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Ex1.xml" ContentType="application/vnd.ms-office.chartex+xml"/>
  <Override PartName="/ppt/charts/style2.xml" ContentType="application/vnd.ms-office.chartstyle+xml"/>
  <Override PartName="/ppt/charts/colors2.xml" ContentType="application/vnd.ms-office.chartcolorstyle+xml"/>
  <Override PartName="/ppt/charts/chart2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3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4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5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6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7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8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9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0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1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2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charts/chart13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9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92" d="100"/>
          <a:sy n="92" d="100"/>
        </p:scale>
        <p:origin x="28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.xlsx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1.xlsx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2.xlsx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oleObject" Target="file:///D:\Assignment%20newton\excel\excel%20project\Book1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dirty="0">
                <a:solidFill>
                  <a:schemeClr val="tx1"/>
                </a:solidFill>
              </a:rPr>
              <a:t>Top</a:t>
            </a:r>
            <a:r>
              <a:rPr lang="en-US" baseline="0" dirty="0">
                <a:solidFill>
                  <a:schemeClr val="tx1"/>
                </a:solidFill>
              </a:rPr>
              <a:t> Track in USA based on Total sales(Quantity)</a:t>
            </a:r>
            <a:endParaRPr lang="en-US" dirty="0">
              <a:solidFill>
                <a:schemeClr val="tx1"/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8508009450973648"/>
          <c:y val="9.454634849654206E-2"/>
          <c:w val="0.70991417315556582"/>
          <c:h val="0.70961407815317823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Artist  Name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War Pigs</c:v>
                </c:pt>
                <c:pt idx="1">
                  <c:v>You Know I'm No Good (feat. Ghostface Killah)</c:v>
                </c:pt>
                <c:pt idx="2">
                  <c:v>Violent Pornography</c:v>
                </c:pt>
                <c:pt idx="3">
                  <c:v>Night Of The Long Knives</c:v>
                </c:pt>
                <c:pt idx="4">
                  <c:v>Scentless Apprentice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DDA-4C84-9A01-D2288C398AB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Total Sales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War Pigs</c:v>
                </c:pt>
                <c:pt idx="1">
                  <c:v>You Know I'm No Good (feat. Ghostface Killah)</c:v>
                </c:pt>
                <c:pt idx="2">
                  <c:v>Violent Pornography</c:v>
                </c:pt>
                <c:pt idx="3">
                  <c:v>Night Of The Long Knives</c:v>
                </c:pt>
                <c:pt idx="4">
                  <c:v>Scentless Apprentice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6</c:v>
                </c:pt>
                <c:pt idx="1">
                  <c:v>5</c:v>
                </c:pt>
                <c:pt idx="2">
                  <c:v>4</c:v>
                </c:pt>
                <c:pt idx="3">
                  <c:v>4</c:v>
                </c:pt>
                <c:pt idx="4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DDA-4C84-9A01-D2288C398AB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1522228895"/>
        <c:axId val="1522220255"/>
      </c:barChart>
      <c:catAx>
        <c:axId val="1522228895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lang="en-US"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22220255"/>
        <c:crosses val="autoZero"/>
        <c:auto val="1"/>
        <c:lblAlgn val="ctr"/>
        <c:lblOffset val="100"/>
        <c:noMultiLvlLbl val="0"/>
      </c:catAx>
      <c:valAx>
        <c:axId val="1522220255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en-US" sz="105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05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Total Revenue</a:t>
                </a:r>
              </a:p>
            </c:rich>
          </c:tx>
          <c:layout>
            <c:manualLayout>
              <c:xMode val="edge"/>
              <c:yMode val="edge"/>
              <c:x val="1.8271270039520882E-2"/>
              <c:y val="0.34593673366837863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en-US" sz="105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05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2222889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RISK</a:t>
            </a:r>
            <a:r>
              <a:rPr lang="en-US" baseline="0"/>
              <a:t> ANALYSIS</a:t>
            </a:r>
            <a:endParaRPr lang="en-US"/>
          </a:p>
        </c:rich>
      </c:tx>
      <c:overlay val="0"/>
      <c:spPr>
        <a:solidFill>
          <a:schemeClr val="bg1"/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RISK SEGMENT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Sheet1!$A$2:$A$32</c:f>
              <c:strCache>
                <c:ptCount val="31"/>
                <c:pt idx="0">
                  <c:v>Argentina</c:v>
                </c:pt>
                <c:pt idx="1">
                  <c:v>Australia</c:v>
                </c:pt>
                <c:pt idx="2">
                  <c:v>Austria</c:v>
                </c:pt>
                <c:pt idx="3">
                  <c:v>Belgium</c:v>
                </c:pt>
                <c:pt idx="4">
                  <c:v>Brazil</c:v>
                </c:pt>
                <c:pt idx="5">
                  <c:v>Brazil</c:v>
                </c:pt>
                <c:pt idx="6">
                  <c:v>Canada</c:v>
                </c:pt>
                <c:pt idx="7">
                  <c:v>Canada</c:v>
                </c:pt>
                <c:pt idx="8">
                  <c:v>Chile</c:v>
                </c:pt>
                <c:pt idx="9">
                  <c:v>Czech Republic</c:v>
                </c:pt>
                <c:pt idx="10">
                  <c:v>Denmark</c:v>
                </c:pt>
                <c:pt idx="11">
                  <c:v>Finland</c:v>
                </c:pt>
                <c:pt idx="12">
                  <c:v>France</c:v>
                </c:pt>
                <c:pt idx="13">
                  <c:v>France</c:v>
                </c:pt>
                <c:pt idx="14">
                  <c:v>Germany</c:v>
                </c:pt>
                <c:pt idx="15">
                  <c:v>Germany</c:v>
                </c:pt>
                <c:pt idx="16">
                  <c:v>Hungary</c:v>
                </c:pt>
                <c:pt idx="17">
                  <c:v>India</c:v>
                </c:pt>
                <c:pt idx="18">
                  <c:v>India</c:v>
                </c:pt>
                <c:pt idx="19">
                  <c:v>Ireland</c:v>
                </c:pt>
                <c:pt idx="20">
                  <c:v>Italy</c:v>
                </c:pt>
                <c:pt idx="21">
                  <c:v>Netherlands</c:v>
                </c:pt>
                <c:pt idx="22">
                  <c:v>Norway</c:v>
                </c:pt>
                <c:pt idx="23">
                  <c:v>Poland</c:v>
                </c:pt>
                <c:pt idx="24">
                  <c:v>Portugal</c:v>
                </c:pt>
                <c:pt idx="25">
                  <c:v>Spain</c:v>
                </c:pt>
                <c:pt idx="26">
                  <c:v>Sweden</c:v>
                </c:pt>
                <c:pt idx="27">
                  <c:v>United Kingdom</c:v>
                </c:pt>
                <c:pt idx="28">
                  <c:v>United Kingdom</c:v>
                </c:pt>
                <c:pt idx="29">
                  <c:v>USA</c:v>
                </c:pt>
                <c:pt idx="30">
                  <c:v>USA</c:v>
                </c:pt>
              </c:strCache>
            </c:strRef>
          </c:cat>
          <c:val>
            <c:numRef>
              <c:f>Sheet1!$B$2:$B$32</c:f>
              <c:numCache>
                <c:formatCode>General</c:formatCode>
                <c:ptCount val="3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A93-406D-9643-8824BA62657B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AVG RECENCY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Sheet1!$A$2:$A$32</c:f>
              <c:strCache>
                <c:ptCount val="31"/>
                <c:pt idx="0">
                  <c:v>Argentina</c:v>
                </c:pt>
                <c:pt idx="1">
                  <c:v>Australia</c:v>
                </c:pt>
                <c:pt idx="2">
                  <c:v>Austria</c:v>
                </c:pt>
                <c:pt idx="3">
                  <c:v>Belgium</c:v>
                </c:pt>
                <c:pt idx="4">
                  <c:v>Brazil</c:v>
                </c:pt>
                <c:pt idx="5">
                  <c:v>Brazil</c:v>
                </c:pt>
                <c:pt idx="6">
                  <c:v>Canada</c:v>
                </c:pt>
                <c:pt idx="7">
                  <c:v>Canada</c:v>
                </c:pt>
                <c:pt idx="8">
                  <c:v>Chile</c:v>
                </c:pt>
                <c:pt idx="9">
                  <c:v>Czech Republic</c:v>
                </c:pt>
                <c:pt idx="10">
                  <c:v>Denmark</c:v>
                </c:pt>
                <c:pt idx="11">
                  <c:v>Finland</c:v>
                </c:pt>
                <c:pt idx="12">
                  <c:v>France</c:v>
                </c:pt>
                <c:pt idx="13">
                  <c:v>France</c:v>
                </c:pt>
                <c:pt idx="14">
                  <c:v>Germany</c:v>
                </c:pt>
                <c:pt idx="15">
                  <c:v>Germany</c:v>
                </c:pt>
                <c:pt idx="16">
                  <c:v>Hungary</c:v>
                </c:pt>
                <c:pt idx="17">
                  <c:v>India</c:v>
                </c:pt>
                <c:pt idx="18">
                  <c:v>India</c:v>
                </c:pt>
                <c:pt idx="19">
                  <c:v>Ireland</c:v>
                </c:pt>
                <c:pt idx="20">
                  <c:v>Italy</c:v>
                </c:pt>
                <c:pt idx="21">
                  <c:v>Netherlands</c:v>
                </c:pt>
                <c:pt idx="22">
                  <c:v>Norway</c:v>
                </c:pt>
                <c:pt idx="23">
                  <c:v>Poland</c:v>
                </c:pt>
                <c:pt idx="24">
                  <c:v>Portugal</c:v>
                </c:pt>
                <c:pt idx="25">
                  <c:v>Spain</c:v>
                </c:pt>
                <c:pt idx="26">
                  <c:v>Sweden</c:v>
                </c:pt>
                <c:pt idx="27">
                  <c:v>United Kingdom</c:v>
                </c:pt>
                <c:pt idx="28">
                  <c:v>United Kingdom</c:v>
                </c:pt>
                <c:pt idx="29">
                  <c:v>USA</c:v>
                </c:pt>
                <c:pt idx="30">
                  <c:v>USA</c:v>
                </c:pt>
              </c:strCache>
            </c:strRef>
          </c:cat>
          <c:val>
            <c:numRef>
              <c:f>Sheet1!$D$2:$D$32</c:f>
              <c:numCache>
                <c:formatCode>General</c:formatCode>
                <c:ptCount val="31"/>
                <c:pt idx="0">
                  <c:v>178</c:v>
                </c:pt>
                <c:pt idx="1">
                  <c:v>9</c:v>
                </c:pt>
                <c:pt idx="2">
                  <c:v>126</c:v>
                </c:pt>
                <c:pt idx="3">
                  <c:v>466</c:v>
                </c:pt>
                <c:pt idx="4">
                  <c:v>179</c:v>
                </c:pt>
                <c:pt idx="5">
                  <c:v>35</c:v>
                </c:pt>
                <c:pt idx="6">
                  <c:v>119</c:v>
                </c:pt>
                <c:pt idx="7">
                  <c:v>33</c:v>
                </c:pt>
                <c:pt idx="8">
                  <c:v>204</c:v>
                </c:pt>
                <c:pt idx="9">
                  <c:v>58</c:v>
                </c:pt>
                <c:pt idx="10">
                  <c:v>336</c:v>
                </c:pt>
                <c:pt idx="11">
                  <c:v>22</c:v>
                </c:pt>
                <c:pt idx="12">
                  <c:v>253</c:v>
                </c:pt>
                <c:pt idx="13">
                  <c:v>47</c:v>
                </c:pt>
                <c:pt idx="14">
                  <c:v>204</c:v>
                </c:pt>
                <c:pt idx="15">
                  <c:v>39</c:v>
                </c:pt>
                <c:pt idx="16">
                  <c:v>72</c:v>
                </c:pt>
                <c:pt idx="17">
                  <c:v>168</c:v>
                </c:pt>
                <c:pt idx="18">
                  <c:v>11</c:v>
                </c:pt>
                <c:pt idx="19">
                  <c:v>18</c:v>
                </c:pt>
                <c:pt idx="20">
                  <c:v>85</c:v>
                </c:pt>
                <c:pt idx="21">
                  <c:v>247</c:v>
                </c:pt>
                <c:pt idx="22">
                  <c:v>330</c:v>
                </c:pt>
                <c:pt idx="23">
                  <c:v>10</c:v>
                </c:pt>
                <c:pt idx="24">
                  <c:v>46</c:v>
                </c:pt>
                <c:pt idx="25">
                  <c:v>203</c:v>
                </c:pt>
                <c:pt idx="26">
                  <c:v>43</c:v>
                </c:pt>
                <c:pt idx="27">
                  <c:v>280</c:v>
                </c:pt>
                <c:pt idx="28">
                  <c:v>2</c:v>
                </c:pt>
                <c:pt idx="29">
                  <c:v>223</c:v>
                </c:pt>
                <c:pt idx="30">
                  <c:v>46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A93-406D-9643-8824BA62657B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AVG MONETORY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Sheet1!$A$2:$A$32</c:f>
              <c:strCache>
                <c:ptCount val="31"/>
                <c:pt idx="0">
                  <c:v>Argentina</c:v>
                </c:pt>
                <c:pt idx="1">
                  <c:v>Australia</c:v>
                </c:pt>
                <c:pt idx="2">
                  <c:v>Austria</c:v>
                </c:pt>
                <c:pt idx="3">
                  <c:v>Belgium</c:v>
                </c:pt>
                <c:pt idx="4">
                  <c:v>Brazil</c:v>
                </c:pt>
                <c:pt idx="5">
                  <c:v>Brazil</c:v>
                </c:pt>
                <c:pt idx="6">
                  <c:v>Canada</c:v>
                </c:pt>
                <c:pt idx="7">
                  <c:v>Canada</c:v>
                </c:pt>
                <c:pt idx="8">
                  <c:v>Chile</c:v>
                </c:pt>
                <c:pt idx="9">
                  <c:v>Czech Republic</c:v>
                </c:pt>
                <c:pt idx="10">
                  <c:v>Denmark</c:v>
                </c:pt>
                <c:pt idx="11">
                  <c:v>Finland</c:v>
                </c:pt>
                <c:pt idx="12">
                  <c:v>France</c:v>
                </c:pt>
                <c:pt idx="13">
                  <c:v>France</c:v>
                </c:pt>
                <c:pt idx="14">
                  <c:v>Germany</c:v>
                </c:pt>
                <c:pt idx="15">
                  <c:v>Germany</c:v>
                </c:pt>
                <c:pt idx="16">
                  <c:v>Hungary</c:v>
                </c:pt>
                <c:pt idx="17">
                  <c:v>India</c:v>
                </c:pt>
                <c:pt idx="18">
                  <c:v>India</c:v>
                </c:pt>
                <c:pt idx="19">
                  <c:v>Ireland</c:v>
                </c:pt>
                <c:pt idx="20">
                  <c:v>Italy</c:v>
                </c:pt>
                <c:pt idx="21">
                  <c:v>Netherlands</c:v>
                </c:pt>
                <c:pt idx="22">
                  <c:v>Norway</c:v>
                </c:pt>
                <c:pt idx="23">
                  <c:v>Poland</c:v>
                </c:pt>
                <c:pt idx="24">
                  <c:v>Portugal</c:v>
                </c:pt>
                <c:pt idx="25">
                  <c:v>Spain</c:v>
                </c:pt>
                <c:pt idx="26">
                  <c:v>Sweden</c:v>
                </c:pt>
                <c:pt idx="27">
                  <c:v>United Kingdom</c:v>
                </c:pt>
                <c:pt idx="28">
                  <c:v>United Kingdom</c:v>
                </c:pt>
                <c:pt idx="29">
                  <c:v>USA</c:v>
                </c:pt>
                <c:pt idx="30">
                  <c:v>USA</c:v>
                </c:pt>
              </c:strCache>
            </c:strRef>
          </c:cat>
          <c:val>
            <c:numRef>
              <c:f>Sheet1!$F$2:$F$32</c:f>
              <c:numCache>
                <c:formatCode>General</c:formatCode>
                <c:ptCount val="31"/>
                <c:pt idx="0">
                  <c:v>39.6</c:v>
                </c:pt>
                <c:pt idx="1">
                  <c:v>81.180000000000007</c:v>
                </c:pt>
                <c:pt idx="2">
                  <c:v>69.3</c:v>
                </c:pt>
                <c:pt idx="3">
                  <c:v>60.39</c:v>
                </c:pt>
                <c:pt idx="4">
                  <c:v>79.53</c:v>
                </c:pt>
                <c:pt idx="5">
                  <c:v>94.55</c:v>
                </c:pt>
                <c:pt idx="6">
                  <c:v>64.849999999999994</c:v>
                </c:pt>
                <c:pt idx="7">
                  <c:v>67.650000000000006</c:v>
                </c:pt>
                <c:pt idx="8">
                  <c:v>97.02</c:v>
                </c:pt>
                <c:pt idx="9">
                  <c:v>136.62</c:v>
                </c:pt>
                <c:pt idx="10">
                  <c:v>37.619999999999997</c:v>
                </c:pt>
                <c:pt idx="11">
                  <c:v>79.2</c:v>
                </c:pt>
                <c:pt idx="12">
                  <c:v>76.23</c:v>
                </c:pt>
                <c:pt idx="13">
                  <c:v>78.87</c:v>
                </c:pt>
                <c:pt idx="14">
                  <c:v>84.15</c:v>
                </c:pt>
                <c:pt idx="15">
                  <c:v>82.17</c:v>
                </c:pt>
                <c:pt idx="16">
                  <c:v>78.209999999999994</c:v>
                </c:pt>
                <c:pt idx="17">
                  <c:v>111.87</c:v>
                </c:pt>
                <c:pt idx="18">
                  <c:v>71.28</c:v>
                </c:pt>
                <c:pt idx="19">
                  <c:v>114.84</c:v>
                </c:pt>
                <c:pt idx="20">
                  <c:v>50.49</c:v>
                </c:pt>
                <c:pt idx="21">
                  <c:v>65.34</c:v>
                </c:pt>
                <c:pt idx="22">
                  <c:v>72.27</c:v>
                </c:pt>
                <c:pt idx="23">
                  <c:v>76.23</c:v>
                </c:pt>
                <c:pt idx="24">
                  <c:v>92.57</c:v>
                </c:pt>
                <c:pt idx="25">
                  <c:v>98.01</c:v>
                </c:pt>
                <c:pt idx="26">
                  <c:v>75.239999999999995</c:v>
                </c:pt>
                <c:pt idx="27">
                  <c:v>79.2</c:v>
                </c:pt>
                <c:pt idx="28">
                  <c:v>83.16</c:v>
                </c:pt>
                <c:pt idx="29">
                  <c:v>77.22</c:v>
                </c:pt>
                <c:pt idx="30">
                  <c:v>80.88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A93-406D-9643-8824BA62657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911925616"/>
        <c:axId val="911943856"/>
      </c:barChart>
      <c:barChart>
        <c:barDir val="col"/>
        <c:grouping val="clustered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NO. OF CUSTOMER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Sheet1!$A$2:$A$32</c:f>
              <c:strCache>
                <c:ptCount val="31"/>
                <c:pt idx="0">
                  <c:v>Argentina</c:v>
                </c:pt>
                <c:pt idx="1">
                  <c:v>Australia</c:v>
                </c:pt>
                <c:pt idx="2">
                  <c:v>Austria</c:v>
                </c:pt>
                <c:pt idx="3">
                  <c:v>Belgium</c:v>
                </c:pt>
                <c:pt idx="4">
                  <c:v>Brazil</c:v>
                </c:pt>
                <c:pt idx="5">
                  <c:v>Brazil</c:v>
                </c:pt>
                <c:pt idx="6">
                  <c:v>Canada</c:v>
                </c:pt>
                <c:pt idx="7">
                  <c:v>Canada</c:v>
                </c:pt>
                <c:pt idx="8">
                  <c:v>Chile</c:v>
                </c:pt>
                <c:pt idx="9">
                  <c:v>Czech Republic</c:v>
                </c:pt>
                <c:pt idx="10">
                  <c:v>Denmark</c:v>
                </c:pt>
                <c:pt idx="11">
                  <c:v>Finland</c:v>
                </c:pt>
                <c:pt idx="12">
                  <c:v>France</c:v>
                </c:pt>
                <c:pt idx="13">
                  <c:v>France</c:v>
                </c:pt>
                <c:pt idx="14">
                  <c:v>Germany</c:v>
                </c:pt>
                <c:pt idx="15">
                  <c:v>Germany</c:v>
                </c:pt>
                <c:pt idx="16">
                  <c:v>Hungary</c:v>
                </c:pt>
                <c:pt idx="17">
                  <c:v>India</c:v>
                </c:pt>
                <c:pt idx="18">
                  <c:v>India</c:v>
                </c:pt>
                <c:pt idx="19">
                  <c:v>Ireland</c:v>
                </c:pt>
                <c:pt idx="20">
                  <c:v>Italy</c:v>
                </c:pt>
                <c:pt idx="21">
                  <c:v>Netherlands</c:v>
                </c:pt>
                <c:pt idx="22">
                  <c:v>Norway</c:v>
                </c:pt>
                <c:pt idx="23">
                  <c:v>Poland</c:v>
                </c:pt>
                <c:pt idx="24">
                  <c:v>Portugal</c:v>
                </c:pt>
                <c:pt idx="25">
                  <c:v>Spain</c:v>
                </c:pt>
                <c:pt idx="26">
                  <c:v>Sweden</c:v>
                </c:pt>
                <c:pt idx="27">
                  <c:v>United Kingdom</c:v>
                </c:pt>
                <c:pt idx="28">
                  <c:v>United Kingdom</c:v>
                </c:pt>
                <c:pt idx="29">
                  <c:v>USA</c:v>
                </c:pt>
                <c:pt idx="30">
                  <c:v>USA</c:v>
                </c:pt>
              </c:strCache>
            </c:strRef>
          </c:cat>
          <c:val>
            <c:numRef>
              <c:f>Sheet1!$C$2:$C$32</c:f>
              <c:numCache>
                <c:formatCode>General</c:formatCode>
                <c:ptCount val="31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3</c:v>
                </c:pt>
                <c:pt idx="5">
                  <c:v>2</c:v>
                </c:pt>
                <c:pt idx="6">
                  <c:v>2</c:v>
                </c:pt>
                <c:pt idx="7">
                  <c:v>6</c:v>
                </c:pt>
                <c:pt idx="8">
                  <c:v>1</c:v>
                </c:pt>
                <c:pt idx="9">
                  <c:v>2</c:v>
                </c:pt>
                <c:pt idx="10">
                  <c:v>1</c:v>
                </c:pt>
                <c:pt idx="11">
                  <c:v>1</c:v>
                </c:pt>
                <c:pt idx="12">
                  <c:v>2</c:v>
                </c:pt>
                <c:pt idx="13">
                  <c:v>3</c:v>
                </c:pt>
                <c:pt idx="14">
                  <c:v>3</c:v>
                </c:pt>
                <c:pt idx="15">
                  <c:v>1</c:v>
                </c:pt>
                <c:pt idx="16">
                  <c:v>1</c:v>
                </c:pt>
                <c:pt idx="17">
                  <c:v>1</c:v>
                </c:pt>
                <c:pt idx="18">
                  <c:v>1</c:v>
                </c:pt>
                <c:pt idx="19">
                  <c:v>1</c:v>
                </c:pt>
                <c:pt idx="20">
                  <c:v>1</c:v>
                </c:pt>
                <c:pt idx="21">
                  <c:v>1</c:v>
                </c:pt>
                <c:pt idx="22">
                  <c:v>1</c:v>
                </c:pt>
                <c:pt idx="23">
                  <c:v>1</c:v>
                </c:pt>
                <c:pt idx="24">
                  <c:v>2</c:v>
                </c:pt>
                <c:pt idx="25">
                  <c:v>1</c:v>
                </c:pt>
                <c:pt idx="26">
                  <c:v>1</c:v>
                </c:pt>
                <c:pt idx="27">
                  <c:v>1</c:v>
                </c:pt>
                <c:pt idx="28">
                  <c:v>2</c:v>
                </c:pt>
                <c:pt idx="29">
                  <c:v>3</c:v>
                </c:pt>
                <c:pt idx="30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FA93-406D-9643-8824BA62657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911900656"/>
        <c:axId val="911893456"/>
      </c:barChart>
      <c:lineChart>
        <c:grouping val="standard"/>
        <c:varyColors val="0"/>
        <c:ser>
          <c:idx val="3"/>
          <c:order val="3"/>
          <c:tx>
            <c:strRef>
              <c:f>Sheet1!$E$1</c:f>
              <c:strCache>
                <c:ptCount val="1"/>
                <c:pt idx="0">
                  <c:v>AVG FREQUENCY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strRef>
              <c:f>Sheet1!$A$2:$A$32</c:f>
              <c:strCache>
                <c:ptCount val="31"/>
                <c:pt idx="0">
                  <c:v>Argentina</c:v>
                </c:pt>
                <c:pt idx="1">
                  <c:v>Australia</c:v>
                </c:pt>
                <c:pt idx="2">
                  <c:v>Austria</c:v>
                </c:pt>
                <c:pt idx="3">
                  <c:v>Belgium</c:v>
                </c:pt>
                <c:pt idx="4">
                  <c:v>Brazil</c:v>
                </c:pt>
                <c:pt idx="5">
                  <c:v>Brazil</c:v>
                </c:pt>
                <c:pt idx="6">
                  <c:v>Canada</c:v>
                </c:pt>
                <c:pt idx="7">
                  <c:v>Canada</c:v>
                </c:pt>
                <c:pt idx="8">
                  <c:v>Chile</c:v>
                </c:pt>
                <c:pt idx="9">
                  <c:v>Czech Republic</c:v>
                </c:pt>
                <c:pt idx="10">
                  <c:v>Denmark</c:v>
                </c:pt>
                <c:pt idx="11">
                  <c:v>Finland</c:v>
                </c:pt>
                <c:pt idx="12">
                  <c:v>France</c:v>
                </c:pt>
                <c:pt idx="13">
                  <c:v>France</c:v>
                </c:pt>
                <c:pt idx="14">
                  <c:v>Germany</c:v>
                </c:pt>
                <c:pt idx="15">
                  <c:v>Germany</c:v>
                </c:pt>
                <c:pt idx="16">
                  <c:v>Hungary</c:v>
                </c:pt>
                <c:pt idx="17">
                  <c:v>India</c:v>
                </c:pt>
                <c:pt idx="18">
                  <c:v>India</c:v>
                </c:pt>
                <c:pt idx="19">
                  <c:v>Ireland</c:v>
                </c:pt>
                <c:pt idx="20">
                  <c:v>Italy</c:v>
                </c:pt>
                <c:pt idx="21">
                  <c:v>Netherlands</c:v>
                </c:pt>
                <c:pt idx="22">
                  <c:v>Norway</c:v>
                </c:pt>
                <c:pt idx="23">
                  <c:v>Poland</c:v>
                </c:pt>
                <c:pt idx="24">
                  <c:v>Portugal</c:v>
                </c:pt>
                <c:pt idx="25">
                  <c:v>Spain</c:v>
                </c:pt>
                <c:pt idx="26">
                  <c:v>Sweden</c:v>
                </c:pt>
                <c:pt idx="27">
                  <c:v>United Kingdom</c:v>
                </c:pt>
                <c:pt idx="28">
                  <c:v>United Kingdom</c:v>
                </c:pt>
                <c:pt idx="29">
                  <c:v>USA</c:v>
                </c:pt>
                <c:pt idx="30">
                  <c:v>USA</c:v>
                </c:pt>
              </c:strCache>
            </c:strRef>
          </c:cat>
          <c:val>
            <c:numRef>
              <c:f>Sheet1!$E$2:$E$32</c:f>
              <c:numCache>
                <c:formatCode>General</c:formatCode>
                <c:ptCount val="31"/>
                <c:pt idx="0">
                  <c:v>5</c:v>
                </c:pt>
                <c:pt idx="1">
                  <c:v>10</c:v>
                </c:pt>
                <c:pt idx="2">
                  <c:v>9</c:v>
                </c:pt>
                <c:pt idx="3">
                  <c:v>7</c:v>
                </c:pt>
                <c:pt idx="4">
                  <c:v>11.7</c:v>
                </c:pt>
                <c:pt idx="5">
                  <c:v>13</c:v>
                </c:pt>
                <c:pt idx="6">
                  <c:v>9.5</c:v>
                </c:pt>
                <c:pt idx="7">
                  <c:v>9.5</c:v>
                </c:pt>
                <c:pt idx="8">
                  <c:v>13</c:v>
                </c:pt>
                <c:pt idx="9">
                  <c:v>15</c:v>
                </c:pt>
                <c:pt idx="10">
                  <c:v>10</c:v>
                </c:pt>
                <c:pt idx="11">
                  <c:v>11</c:v>
                </c:pt>
                <c:pt idx="12">
                  <c:v>10.5</c:v>
                </c:pt>
                <c:pt idx="13">
                  <c:v>9.6999999999999993</c:v>
                </c:pt>
                <c:pt idx="14">
                  <c:v>10</c:v>
                </c:pt>
                <c:pt idx="15">
                  <c:v>11</c:v>
                </c:pt>
                <c:pt idx="16">
                  <c:v>10</c:v>
                </c:pt>
                <c:pt idx="17">
                  <c:v>13</c:v>
                </c:pt>
                <c:pt idx="18">
                  <c:v>8</c:v>
                </c:pt>
                <c:pt idx="19">
                  <c:v>13</c:v>
                </c:pt>
                <c:pt idx="20">
                  <c:v>9</c:v>
                </c:pt>
                <c:pt idx="21">
                  <c:v>10</c:v>
                </c:pt>
                <c:pt idx="22">
                  <c:v>9</c:v>
                </c:pt>
                <c:pt idx="23">
                  <c:v>10</c:v>
                </c:pt>
                <c:pt idx="24">
                  <c:v>14.5</c:v>
                </c:pt>
                <c:pt idx="25">
                  <c:v>11</c:v>
                </c:pt>
                <c:pt idx="26">
                  <c:v>10</c:v>
                </c:pt>
                <c:pt idx="27">
                  <c:v>9</c:v>
                </c:pt>
                <c:pt idx="28">
                  <c:v>9.5</c:v>
                </c:pt>
                <c:pt idx="29">
                  <c:v>9.6999999999999993</c:v>
                </c:pt>
                <c:pt idx="30">
                  <c:v>10.199999999999999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FA93-406D-9643-8824BA62657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911900656"/>
        <c:axId val="911893456"/>
      </c:lineChart>
      <c:catAx>
        <c:axId val="9119256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 algn="ctr">
              <a:defRPr lang="en-US" sz="105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11943856"/>
        <c:crosses val="autoZero"/>
        <c:auto val="1"/>
        <c:lblAlgn val="ctr"/>
        <c:lblOffset val="100"/>
        <c:noMultiLvlLbl val="0"/>
      </c:catAx>
      <c:valAx>
        <c:axId val="911943856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 algn="ctr">
                  <a:defRPr lang="en-US" sz="105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05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AVG RECENCY / AVG MONETORY</a:t>
                </a:r>
              </a:p>
            </c:rich>
          </c:tx>
          <c:layout>
            <c:manualLayout>
              <c:xMode val="edge"/>
              <c:yMode val="edge"/>
              <c:x val="7.8411744391708033E-3"/>
              <c:y val="0.16814318319420568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 algn="ctr">
                <a:defRPr lang="en-US" sz="105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11925616"/>
        <c:crosses val="autoZero"/>
        <c:crossBetween val="between"/>
      </c:valAx>
      <c:valAx>
        <c:axId val="911893456"/>
        <c:scaling>
          <c:orientation val="minMax"/>
        </c:scaling>
        <c:delete val="0"/>
        <c:axPos val="r"/>
        <c:title>
          <c:tx>
            <c:rich>
              <a:bodyPr rot="-5400000" spcFirstLastPara="1" vertOverflow="ellipsis" vert="horz" wrap="square" anchor="ctr" anchorCtr="1"/>
              <a:lstStyle/>
              <a:p>
                <a:pPr algn="ctr">
                  <a:defRPr lang="en-US" sz="105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05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NO. OF CUST. / AVG FREQUENCY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 algn="ctr">
                <a:defRPr lang="en-US" sz="105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 algn="ctr">
              <a:defRPr lang="en-US" sz="105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11900656"/>
        <c:crosses val="max"/>
        <c:crossBetween val="between"/>
      </c:valAx>
      <c:catAx>
        <c:axId val="911900656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911893456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>
            <a:defRPr lang="en-US" sz="105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>
                <a:solidFill>
                  <a:schemeClr val="tx1"/>
                </a:solidFill>
              </a:rPr>
              <a:t>CUSTOMER</a:t>
            </a:r>
            <a:r>
              <a:rPr lang="en-US" baseline="0">
                <a:solidFill>
                  <a:schemeClr val="tx1"/>
                </a:solidFill>
              </a:rPr>
              <a:t> CLV ANALYSIS</a:t>
            </a:r>
            <a:endParaRPr lang="en-US">
              <a:solidFill>
                <a:schemeClr val="tx1"/>
              </a:solidFill>
            </a:endParaRPr>
          </a:p>
        </c:rich>
      </c:tx>
      <c:overlay val="0"/>
      <c:spPr>
        <a:noFill/>
        <a:ln>
          <a:noFill/>
        </a:ln>
        <a:effectLst>
          <a:outerShdw blurRad="50800" dist="50800" dir="5400000" algn="ctr" rotWithShape="0">
            <a:schemeClr val="bg1"/>
          </a:outerShdw>
        </a:effectLst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6.6744757772651764E-2"/>
          <c:y val="0.1693336175979499"/>
          <c:w val="0.8581309925300683"/>
          <c:h val="0.5157431232941484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Customer Name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Sheet1!$A$2:$A$60</c:f>
              <c:strCache>
                <c:ptCount val="59"/>
                <c:pt idx="0">
                  <c:v>Czech Republic</c:v>
                </c:pt>
                <c:pt idx="1">
                  <c:v>Ireland</c:v>
                </c:pt>
                <c:pt idx="2">
                  <c:v>Czech Republic</c:v>
                </c:pt>
                <c:pt idx="3">
                  <c:v>France</c:v>
                </c:pt>
                <c:pt idx="4">
                  <c:v>United Kingdom</c:v>
                </c:pt>
                <c:pt idx="5">
                  <c:v>Brazil</c:v>
                </c:pt>
                <c:pt idx="6">
                  <c:v>India</c:v>
                </c:pt>
                <c:pt idx="7">
                  <c:v>Brazil</c:v>
                </c:pt>
                <c:pt idx="8">
                  <c:v>Portugal</c:v>
                </c:pt>
                <c:pt idx="9">
                  <c:v>USA</c:v>
                </c:pt>
                <c:pt idx="10">
                  <c:v>Canada</c:v>
                </c:pt>
                <c:pt idx="11">
                  <c:v>USA</c:v>
                </c:pt>
                <c:pt idx="12">
                  <c:v>Germany</c:v>
                </c:pt>
                <c:pt idx="13">
                  <c:v>USA</c:v>
                </c:pt>
                <c:pt idx="14">
                  <c:v>Canada</c:v>
                </c:pt>
                <c:pt idx="15">
                  <c:v>Portugal</c:v>
                </c:pt>
                <c:pt idx="16">
                  <c:v>USA</c:v>
                </c:pt>
                <c:pt idx="17">
                  <c:v>Spain</c:v>
                </c:pt>
                <c:pt idx="18">
                  <c:v>USA</c:v>
                </c:pt>
                <c:pt idx="19">
                  <c:v>Australia</c:v>
                </c:pt>
                <c:pt idx="20">
                  <c:v>Chile</c:v>
                </c:pt>
                <c:pt idx="21">
                  <c:v>Brazil</c:v>
                </c:pt>
                <c:pt idx="22">
                  <c:v>USA</c:v>
                </c:pt>
                <c:pt idx="23">
                  <c:v>Finland</c:v>
                </c:pt>
                <c:pt idx="24">
                  <c:v>Poland</c:v>
                </c:pt>
                <c:pt idx="25">
                  <c:v>Germany</c:v>
                </c:pt>
                <c:pt idx="26">
                  <c:v>Canada</c:v>
                </c:pt>
                <c:pt idx="27">
                  <c:v>Hungary</c:v>
                </c:pt>
                <c:pt idx="28">
                  <c:v>USA</c:v>
                </c:pt>
                <c:pt idx="29">
                  <c:v>India</c:v>
                </c:pt>
                <c:pt idx="30">
                  <c:v>Sweden</c:v>
                </c:pt>
                <c:pt idx="31">
                  <c:v>France</c:v>
                </c:pt>
                <c:pt idx="32">
                  <c:v>USA</c:v>
                </c:pt>
                <c:pt idx="33">
                  <c:v>USA</c:v>
                </c:pt>
                <c:pt idx="34">
                  <c:v>Germany</c:v>
                </c:pt>
                <c:pt idx="35">
                  <c:v>United Kingdom</c:v>
                </c:pt>
                <c:pt idx="36">
                  <c:v>USA</c:v>
                </c:pt>
                <c:pt idx="37">
                  <c:v>France</c:v>
                </c:pt>
                <c:pt idx="38">
                  <c:v>Canada</c:v>
                </c:pt>
                <c:pt idx="39">
                  <c:v>Canada</c:v>
                </c:pt>
                <c:pt idx="40">
                  <c:v>Germany</c:v>
                </c:pt>
                <c:pt idx="41">
                  <c:v>France</c:v>
                </c:pt>
                <c:pt idx="42">
                  <c:v>Canada</c:v>
                </c:pt>
                <c:pt idx="43">
                  <c:v>USA</c:v>
                </c:pt>
                <c:pt idx="44">
                  <c:v>Norway</c:v>
                </c:pt>
                <c:pt idx="45">
                  <c:v>United Kingdom</c:v>
                </c:pt>
                <c:pt idx="46">
                  <c:v>Brazil</c:v>
                </c:pt>
                <c:pt idx="47">
                  <c:v>USA</c:v>
                </c:pt>
                <c:pt idx="48">
                  <c:v>Austria</c:v>
                </c:pt>
                <c:pt idx="49">
                  <c:v>Netherlands</c:v>
                </c:pt>
                <c:pt idx="50">
                  <c:v>Brazil</c:v>
                </c:pt>
                <c:pt idx="51">
                  <c:v>France</c:v>
                </c:pt>
                <c:pt idx="52">
                  <c:v>Italy</c:v>
                </c:pt>
                <c:pt idx="53">
                  <c:v>USA</c:v>
                </c:pt>
                <c:pt idx="54">
                  <c:v>Belgium</c:v>
                </c:pt>
                <c:pt idx="55">
                  <c:v>Canada</c:v>
                </c:pt>
                <c:pt idx="56">
                  <c:v>Denmark</c:v>
                </c:pt>
                <c:pt idx="57">
                  <c:v>Canada</c:v>
                </c:pt>
                <c:pt idx="58">
                  <c:v>Argentina</c:v>
                </c:pt>
              </c:strCache>
            </c:strRef>
          </c:cat>
          <c:val>
            <c:numRef>
              <c:f>Sheet1!$B$2:$B$60</c:f>
              <c:numCache>
                <c:formatCode>General</c:formatCode>
                <c:ptCount val="59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C4B-4856-9592-D366C02B9F5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TotalPurchase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Sheet1!$A$2:$A$60</c:f>
              <c:strCache>
                <c:ptCount val="59"/>
                <c:pt idx="0">
                  <c:v>Czech Republic</c:v>
                </c:pt>
                <c:pt idx="1">
                  <c:v>Ireland</c:v>
                </c:pt>
                <c:pt idx="2">
                  <c:v>Czech Republic</c:v>
                </c:pt>
                <c:pt idx="3">
                  <c:v>France</c:v>
                </c:pt>
                <c:pt idx="4">
                  <c:v>United Kingdom</c:v>
                </c:pt>
                <c:pt idx="5">
                  <c:v>Brazil</c:v>
                </c:pt>
                <c:pt idx="6">
                  <c:v>India</c:v>
                </c:pt>
                <c:pt idx="7">
                  <c:v>Brazil</c:v>
                </c:pt>
                <c:pt idx="8">
                  <c:v>Portugal</c:v>
                </c:pt>
                <c:pt idx="9">
                  <c:v>USA</c:v>
                </c:pt>
                <c:pt idx="10">
                  <c:v>Canada</c:v>
                </c:pt>
                <c:pt idx="11">
                  <c:v>USA</c:v>
                </c:pt>
                <c:pt idx="12">
                  <c:v>Germany</c:v>
                </c:pt>
                <c:pt idx="13">
                  <c:v>USA</c:v>
                </c:pt>
                <c:pt idx="14">
                  <c:v>Canada</c:v>
                </c:pt>
                <c:pt idx="15">
                  <c:v>Portugal</c:v>
                </c:pt>
                <c:pt idx="16">
                  <c:v>USA</c:v>
                </c:pt>
                <c:pt idx="17">
                  <c:v>Spain</c:v>
                </c:pt>
                <c:pt idx="18">
                  <c:v>USA</c:v>
                </c:pt>
                <c:pt idx="19">
                  <c:v>Australia</c:v>
                </c:pt>
                <c:pt idx="20">
                  <c:v>Chile</c:v>
                </c:pt>
                <c:pt idx="21">
                  <c:v>Brazil</c:v>
                </c:pt>
                <c:pt idx="22">
                  <c:v>USA</c:v>
                </c:pt>
                <c:pt idx="23">
                  <c:v>Finland</c:v>
                </c:pt>
                <c:pt idx="24">
                  <c:v>Poland</c:v>
                </c:pt>
                <c:pt idx="25">
                  <c:v>Germany</c:v>
                </c:pt>
                <c:pt idx="26">
                  <c:v>Canada</c:v>
                </c:pt>
                <c:pt idx="27">
                  <c:v>Hungary</c:v>
                </c:pt>
                <c:pt idx="28">
                  <c:v>USA</c:v>
                </c:pt>
                <c:pt idx="29">
                  <c:v>India</c:v>
                </c:pt>
                <c:pt idx="30">
                  <c:v>Sweden</c:v>
                </c:pt>
                <c:pt idx="31">
                  <c:v>France</c:v>
                </c:pt>
                <c:pt idx="32">
                  <c:v>USA</c:v>
                </c:pt>
                <c:pt idx="33">
                  <c:v>USA</c:v>
                </c:pt>
                <c:pt idx="34">
                  <c:v>Germany</c:v>
                </c:pt>
                <c:pt idx="35">
                  <c:v>United Kingdom</c:v>
                </c:pt>
                <c:pt idx="36">
                  <c:v>USA</c:v>
                </c:pt>
                <c:pt idx="37">
                  <c:v>France</c:v>
                </c:pt>
                <c:pt idx="38">
                  <c:v>Canada</c:v>
                </c:pt>
                <c:pt idx="39">
                  <c:v>Canada</c:v>
                </c:pt>
                <c:pt idx="40">
                  <c:v>Germany</c:v>
                </c:pt>
                <c:pt idx="41">
                  <c:v>France</c:v>
                </c:pt>
                <c:pt idx="42">
                  <c:v>Canada</c:v>
                </c:pt>
                <c:pt idx="43">
                  <c:v>USA</c:v>
                </c:pt>
                <c:pt idx="44">
                  <c:v>Norway</c:v>
                </c:pt>
                <c:pt idx="45">
                  <c:v>United Kingdom</c:v>
                </c:pt>
                <c:pt idx="46">
                  <c:v>Brazil</c:v>
                </c:pt>
                <c:pt idx="47">
                  <c:v>USA</c:v>
                </c:pt>
                <c:pt idx="48">
                  <c:v>Austria</c:v>
                </c:pt>
                <c:pt idx="49">
                  <c:v>Netherlands</c:v>
                </c:pt>
                <c:pt idx="50">
                  <c:v>Brazil</c:v>
                </c:pt>
                <c:pt idx="51">
                  <c:v>France</c:v>
                </c:pt>
                <c:pt idx="52">
                  <c:v>Italy</c:v>
                </c:pt>
                <c:pt idx="53">
                  <c:v>USA</c:v>
                </c:pt>
                <c:pt idx="54">
                  <c:v>Belgium</c:v>
                </c:pt>
                <c:pt idx="55">
                  <c:v>Canada</c:v>
                </c:pt>
                <c:pt idx="56">
                  <c:v>Denmark</c:v>
                </c:pt>
                <c:pt idx="57">
                  <c:v>Canada</c:v>
                </c:pt>
                <c:pt idx="58">
                  <c:v>Argentina</c:v>
                </c:pt>
              </c:strCache>
            </c:strRef>
          </c:cat>
          <c:val>
            <c:numRef>
              <c:f>Sheet1!$C$2:$C$60</c:f>
              <c:numCache>
                <c:formatCode>General</c:formatCode>
                <c:ptCount val="59"/>
                <c:pt idx="0">
                  <c:v>144.54</c:v>
                </c:pt>
                <c:pt idx="1">
                  <c:v>114.84</c:v>
                </c:pt>
                <c:pt idx="2">
                  <c:v>128.69999999999999</c:v>
                </c:pt>
                <c:pt idx="3">
                  <c:v>99.99</c:v>
                </c:pt>
                <c:pt idx="4">
                  <c:v>98.01</c:v>
                </c:pt>
                <c:pt idx="5">
                  <c:v>108.9</c:v>
                </c:pt>
                <c:pt idx="6">
                  <c:v>111.87</c:v>
                </c:pt>
                <c:pt idx="7">
                  <c:v>106.92</c:v>
                </c:pt>
                <c:pt idx="8">
                  <c:v>102.96</c:v>
                </c:pt>
                <c:pt idx="9">
                  <c:v>95.04</c:v>
                </c:pt>
                <c:pt idx="10">
                  <c:v>91.08</c:v>
                </c:pt>
                <c:pt idx="11">
                  <c:v>91.08</c:v>
                </c:pt>
                <c:pt idx="12">
                  <c:v>94.05</c:v>
                </c:pt>
                <c:pt idx="13">
                  <c:v>92.07</c:v>
                </c:pt>
                <c:pt idx="14">
                  <c:v>99.99</c:v>
                </c:pt>
                <c:pt idx="15">
                  <c:v>82.17</c:v>
                </c:pt>
                <c:pt idx="16">
                  <c:v>84.15</c:v>
                </c:pt>
                <c:pt idx="17">
                  <c:v>98.01</c:v>
                </c:pt>
                <c:pt idx="18">
                  <c:v>86.13</c:v>
                </c:pt>
                <c:pt idx="19">
                  <c:v>81.180000000000007</c:v>
                </c:pt>
                <c:pt idx="20">
                  <c:v>97.02</c:v>
                </c:pt>
                <c:pt idx="21">
                  <c:v>82.17</c:v>
                </c:pt>
                <c:pt idx="22">
                  <c:v>98.01</c:v>
                </c:pt>
                <c:pt idx="23">
                  <c:v>79.2</c:v>
                </c:pt>
                <c:pt idx="24">
                  <c:v>76.23</c:v>
                </c:pt>
                <c:pt idx="25">
                  <c:v>82.17</c:v>
                </c:pt>
                <c:pt idx="26">
                  <c:v>75.239999999999995</c:v>
                </c:pt>
                <c:pt idx="27">
                  <c:v>78.209999999999994</c:v>
                </c:pt>
                <c:pt idx="28">
                  <c:v>76.23</c:v>
                </c:pt>
                <c:pt idx="29">
                  <c:v>71.28</c:v>
                </c:pt>
                <c:pt idx="30">
                  <c:v>75.239999999999995</c:v>
                </c:pt>
                <c:pt idx="31">
                  <c:v>72.27</c:v>
                </c:pt>
                <c:pt idx="32">
                  <c:v>71.28</c:v>
                </c:pt>
                <c:pt idx="33">
                  <c:v>74.25</c:v>
                </c:pt>
                <c:pt idx="34">
                  <c:v>85.14</c:v>
                </c:pt>
                <c:pt idx="35">
                  <c:v>68.31</c:v>
                </c:pt>
                <c:pt idx="36">
                  <c:v>79.2</c:v>
                </c:pt>
                <c:pt idx="37">
                  <c:v>79.2</c:v>
                </c:pt>
                <c:pt idx="38">
                  <c:v>66.33</c:v>
                </c:pt>
                <c:pt idx="39">
                  <c:v>62.37</c:v>
                </c:pt>
                <c:pt idx="40">
                  <c:v>73.260000000000005</c:v>
                </c:pt>
                <c:pt idx="41">
                  <c:v>73.260000000000005</c:v>
                </c:pt>
                <c:pt idx="42">
                  <c:v>70.290000000000006</c:v>
                </c:pt>
                <c:pt idx="43">
                  <c:v>72.27</c:v>
                </c:pt>
                <c:pt idx="44">
                  <c:v>72.27</c:v>
                </c:pt>
                <c:pt idx="45">
                  <c:v>79.2</c:v>
                </c:pt>
                <c:pt idx="46">
                  <c:v>60.39</c:v>
                </c:pt>
                <c:pt idx="47">
                  <c:v>66.33</c:v>
                </c:pt>
                <c:pt idx="48">
                  <c:v>69.3</c:v>
                </c:pt>
                <c:pt idx="49">
                  <c:v>65.34</c:v>
                </c:pt>
                <c:pt idx="50">
                  <c:v>69.3</c:v>
                </c:pt>
                <c:pt idx="51">
                  <c:v>64.349999999999994</c:v>
                </c:pt>
                <c:pt idx="52">
                  <c:v>50.49</c:v>
                </c:pt>
                <c:pt idx="53">
                  <c:v>54.45</c:v>
                </c:pt>
                <c:pt idx="54">
                  <c:v>60.39</c:v>
                </c:pt>
                <c:pt idx="55">
                  <c:v>40.590000000000003</c:v>
                </c:pt>
                <c:pt idx="56">
                  <c:v>37.619999999999997</c:v>
                </c:pt>
                <c:pt idx="57">
                  <c:v>29.7</c:v>
                </c:pt>
                <c:pt idx="58">
                  <c:v>39.6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C4B-4856-9592-D366C02B9F5D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AvgPurchaseValue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Sheet1!$A$2:$A$60</c:f>
              <c:strCache>
                <c:ptCount val="59"/>
                <c:pt idx="0">
                  <c:v>Czech Republic</c:v>
                </c:pt>
                <c:pt idx="1">
                  <c:v>Ireland</c:v>
                </c:pt>
                <c:pt idx="2">
                  <c:v>Czech Republic</c:v>
                </c:pt>
                <c:pt idx="3">
                  <c:v>France</c:v>
                </c:pt>
                <c:pt idx="4">
                  <c:v>United Kingdom</c:v>
                </c:pt>
                <c:pt idx="5">
                  <c:v>Brazil</c:v>
                </c:pt>
                <c:pt idx="6">
                  <c:v>India</c:v>
                </c:pt>
                <c:pt idx="7">
                  <c:v>Brazil</c:v>
                </c:pt>
                <c:pt idx="8">
                  <c:v>Portugal</c:v>
                </c:pt>
                <c:pt idx="9">
                  <c:v>USA</c:v>
                </c:pt>
                <c:pt idx="10">
                  <c:v>Canada</c:v>
                </c:pt>
                <c:pt idx="11">
                  <c:v>USA</c:v>
                </c:pt>
                <c:pt idx="12">
                  <c:v>Germany</c:v>
                </c:pt>
                <c:pt idx="13">
                  <c:v>USA</c:v>
                </c:pt>
                <c:pt idx="14">
                  <c:v>Canada</c:v>
                </c:pt>
                <c:pt idx="15">
                  <c:v>Portugal</c:v>
                </c:pt>
                <c:pt idx="16">
                  <c:v>USA</c:v>
                </c:pt>
                <c:pt idx="17">
                  <c:v>Spain</c:v>
                </c:pt>
                <c:pt idx="18">
                  <c:v>USA</c:v>
                </c:pt>
                <c:pt idx="19">
                  <c:v>Australia</c:v>
                </c:pt>
                <c:pt idx="20">
                  <c:v>Chile</c:v>
                </c:pt>
                <c:pt idx="21">
                  <c:v>Brazil</c:v>
                </c:pt>
                <c:pt idx="22">
                  <c:v>USA</c:v>
                </c:pt>
                <c:pt idx="23">
                  <c:v>Finland</c:v>
                </c:pt>
                <c:pt idx="24">
                  <c:v>Poland</c:v>
                </c:pt>
                <c:pt idx="25">
                  <c:v>Germany</c:v>
                </c:pt>
                <c:pt idx="26">
                  <c:v>Canada</c:v>
                </c:pt>
                <c:pt idx="27">
                  <c:v>Hungary</c:v>
                </c:pt>
                <c:pt idx="28">
                  <c:v>USA</c:v>
                </c:pt>
                <c:pt idx="29">
                  <c:v>India</c:v>
                </c:pt>
                <c:pt idx="30">
                  <c:v>Sweden</c:v>
                </c:pt>
                <c:pt idx="31">
                  <c:v>France</c:v>
                </c:pt>
                <c:pt idx="32">
                  <c:v>USA</c:v>
                </c:pt>
                <c:pt idx="33">
                  <c:v>USA</c:v>
                </c:pt>
                <c:pt idx="34">
                  <c:v>Germany</c:v>
                </c:pt>
                <c:pt idx="35">
                  <c:v>United Kingdom</c:v>
                </c:pt>
                <c:pt idx="36">
                  <c:v>USA</c:v>
                </c:pt>
                <c:pt idx="37">
                  <c:v>France</c:v>
                </c:pt>
                <c:pt idx="38">
                  <c:v>Canada</c:v>
                </c:pt>
                <c:pt idx="39">
                  <c:v>Canada</c:v>
                </c:pt>
                <c:pt idx="40">
                  <c:v>Germany</c:v>
                </c:pt>
                <c:pt idx="41">
                  <c:v>France</c:v>
                </c:pt>
                <c:pt idx="42">
                  <c:v>Canada</c:v>
                </c:pt>
                <c:pt idx="43">
                  <c:v>USA</c:v>
                </c:pt>
                <c:pt idx="44">
                  <c:v>Norway</c:v>
                </c:pt>
                <c:pt idx="45">
                  <c:v>United Kingdom</c:v>
                </c:pt>
                <c:pt idx="46">
                  <c:v>Brazil</c:v>
                </c:pt>
                <c:pt idx="47">
                  <c:v>USA</c:v>
                </c:pt>
                <c:pt idx="48">
                  <c:v>Austria</c:v>
                </c:pt>
                <c:pt idx="49">
                  <c:v>Netherlands</c:v>
                </c:pt>
                <c:pt idx="50">
                  <c:v>Brazil</c:v>
                </c:pt>
                <c:pt idx="51">
                  <c:v>France</c:v>
                </c:pt>
                <c:pt idx="52">
                  <c:v>Italy</c:v>
                </c:pt>
                <c:pt idx="53">
                  <c:v>USA</c:v>
                </c:pt>
                <c:pt idx="54">
                  <c:v>Belgium</c:v>
                </c:pt>
                <c:pt idx="55">
                  <c:v>Canada</c:v>
                </c:pt>
                <c:pt idx="56">
                  <c:v>Denmark</c:v>
                </c:pt>
                <c:pt idx="57">
                  <c:v>Canada</c:v>
                </c:pt>
                <c:pt idx="58">
                  <c:v>Argentina</c:v>
                </c:pt>
              </c:strCache>
            </c:strRef>
          </c:cat>
          <c:val>
            <c:numRef>
              <c:f>Sheet1!$D$2:$D$60</c:f>
              <c:numCache>
                <c:formatCode>General</c:formatCode>
                <c:ptCount val="59"/>
                <c:pt idx="0">
                  <c:v>8.0299999999999994</c:v>
                </c:pt>
                <c:pt idx="1">
                  <c:v>8.83</c:v>
                </c:pt>
                <c:pt idx="2">
                  <c:v>10.73</c:v>
                </c:pt>
                <c:pt idx="3">
                  <c:v>9.09</c:v>
                </c:pt>
                <c:pt idx="4">
                  <c:v>8.91</c:v>
                </c:pt>
                <c:pt idx="5">
                  <c:v>8.3800000000000008</c:v>
                </c:pt>
                <c:pt idx="6">
                  <c:v>8.61</c:v>
                </c:pt>
                <c:pt idx="7">
                  <c:v>7.13</c:v>
                </c:pt>
                <c:pt idx="8">
                  <c:v>7.92</c:v>
                </c:pt>
                <c:pt idx="9">
                  <c:v>7.92</c:v>
                </c:pt>
                <c:pt idx="10">
                  <c:v>7.01</c:v>
                </c:pt>
                <c:pt idx="11">
                  <c:v>8.2799999999999994</c:v>
                </c:pt>
                <c:pt idx="12">
                  <c:v>9.41</c:v>
                </c:pt>
                <c:pt idx="13">
                  <c:v>7.67</c:v>
                </c:pt>
                <c:pt idx="14">
                  <c:v>11.11</c:v>
                </c:pt>
                <c:pt idx="15">
                  <c:v>5.14</c:v>
                </c:pt>
                <c:pt idx="16">
                  <c:v>9.35</c:v>
                </c:pt>
                <c:pt idx="17">
                  <c:v>8.91</c:v>
                </c:pt>
                <c:pt idx="18">
                  <c:v>7.18</c:v>
                </c:pt>
                <c:pt idx="19">
                  <c:v>8.1199999999999992</c:v>
                </c:pt>
                <c:pt idx="20">
                  <c:v>7.46</c:v>
                </c:pt>
                <c:pt idx="21">
                  <c:v>7.47</c:v>
                </c:pt>
                <c:pt idx="22">
                  <c:v>8.17</c:v>
                </c:pt>
                <c:pt idx="23">
                  <c:v>7.2</c:v>
                </c:pt>
                <c:pt idx="24">
                  <c:v>7.62</c:v>
                </c:pt>
                <c:pt idx="25">
                  <c:v>7.47</c:v>
                </c:pt>
                <c:pt idx="26">
                  <c:v>6.27</c:v>
                </c:pt>
                <c:pt idx="27">
                  <c:v>7.82</c:v>
                </c:pt>
                <c:pt idx="28">
                  <c:v>7.62</c:v>
                </c:pt>
                <c:pt idx="29">
                  <c:v>8.91</c:v>
                </c:pt>
                <c:pt idx="30">
                  <c:v>7.52</c:v>
                </c:pt>
                <c:pt idx="31">
                  <c:v>8.0299999999999994</c:v>
                </c:pt>
                <c:pt idx="32">
                  <c:v>8.91</c:v>
                </c:pt>
                <c:pt idx="33">
                  <c:v>9.2799999999999994</c:v>
                </c:pt>
                <c:pt idx="34">
                  <c:v>7.74</c:v>
                </c:pt>
                <c:pt idx="35">
                  <c:v>8.5399999999999991</c:v>
                </c:pt>
                <c:pt idx="36">
                  <c:v>9.9</c:v>
                </c:pt>
                <c:pt idx="37">
                  <c:v>8.8000000000000007</c:v>
                </c:pt>
                <c:pt idx="38">
                  <c:v>7.37</c:v>
                </c:pt>
                <c:pt idx="39">
                  <c:v>5.67</c:v>
                </c:pt>
                <c:pt idx="40">
                  <c:v>8.14</c:v>
                </c:pt>
                <c:pt idx="41">
                  <c:v>6.11</c:v>
                </c:pt>
                <c:pt idx="42">
                  <c:v>8.7899999999999991</c:v>
                </c:pt>
                <c:pt idx="43">
                  <c:v>7.23</c:v>
                </c:pt>
                <c:pt idx="44">
                  <c:v>8.0299999999999994</c:v>
                </c:pt>
                <c:pt idx="45">
                  <c:v>8.8000000000000007</c:v>
                </c:pt>
                <c:pt idx="46">
                  <c:v>5.03</c:v>
                </c:pt>
                <c:pt idx="47">
                  <c:v>6.63</c:v>
                </c:pt>
                <c:pt idx="48">
                  <c:v>7.7</c:v>
                </c:pt>
                <c:pt idx="49">
                  <c:v>6.53</c:v>
                </c:pt>
                <c:pt idx="50">
                  <c:v>6.93</c:v>
                </c:pt>
                <c:pt idx="51">
                  <c:v>7.15</c:v>
                </c:pt>
                <c:pt idx="52">
                  <c:v>5.61</c:v>
                </c:pt>
                <c:pt idx="53">
                  <c:v>6.05</c:v>
                </c:pt>
                <c:pt idx="54">
                  <c:v>8.6300000000000008</c:v>
                </c:pt>
                <c:pt idx="55">
                  <c:v>10.15</c:v>
                </c:pt>
                <c:pt idx="56">
                  <c:v>3.76</c:v>
                </c:pt>
                <c:pt idx="57">
                  <c:v>2.97</c:v>
                </c:pt>
                <c:pt idx="58">
                  <c:v>7.92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C4B-4856-9592-D366C02B9F5D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NumPurchase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Sheet1!$A$2:$A$60</c:f>
              <c:strCache>
                <c:ptCount val="59"/>
                <c:pt idx="0">
                  <c:v>Czech Republic</c:v>
                </c:pt>
                <c:pt idx="1">
                  <c:v>Ireland</c:v>
                </c:pt>
                <c:pt idx="2">
                  <c:v>Czech Republic</c:v>
                </c:pt>
                <c:pt idx="3">
                  <c:v>France</c:v>
                </c:pt>
                <c:pt idx="4">
                  <c:v>United Kingdom</c:v>
                </c:pt>
                <c:pt idx="5">
                  <c:v>Brazil</c:v>
                </c:pt>
                <c:pt idx="6">
                  <c:v>India</c:v>
                </c:pt>
                <c:pt idx="7">
                  <c:v>Brazil</c:v>
                </c:pt>
                <c:pt idx="8">
                  <c:v>Portugal</c:v>
                </c:pt>
                <c:pt idx="9">
                  <c:v>USA</c:v>
                </c:pt>
                <c:pt idx="10">
                  <c:v>Canada</c:v>
                </c:pt>
                <c:pt idx="11">
                  <c:v>USA</c:v>
                </c:pt>
                <c:pt idx="12">
                  <c:v>Germany</c:v>
                </c:pt>
                <c:pt idx="13">
                  <c:v>USA</c:v>
                </c:pt>
                <c:pt idx="14">
                  <c:v>Canada</c:v>
                </c:pt>
                <c:pt idx="15">
                  <c:v>Portugal</c:v>
                </c:pt>
                <c:pt idx="16">
                  <c:v>USA</c:v>
                </c:pt>
                <c:pt idx="17">
                  <c:v>Spain</c:v>
                </c:pt>
                <c:pt idx="18">
                  <c:v>USA</c:v>
                </c:pt>
                <c:pt idx="19">
                  <c:v>Australia</c:v>
                </c:pt>
                <c:pt idx="20">
                  <c:v>Chile</c:v>
                </c:pt>
                <c:pt idx="21">
                  <c:v>Brazil</c:v>
                </c:pt>
                <c:pt idx="22">
                  <c:v>USA</c:v>
                </c:pt>
                <c:pt idx="23">
                  <c:v>Finland</c:v>
                </c:pt>
                <c:pt idx="24">
                  <c:v>Poland</c:v>
                </c:pt>
                <c:pt idx="25">
                  <c:v>Germany</c:v>
                </c:pt>
                <c:pt idx="26">
                  <c:v>Canada</c:v>
                </c:pt>
                <c:pt idx="27">
                  <c:v>Hungary</c:v>
                </c:pt>
                <c:pt idx="28">
                  <c:v>USA</c:v>
                </c:pt>
                <c:pt idx="29">
                  <c:v>India</c:v>
                </c:pt>
                <c:pt idx="30">
                  <c:v>Sweden</c:v>
                </c:pt>
                <c:pt idx="31">
                  <c:v>France</c:v>
                </c:pt>
                <c:pt idx="32">
                  <c:v>USA</c:v>
                </c:pt>
                <c:pt idx="33">
                  <c:v>USA</c:v>
                </c:pt>
                <c:pt idx="34">
                  <c:v>Germany</c:v>
                </c:pt>
                <c:pt idx="35">
                  <c:v>United Kingdom</c:v>
                </c:pt>
                <c:pt idx="36">
                  <c:v>USA</c:v>
                </c:pt>
                <c:pt idx="37">
                  <c:v>France</c:v>
                </c:pt>
                <c:pt idx="38">
                  <c:v>Canada</c:v>
                </c:pt>
                <c:pt idx="39">
                  <c:v>Canada</c:v>
                </c:pt>
                <c:pt idx="40">
                  <c:v>Germany</c:v>
                </c:pt>
                <c:pt idx="41">
                  <c:v>France</c:v>
                </c:pt>
                <c:pt idx="42">
                  <c:v>Canada</c:v>
                </c:pt>
                <c:pt idx="43">
                  <c:v>USA</c:v>
                </c:pt>
                <c:pt idx="44">
                  <c:v>Norway</c:v>
                </c:pt>
                <c:pt idx="45">
                  <c:v>United Kingdom</c:v>
                </c:pt>
                <c:pt idx="46">
                  <c:v>Brazil</c:v>
                </c:pt>
                <c:pt idx="47">
                  <c:v>USA</c:v>
                </c:pt>
                <c:pt idx="48">
                  <c:v>Austria</c:v>
                </c:pt>
                <c:pt idx="49">
                  <c:v>Netherlands</c:v>
                </c:pt>
                <c:pt idx="50">
                  <c:v>Brazil</c:v>
                </c:pt>
                <c:pt idx="51">
                  <c:v>France</c:v>
                </c:pt>
                <c:pt idx="52">
                  <c:v>Italy</c:v>
                </c:pt>
                <c:pt idx="53">
                  <c:v>USA</c:v>
                </c:pt>
                <c:pt idx="54">
                  <c:v>Belgium</c:v>
                </c:pt>
                <c:pt idx="55">
                  <c:v>Canada</c:v>
                </c:pt>
                <c:pt idx="56">
                  <c:v>Denmark</c:v>
                </c:pt>
                <c:pt idx="57">
                  <c:v>Canada</c:v>
                </c:pt>
                <c:pt idx="58">
                  <c:v>Argentina</c:v>
                </c:pt>
              </c:strCache>
            </c:strRef>
          </c:cat>
          <c:val>
            <c:numRef>
              <c:f>Sheet1!$E$2:$E$60</c:f>
              <c:numCache>
                <c:formatCode>General</c:formatCode>
                <c:ptCount val="59"/>
                <c:pt idx="0">
                  <c:v>18</c:v>
                </c:pt>
                <c:pt idx="1">
                  <c:v>13</c:v>
                </c:pt>
                <c:pt idx="2">
                  <c:v>12</c:v>
                </c:pt>
                <c:pt idx="3">
                  <c:v>11</c:v>
                </c:pt>
                <c:pt idx="4">
                  <c:v>11</c:v>
                </c:pt>
                <c:pt idx="5">
                  <c:v>13</c:v>
                </c:pt>
                <c:pt idx="6">
                  <c:v>13</c:v>
                </c:pt>
                <c:pt idx="7">
                  <c:v>15</c:v>
                </c:pt>
                <c:pt idx="8">
                  <c:v>13</c:v>
                </c:pt>
                <c:pt idx="9">
                  <c:v>12</c:v>
                </c:pt>
                <c:pt idx="10">
                  <c:v>13</c:v>
                </c:pt>
                <c:pt idx="11">
                  <c:v>11</c:v>
                </c:pt>
                <c:pt idx="12">
                  <c:v>10</c:v>
                </c:pt>
                <c:pt idx="13">
                  <c:v>12</c:v>
                </c:pt>
                <c:pt idx="14">
                  <c:v>9</c:v>
                </c:pt>
                <c:pt idx="15">
                  <c:v>16</c:v>
                </c:pt>
                <c:pt idx="16">
                  <c:v>9</c:v>
                </c:pt>
                <c:pt idx="17">
                  <c:v>11</c:v>
                </c:pt>
                <c:pt idx="18">
                  <c:v>12</c:v>
                </c:pt>
                <c:pt idx="19">
                  <c:v>10</c:v>
                </c:pt>
                <c:pt idx="20">
                  <c:v>13</c:v>
                </c:pt>
                <c:pt idx="21">
                  <c:v>11</c:v>
                </c:pt>
                <c:pt idx="22">
                  <c:v>12</c:v>
                </c:pt>
                <c:pt idx="23">
                  <c:v>11</c:v>
                </c:pt>
                <c:pt idx="24">
                  <c:v>10</c:v>
                </c:pt>
                <c:pt idx="25">
                  <c:v>11</c:v>
                </c:pt>
                <c:pt idx="26">
                  <c:v>12</c:v>
                </c:pt>
                <c:pt idx="27">
                  <c:v>10</c:v>
                </c:pt>
                <c:pt idx="28">
                  <c:v>10</c:v>
                </c:pt>
                <c:pt idx="29">
                  <c:v>8</c:v>
                </c:pt>
                <c:pt idx="30">
                  <c:v>10</c:v>
                </c:pt>
                <c:pt idx="31">
                  <c:v>9</c:v>
                </c:pt>
                <c:pt idx="32">
                  <c:v>8</c:v>
                </c:pt>
                <c:pt idx="33">
                  <c:v>8</c:v>
                </c:pt>
                <c:pt idx="34">
                  <c:v>11</c:v>
                </c:pt>
                <c:pt idx="35">
                  <c:v>8</c:v>
                </c:pt>
                <c:pt idx="36">
                  <c:v>8</c:v>
                </c:pt>
                <c:pt idx="37">
                  <c:v>9</c:v>
                </c:pt>
                <c:pt idx="38">
                  <c:v>9</c:v>
                </c:pt>
                <c:pt idx="39">
                  <c:v>11</c:v>
                </c:pt>
                <c:pt idx="40">
                  <c:v>9</c:v>
                </c:pt>
                <c:pt idx="41">
                  <c:v>12</c:v>
                </c:pt>
                <c:pt idx="42">
                  <c:v>8</c:v>
                </c:pt>
                <c:pt idx="43">
                  <c:v>10</c:v>
                </c:pt>
                <c:pt idx="44">
                  <c:v>9</c:v>
                </c:pt>
                <c:pt idx="45">
                  <c:v>9</c:v>
                </c:pt>
                <c:pt idx="46">
                  <c:v>12</c:v>
                </c:pt>
                <c:pt idx="47">
                  <c:v>10</c:v>
                </c:pt>
                <c:pt idx="48">
                  <c:v>9</c:v>
                </c:pt>
                <c:pt idx="49">
                  <c:v>10</c:v>
                </c:pt>
                <c:pt idx="50">
                  <c:v>10</c:v>
                </c:pt>
                <c:pt idx="51">
                  <c:v>9</c:v>
                </c:pt>
                <c:pt idx="52">
                  <c:v>9</c:v>
                </c:pt>
                <c:pt idx="53">
                  <c:v>9</c:v>
                </c:pt>
                <c:pt idx="54">
                  <c:v>7</c:v>
                </c:pt>
                <c:pt idx="55">
                  <c:v>4</c:v>
                </c:pt>
                <c:pt idx="56">
                  <c:v>10</c:v>
                </c:pt>
                <c:pt idx="57">
                  <c:v>10</c:v>
                </c:pt>
                <c:pt idx="58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0C4B-4856-9592-D366C02B9F5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100"/>
        <c:axId val="558651520"/>
        <c:axId val="558654400"/>
      </c:barChart>
      <c:barChart>
        <c:barDir val="col"/>
        <c:grouping val="clustered"/>
        <c:varyColors val="0"/>
        <c:ser>
          <c:idx val="5"/>
          <c:order val="5"/>
          <c:tx>
            <c:strRef>
              <c:f>Sheet1!$G$1</c:f>
              <c:strCache>
                <c:ptCount val="1"/>
                <c:pt idx="0">
                  <c:v>EstimatedCLV yearly</c:v>
                </c:pt>
              </c:strCache>
            </c:strRef>
          </c:tx>
          <c:spPr>
            <a:noFill/>
            <a:ln>
              <a:noFill/>
            </a:ln>
            <a:effectLst/>
          </c:spPr>
          <c:invertIfNegative val="0"/>
          <c:cat>
            <c:strRef>
              <c:f>Sheet1!$A$2:$A$60</c:f>
              <c:strCache>
                <c:ptCount val="59"/>
                <c:pt idx="0">
                  <c:v>Czech Republic</c:v>
                </c:pt>
                <c:pt idx="1">
                  <c:v>Ireland</c:v>
                </c:pt>
                <c:pt idx="2">
                  <c:v>Czech Republic</c:v>
                </c:pt>
                <c:pt idx="3">
                  <c:v>France</c:v>
                </c:pt>
                <c:pt idx="4">
                  <c:v>United Kingdom</c:v>
                </c:pt>
                <c:pt idx="5">
                  <c:v>Brazil</c:v>
                </c:pt>
                <c:pt idx="6">
                  <c:v>India</c:v>
                </c:pt>
                <c:pt idx="7">
                  <c:v>Brazil</c:v>
                </c:pt>
                <c:pt idx="8">
                  <c:v>Portugal</c:v>
                </c:pt>
                <c:pt idx="9">
                  <c:v>USA</c:v>
                </c:pt>
                <c:pt idx="10">
                  <c:v>Canada</c:v>
                </c:pt>
                <c:pt idx="11">
                  <c:v>USA</c:v>
                </c:pt>
                <c:pt idx="12">
                  <c:v>Germany</c:v>
                </c:pt>
                <c:pt idx="13">
                  <c:v>USA</c:v>
                </c:pt>
                <c:pt idx="14">
                  <c:v>Canada</c:v>
                </c:pt>
                <c:pt idx="15">
                  <c:v>Portugal</c:v>
                </c:pt>
                <c:pt idx="16">
                  <c:v>USA</c:v>
                </c:pt>
                <c:pt idx="17">
                  <c:v>Spain</c:v>
                </c:pt>
                <c:pt idx="18">
                  <c:v>USA</c:v>
                </c:pt>
                <c:pt idx="19">
                  <c:v>Australia</c:v>
                </c:pt>
                <c:pt idx="20">
                  <c:v>Chile</c:v>
                </c:pt>
                <c:pt idx="21">
                  <c:v>Brazil</c:v>
                </c:pt>
                <c:pt idx="22">
                  <c:v>USA</c:v>
                </c:pt>
                <c:pt idx="23">
                  <c:v>Finland</c:v>
                </c:pt>
                <c:pt idx="24">
                  <c:v>Poland</c:v>
                </c:pt>
                <c:pt idx="25">
                  <c:v>Germany</c:v>
                </c:pt>
                <c:pt idx="26">
                  <c:v>Canada</c:v>
                </c:pt>
                <c:pt idx="27">
                  <c:v>Hungary</c:v>
                </c:pt>
                <c:pt idx="28">
                  <c:v>USA</c:v>
                </c:pt>
                <c:pt idx="29">
                  <c:v>India</c:v>
                </c:pt>
                <c:pt idx="30">
                  <c:v>Sweden</c:v>
                </c:pt>
                <c:pt idx="31">
                  <c:v>France</c:v>
                </c:pt>
                <c:pt idx="32">
                  <c:v>USA</c:v>
                </c:pt>
                <c:pt idx="33">
                  <c:v>USA</c:v>
                </c:pt>
                <c:pt idx="34">
                  <c:v>Germany</c:v>
                </c:pt>
                <c:pt idx="35">
                  <c:v>United Kingdom</c:v>
                </c:pt>
                <c:pt idx="36">
                  <c:v>USA</c:v>
                </c:pt>
                <c:pt idx="37">
                  <c:v>France</c:v>
                </c:pt>
                <c:pt idx="38">
                  <c:v>Canada</c:v>
                </c:pt>
                <c:pt idx="39">
                  <c:v>Canada</c:v>
                </c:pt>
                <c:pt idx="40">
                  <c:v>Germany</c:v>
                </c:pt>
                <c:pt idx="41">
                  <c:v>France</c:v>
                </c:pt>
                <c:pt idx="42">
                  <c:v>Canada</c:v>
                </c:pt>
                <c:pt idx="43">
                  <c:v>USA</c:v>
                </c:pt>
                <c:pt idx="44">
                  <c:v>Norway</c:v>
                </c:pt>
                <c:pt idx="45">
                  <c:v>United Kingdom</c:v>
                </c:pt>
                <c:pt idx="46">
                  <c:v>Brazil</c:v>
                </c:pt>
                <c:pt idx="47">
                  <c:v>USA</c:v>
                </c:pt>
                <c:pt idx="48">
                  <c:v>Austria</c:v>
                </c:pt>
                <c:pt idx="49">
                  <c:v>Netherlands</c:v>
                </c:pt>
                <c:pt idx="50">
                  <c:v>Brazil</c:v>
                </c:pt>
                <c:pt idx="51">
                  <c:v>France</c:v>
                </c:pt>
                <c:pt idx="52">
                  <c:v>Italy</c:v>
                </c:pt>
                <c:pt idx="53">
                  <c:v>USA</c:v>
                </c:pt>
                <c:pt idx="54">
                  <c:v>Belgium</c:v>
                </c:pt>
                <c:pt idx="55">
                  <c:v>Canada</c:v>
                </c:pt>
                <c:pt idx="56">
                  <c:v>Denmark</c:v>
                </c:pt>
                <c:pt idx="57">
                  <c:v>Canada</c:v>
                </c:pt>
                <c:pt idx="58">
                  <c:v>Argentina</c:v>
                </c:pt>
              </c:strCache>
            </c:strRef>
          </c:cat>
          <c:val>
            <c:numRef>
              <c:f>Sheet1!$G$2:$G$60</c:f>
              <c:numCache>
                <c:formatCode>General</c:formatCode>
                <c:ptCount val="59"/>
                <c:pt idx="0">
                  <c:v>500.15</c:v>
                </c:pt>
                <c:pt idx="1">
                  <c:v>438.28</c:v>
                </c:pt>
                <c:pt idx="2">
                  <c:v>405.14</c:v>
                </c:pt>
                <c:pt idx="3">
                  <c:v>385.17</c:v>
                </c:pt>
                <c:pt idx="4">
                  <c:v>381.3</c:v>
                </c:pt>
                <c:pt idx="5">
                  <c:v>380.4</c:v>
                </c:pt>
                <c:pt idx="6">
                  <c:v>380.05</c:v>
                </c:pt>
                <c:pt idx="7">
                  <c:v>377.88</c:v>
                </c:pt>
                <c:pt idx="8">
                  <c:v>374.04</c:v>
                </c:pt>
                <c:pt idx="9">
                  <c:v>372.61</c:v>
                </c:pt>
                <c:pt idx="10">
                  <c:v>348.6</c:v>
                </c:pt>
                <c:pt idx="11">
                  <c:v>339.37</c:v>
                </c:pt>
                <c:pt idx="12">
                  <c:v>333.43</c:v>
                </c:pt>
                <c:pt idx="13">
                  <c:v>333.22</c:v>
                </c:pt>
                <c:pt idx="14">
                  <c:v>323.26</c:v>
                </c:pt>
                <c:pt idx="15">
                  <c:v>320.8</c:v>
                </c:pt>
                <c:pt idx="16">
                  <c:v>317.7</c:v>
                </c:pt>
                <c:pt idx="17">
                  <c:v>317.12</c:v>
                </c:pt>
                <c:pt idx="18">
                  <c:v>315.5</c:v>
                </c:pt>
                <c:pt idx="19">
                  <c:v>312.49</c:v>
                </c:pt>
                <c:pt idx="20">
                  <c:v>311.52999999999997</c:v>
                </c:pt>
                <c:pt idx="21">
                  <c:v>309.54000000000002</c:v>
                </c:pt>
                <c:pt idx="22">
                  <c:v>307.72000000000003</c:v>
                </c:pt>
                <c:pt idx="23">
                  <c:v>306.60000000000002</c:v>
                </c:pt>
                <c:pt idx="24">
                  <c:v>300.33</c:v>
                </c:pt>
                <c:pt idx="25">
                  <c:v>290.86</c:v>
                </c:pt>
                <c:pt idx="26">
                  <c:v>289.20999999999998</c:v>
                </c:pt>
                <c:pt idx="27">
                  <c:v>287.13</c:v>
                </c:pt>
                <c:pt idx="28">
                  <c:v>285.5</c:v>
                </c:pt>
                <c:pt idx="29">
                  <c:v>280.43</c:v>
                </c:pt>
                <c:pt idx="30">
                  <c:v>280.14</c:v>
                </c:pt>
                <c:pt idx="31">
                  <c:v>276.20999999999998</c:v>
                </c:pt>
                <c:pt idx="32">
                  <c:v>265.79000000000002</c:v>
                </c:pt>
                <c:pt idx="33">
                  <c:v>264.66000000000003</c:v>
                </c:pt>
                <c:pt idx="34">
                  <c:v>258.92</c:v>
                </c:pt>
                <c:pt idx="35">
                  <c:v>251.16</c:v>
                </c:pt>
                <c:pt idx="36">
                  <c:v>251.05</c:v>
                </c:pt>
                <c:pt idx="37">
                  <c:v>250.62</c:v>
                </c:pt>
                <c:pt idx="38">
                  <c:v>242.42</c:v>
                </c:pt>
                <c:pt idx="39">
                  <c:v>241.62</c:v>
                </c:pt>
                <c:pt idx="40">
                  <c:v>238.45</c:v>
                </c:pt>
                <c:pt idx="41">
                  <c:v>237.04</c:v>
                </c:pt>
                <c:pt idx="42">
                  <c:v>233.4</c:v>
                </c:pt>
                <c:pt idx="43">
                  <c:v>224.93</c:v>
                </c:pt>
                <c:pt idx="44">
                  <c:v>215.62</c:v>
                </c:pt>
                <c:pt idx="45">
                  <c:v>205.92</c:v>
                </c:pt>
                <c:pt idx="46">
                  <c:v>204.33</c:v>
                </c:pt>
                <c:pt idx="47">
                  <c:v>203.53</c:v>
                </c:pt>
                <c:pt idx="48">
                  <c:v>202.77</c:v>
                </c:pt>
                <c:pt idx="49">
                  <c:v>187.43</c:v>
                </c:pt>
                <c:pt idx="50">
                  <c:v>184.74</c:v>
                </c:pt>
                <c:pt idx="51">
                  <c:v>183</c:v>
                </c:pt>
                <c:pt idx="52">
                  <c:v>174.16</c:v>
                </c:pt>
                <c:pt idx="53">
                  <c:v>167.53</c:v>
                </c:pt>
                <c:pt idx="54">
                  <c:v>130.87</c:v>
                </c:pt>
                <c:pt idx="55">
                  <c:v>130.78</c:v>
                </c:pt>
                <c:pt idx="56">
                  <c:v>111.93</c:v>
                </c:pt>
                <c:pt idx="57">
                  <c:v>93.98</c:v>
                </c:pt>
                <c:pt idx="58">
                  <c:v>87.66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0C4B-4856-9592-D366C02B9F5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558577600"/>
        <c:axId val="558585760"/>
      </c:barChart>
      <c:lineChart>
        <c:grouping val="standard"/>
        <c:varyColors val="0"/>
        <c:ser>
          <c:idx val="6"/>
          <c:order val="6"/>
          <c:tx>
            <c:strRef>
              <c:f>Sheet1!$H$1</c:f>
              <c:strCache>
                <c:ptCount val="1"/>
                <c:pt idx="0">
                  <c:v>Series 7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Sheet1!$A$2:$A$60</c:f>
              <c:strCache>
                <c:ptCount val="59"/>
                <c:pt idx="0">
                  <c:v>Czech Republic</c:v>
                </c:pt>
                <c:pt idx="1">
                  <c:v>Ireland</c:v>
                </c:pt>
                <c:pt idx="2">
                  <c:v>Czech Republic</c:v>
                </c:pt>
                <c:pt idx="3">
                  <c:v>France</c:v>
                </c:pt>
                <c:pt idx="4">
                  <c:v>United Kingdom</c:v>
                </c:pt>
                <c:pt idx="5">
                  <c:v>Brazil</c:v>
                </c:pt>
                <c:pt idx="6">
                  <c:v>India</c:v>
                </c:pt>
                <c:pt idx="7">
                  <c:v>Brazil</c:v>
                </c:pt>
                <c:pt idx="8">
                  <c:v>Portugal</c:v>
                </c:pt>
                <c:pt idx="9">
                  <c:v>USA</c:v>
                </c:pt>
                <c:pt idx="10">
                  <c:v>Canada</c:v>
                </c:pt>
                <c:pt idx="11">
                  <c:v>USA</c:v>
                </c:pt>
                <c:pt idx="12">
                  <c:v>Germany</c:v>
                </c:pt>
                <c:pt idx="13">
                  <c:v>USA</c:v>
                </c:pt>
                <c:pt idx="14">
                  <c:v>Canada</c:v>
                </c:pt>
                <c:pt idx="15">
                  <c:v>Portugal</c:v>
                </c:pt>
                <c:pt idx="16">
                  <c:v>USA</c:v>
                </c:pt>
                <c:pt idx="17">
                  <c:v>Spain</c:v>
                </c:pt>
                <c:pt idx="18">
                  <c:v>USA</c:v>
                </c:pt>
                <c:pt idx="19">
                  <c:v>Australia</c:v>
                </c:pt>
                <c:pt idx="20">
                  <c:v>Chile</c:v>
                </c:pt>
                <c:pt idx="21">
                  <c:v>Brazil</c:v>
                </c:pt>
                <c:pt idx="22">
                  <c:v>USA</c:v>
                </c:pt>
                <c:pt idx="23">
                  <c:v>Finland</c:v>
                </c:pt>
                <c:pt idx="24">
                  <c:v>Poland</c:v>
                </c:pt>
                <c:pt idx="25">
                  <c:v>Germany</c:v>
                </c:pt>
                <c:pt idx="26">
                  <c:v>Canada</c:v>
                </c:pt>
                <c:pt idx="27">
                  <c:v>Hungary</c:v>
                </c:pt>
                <c:pt idx="28">
                  <c:v>USA</c:v>
                </c:pt>
                <c:pt idx="29">
                  <c:v>India</c:v>
                </c:pt>
                <c:pt idx="30">
                  <c:v>Sweden</c:v>
                </c:pt>
                <c:pt idx="31">
                  <c:v>France</c:v>
                </c:pt>
                <c:pt idx="32">
                  <c:v>USA</c:v>
                </c:pt>
                <c:pt idx="33">
                  <c:v>USA</c:v>
                </c:pt>
                <c:pt idx="34">
                  <c:v>Germany</c:v>
                </c:pt>
                <c:pt idx="35">
                  <c:v>United Kingdom</c:v>
                </c:pt>
                <c:pt idx="36">
                  <c:v>USA</c:v>
                </c:pt>
                <c:pt idx="37">
                  <c:v>France</c:v>
                </c:pt>
                <c:pt idx="38">
                  <c:v>Canada</c:v>
                </c:pt>
                <c:pt idx="39">
                  <c:v>Canada</c:v>
                </c:pt>
                <c:pt idx="40">
                  <c:v>Germany</c:v>
                </c:pt>
                <c:pt idx="41">
                  <c:v>France</c:v>
                </c:pt>
                <c:pt idx="42">
                  <c:v>Canada</c:v>
                </c:pt>
                <c:pt idx="43">
                  <c:v>USA</c:v>
                </c:pt>
                <c:pt idx="44">
                  <c:v>Norway</c:v>
                </c:pt>
                <c:pt idx="45">
                  <c:v>United Kingdom</c:v>
                </c:pt>
                <c:pt idx="46">
                  <c:v>Brazil</c:v>
                </c:pt>
                <c:pt idx="47">
                  <c:v>USA</c:v>
                </c:pt>
                <c:pt idx="48">
                  <c:v>Austria</c:v>
                </c:pt>
                <c:pt idx="49">
                  <c:v>Netherlands</c:v>
                </c:pt>
                <c:pt idx="50">
                  <c:v>Brazil</c:v>
                </c:pt>
                <c:pt idx="51">
                  <c:v>France</c:v>
                </c:pt>
                <c:pt idx="52">
                  <c:v>Italy</c:v>
                </c:pt>
                <c:pt idx="53">
                  <c:v>USA</c:v>
                </c:pt>
                <c:pt idx="54">
                  <c:v>Belgium</c:v>
                </c:pt>
                <c:pt idx="55">
                  <c:v>Canada</c:v>
                </c:pt>
                <c:pt idx="56">
                  <c:v>Denmark</c:v>
                </c:pt>
                <c:pt idx="57">
                  <c:v>Canada</c:v>
                </c:pt>
                <c:pt idx="58">
                  <c:v>Argentina</c:v>
                </c:pt>
              </c:strCache>
            </c:strRef>
          </c:cat>
          <c:val>
            <c:numRef>
              <c:f>Sheet1!$H$2:$H$60</c:f>
              <c:numCache>
                <c:formatCode>General</c:formatCode>
                <c:ptCount val="59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0C4B-4856-9592-D366C02B9F5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58651520"/>
        <c:axId val="558654400"/>
      </c:lineChart>
      <c:lineChart>
        <c:grouping val="standard"/>
        <c:varyColors val="0"/>
        <c:ser>
          <c:idx val="4"/>
          <c:order val="4"/>
          <c:tx>
            <c:strRef>
              <c:f>Sheet1!$F$1</c:f>
              <c:strCache>
                <c:ptCount val="1"/>
                <c:pt idx="0">
                  <c:v>LifeSpans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cat>
            <c:strRef>
              <c:f>Sheet1!$A$2:$A$60</c:f>
              <c:strCache>
                <c:ptCount val="59"/>
                <c:pt idx="0">
                  <c:v>Czech Republic</c:v>
                </c:pt>
                <c:pt idx="1">
                  <c:v>Ireland</c:v>
                </c:pt>
                <c:pt idx="2">
                  <c:v>Czech Republic</c:v>
                </c:pt>
                <c:pt idx="3">
                  <c:v>France</c:v>
                </c:pt>
                <c:pt idx="4">
                  <c:v>United Kingdom</c:v>
                </c:pt>
                <c:pt idx="5">
                  <c:v>Brazil</c:v>
                </c:pt>
                <c:pt idx="6">
                  <c:v>India</c:v>
                </c:pt>
                <c:pt idx="7">
                  <c:v>Brazil</c:v>
                </c:pt>
                <c:pt idx="8">
                  <c:v>Portugal</c:v>
                </c:pt>
                <c:pt idx="9">
                  <c:v>USA</c:v>
                </c:pt>
                <c:pt idx="10">
                  <c:v>Canada</c:v>
                </c:pt>
                <c:pt idx="11">
                  <c:v>USA</c:v>
                </c:pt>
                <c:pt idx="12">
                  <c:v>Germany</c:v>
                </c:pt>
                <c:pt idx="13">
                  <c:v>USA</c:v>
                </c:pt>
                <c:pt idx="14">
                  <c:v>Canada</c:v>
                </c:pt>
                <c:pt idx="15">
                  <c:v>Portugal</c:v>
                </c:pt>
                <c:pt idx="16">
                  <c:v>USA</c:v>
                </c:pt>
                <c:pt idx="17">
                  <c:v>Spain</c:v>
                </c:pt>
                <c:pt idx="18">
                  <c:v>USA</c:v>
                </c:pt>
                <c:pt idx="19">
                  <c:v>Australia</c:v>
                </c:pt>
                <c:pt idx="20">
                  <c:v>Chile</c:v>
                </c:pt>
                <c:pt idx="21">
                  <c:v>Brazil</c:v>
                </c:pt>
                <c:pt idx="22">
                  <c:v>USA</c:v>
                </c:pt>
                <c:pt idx="23">
                  <c:v>Finland</c:v>
                </c:pt>
                <c:pt idx="24">
                  <c:v>Poland</c:v>
                </c:pt>
                <c:pt idx="25">
                  <c:v>Germany</c:v>
                </c:pt>
                <c:pt idx="26">
                  <c:v>Canada</c:v>
                </c:pt>
                <c:pt idx="27">
                  <c:v>Hungary</c:v>
                </c:pt>
                <c:pt idx="28">
                  <c:v>USA</c:v>
                </c:pt>
                <c:pt idx="29">
                  <c:v>India</c:v>
                </c:pt>
                <c:pt idx="30">
                  <c:v>Sweden</c:v>
                </c:pt>
                <c:pt idx="31">
                  <c:v>France</c:v>
                </c:pt>
                <c:pt idx="32">
                  <c:v>USA</c:v>
                </c:pt>
                <c:pt idx="33">
                  <c:v>USA</c:v>
                </c:pt>
                <c:pt idx="34">
                  <c:v>Germany</c:v>
                </c:pt>
                <c:pt idx="35">
                  <c:v>United Kingdom</c:v>
                </c:pt>
                <c:pt idx="36">
                  <c:v>USA</c:v>
                </c:pt>
                <c:pt idx="37">
                  <c:v>France</c:v>
                </c:pt>
                <c:pt idx="38">
                  <c:v>Canada</c:v>
                </c:pt>
                <c:pt idx="39">
                  <c:v>Canada</c:v>
                </c:pt>
                <c:pt idx="40">
                  <c:v>Germany</c:v>
                </c:pt>
                <c:pt idx="41">
                  <c:v>France</c:v>
                </c:pt>
                <c:pt idx="42">
                  <c:v>Canada</c:v>
                </c:pt>
                <c:pt idx="43">
                  <c:v>USA</c:v>
                </c:pt>
                <c:pt idx="44">
                  <c:v>Norway</c:v>
                </c:pt>
                <c:pt idx="45">
                  <c:v>United Kingdom</c:v>
                </c:pt>
                <c:pt idx="46">
                  <c:v>Brazil</c:v>
                </c:pt>
                <c:pt idx="47">
                  <c:v>USA</c:v>
                </c:pt>
                <c:pt idx="48">
                  <c:v>Austria</c:v>
                </c:pt>
                <c:pt idx="49">
                  <c:v>Netherlands</c:v>
                </c:pt>
                <c:pt idx="50">
                  <c:v>Brazil</c:v>
                </c:pt>
                <c:pt idx="51">
                  <c:v>France</c:v>
                </c:pt>
                <c:pt idx="52">
                  <c:v>Italy</c:v>
                </c:pt>
                <c:pt idx="53">
                  <c:v>USA</c:v>
                </c:pt>
                <c:pt idx="54">
                  <c:v>Belgium</c:v>
                </c:pt>
                <c:pt idx="55">
                  <c:v>Canada</c:v>
                </c:pt>
                <c:pt idx="56">
                  <c:v>Denmark</c:v>
                </c:pt>
                <c:pt idx="57">
                  <c:v>Canada</c:v>
                </c:pt>
                <c:pt idx="58">
                  <c:v>Argentina</c:v>
                </c:pt>
              </c:strCache>
            </c:strRef>
          </c:cat>
          <c:val>
            <c:numRef>
              <c:f>Sheet1!$F$2:$F$60</c:f>
              <c:numCache>
                <c:formatCode>General</c:formatCode>
                <c:ptCount val="59"/>
                <c:pt idx="0">
                  <c:v>1263</c:v>
                </c:pt>
                <c:pt idx="1">
                  <c:v>1393</c:v>
                </c:pt>
                <c:pt idx="2">
                  <c:v>1149</c:v>
                </c:pt>
                <c:pt idx="3">
                  <c:v>1406</c:v>
                </c:pt>
                <c:pt idx="4">
                  <c:v>1420</c:v>
                </c:pt>
                <c:pt idx="5">
                  <c:v>1275</c:v>
                </c:pt>
                <c:pt idx="6">
                  <c:v>1240</c:v>
                </c:pt>
                <c:pt idx="7">
                  <c:v>1290</c:v>
                </c:pt>
                <c:pt idx="8">
                  <c:v>1326</c:v>
                </c:pt>
                <c:pt idx="9">
                  <c:v>1431</c:v>
                </c:pt>
                <c:pt idx="10">
                  <c:v>1397</c:v>
                </c:pt>
                <c:pt idx="11">
                  <c:v>1360</c:v>
                </c:pt>
                <c:pt idx="12">
                  <c:v>1294</c:v>
                </c:pt>
                <c:pt idx="13">
                  <c:v>1321</c:v>
                </c:pt>
                <c:pt idx="14">
                  <c:v>1180</c:v>
                </c:pt>
                <c:pt idx="15">
                  <c:v>1425</c:v>
                </c:pt>
                <c:pt idx="16">
                  <c:v>1378</c:v>
                </c:pt>
                <c:pt idx="17">
                  <c:v>1181</c:v>
                </c:pt>
                <c:pt idx="18">
                  <c:v>1337</c:v>
                </c:pt>
                <c:pt idx="19">
                  <c:v>1405</c:v>
                </c:pt>
                <c:pt idx="20">
                  <c:v>1172</c:v>
                </c:pt>
                <c:pt idx="21">
                  <c:v>1375</c:v>
                </c:pt>
                <c:pt idx="22">
                  <c:v>1146</c:v>
                </c:pt>
                <c:pt idx="23">
                  <c:v>1413</c:v>
                </c:pt>
                <c:pt idx="24">
                  <c:v>1438</c:v>
                </c:pt>
                <c:pt idx="25">
                  <c:v>1292</c:v>
                </c:pt>
                <c:pt idx="26">
                  <c:v>1403</c:v>
                </c:pt>
                <c:pt idx="27">
                  <c:v>1340</c:v>
                </c:pt>
                <c:pt idx="28">
                  <c:v>1367</c:v>
                </c:pt>
                <c:pt idx="29">
                  <c:v>1436</c:v>
                </c:pt>
                <c:pt idx="30">
                  <c:v>1359</c:v>
                </c:pt>
                <c:pt idx="31">
                  <c:v>1395</c:v>
                </c:pt>
                <c:pt idx="32">
                  <c:v>1361</c:v>
                </c:pt>
                <c:pt idx="33">
                  <c:v>1301</c:v>
                </c:pt>
                <c:pt idx="34">
                  <c:v>1110</c:v>
                </c:pt>
                <c:pt idx="35">
                  <c:v>1342</c:v>
                </c:pt>
                <c:pt idx="36">
                  <c:v>1157</c:v>
                </c:pt>
                <c:pt idx="37">
                  <c:v>1155</c:v>
                </c:pt>
                <c:pt idx="38">
                  <c:v>1334</c:v>
                </c:pt>
                <c:pt idx="39">
                  <c:v>1414</c:v>
                </c:pt>
                <c:pt idx="40">
                  <c:v>1188</c:v>
                </c:pt>
                <c:pt idx="41">
                  <c:v>1181</c:v>
                </c:pt>
                <c:pt idx="42">
                  <c:v>1212</c:v>
                </c:pt>
                <c:pt idx="43">
                  <c:v>1136</c:v>
                </c:pt>
                <c:pt idx="44">
                  <c:v>1089</c:v>
                </c:pt>
                <c:pt idx="45">
                  <c:v>949</c:v>
                </c:pt>
                <c:pt idx="46">
                  <c:v>1235</c:v>
                </c:pt>
                <c:pt idx="47">
                  <c:v>1120</c:v>
                </c:pt>
                <c:pt idx="48">
                  <c:v>1068</c:v>
                </c:pt>
                <c:pt idx="49">
                  <c:v>1047</c:v>
                </c:pt>
                <c:pt idx="50">
                  <c:v>973</c:v>
                </c:pt>
                <c:pt idx="51">
                  <c:v>1038</c:v>
                </c:pt>
                <c:pt idx="52">
                  <c:v>1259</c:v>
                </c:pt>
                <c:pt idx="53">
                  <c:v>1123</c:v>
                </c:pt>
                <c:pt idx="54">
                  <c:v>791</c:v>
                </c:pt>
                <c:pt idx="55">
                  <c:v>1176</c:v>
                </c:pt>
                <c:pt idx="56">
                  <c:v>1086</c:v>
                </c:pt>
                <c:pt idx="57">
                  <c:v>1155</c:v>
                </c:pt>
                <c:pt idx="58">
                  <c:v>808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0C4B-4856-9592-D366C02B9F5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58577600"/>
        <c:axId val="558585760"/>
      </c:lineChart>
      <c:catAx>
        <c:axId val="5586515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105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58654400"/>
        <c:crosses val="autoZero"/>
        <c:auto val="1"/>
        <c:lblAlgn val="ctr"/>
        <c:lblOffset val="100"/>
        <c:noMultiLvlLbl val="0"/>
      </c:catAx>
      <c:valAx>
        <c:axId val="55865440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 algn="ctr">
              <a:defRPr lang="en-US" sz="105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58651520"/>
        <c:crosses val="autoZero"/>
        <c:crossBetween val="between"/>
      </c:valAx>
      <c:valAx>
        <c:axId val="558585760"/>
        <c:scaling>
          <c:orientation val="minMax"/>
        </c:scaling>
        <c:delete val="0"/>
        <c:axPos val="r"/>
        <c:title>
          <c:tx>
            <c:rich>
              <a:bodyPr rot="-5400000" spcFirstLastPara="1" vertOverflow="ellipsis" vert="horz" wrap="square" anchor="ctr" anchorCtr="1"/>
              <a:lstStyle/>
              <a:p>
                <a:pPr algn="ctr">
                  <a:defRPr lang="en-US" sz="105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05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lILifeSpan /  CLV yearly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 algn="ctr">
                <a:defRPr lang="en-US" sz="105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 algn="ctr">
              <a:defRPr lang="en-US" sz="105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58577600"/>
        <c:crosses val="max"/>
        <c:crossBetween val="between"/>
      </c:valAx>
      <c:catAx>
        <c:axId val="558577600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558585760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legendEntry>
        <c:idx val="0"/>
        <c:delete val="1"/>
      </c:legendEntry>
      <c:legendEntry>
        <c:idx val="5"/>
        <c:delete val="1"/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>
            <a:defRPr lang="en-US" sz="105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CLV</a:t>
            </a:r>
            <a:r>
              <a:rPr lang="en-US" baseline="0"/>
              <a:t> vs Last_Purchase_Interval</a:t>
            </a:r>
            <a:endParaRPr lang="en-US"/>
          </a:p>
        </c:rich>
      </c:tx>
      <c:overlay val="0"/>
      <c:spPr>
        <a:solidFill>
          <a:schemeClr val="bg1"/>
        </a:solidFill>
        <a:ln>
          <a:noFill/>
        </a:ln>
        <a:effectLst>
          <a:outerShdw blurRad="50800" dist="50800" dir="5400000" algn="ctr" rotWithShape="0">
            <a:schemeClr val="bg1"/>
          </a:outerShdw>
        </a:effectLst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last_purchase_interval</c:v>
                </c:pt>
              </c:strCache>
            </c:strRef>
          </c:tx>
          <c:spPr>
            <a:solidFill>
              <a:srgbClr val="00B050"/>
            </a:solidFill>
            <a:ln>
              <a:solidFill>
                <a:srgbClr val="00B050"/>
              </a:solidFill>
            </a:ln>
            <a:effectLst/>
          </c:spPr>
          <c:invertIfNegative val="0"/>
          <c:cat>
            <c:strRef>
              <c:f>Sheet1!$A$2:$A$60</c:f>
              <c:strCache>
                <c:ptCount val="59"/>
                <c:pt idx="0">
                  <c:v>František Wichterlová</c:v>
                </c:pt>
                <c:pt idx="1">
                  <c:v>Hugh O'Reilly</c:v>
                </c:pt>
                <c:pt idx="2">
                  <c:v>Helena Holý</c:v>
                </c:pt>
                <c:pt idx="3">
                  <c:v>Wyatt Girard</c:v>
                </c:pt>
                <c:pt idx="4">
                  <c:v>Phil Hughes</c:v>
                </c:pt>
                <c:pt idx="5">
                  <c:v>Luís Gonçalves</c:v>
                </c:pt>
                <c:pt idx="6">
                  <c:v>Manoj Pareek</c:v>
                </c:pt>
                <c:pt idx="7">
                  <c:v>Fernanda Ramos</c:v>
                </c:pt>
                <c:pt idx="8">
                  <c:v>João Fernandes</c:v>
                </c:pt>
                <c:pt idx="9">
                  <c:v>Dan Miller</c:v>
                </c:pt>
                <c:pt idx="10">
                  <c:v>Edward Francis</c:v>
                </c:pt>
                <c:pt idx="11">
                  <c:v>Kathy Chase</c:v>
                </c:pt>
                <c:pt idx="12">
                  <c:v>Fynn Zimmermann</c:v>
                </c:pt>
                <c:pt idx="13">
                  <c:v>Heather Leacock</c:v>
                </c:pt>
                <c:pt idx="14">
                  <c:v>François Tremblay</c:v>
                </c:pt>
                <c:pt idx="15">
                  <c:v>Madalena Sampaio</c:v>
                </c:pt>
                <c:pt idx="16">
                  <c:v>Patrick Gray</c:v>
                </c:pt>
                <c:pt idx="17">
                  <c:v>Enrique Muñoz</c:v>
                </c:pt>
                <c:pt idx="18">
                  <c:v>Richard Cunningham</c:v>
                </c:pt>
                <c:pt idx="19">
                  <c:v>Mark Taylor</c:v>
                </c:pt>
                <c:pt idx="20">
                  <c:v>Luis Rojas</c:v>
                </c:pt>
                <c:pt idx="21">
                  <c:v>Roberto Almeida</c:v>
                </c:pt>
                <c:pt idx="22">
                  <c:v>Jack Smith</c:v>
                </c:pt>
                <c:pt idx="23">
                  <c:v>Terhi Hämäläinen</c:v>
                </c:pt>
                <c:pt idx="24">
                  <c:v>Stanisław Wójcik</c:v>
                </c:pt>
                <c:pt idx="25">
                  <c:v>Leonie Köhler</c:v>
                </c:pt>
                <c:pt idx="26">
                  <c:v>Ellie Sullivan</c:v>
                </c:pt>
                <c:pt idx="27">
                  <c:v>Ladislav Kovács</c:v>
                </c:pt>
                <c:pt idx="28">
                  <c:v>Victor Stevens</c:v>
                </c:pt>
                <c:pt idx="29">
                  <c:v>Puja Srivastava</c:v>
                </c:pt>
                <c:pt idx="30">
                  <c:v>Joakim Johansson</c:v>
                </c:pt>
                <c:pt idx="31">
                  <c:v>Dominique Lefebvre</c:v>
                </c:pt>
                <c:pt idx="32">
                  <c:v>Frank Ralston</c:v>
                </c:pt>
                <c:pt idx="33">
                  <c:v>Frank Harris</c:v>
                </c:pt>
                <c:pt idx="34">
                  <c:v>Hannah Schneider</c:v>
                </c:pt>
                <c:pt idx="35">
                  <c:v>Emma Jones</c:v>
                </c:pt>
                <c:pt idx="36">
                  <c:v>Michelle Brooks</c:v>
                </c:pt>
                <c:pt idx="37">
                  <c:v>Camille Bernard</c:v>
                </c:pt>
                <c:pt idx="38">
                  <c:v>Jennifer Peterson</c:v>
                </c:pt>
                <c:pt idx="39">
                  <c:v>Martha Silk</c:v>
                </c:pt>
                <c:pt idx="40">
                  <c:v>Niklas Schröder</c:v>
                </c:pt>
                <c:pt idx="41">
                  <c:v>Isabelle Mercier</c:v>
                </c:pt>
                <c:pt idx="42">
                  <c:v>Aaron Mitchell</c:v>
                </c:pt>
                <c:pt idx="43">
                  <c:v>Julia Barnett</c:v>
                </c:pt>
                <c:pt idx="44">
                  <c:v>Bjørn Hansen</c:v>
                </c:pt>
                <c:pt idx="45">
                  <c:v>Steve Murray</c:v>
                </c:pt>
                <c:pt idx="46">
                  <c:v>Eduardo Martins</c:v>
                </c:pt>
                <c:pt idx="47">
                  <c:v>John Gordon</c:v>
                </c:pt>
                <c:pt idx="48">
                  <c:v>Astrid Gruber</c:v>
                </c:pt>
                <c:pt idx="49">
                  <c:v>Johannes Van der Berg</c:v>
                </c:pt>
                <c:pt idx="50">
                  <c:v>Alexandre Rocha</c:v>
                </c:pt>
                <c:pt idx="51">
                  <c:v>Marc Dubois</c:v>
                </c:pt>
                <c:pt idx="52">
                  <c:v>Lucas Mancini</c:v>
                </c:pt>
                <c:pt idx="53">
                  <c:v>Tim Goyer</c:v>
                </c:pt>
                <c:pt idx="54">
                  <c:v>Daan Peeters</c:v>
                </c:pt>
                <c:pt idx="55">
                  <c:v>Robert Brown</c:v>
                </c:pt>
                <c:pt idx="56">
                  <c:v>Kara Nielsen</c:v>
                </c:pt>
                <c:pt idx="57">
                  <c:v>Mark Philips</c:v>
                </c:pt>
                <c:pt idx="58">
                  <c:v>Diego Gutiérrez</c:v>
                </c:pt>
              </c:strCache>
            </c:strRef>
          </c:cat>
          <c:val>
            <c:numRef>
              <c:f>Sheet1!$B$2:$B$60</c:f>
              <c:numCache>
                <c:formatCode>General</c:formatCode>
                <c:ptCount val="59"/>
                <c:pt idx="0">
                  <c:v>48</c:v>
                </c:pt>
                <c:pt idx="1">
                  <c:v>18</c:v>
                </c:pt>
                <c:pt idx="2">
                  <c:v>68</c:v>
                </c:pt>
                <c:pt idx="3">
                  <c:v>33</c:v>
                </c:pt>
                <c:pt idx="4">
                  <c:v>0</c:v>
                </c:pt>
                <c:pt idx="5">
                  <c:v>159</c:v>
                </c:pt>
                <c:pt idx="6">
                  <c:v>168</c:v>
                </c:pt>
                <c:pt idx="7">
                  <c:v>32</c:v>
                </c:pt>
                <c:pt idx="8">
                  <c:v>78</c:v>
                </c:pt>
                <c:pt idx="9">
                  <c:v>1</c:v>
                </c:pt>
                <c:pt idx="10">
                  <c:v>60</c:v>
                </c:pt>
                <c:pt idx="11">
                  <c:v>21</c:v>
                </c:pt>
                <c:pt idx="12">
                  <c:v>94</c:v>
                </c:pt>
                <c:pt idx="13">
                  <c:v>61</c:v>
                </c:pt>
                <c:pt idx="14">
                  <c:v>228</c:v>
                </c:pt>
                <c:pt idx="15">
                  <c:v>13</c:v>
                </c:pt>
                <c:pt idx="16">
                  <c:v>75</c:v>
                </c:pt>
                <c:pt idx="17">
                  <c:v>203</c:v>
                </c:pt>
                <c:pt idx="18">
                  <c:v>20</c:v>
                </c:pt>
                <c:pt idx="19">
                  <c:v>9</c:v>
                </c:pt>
                <c:pt idx="20">
                  <c:v>204</c:v>
                </c:pt>
                <c:pt idx="21">
                  <c:v>37</c:v>
                </c:pt>
                <c:pt idx="22">
                  <c:v>110</c:v>
                </c:pt>
                <c:pt idx="23">
                  <c:v>22</c:v>
                </c:pt>
                <c:pt idx="24">
                  <c:v>10</c:v>
                </c:pt>
                <c:pt idx="25">
                  <c:v>39</c:v>
                </c:pt>
                <c:pt idx="26">
                  <c:v>3</c:v>
                </c:pt>
                <c:pt idx="27">
                  <c:v>72</c:v>
                </c:pt>
                <c:pt idx="28">
                  <c:v>70</c:v>
                </c:pt>
                <c:pt idx="29">
                  <c:v>11</c:v>
                </c:pt>
                <c:pt idx="30">
                  <c:v>43</c:v>
                </c:pt>
                <c:pt idx="31">
                  <c:v>60</c:v>
                </c:pt>
                <c:pt idx="32">
                  <c:v>66</c:v>
                </c:pt>
                <c:pt idx="33">
                  <c:v>40</c:v>
                </c:pt>
                <c:pt idx="34">
                  <c:v>267</c:v>
                </c:pt>
                <c:pt idx="35">
                  <c:v>3</c:v>
                </c:pt>
                <c:pt idx="36">
                  <c:v>300</c:v>
                </c:pt>
                <c:pt idx="37">
                  <c:v>263</c:v>
                </c:pt>
                <c:pt idx="38">
                  <c:v>12</c:v>
                </c:pt>
                <c:pt idx="39">
                  <c:v>36</c:v>
                </c:pt>
                <c:pt idx="40">
                  <c:v>252</c:v>
                </c:pt>
                <c:pt idx="41">
                  <c:v>242</c:v>
                </c:pt>
                <c:pt idx="42">
                  <c:v>65</c:v>
                </c:pt>
                <c:pt idx="43">
                  <c:v>71</c:v>
                </c:pt>
                <c:pt idx="44">
                  <c:v>330</c:v>
                </c:pt>
                <c:pt idx="45">
                  <c:v>280</c:v>
                </c:pt>
                <c:pt idx="46">
                  <c:v>188</c:v>
                </c:pt>
                <c:pt idx="47">
                  <c:v>33</c:v>
                </c:pt>
                <c:pt idx="48">
                  <c:v>126</c:v>
                </c:pt>
                <c:pt idx="49">
                  <c:v>247</c:v>
                </c:pt>
                <c:pt idx="50">
                  <c:v>189</c:v>
                </c:pt>
                <c:pt idx="51">
                  <c:v>48</c:v>
                </c:pt>
                <c:pt idx="52">
                  <c:v>85</c:v>
                </c:pt>
                <c:pt idx="53">
                  <c:v>260</c:v>
                </c:pt>
                <c:pt idx="54">
                  <c:v>466</c:v>
                </c:pt>
                <c:pt idx="55">
                  <c:v>22</c:v>
                </c:pt>
                <c:pt idx="56">
                  <c:v>336</c:v>
                </c:pt>
                <c:pt idx="57">
                  <c:v>10</c:v>
                </c:pt>
                <c:pt idx="58">
                  <c:v>178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F9A-48F5-99D0-7226F1D96CA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722388496"/>
        <c:axId val="722396176"/>
      </c:barChart>
      <c:lineChart>
        <c:grouping val="standard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CLV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Sheet1!$A$2:$A$60</c:f>
              <c:strCache>
                <c:ptCount val="59"/>
                <c:pt idx="0">
                  <c:v>František Wichterlová</c:v>
                </c:pt>
                <c:pt idx="1">
                  <c:v>Hugh O'Reilly</c:v>
                </c:pt>
                <c:pt idx="2">
                  <c:v>Helena Holý</c:v>
                </c:pt>
                <c:pt idx="3">
                  <c:v>Wyatt Girard</c:v>
                </c:pt>
                <c:pt idx="4">
                  <c:v>Phil Hughes</c:v>
                </c:pt>
                <c:pt idx="5">
                  <c:v>Luís Gonçalves</c:v>
                </c:pt>
                <c:pt idx="6">
                  <c:v>Manoj Pareek</c:v>
                </c:pt>
                <c:pt idx="7">
                  <c:v>Fernanda Ramos</c:v>
                </c:pt>
                <c:pt idx="8">
                  <c:v>João Fernandes</c:v>
                </c:pt>
                <c:pt idx="9">
                  <c:v>Dan Miller</c:v>
                </c:pt>
                <c:pt idx="10">
                  <c:v>Edward Francis</c:v>
                </c:pt>
                <c:pt idx="11">
                  <c:v>Kathy Chase</c:v>
                </c:pt>
                <c:pt idx="12">
                  <c:v>Fynn Zimmermann</c:v>
                </c:pt>
                <c:pt idx="13">
                  <c:v>Heather Leacock</c:v>
                </c:pt>
                <c:pt idx="14">
                  <c:v>François Tremblay</c:v>
                </c:pt>
                <c:pt idx="15">
                  <c:v>Madalena Sampaio</c:v>
                </c:pt>
                <c:pt idx="16">
                  <c:v>Patrick Gray</c:v>
                </c:pt>
                <c:pt idx="17">
                  <c:v>Enrique Muñoz</c:v>
                </c:pt>
                <c:pt idx="18">
                  <c:v>Richard Cunningham</c:v>
                </c:pt>
                <c:pt idx="19">
                  <c:v>Mark Taylor</c:v>
                </c:pt>
                <c:pt idx="20">
                  <c:v>Luis Rojas</c:v>
                </c:pt>
                <c:pt idx="21">
                  <c:v>Roberto Almeida</c:v>
                </c:pt>
                <c:pt idx="22">
                  <c:v>Jack Smith</c:v>
                </c:pt>
                <c:pt idx="23">
                  <c:v>Terhi Hämäläinen</c:v>
                </c:pt>
                <c:pt idx="24">
                  <c:v>Stanisław Wójcik</c:v>
                </c:pt>
                <c:pt idx="25">
                  <c:v>Leonie Köhler</c:v>
                </c:pt>
                <c:pt idx="26">
                  <c:v>Ellie Sullivan</c:v>
                </c:pt>
                <c:pt idx="27">
                  <c:v>Ladislav Kovács</c:v>
                </c:pt>
                <c:pt idx="28">
                  <c:v>Victor Stevens</c:v>
                </c:pt>
                <c:pt idx="29">
                  <c:v>Puja Srivastava</c:v>
                </c:pt>
                <c:pt idx="30">
                  <c:v>Joakim Johansson</c:v>
                </c:pt>
                <c:pt idx="31">
                  <c:v>Dominique Lefebvre</c:v>
                </c:pt>
                <c:pt idx="32">
                  <c:v>Frank Ralston</c:v>
                </c:pt>
                <c:pt idx="33">
                  <c:v>Frank Harris</c:v>
                </c:pt>
                <c:pt idx="34">
                  <c:v>Hannah Schneider</c:v>
                </c:pt>
                <c:pt idx="35">
                  <c:v>Emma Jones</c:v>
                </c:pt>
                <c:pt idx="36">
                  <c:v>Michelle Brooks</c:v>
                </c:pt>
                <c:pt idx="37">
                  <c:v>Camille Bernard</c:v>
                </c:pt>
                <c:pt idx="38">
                  <c:v>Jennifer Peterson</c:v>
                </c:pt>
                <c:pt idx="39">
                  <c:v>Martha Silk</c:v>
                </c:pt>
                <c:pt idx="40">
                  <c:v>Niklas Schröder</c:v>
                </c:pt>
                <c:pt idx="41">
                  <c:v>Isabelle Mercier</c:v>
                </c:pt>
                <c:pt idx="42">
                  <c:v>Aaron Mitchell</c:v>
                </c:pt>
                <c:pt idx="43">
                  <c:v>Julia Barnett</c:v>
                </c:pt>
                <c:pt idx="44">
                  <c:v>Bjørn Hansen</c:v>
                </c:pt>
                <c:pt idx="45">
                  <c:v>Steve Murray</c:v>
                </c:pt>
                <c:pt idx="46">
                  <c:v>Eduardo Martins</c:v>
                </c:pt>
                <c:pt idx="47">
                  <c:v>John Gordon</c:v>
                </c:pt>
                <c:pt idx="48">
                  <c:v>Astrid Gruber</c:v>
                </c:pt>
                <c:pt idx="49">
                  <c:v>Johannes Van der Berg</c:v>
                </c:pt>
                <c:pt idx="50">
                  <c:v>Alexandre Rocha</c:v>
                </c:pt>
                <c:pt idx="51">
                  <c:v>Marc Dubois</c:v>
                </c:pt>
                <c:pt idx="52">
                  <c:v>Lucas Mancini</c:v>
                </c:pt>
                <c:pt idx="53">
                  <c:v>Tim Goyer</c:v>
                </c:pt>
                <c:pt idx="54">
                  <c:v>Daan Peeters</c:v>
                </c:pt>
                <c:pt idx="55">
                  <c:v>Robert Brown</c:v>
                </c:pt>
                <c:pt idx="56">
                  <c:v>Kara Nielsen</c:v>
                </c:pt>
                <c:pt idx="57">
                  <c:v>Mark Philips</c:v>
                </c:pt>
                <c:pt idx="58">
                  <c:v>Diego Gutiérrez</c:v>
                </c:pt>
              </c:strCache>
            </c:strRef>
          </c:cat>
          <c:val>
            <c:numRef>
              <c:f>Sheet1!$C$2:$C$60</c:f>
              <c:numCache>
                <c:formatCode>General</c:formatCode>
                <c:ptCount val="59"/>
                <c:pt idx="0">
                  <c:v>500.15</c:v>
                </c:pt>
                <c:pt idx="1">
                  <c:v>438.28</c:v>
                </c:pt>
                <c:pt idx="2">
                  <c:v>405.14</c:v>
                </c:pt>
                <c:pt idx="3">
                  <c:v>385.17</c:v>
                </c:pt>
                <c:pt idx="4">
                  <c:v>381.3</c:v>
                </c:pt>
                <c:pt idx="5">
                  <c:v>380.4</c:v>
                </c:pt>
                <c:pt idx="6">
                  <c:v>380.05</c:v>
                </c:pt>
                <c:pt idx="7">
                  <c:v>377.88</c:v>
                </c:pt>
                <c:pt idx="8">
                  <c:v>374.04</c:v>
                </c:pt>
                <c:pt idx="9">
                  <c:v>372.61</c:v>
                </c:pt>
                <c:pt idx="10">
                  <c:v>348.6</c:v>
                </c:pt>
                <c:pt idx="11">
                  <c:v>339.37</c:v>
                </c:pt>
                <c:pt idx="12">
                  <c:v>333.43</c:v>
                </c:pt>
                <c:pt idx="13">
                  <c:v>333.22</c:v>
                </c:pt>
                <c:pt idx="14">
                  <c:v>323.26</c:v>
                </c:pt>
                <c:pt idx="15">
                  <c:v>320.8</c:v>
                </c:pt>
                <c:pt idx="16">
                  <c:v>317.7</c:v>
                </c:pt>
                <c:pt idx="17">
                  <c:v>317.12</c:v>
                </c:pt>
                <c:pt idx="18">
                  <c:v>315.5</c:v>
                </c:pt>
                <c:pt idx="19">
                  <c:v>312.49</c:v>
                </c:pt>
                <c:pt idx="20">
                  <c:v>311.52999999999997</c:v>
                </c:pt>
                <c:pt idx="21">
                  <c:v>309.54000000000002</c:v>
                </c:pt>
                <c:pt idx="22">
                  <c:v>307.72000000000003</c:v>
                </c:pt>
                <c:pt idx="23">
                  <c:v>306.60000000000002</c:v>
                </c:pt>
                <c:pt idx="24">
                  <c:v>300.33</c:v>
                </c:pt>
                <c:pt idx="25">
                  <c:v>290.86</c:v>
                </c:pt>
                <c:pt idx="26">
                  <c:v>289.20999999999998</c:v>
                </c:pt>
                <c:pt idx="27">
                  <c:v>287.13</c:v>
                </c:pt>
                <c:pt idx="28">
                  <c:v>285.5</c:v>
                </c:pt>
                <c:pt idx="29">
                  <c:v>280.43</c:v>
                </c:pt>
                <c:pt idx="30">
                  <c:v>280.14</c:v>
                </c:pt>
                <c:pt idx="31">
                  <c:v>276.20999999999998</c:v>
                </c:pt>
                <c:pt idx="32">
                  <c:v>265.79000000000002</c:v>
                </c:pt>
                <c:pt idx="33">
                  <c:v>264.66000000000003</c:v>
                </c:pt>
                <c:pt idx="34">
                  <c:v>258.92</c:v>
                </c:pt>
                <c:pt idx="35">
                  <c:v>251.16</c:v>
                </c:pt>
                <c:pt idx="36">
                  <c:v>251.05</c:v>
                </c:pt>
                <c:pt idx="37">
                  <c:v>250.62</c:v>
                </c:pt>
                <c:pt idx="38">
                  <c:v>242.42</c:v>
                </c:pt>
                <c:pt idx="39">
                  <c:v>241.62</c:v>
                </c:pt>
                <c:pt idx="40">
                  <c:v>238.45</c:v>
                </c:pt>
                <c:pt idx="41">
                  <c:v>237.04</c:v>
                </c:pt>
                <c:pt idx="42">
                  <c:v>233.4</c:v>
                </c:pt>
                <c:pt idx="43">
                  <c:v>224.93</c:v>
                </c:pt>
                <c:pt idx="44">
                  <c:v>215.62</c:v>
                </c:pt>
                <c:pt idx="45">
                  <c:v>205.92</c:v>
                </c:pt>
                <c:pt idx="46">
                  <c:v>204.33</c:v>
                </c:pt>
                <c:pt idx="47">
                  <c:v>203.53</c:v>
                </c:pt>
                <c:pt idx="48">
                  <c:v>202.77</c:v>
                </c:pt>
                <c:pt idx="49">
                  <c:v>187.43</c:v>
                </c:pt>
                <c:pt idx="50">
                  <c:v>184.74</c:v>
                </c:pt>
                <c:pt idx="51">
                  <c:v>183</c:v>
                </c:pt>
                <c:pt idx="52">
                  <c:v>174.16</c:v>
                </c:pt>
                <c:pt idx="53">
                  <c:v>167.53</c:v>
                </c:pt>
                <c:pt idx="54">
                  <c:v>130.87</c:v>
                </c:pt>
                <c:pt idx="55">
                  <c:v>130.78</c:v>
                </c:pt>
                <c:pt idx="56">
                  <c:v>111.93</c:v>
                </c:pt>
                <c:pt idx="57">
                  <c:v>93.98</c:v>
                </c:pt>
                <c:pt idx="58">
                  <c:v>87.66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8F9A-48F5-99D0-7226F1D96CA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722361616"/>
        <c:axId val="722358256"/>
      </c:lineChart>
      <c:catAx>
        <c:axId val="7223616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105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22358256"/>
        <c:crosses val="autoZero"/>
        <c:auto val="1"/>
        <c:lblAlgn val="ctr"/>
        <c:lblOffset val="100"/>
        <c:noMultiLvlLbl val="0"/>
      </c:catAx>
      <c:valAx>
        <c:axId val="722358256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 algn="ctr">
                  <a:defRPr lang="en-US" sz="105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05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CLV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 algn="ctr">
                <a:defRPr lang="en-US" sz="105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 algn="ctr">
              <a:defRPr lang="en-US" sz="105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22361616"/>
        <c:crosses val="autoZero"/>
        <c:crossBetween val="between"/>
      </c:valAx>
      <c:valAx>
        <c:axId val="722396176"/>
        <c:scaling>
          <c:orientation val="minMax"/>
        </c:scaling>
        <c:delete val="0"/>
        <c:axPos val="r"/>
        <c:title>
          <c:tx>
            <c:rich>
              <a:bodyPr rot="-5400000" spcFirstLastPara="1" vertOverflow="ellipsis" vert="horz" wrap="square" anchor="ctr" anchorCtr="1"/>
              <a:lstStyle/>
              <a:p>
                <a:pPr algn="ctr">
                  <a:defRPr lang="en-US" sz="105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05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last_purchase_interval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 algn="ctr">
                <a:defRPr lang="en-US" sz="105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 algn="ctr">
              <a:defRPr lang="en-US" sz="105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22388496"/>
        <c:crosses val="max"/>
        <c:crossBetween val="between"/>
      </c:valAx>
      <c:catAx>
        <c:axId val="722388496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722396176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>
            <a:defRPr lang="en-US" sz="105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ctr">
              <a:defRPr lang="en-US" sz="120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CUSTOMER BEHAVIOUR IN EACH COUNTRY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>
            <a:defRPr lang="en-US" sz="120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1176303566126032"/>
          <c:y val="0.18657348024537024"/>
          <c:w val="0.78828422534219833"/>
          <c:h val="0.479811611477745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AVG TOTAL SPENDING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invertIfNegative val="0"/>
          <c:cat>
            <c:strRef>
              <c:f>Sheet1!$A$2:$A$25</c:f>
              <c:strCache>
                <c:ptCount val="24"/>
                <c:pt idx="0">
                  <c:v>Argentina</c:v>
                </c:pt>
                <c:pt idx="1">
                  <c:v>Australia</c:v>
                </c:pt>
                <c:pt idx="2">
                  <c:v>Austria</c:v>
                </c:pt>
                <c:pt idx="3">
                  <c:v>Belgium</c:v>
                </c:pt>
                <c:pt idx="4">
                  <c:v>Brazil</c:v>
                </c:pt>
                <c:pt idx="5">
                  <c:v>Canada</c:v>
                </c:pt>
                <c:pt idx="6">
                  <c:v>Chile</c:v>
                </c:pt>
                <c:pt idx="7">
                  <c:v>Czech Republic</c:v>
                </c:pt>
                <c:pt idx="8">
                  <c:v>Denmark</c:v>
                </c:pt>
                <c:pt idx="9">
                  <c:v>Finland</c:v>
                </c:pt>
                <c:pt idx="10">
                  <c:v>France</c:v>
                </c:pt>
                <c:pt idx="11">
                  <c:v>Germany</c:v>
                </c:pt>
                <c:pt idx="12">
                  <c:v>Hungary</c:v>
                </c:pt>
                <c:pt idx="13">
                  <c:v>India</c:v>
                </c:pt>
                <c:pt idx="14">
                  <c:v>Ireland</c:v>
                </c:pt>
                <c:pt idx="15">
                  <c:v>Italy</c:v>
                </c:pt>
                <c:pt idx="16">
                  <c:v>Netherlands</c:v>
                </c:pt>
                <c:pt idx="17">
                  <c:v>Norway</c:v>
                </c:pt>
                <c:pt idx="18">
                  <c:v>Poland</c:v>
                </c:pt>
                <c:pt idx="19">
                  <c:v>Portugal</c:v>
                </c:pt>
                <c:pt idx="20">
                  <c:v>Spain</c:v>
                </c:pt>
                <c:pt idx="21">
                  <c:v>Sweden</c:v>
                </c:pt>
                <c:pt idx="22">
                  <c:v>United Kingdom</c:v>
                </c:pt>
                <c:pt idx="23">
                  <c:v>USA</c:v>
                </c:pt>
              </c:strCache>
            </c:strRef>
          </c:cat>
          <c:val>
            <c:numRef>
              <c:f>Sheet1!$B$2:$B$25</c:f>
              <c:numCache>
                <c:formatCode>General</c:formatCode>
                <c:ptCount val="24"/>
                <c:pt idx="0">
                  <c:v>9.9</c:v>
                </c:pt>
                <c:pt idx="1">
                  <c:v>11.47</c:v>
                </c:pt>
                <c:pt idx="2">
                  <c:v>9.2799999999999994</c:v>
                </c:pt>
                <c:pt idx="3">
                  <c:v>9.3000000000000007</c:v>
                </c:pt>
                <c:pt idx="4">
                  <c:v>9.4</c:v>
                </c:pt>
                <c:pt idx="5">
                  <c:v>10.15</c:v>
                </c:pt>
                <c:pt idx="6">
                  <c:v>9.31</c:v>
                </c:pt>
                <c:pt idx="7">
                  <c:v>11.54</c:v>
                </c:pt>
                <c:pt idx="8">
                  <c:v>5.16</c:v>
                </c:pt>
                <c:pt idx="9">
                  <c:v>8.56</c:v>
                </c:pt>
                <c:pt idx="10">
                  <c:v>10.11</c:v>
                </c:pt>
                <c:pt idx="11">
                  <c:v>10.18</c:v>
                </c:pt>
                <c:pt idx="12">
                  <c:v>10.51</c:v>
                </c:pt>
                <c:pt idx="13">
                  <c:v>10.210000000000001</c:v>
                </c:pt>
                <c:pt idx="14">
                  <c:v>12.36</c:v>
                </c:pt>
                <c:pt idx="15">
                  <c:v>9.18</c:v>
                </c:pt>
                <c:pt idx="16">
                  <c:v>8.25</c:v>
                </c:pt>
                <c:pt idx="17">
                  <c:v>9.1</c:v>
                </c:pt>
                <c:pt idx="18">
                  <c:v>8.9600000000000009</c:v>
                </c:pt>
                <c:pt idx="19">
                  <c:v>9.39</c:v>
                </c:pt>
                <c:pt idx="20">
                  <c:v>10.87</c:v>
                </c:pt>
                <c:pt idx="21">
                  <c:v>9.93</c:v>
                </c:pt>
                <c:pt idx="22">
                  <c:v>10.08</c:v>
                </c:pt>
                <c:pt idx="23">
                  <c:v>9.9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7FA-4FD0-8758-3E6C75EC2F2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CUSTOMER COUNT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Sheet1!$A$2:$A$25</c:f>
              <c:strCache>
                <c:ptCount val="24"/>
                <c:pt idx="0">
                  <c:v>Argentina</c:v>
                </c:pt>
                <c:pt idx="1">
                  <c:v>Australia</c:v>
                </c:pt>
                <c:pt idx="2">
                  <c:v>Austria</c:v>
                </c:pt>
                <c:pt idx="3">
                  <c:v>Belgium</c:v>
                </c:pt>
                <c:pt idx="4">
                  <c:v>Brazil</c:v>
                </c:pt>
                <c:pt idx="5">
                  <c:v>Canada</c:v>
                </c:pt>
                <c:pt idx="6">
                  <c:v>Chile</c:v>
                </c:pt>
                <c:pt idx="7">
                  <c:v>Czech Republic</c:v>
                </c:pt>
                <c:pt idx="8">
                  <c:v>Denmark</c:v>
                </c:pt>
                <c:pt idx="9">
                  <c:v>Finland</c:v>
                </c:pt>
                <c:pt idx="10">
                  <c:v>France</c:v>
                </c:pt>
                <c:pt idx="11">
                  <c:v>Germany</c:v>
                </c:pt>
                <c:pt idx="12">
                  <c:v>Hungary</c:v>
                </c:pt>
                <c:pt idx="13">
                  <c:v>India</c:v>
                </c:pt>
                <c:pt idx="14">
                  <c:v>Ireland</c:v>
                </c:pt>
                <c:pt idx="15">
                  <c:v>Italy</c:v>
                </c:pt>
                <c:pt idx="16">
                  <c:v>Netherlands</c:v>
                </c:pt>
                <c:pt idx="17">
                  <c:v>Norway</c:v>
                </c:pt>
                <c:pt idx="18">
                  <c:v>Poland</c:v>
                </c:pt>
                <c:pt idx="19">
                  <c:v>Portugal</c:v>
                </c:pt>
                <c:pt idx="20">
                  <c:v>Spain</c:v>
                </c:pt>
                <c:pt idx="21">
                  <c:v>Sweden</c:v>
                </c:pt>
                <c:pt idx="22">
                  <c:v>United Kingdom</c:v>
                </c:pt>
                <c:pt idx="23">
                  <c:v>USA</c:v>
                </c:pt>
              </c:strCache>
            </c:strRef>
          </c:cat>
          <c:val>
            <c:numRef>
              <c:f>Sheet1!$C$2:$C$25</c:f>
              <c:numCache>
                <c:formatCode>General</c:formatCode>
                <c:ptCount val="24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5</c:v>
                </c:pt>
                <c:pt idx="5">
                  <c:v>8</c:v>
                </c:pt>
                <c:pt idx="6">
                  <c:v>1</c:v>
                </c:pt>
                <c:pt idx="7">
                  <c:v>2</c:v>
                </c:pt>
                <c:pt idx="8">
                  <c:v>1</c:v>
                </c:pt>
                <c:pt idx="9">
                  <c:v>1</c:v>
                </c:pt>
                <c:pt idx="10">
                  <c:v>5</c:v>
                </c:pt>
                <c:pt idx="11">
                  <c:v>4</c:v>
                </c:pt>
                <c:pt idx="12">
                  <c:v>1</c:v>
                </c:pt>
                <c:pt idx="13">
                  <c:v>2</c:v>
                </c:pt>
                <c:pt idx="14">
                  <c:v>1</c:v>
                </c:pt>
                <c:pt idx="15">
                  <c:v>1</c:v>
                </c:pt>
                <c:pt idx="16">
                  <c:v>1</c:v>
                </c:pt>
                <c:pt idx="17">
                  <c:v>1</c:v>
                </c:pt>
                <c:pt idx="18">
                  <c:v>1</c:v>
                </c:pt>
                <c:pt idx="19">
                  <c:v>2</c:v>
                </c:pt>
                <c:pt idx="20">
                  <c:v>1</c:v>
                </c:pt>
                <c:pt idx="21">
                  <c:v>1</c:v>
                </c:pt>
                <c:pt idx="22">
                  <c:v>3</c:v>
                </c:pt>
                <c:pt idx="23">
                  <c:v>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7FA-4FD0-8758-3E6C75EC2F2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722400016"/>
        <c:axId val="722386096"/>
      </c:barChart>
      <c:lineChart>
        <c:grouping val="standard"/>
        <c:varyColors val="0"/>
        <c:ser>
          <c:idx val="2"/>
          <c:order val="2"/>
          <c:tx>
            <c:strRef>
              <c:f>Sheet1!$D$1</c:f>
              <c:strCache>
                <c:ptCount val="1"/>
                <c:pt idx="0">
                  <c:v>AVG TRACK PURCHASED PER CUSTOMER</c:v>
                </c:pt>
              </c:strCache>
            </c:strRef>
          </c:tx>
          <c:spPr>
            <a:ln w="28575" cap="rnd">
              <a:solidFill>
                <a:schemeClr val="tx2"/>
              </a:solidFill>
              <a:round/>
            </a:ln>
            <a:effectLst/>
          </c:spPr>
          <c:marker>
            <c:symbol val="none"/>
          </c:marker>
          <c:cat>
            <c:strRef>
              <c:f>Sheet1!$A$2:$A$25</c:f>
              <c:strCache>
                <c:ptCount val="24"/>
                <c:pt idx="0">
                  <c:v>Argentina</c:v>
                </c:pt>
                <c:pt idx="1">
                  <c:v>Australia</c:v>
                </c:pt>
                <c:pt idx="2">
                  <c:v>Austria</c:v>
                </c:pt>
                <c:pt idx="3">
                  <c:v>Belgium</c:v>
                </c:pt>
                <c:pt idx="4">
                  <c:v>Brazil</c:v>
                </c:pt>
                <c:pt idx="5">
                  <c:v>Canada</c:v>
                </c:pt>
                <c:pt idx="6">
                  <c:v>Chile</c:v>
                </c:pt>
                <c:pt idx="7">
                  <c:v>Czech Republic</c:v>
                </c:pt>
                <c:pt idx="8">
                  <c:v>Denmark</c:v>
                </c:pt>
                <c:pt idx="9">
                  <c:v>Finland</c:v>
                </c:pt>
                <c:pt idx="10">
                  <c:v>France</c:v>
                </c:pt>
                <c:pt idx="11">
                  <c:v>Germany</c:v>
                </c:pt>
                <c:pt idx="12">
                  <c:v>Hungary</c:v>
                </c:pt>
                <c:pt idx="13">
                  <c:v>India</c:v>
                </c:pt>
                <c:pt idx="14">
                  <c:v>Ireland</c:v>
                </c:pt>
                <c:pt idx="15">
                  <c:v>Italy</c:v>
                </c:pt>
                <c:pt idx="16">
                  <c:v>Netherlands</c:v>
                </c:pt>
                <c:pt idx="17">
                  <c:v>Norway</c:v>
                </c:pt>
                <c:pt idx="18">
                  <c:v>Poland</c:v>
                </c:pt>
                <c:pt idx="19">
                  <c:v>Portugal</c:v>
                </c:pt>
                <c:pt idx="20">
                  <c:v>Spain</c:v>
                </c:pt>
                <c:pt idx="21">
                  <c:v>Sweden</c:v>
                </c:pt>
                <c:pt idx="22">
                  <c:v>United Kingdom</c:v>
                </c:pt>
                <c:pt idx="23">
                  <c:v>USA</c:v>
                </c:pt>
              </c:strCache>
            </c:strRef>
          </c:cat>
          <c:val>
            <c:numRef>
              <c:f>Sheet1!$D$2:$D$25</c:f>
              <c:numCache>
                <c:formatCode>General</c:formatCode>
                <c:ptCount val="24"/>
                <c:pt idx="0">
                  <c:v>40</c:v>
                </c:pt>
                <c:pt idx="1">
                  <c:v>82</c:v>
                </c:pt>
                <c:pt idx="2">
                  <c:v>70</c:v>
                </c:pt>
                <c:pt idx="3">
                  <c:v>61</c:v>
                </c:pt>
                <c:pt idx="4">
                  <c:v>74.400000000000006</c:v>
                </c:pt>
                <c:pt idx="5">
                  <c:v>58.38</c:v>
                </c:pt>
                <c:pt idx="6">
                  <c:v>98</c:v>
                </c:pt>
                <c:pt idx="7">
                  <c:v>132</c:v>
                </c:pt>
                <c:pt idx="8">
                  <c:v>38</c:v>
                </c:pt>
                <c:pt idx="9">
                  <c:v>80</c:v>
                </c:pt>
                <c:pt idx="10">
                  <c:v>69</c:v>
                </c:pt>
                <c:pt idx="11">
                  <c:v>79.25</c:v>
                </c:pt>
                <c:pt idx="12">
                  <c:v>79</c:v>
                </c:pt>
                <c:pt idx="13">
                  <c:v>90.5</c:v>
                </c:pt>
                <c:pt idx="14">
                  <c:v>115</c:v>
                </c:pt>
                <c:pt idx="15">
                  <c:v>51</c:v>
                </c:pt>
                <c:pt idx="16">
                  <c:v>65</c:v>
                </c:pt>
                <c:pt idx="17">
                  <c:v>73</c:v>
                </c:pt>
                <c:pt idx="18">
                  <c:v>75</c:v>
                </c:pt>
                <c:pt idx="19">
                  <c:v>87</c:v>
                </c:pt>
                <c:pt idx="20">
                  <c:v>99</c:v>
                </c:pt>
                <c:pt idx="21">
                  <c:v>76</c:v>
                </c:pt>
                <c:pt idx="22">
                  <c:v>74.33</c:v>
                </c:pt>
                <c:pt idx="23">
                  <c:v>60.77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97FA-4FD0-8758-3E6C75EC2F2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722385136"/>
        <c:axId val="722398096"/>
      </c:lineChart>
      <c:catAx>
        <c:axId val="7224000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22386096"/>
        <c:crosses val="autoZero"/>
        <c:auto val="1"/>
        <c:lblAlgn val="ctr"/>
        <c:lblOffset val="100"/>
        <c:noMultiLvlLbl val="0"/>
      </c:catAx>
      <c:valAx>
        <c:axId val="722386096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 algn="ctr">
                  <a:defRPr lang="en-US" sz="105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05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AVG TOTAL SPENDING / </a:t>
                </a:r>
              </a:p>
              <a:p>
                <a:pPr algn="ctr">
                  <a:defRPr lang="en-US" sz="1050">
                    <a:solidFill>
                      <a:schemeClr val="tx1"/>
                    </a:solidFill>
                  </a:defRPr>
                </a:pPr>
                <a:r>
                  <a:rPr lang="en-US" sz="105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CUSTOMER COUNT</a:t>
                </a:r>
              </a:p>
            </c:rich>
          </c:tx>
          <c:layout>
            <c:manualLayout>
              <c:xMode val="edge"/>
              <c:yMode val="edge"/>
              <c:x val="2.4535984986296992E-2"/>
              <c:y val="0.24005349303718349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 algn="ctr">
                <a:defRPr lang="en-US" sz="105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 algn="ctr">
              <a:defRPr lang="en-US" sz="105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22400016"/>
        <c:crosses val="autoZero"/>
        <c:crossBetween val="between"/>
      </c:valAx>
      <c:valAx>
        <c:axId val="722398096"/>
        <c:scaling>
          <c:orientation val="minMax"/>
        </c:scaling>
        <c:delete val="0"/>
        <c:axPos val="r"/>
        <c:title>
          <c:tx>
            <c:rich>
              <a:bodyPr rot="-5400000" spcFirstLastPara="1" vertOverflow="ellipsis" vert="horz" wrap="square" anchor="ctr" anchorCtr="1"/>
              <a:lstStyle/>
              <a:p>
                <a:pPr algn="ctr">
                  <a:defRPr lang="en-US" sz="105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05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AVG TRACK PURCHASED </a:t>
                </a:r>
              </a:p>
              <a:p>
                <a:pPr algn="ctr">
                  <a:defRPr lang="en-US" sz="1050">
                    <a:solidFill>
                      <a:schemeClr val="tx1"/>
                    </a:solidFill>
                  </a:defRPr>
                </a:pPr>
                <a:r>
                  <a:rPr lang="en-US" sz="105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PER CUSTOMER</a:t>
                </a:r>
              </a:p>
            </c:rich>
          </c:tx>
          <c:layout>
            <c:manualLayout>
              <c:xMode val="edge"/>
              <c:yMode val="edge"/>
              <c:x val="0.95590689778422355"/>
              <c:y val="0.2388129197313719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 algn="ctr">
                <a:defRPr lang="en-US" sz="105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 algn="ctr">
              <a:defRPr lang="en-US" sz="105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22385136"/>
        <c:crosses val="max"/>
        <c:crossBetween val="between"/>
      </c:valAx>
      <c:catAx>
        <c:axId val="722385136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722398096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>
            <a:defRPr lang="en-US" sz="105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ctr" rtl="0">
              <a:defRPr lang="en-US" sz="120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COUNTRY WISE TOATAL REVENUE  AND INVOICE COUNT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 rtl="0">
            <a:defRPr lang="en-US" sz="120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1245952102238808"/>
          <c:y val="0.18292901494109354"/>
          <c:w val="0.80437866094084098"/>
          <c:h val="0.5600296283018363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total_revenue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invertIfNegative val="0"/>
          <c:cat>
            <c:strRef>
              <c:f>Sheet1!$A$2:$A$25</c:f>
              <c:strCache>
                <c:ptCount val="24"/>
                <c:pt idx="0">
                  <c:v>Argentina</c:v>
                </c:pt>
                <c:pt idx="1">
                  <c:v>Australia</c:v>
                </c:pt>
                <c:pt idx="2">
                  <c:v>Austria</c:v>
                </c:pt>
                <c:pt idx="3">
                  <c:v>Belgium</c:v>
                </c:pt>
                <c:pt idx="4">
                  <c:v>Brazil</c:v>
                </c:pt>
                <c:pt idx="5">
                  <c:v>Canada</c:v>
                </c:pt>
                <c:pt idx="6">
                  <c:v>Chile</c:v>
                </c:pt>
                <c:pt idx="7">
                  <c:v>Czech Republic</c:v>
                </c:pt>
                <c:pt idx="8">
                  <c:v>Denmark</c:v>
                </c:pt>
                <c:pt idx="9">
                  <c:v>Finland</c:v>
                </c:pt>
                <c:pt idx="10">
                  <c:v>France</c:v>
                </c:pt>
                <c:pt idx="11">
                  <c:v>Germany</c:v>
                </c:pt>
                <c:pt idx="12">
                  <c:v>Hungary</c:v>
                </c:pt>
                <c:pt idx="13">
                  <c:v>India</c:v>
                </c:pt>
                <c:pt idx="14">
                  <c:v>Ireland</c:v>
                </c:pt>
                <c:pt idx="15">
                  <c:v>Italy</c:v>
                </c:pt>
                <c:pt idx="16">
                  <c:v>Netherlands</c:v>
                </c:pt>
                <c:pt idx="17">
                  <c:v>Norway</c:v>
                </c:pt>
                <c:pt idx="18">
                  <c:v>Poland</c:v>
                </c:pt>
                <c:pt idx="19">
                  <c:v>Portugal</c:v>
                </c:pt>
                <c:pt idx="20">
                  <c:v>Spain</c:v>
                </c:pt>
                <c:pt idx="21">
                  <c:v>Sweden</c:v>
                </c:pt>
                <c:pt idx="22">
                  <c:v>United Kingdom</c:v>
                </c:pt>
                <c:pt idx="23">
                  <c:v>USA</c:v>
                </c:pt>
              </c:strCache>
            </c:strRef>
          </c:cat>
          <c:val>
            <c:numRef>
              <c:f>Sheet1!$B$2:$B$25</c:f>
              <c:numCache>
                <c:formatCode>General</c:formatCode>
                <c:ptCount val="24"/>
                <c:pt idx="0">
                  <c:v>39.6</c:v>
                </c:pt>
                <c:pt idx="1">
                  <c:v>81.180000000000007</c:v>
                </c:pt>
                <c:pt idx="2">
                  <c:v>69.3</c:v>
                </c:pt>
                <c:pt idx="3">
                  <c:v>60.39</c:v>
                </c:pt>
                <c:pt idx="4">
                  <c:v>427.68</c:v>
                </c:pt>
                <c:pt idx="5">
                  <c:v>535.59</c:v>
                </c:pt>
                <c:pt idx="6">
                  <c:v>97.02</c:v>
                </c:pt>
                <c:pt idx="7">
                  <c:v>273.24</c:v>
                </c:pt>
                <c:pt idx="8">
                  <c:v>37.619999999999997</c:v>
                </c:pt>
                <c:pt idx="9">
                  <c:v>79.2</c:v>
                </c:pt>
                <c:pt idx="10">
                  <c:v>389.07</c:v>
                </c:pt>
                <c:pt idx="11">
                  <c:v>334.62</c:v>
                </c:pt>
                <c:pt idx="12">
                  <c:v>78.209999999999994</c:v>
                </c:pt>
                <c:pt idx="13">
                  <c:v>183.15</c:v>
                </c:pt>
                <c:pt idx="14">
                  <c:v>114.84</c:v>
                </c:pt>
                <c:pt idx="15">
                  <c:v>50.49</c:v>
                </c:pt>
                <c:pt idx="16">
                  <c:v>65.34</c:v>
                </c:pt>
                <c:pt idx="17">
                  <c:v>72.27</c:v>
                </c:pt>
                <c:pt idx="18">
                  <c:v>76.23</c:v>
                </c:pt>
                <c:pt idx="19">
                  <c:v>185.13</c:v>
                </c:pt>
                <c:pt idx="20">
                  <c:v>98.01</c:v>
                </c:pt>
                <c:pt idx="21">
                  <c:v>75.239999999999995</c:v>
                </c:pt>
                <c:pt idx="22">
                  <c:v>245.52</c:v>
                </c:pt>
                <c:pt idx="23">
                  <c:v>1040.49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21B-43F1-9C27-B10DA8879A8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044998255"/>
        <c:axId val="2044999215"/>
      </c:barChart>
      <c:lineChart>
        <c:grouping val="standard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invoice_count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dPt>
            <c:idx val="4"/>
            <c:marker>
              <c:symbol val="none"/>
            </c:marker>
            <c:bubble3D val="0"/>
            <c:spPr>
              <a:ln w="28575" cap="rnd">
                <a:solidFill>
                  <a:schemeClr val="accent2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2-821B-43F1-9C27-B10DA8879A81}"/>
              </c:ext>
            </c:extLst>
          </c:dPt>
          <c:cat>
            <c:strRef>
              <c:f>Sheet1!$A$2:$A$25</c:f>
              <c:strCache>
                <c:ptCount val="24"/>
                <c:pt idx="0">
                  <c:v>Argentina</c:v>
                </c:pt>
                <c:pt idx="1">
                  <c:v>Australia</c:v>
                </c:pt>
                <c:pt idx="2">
                  <c:v>Austria</c:v>
                </c:pt>
                <c:pt idx="3">
                  <c:v>Belgium</c:v>
                </c:pt>
                <c:pt idx="4">
                  <c:v>Brazil</c:v>
                </c:pt>
                <c:pt idx="5">
                  <c:v>Canada</c:v>
                </c:pt>
                <c:pt idx="6">
                  <c:v>Chile</c:v>
                </c:pt>
                <c:pt idx="7">
                  <c:v>Czech Republic</c:v>
                </c:pt>
                <c:pt idx="8">
                  <c:v>Denmark</c:v>
                </c:pt>
                <c:pt idx="9">
                  <c:v>Finland</c:v>
                </c:pt>
                <c:pt idx="10">
                  <c:v>France</c:v>
                </c:pt>
                <c:pt idx="11">
                  <c:v>Germany</c:v>
                </c:pt>
                <c:pt idx="12">
                  <c:v>Hungary</c:v>
                </c:pt>
                <c:pt idx="13">
                  <c:v>India</c:v>
                </c:pt>
                <c:pt idx="14">
                  <c:v>Ireland</c:v>
                </c:pt>
                <c:pt idx="15">
                  <c:v>Italy</c:v>
                </c:pt>
                <c:pt idx="16">
                  <c:v>Netherlands</c:v>
                </c:pt>
                <c:pt idx="17">
                  <c:v>Norway</c:v>
                </c:pt>
                <c:pt idx="18">
                  <c:v>Poland</c:v>
                </c:pt>
                <c:pt idx="19">
                  <c:v>Portugal</c:v>
                </c:pt>
                <c:pt idx="20">
                  <c:v>Spain</c:v>
                </c:pt>
                <c:pt idx="21">
                  <c:v>Sweden</c:v>
                </c:pt>
                <c:pt idx="22">
                  <c:v>United Kingdom</c:v>
                </c:pt>
                <c:pt idx="23">
                  <c:v>USA</c:v>
                </c:pt>
              </c:strCache>
            </c:strRef>
          </c:cat>
          <c:val>
            <c:numRef>
              <c:f>Sheet1!$C$2:$C$25</c:f>
              <c:numCache>
                <c:formatCode>General</c:formatCode>
                <c:ptCount val="24"/>
                <c:pt idx="0">
                  <c:v>5</c:v>
                </c:pt>
                <c:pt idx="1">
                  <c:v>10</c:v>
                </c:pt>
                <c:pt idx="2">
                  <c:v>9</c:v>
                </c:pt>
                <c:pt idx="3">
                  <c:v>7</c:v>
                </c:pt>
                <c:pt idx="4">
                  <c:v>61</c:v>
                </c:pt>
                <c:pt idx="5">
                  <c:v>76</c:v>
                </c:pt>
                <c:pt idx="6">
                  <c:v>13</c:v>
                </c:pt>
                <c:pt idx="7">
                  <c:v>30</c:v>
                </c:pt>
                <c:pt idx="8">
                  <c:v>10</c:v>
                </c:pt>
                <c:pt idx="9">
                  <c:v>11</c:v>
                </c:pt>
                <c:pt idx="10">
                  <c:v>50</c:v>
                </c:pt>
                <c:pt idx="11">
                  <c:v>41</c:v>
                </c:pt>
                <c:pt idx="12">
                  <c:v>10</c:v>
                </c:pt>
                <c:pt idx="13">
                  <c:v>21</c:v>
                </c:pt>
                <c:pt idx="14">
                  <c:v>13</c:v>
                </c:pt>
                <c:pt idx="15">
                  <c:v>9</c:v>
                </c:pt>
                <c:pt idx="16">
                  <c:v>10</c:v>
                </c:pt>
                <c:pt idx="17">
                  <c:v>9</c:v>
                </c:pt>
                <c:pt idx="18">
                  <c:v>10</c:v>
                </c:pt>
                <c:pt idx="19">
                  <c:v>29</c:v>
                </c:pt>
                <c:pt idx="20">
                  <c:v>11</c:v>
                </c:pt>
                <c:pt idx="21">
                  <c:v>10</c:v>
                </c:pt>
                <c:pt idx="22">
                  <c:v>28</c:v>
                </c:pt>
                <c:pt idx="23">
                  <c:v>131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821B-43F1-9C27-B10DA8879A8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045009295"/>
        <c:axId val="2045008815"/>
      </c:lineChart>
      <c:catAx>
        <c:axId val="2044998255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>
                    <a:solidFill>
                      <a:schemeClr val="bg1"/>
                    </a:solidFill>
                  </a:rPr>
                  <a:t>Country</a:t>
                </a:r>
              </a:p>
            </c:rich>
          </c:tx>
          <c:layout>
            <c:manualLayout>
              <c:xMode val="edge"/>
              <c:yMode val="edge"/>
              <c:x val="0.47271275016925296"/>
              <c:y val="0.81159272566657314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44999215"/>
        <c:crosses val="autoZero"/>
        <c:auto val="1"/>
        <c:lblAlgn val="ctr"/>
        <c:lblOffset val="100"/>
        <c:noMultiLvlLbl val="0"/>
      </c:catAx>
      <c:valAx>
        <c:axId val="2044999215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 algn="ctr" rtl="0">
                  <a:defRPr lang="en-US" sz="105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05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total_revenue</a:t>
                </a:r>
              </a:p>
            </c:rich>
          </c:tx>
          <c:layout>
            <c:manualLayout>
              <c:xMode val="edge"/>
              <c:yMode val="edge"/>
              <c:x val="2.1231146477732801E-2"/>
              <c:y val="0.326566279752184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 algn="ctr" rtl="0">
                <a:defRPr lang="en-US" sz="105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 algn="ctr">
              <a:defRPr lang="en-US"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44998255"/>
        <c:crosses val="autoZero"/>
        <c:crossBetween val="between"/>
      </c:valAx>
      <c:valAx>
        <c:axId val="2045008815"/>
        <c:scaling>
          <c:orientation val="minMax"/>
        </c:scaling>
        <c:delete val="0"/>
        <c:axPos val="r"/>
        <c:title>
          <c:tx>
            <c:rich>
              <a:bodyPr rot="-5400000" spcFirstLastPara="1" vertOverflow="ellipsis" vert="horz" wrap="square" anchor="ctr" anchorCtr="1"/>
              <a:lstStyle/>
              <a:p>
                <a:pPr algn="ctr">
                  <a:defRPr lang="en-US" sz="105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05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Invoice count</a:t>
                </a:r>
              </a:p>
            </c:rich>
          </c:tx>
          <c:layout>
            <c:manualLayout>
              <c:xMode val="edge"/>
              <c:yMode val="edge"/>
              <c:x val="0.96890905542361472"/>
              <c:y val="0.36059185936984273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 algn="ctr">
                <a:defRPr lang="en-US" sz="105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 algn="ctr">
              <a:defRPr lang="en-US"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45009295"/>
        <c:crosses val="max"/>
        <c:crossBetween val="between"/>
      </c:valAx>
      <c:catAx>
        <c:axId val="2045009295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2045008815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 rtl="0">
            <a:defRPr lang="en-US" sz="105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dirty="0">
                <a:solidFill>
                  <a:schemeClr val="tx1"/>
                </a:solidFill>
              </a:rPr>
              <a:t>Averag</a:t>
            </a:r>
            <a:r>
              <a:rPr lang="en-US" baseline="0" dirty="0">
                <a:solidFill>
                  <a:schemeClr val="tx1"/>
                </a:solidFill>
              </a:rPr>
              <a:t>e Order Value and Purchase Frequency</a:t>
            </a:r>
            <a:endParaRPr lang="en-US" dirty="0">
              <a:solidFill>
                <a:schemeClr val="tx1"/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7.6523084755876686E-2"/>
          <c:y val="0.16325632119117472"/>
          <c:w val="0.84926651842835776"/>
          <c:h val="0.400139117594935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Average Order Value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invertIfNegative val="0"/>
          <c:cat>
            <c:strRef>
              <c:f>Sheet1!$A$2:$A$60</c:f>
              <c:strCache>
                <c:ptCount val="59"/>
                <c:pt idx="0">
                  <c:v>François Tremblay</c:v>
                </c:pt>
                <c:pt idx="1">
                  <c:v>Helena Holý</c:v>
                </c:pt>
                <c:pt idx="2">
                  <c:v>Robert Brown</c:v>
                </c:pt>
                <c:pt idx="3">
                  <c:v>Michelle Brooks</c:v>
                </c:pt>
                <c:pt idx="4">
                  <c:v>Fynn Zimmermann</c:v>
                </c:pt>
                <c:pt idx="5">
                  <c:v>Patrick Gray</c:v>
                </c:pt>
                <c:pt idx="6">
                  <c:v>Frank Harris</c:v>
                </c:pt>
                <c:pt idx="7">
                  <c:v>Wyatt Girard</c:v>
                </c:pt>
                <c:pt idx="8">
                  <c:v>Puja Srivastava</c:v>
                </c:pt>
                <c:pt idx="9">
                  <c:v>Frank Ralston</c:v>
                </c:pt>
                <c:pt idx="10">
                  <c:v>Phil Hughes</c:v>
                </c:pt>
                <c:pt idx="11">
                  <c:v>Enrique Muñoz</c:v>
                </c:pt>
                <c:pt idx="12">
                  <c:v>Hugh O'Reilly</c:v>
                </c:pt>
                <c:pt idx="13">
                  <c:v>Steve Murray</c:v>
                </c:pt>
                <c:pt idx="14">
                  <c:v>Camille Bernard</c:v>
                </c:pt>
                <c:pt idx="15">
                  <c:v>Aaron Mitchell</c:v>
                </c:pt>
                <c:pt idx="16">
                  <c:v>Daan Peeters</c:v>
                </c:pt>
                <c:pt idx="17">
                  <c:v>Manoj Pareek</c:v>
                </c:pt>
                <c:pt idx="18">
                  <c:v>Emma Jones</c:v>
                </c:pt>
                <c:pt idx="19">
                  <c:v>Luís Gonçalves</c:v>
                </c:pt>
                <c:pt idx="20">
                  <c:v>Kathy Chase</c:v>
                </c:pt>
                <c:pt idx="21">
                  <c:v>Jack Smith</c:v>
                </c:pt>
                <c:pt idx="22">
                  <c:v>Niklas Schröder</c:v>
                </c:pt>
                <c:pt idx="23">
                  <c:v>Mark Taylor</c:v>
                </c:pt>
                <c:pt idx="24">
                  <c:v>Dominique Lefebvre</c:v>
                </c:pt>
                <c:pt idx="25">
                  <c:v>František Wichterlová</c:v>
                </c:pt>
                <c:pt idx="26">
                  <c:v>Bjørn Hansen</c:v>
                </c:pt>
                <c:pt idx="27">
                  <c:v>Dan Miller</c:v>
                </c:pt>
                <c:pt idx="28">
                  <c:v>João Fernandes</c:v>
                </c:pt>
                <c:pt idx="29">
                  <c:v>Diego Gutiérrez</c:v>
                </c:pt>
                <c:pt idx="30">
                  <c:v>Ladislav Kovács</c:v>
                </c:pt>
                <c:pt idx="31">
                  <c:v>Hannah Schneider</c:v>
                </c:pt>
                <c:pt idx="32">
                  <c:v>Astrid Gruber</c:v>
                </c:pt>
                <c:pt idx="33">
                  <c:v>Heather Leacock</c:v>
                </c:pt>
                <c:pt idx="34">
                  <c:v>Victor Stevens</c:v>
                </c:pt>
                <c:pt idx="35">
                  <c:v>Stanisław Wójcik</c:v>
                </c:pt>
                <c:pt idx="36">
                  <c:v>Joakim Johansson</c:v>
                </c:pt>
                <c:pt idx="37">
                  <c:v>Leonie Köhler</c:v>
                </c:pt>
                <c:pt idx="38">
                  <c:v>Roberto Almeida</c:v>
                </c:pt>
                <c:pt idx="39">
                  <c:v>Luis Rojas</c:v>
                </c:pt>
                <c:pt idx="40">
                  <c:v>Jennifer Peterson</c:v>
                </c:pt>
                <c:pt idx="41">
                  <c:v>Julia Barnett</c:v>
                </c:pt>
                <c:pt idx="42">
                  <c:v>Terhi Hämäläinen</c:v>
                </c:pt>
                <c:pt idx="43">
                  <c:v>Richard Cunningham</c:v>
                </c:pt>
                <c:pt idx="44">
                  <c:v>Marc Dubois</c:v>
                </c:pt>
                <c:pt idx="45">
                  <c:v>Fernanda Ramos</c:v>
                </c:pt>
                <c:pt idx="46">
                  <c:v>Edward Francis</c:v>
                </c:pt>
                <c:pt idx="47">
                  <c:v>Alexandre Rocha</c:v>
                </c:pt>
                <c:pt idx="48">
                  <c:v>John Gordon</c:v>
                </c:pt>
                <c:pt idx="49">
                  <c:v>Johannes Van der Berg</c:v>
                </c:pt>
                <c:pt idx="50">
                  <c:v>Ellie Sullivan</c:v>
                </c:pt>
                <c:pt idx="51">
                  <c:v>Isabelle Mercier</c:v>
                </c:pt>
                <c:pt idx="52">
                  <c:v>Tim Goyer</c:v>
                </c:pt>
                <c:pt idx="53">
                  <c:v>Martha Silk</c:v>
                </c:pt>
                <c:pt idx="54">
                  <c:v>Lucas Mancini</c:v>
                </c:pt>
                <c:pt idx="55">
                  <c:v>Madalena Sampaio</c:v>
                </c:pt>
                <c:pt idx="56">
                  <c:v>Eduardo Martins</c:v>
                </c:pt>
                <c:pt idx="57">
                  <c:v>Kara Nielsen</c:v>
                </c:pt>
                <c:pt idx="58">
                  <c:v>Mark Philips</c:v>
                </c:pt>
              </c:strCache>
            </c:strRef>
          </c:cat>
          <c:val>
            <c:numRef>
              <c:f>Sheet1!$B$2:$B$60</c:f>
              <c:numCache>
                <c:formatCode>General</c:formatCode>
                <c:ptCount val="59"/>
                <c:pt idx="0">
                  <c:v>11.11</c:v>
                </c:pt>
                <c:pt idx="1">
                  <c:v>10.73</c:v>
                </c:pt>
                <c:pt idx="2">
                  <c:v>10.15</c:v>
                </c:pt>
                <c:pt idx="3">
                  <c:v>9.9</c:v>
                </c:pt>
                <c:pt idx="4">
                  <c:v>9.41</c:v>
                </c:pt>
                <c:pt idx="5">
                  <c:v>9.35</c:v>
                </c:pt>
                <c:pt idx="6">
                  <c:v>9.2799999999999994</c:v>
                </c:pt>
                <c:pt idx="7">
                  <c:v>9.09</c:v>
                </c:pt>
                <c:pt idx="8">
                  <c:v>8.91</c:v>
                </c:pt>
                <c:pt idx="9">
                  <c:v>8.91</c:v>
                </c:pt>
                <c:pt idx="10">
                  <c:v>8.91</c:v>
                </c:pt>
                <c:pt idx="11">
                  <c:v>8.91</c:v>
                </c:pt>
                <c:pt idx="12">
                  <c:v>8.83</c:v>
                </c:pt>
                <c:pt idx="13">
                  <c:v>8.8000000000000007</c:v>
                </c:pt>
                <c:pt idx="14">
                  <c:v>8.8000000000000007</c:v>
                </c:pt>
                <c:pt idx="15">
                  <c:v>8.7899999999999991</c:v>
                </c:pt>
                <c:pt idx="16">
                  <c:v>8.6300000000000008</c:v>
                </c:pt>
                <c:pt idx="17">
                  <c:v>8.61</c:v>
                </c:pt>
                <c:pt idx="18">
                  <c:v>8.5399999999999991</c:v>
                </c:pt>
                <c:pt idx="19">
                  <c:v>8.3800000000000008</c:v>
                </c:pt>
                <c:pt idx="20">
                  <c:v>8.2799999999999994</c:v>
                </c:pt>
                <c:pt idx="21">
                  <c:v>8.17</c:v>
                </c:pt>
                <c:pt idx="22">
                  <c:v>8.14</c:v>
                </c:pt>
                <c:pt idx="23">
                  <c:v>8.1199999999999992</c:v>
                </c:pt>
                <c:pt idx="24">
                  <c:v>8.0299999999999994</c:v>
                </c:pt>
                <c:pt idx="25">
                  <c:v>8.0299999999999994</c:v>
                </c:pt>
                <c:pt idx="26">
                  <c:v>8.0299999999999994</c:v>
                </c:pt>
                <c:pt idx="27">
                  <c:v>7.92</c:v>
                </c:pt>
                <c:pt idx="28">
                  <c:v>7.92</c:v>
                </c:pt>
                <c:pt idx="29">
                  <c:v>7.92</c:v>
                </c:pt>
                <c:pt idx="30">
                  <c:v>7.82</c:v>
                </c:pt>
                <c:pt idx="31">
                  <c:v>7.74</c:v>
                </c:pt>
                <c:pt idx="32">
                  <c:v>7.7</c:v>
                </c:pt>
                <c:pt idx="33">
                  <c:v>7.67</c:v>
                </c:pt>
                <c:pt idx="34">
                  <c:v>7.62</c:v>
                </c:pt>
                <c:pt idx="35">
                  <c:v>7.62</c:v>
                </c:pt>
                <c:pt idx="36">
                  <c:v>7.52</c:v>
                </c:pt>
                <c:pt idx="37">
                  <c:v>7.47</c:v>
                </c:pt>
                <c:pt idx="38">
                  <c:v>7.47</c:v>
                </c:pt>
                <c:pt idx="39">
                  <c:v>7.46</c:v>
                </c:pt>
                <c:pt idx="40">
                  <c:v>7.37</c:v>
                </c:pt>
                <c:pt idx="41">
                  <c:v>7.23</c:v>
                </c:pt>
                <c:pt idx="42">
                  <c:v>7.2</c:v>
                </c:pt>
                <c:pt idx="43">
                  <c:v>7.18</c:v>
                </c:pt>
                <c:pt idx="44">
                  <c:v>7.15</c:v>
                </c:pt>
                <c:pt idx="45">
                  <c:v>7.13</c:v>
                </c:pt>
                <c:pt idx="46">
                  <c:v>7.01</c:v>
                </c:pt>
                <c:pt idx="47">
                  <c:v>6.93</c:v>
                </c:pt>
                <c:pt idx="48">
                  <c:v>6.63</c:v>
                </c:pt>
                <c:pt idx="49">
                  <c:v>6.53</c:v>
                </c:pt>
                <c:pt idx="50">
                  <c:v>6.27</c:v>
                </c:pt>
                <c:pt idx="51">
                  <c:v>6.11</c:v>
                </c:pt>
                <c:pt idx="52">
                  <c:v>6.05</c:v>
                </c:pt>
                <c:pt idx="53">
                  <c:v>5.67</c:v>
                </c:pt>
                <c:pt idx="54">
                  <c:v>5.61</c:v>
                </c:pt>
                <c:pt idx="55">
                  <c:v>5.14</c:v>
                </c:pt>
                <c:pt idx="56">
                  <c:v>5.03</c:v>
                </c:pt>
                <c:pt idx="57">
                  <c:v>3.76</c:v>
                </c:pt>
                <c:pt idx="58">
                  <c:v>2.97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F06-4243-A90A-D6CA989D696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Purchase Frequency</c:v>
                </c:pt>
              </c:strCache>
            </c:strRef>
          </c:tx>
          <c:spPr>
            <a:solidFill>
              <a:schemeClr val="accent1">
                <a:lumMod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Sheet1!$A$2:$A$60</c:f>
              <c:strCache>
                <c:ptCount val="59"/>
                <c:pt idx="0">
                  <c:v>François Tremblay</c:v>
                </c:pt>
                <c:pt idx="1">
                  <c:v>Helena Holý</c:v>
                </c:pt>
                <c:pt idx="2">
                  <c:v>Robert Brown</c:v>
                </c:pt>
                <c:pt idx="3">
                  <c:v>Michelle Brooks</c:v>
                </c:pt>
                <c:pt idx="4">
                  <c:v>Fynn Zimmermann</c:v>
                </c:pt>
                <c:pt idx="5">
                  <c:v>Patrick Gray</c:v>
                </c:pt>
                <c:pt idx="6">
                  <c:v>Frank Harris</c:v>
                </c:pt>
                <c:pt idx="7">
                  <c:v>Wyatt Girard</c:v>
                </c:pt>
                <c:pt idx="8">
                  <c:v>Puja Srivastava</c:v>
                </c:pt>
                <c:pt idx="9">
                  <c:v>Frank Ralston</c:v>
                </c:pt>
                <c:pt idx="10">
                  <c:v>Phil Hughes</c:v>
                </c:pt>
                <c:pt idx="11">
                  <c:v>Enrique Muñoz</c:v>
                </c:pt>
                <c:pt idx="12">
                  <c:v>Hugh O'Reilly</c:v>
                </c:pt>
                <c:pt idx="13">
                  <c:v>Steve Murray</c:v>
                </c:pt>
                <c:pt idx="14">
                  <c:v>Camille Bernard</c:v>
                </c:pt>
                <c:pt idx="15">
                  <c:v>Aaron Mitchell</c:v>
                </c:pt>
                <c:pt idx="16">
                  <c:v>Daan Peeters</c:v>
                </c:pt>
                <c:pt idx="17">
                  <c:v>Manoj Pareek</c:v>
                </c:pt>
                <c:pt idx="18">
                  <c:v>Emma Jones</c:v>
                </c:pt>
                <c:pt idx="19">
                  <c:v>Luís Gonçalves</c:v>
                </c:pt>
                <c:pt idx="20">
                  <c:v>Kathy Chase</c:v>
                </c:pt>
                <c:pt idx="21">
                  <c:v>Jack Smith</c:v>
                </c:pt>
                <c:pt idx="22">
                  <c:v>Niklas Schröder</c:v>
                </c:pt>
                <c:pt idx="23">
                  <c:v>Mark Taylor</c:v>
                </c:pt>
                <c:pt idx="24">
                  <c:v>Dominique Lefebvre</c:v>
                </c:pt>
                <c:pt idx="25">
                  <c:v>František Wichterlová</c:v>
                </c:pt>
                <c:pt idx="26">
                  <c:v>Bjørn Hansen</c:v>
                </c:pt>
                <c:pt idx="27">
                  <c:v>Dan Miller</c:v>
                </c:pt>
                <c:pt idx="28">
                  <c:v>João Fernandes</c:v>
                </c:pt>
                <c:pt idx="29">
                  <c:v>Diego Gutiérrez</c:v>
                </c:pt>
                <c:pt idx="30">
                  <c:v>Ladislav Kovács</c:v>
                </c:pt>
                <c:pt idx="31">
                  <c:v>Hannah Schneider</c:v>
                </c:pt>
                <c:pt idx="32">
                  <c:v>Astrid Gruber</c:v>
                </c:pt>
                <c:pt idx="33">
                  <c:v>Heather Leacock</c:v>
                </c:pt>
                <c:pt idx="34">
                  <c:v>Victor Stevens</c:v>
                </c:pt>
                <c:pt idx="35">
                  <c:v>Stanisław Wójcik</c:v>
                </c:pt>
                <c:pt idx="36">
                  <c:v>Joakim Johansson</c:v>
                </c:pt>
                <c:pt idx="37">
                  <c:v>Leonie Köhler</c:v>
                </c:pt>
                <c:pt idx="38">
                  <c:v>Roberto Almeida</c:v>
                </c:pt>
                <c:pt idx="39">
                  <c:v>Luis Rojas</c:v>
                </c:pt>
                <c:pt idx="40">
                  <c:v>Jennifer Peterson</c:v>
                </c:pt>
                <c:pt idx="41">
                  <c:v>Julia Barnett</c:v>
                </c:pt>
                <c:pt idx="42">
                  <c:v>Terhi Hämäläinen</c:v>
                </c:pt>
                <c:pt idx="43">
                  <c:v>Richard Cunningham</c:v>
                </c:pt>
                <c:pt idx="44">
                  <c:v>Marc Dubois</c:v>
                </c:pt>
                <c:pt idx="45">
                  <c:v>Fernanda Ramos</c:v>
                </c:pt>
                <c:pt idx="46">
                  <c:v>Edward Francis</c:v>
                </c:pt>
                <c:pt idx="47">
                  <c:v>Alexandre Rocha</c:v>
                </c:pt>
                <c:pt idx="48">
                  <c:v>John Gordon</c:v>
                </c:pt>
                <c:pt idx="49">
                  <c:v>Johannes Van der Berg</c:v>
                </c:pt>
                <c:pt idx="50">
                  <c:v>Ellie Sullivan</c:v>
                </c:pt>
                <c:pt idx="51">
                  <c:v>Isabelle Mercier</c:v>
                </c:pt>
                <c:pt idx="52">
                  <c:v>Tim Goyer</c:v>
                </c:pt>
                <c:pt idx="53">
                  <c:v>Martha Silk</c:v>
                </c:pt>
                <c:pt idx="54">
                  <c:v>Lucas Mancini</c:v>
                </c:pt>
                <c:pt idx="55">
                  <c:v>Madalena Sampaio</c:v>
                </c:pt>
                <c:pt idx="56">
                  <c:v>Eduardo Martins</c:v>
                </c:pt>
                <c:pt idx="57">
                  <c:v>Kara Nielsen</c:v>
                </c:pt>
                <c:pt idx="58">
                  <c:v>Mark Philips</c:v>
                </c:pt>
              </c:strCache>
            </c:strRef>
          </c:cat>
          <c:val>
            <c:numRef>
              <c:f>Sheet1!$C$2:$C$60</c:f>
              <c:numCache>
                <c:formatCode>General</c:formatCode>
                <c:ptCount val="59"/>
                <c:pt idx="0">
                  <c:v>9</c:v>
                </c:pt>
                <c:pt idx="1">
                  <c:v>12</c:v>
                </c:pt>
                <c:pt idx="2">
                  <c:v>4</c:v>
                </c:pt>
                <c:pt idx="3">
                  <c:v>8</c:v>
                </c:pt>
                <c:pt idx="4">
                  <c:v>10</c:v>
                </c:pt>
                <c:pt idx="5">
                  <c:v>9</c:v>
                </c:pt>
                <c:pt idx="6">
                  <c:v>8</c:v>
                </c:pt>
                <c:pt idx="7">
                  <c:v>11</c:v>
                </c:pt>
                <c:pt idx="8">
                  <c:v>8</c:v>
                </c:pt>
                <c:pt idx="9">
                  <c:v>8</c:v>
                </c:pt>
                <c:pt idx="10">
                  <c:v>11</c:v>
                </c:pt>
                <c:pt idx="11">
                  <c:v>11</c:v>
                </c:pt>
                <c:pt idx="12">
                  <c:v>13</c:v>
                </c:pt>
                <c:pt idx="13">
                  <c:v>9</c:v>
                </c:pt>
                <c:pt idx="14">
                  <c:v>9</c:v>
                </c:pt>
                <c:pt idx="15">
                  <c:v>8</c:v>
                </c:pt>
                <c:pt idx="16">
                  <c:v>7</c:v>
                </c:pt>
                <c:pt idx="17">
                  <c:v>13</c:v>
                </c:pt>
                <c:pt idx="18">
                  <c:v>8</c:v>
                </c:pt>
                <c:pt idx="19">
                  <c:v>13</c:v>
                </c:pt>
                <c:pt idx="20">
                  <c:v>11</c:v>
                </c:pt>
                <c:pt idx="21">
                  <c:v>12</c:v>
                </c:pt>
                <c:pt idx="22">
                  <c:v>9</c:v>
                </c:pt>
                <c:pt idx="23">
                  <c:v>10</c:v>
                </c:pt>
                <c:pt idx="24">
                  <c:v>9</c:v>
                </c:pt>
                <c:pt idx="25">
                  <c:v>18</c:v>
                </c:pt>
                <c:pt idx="26">
                  <c:v>9</c:v>
                </c:pt>
                <c:pt idx="27">
                  <c:v>12</c:v>
                </c:pt>
                <c:pt idx="28">
                  <c:v>13</c:v>
                </c:pt>
                <c:pt idx="29">
                  <c:v>5</c:v>
                </c:pt>
                <c:pt idx="30">
                  <c:v>10</c:v>
                </c:pt>
                <c:pt idx="31">
                  <c:v>11</c:v>
                </c:pt>
                <c:pt idx="32">
                  <c:v>9</c:v>
                </c:pt>
                <c:pt idx="33">
                  <c:v>12</c:v>
                </c:pt>
                <c:pt idx="34">
                  <c:v>10</c:v>
                </c:pt>
                <c:pt idx="35">
                  <c:v>10</c:v>
                </c:pt>
                <c:pt idx="36">
                  <c:v>10</c:v>
                </c:pt>
                <c:pt idx="37">
                  <c:v>11</c:v>
                </c:pt>
                <c:pt idx="38">
                  <c:v>11</c:v>
                </c:pt>
                <c:pt idx="39">
                  <c:v>13</c:v>
                </c:pt>
                <c:pt idx="40">
                  <c:v>9</c:v>
                </c:pt>
                <c:pt idx="41">
                  <c:v>10</c:v>
                </c:pt>
                <c:pt idx="42">
                  <c:v>11</c:v>
                </c:pt>
                <c:pt idx="43">
                  <c:v>12</c:v>
                </c:pt>
                <c:pt idx="44">
                  <c:v>9</c:v>
                </c:pt>
                <c:pt idx="45">
                  <c:v>15</c:v>
                </c:pt>
                <c:pt idx="46">
                  <c:v>13</c:v>
                </c:pt>
                <c:pt idx="47">
                  <c:v>10</c:v>
                </c:pt>
                <c:pt idx="48">
                  <c:v>10</c:v>
                </c:pt>
                <c:pt idx="49">
                  <c:v>10</c:v>
                </c:pt>
                <c:pt idx="50">
                  <c:v>12</c:v>
                </c:pt>
                <c:pt idx="51">
                  <c:v>12</c:v>
                </c:pt>
                <c:pt idx="52">
                  <c:v>9</c:v>
                </c:pt>
                <c:pt idx="53">
                  <c:v>11</c:v>
                </c:pt>
                <c:pt idx="54">
                  <c:v>9</c:v>
                </c:pt>
                <c:pt idx="55">
                  <c:v>16</c:v>
                </c:pt>
                <c:pt idx="56">
                  <c:v>12</c:v>
                </c:pt>
                <c:pt idx="57">
                  <c:v>10</c:v>
                </c:pt>
                <c:pt idx="58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F06-4243-A90A-D6CA989D696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1891750079"/>
        <c:axId val="1891751519"/>
      </c:barChart>
      <c:lineChart>
        <c:grouping val="standard"/>
        <c:varyColors val="0"/>
        <c:ser>
          <c:idx val="2"/>
          <c:order val="2"/>
          <c:tx>
            <c:strRef>
              <c:f>Sheet1!$D$1</c:f>
              <c:strCache>
                <c:ptCount val="1"/>
                <c:pt idx="0">
                  <c:v>Total Spending</c:v>
                </c:pt>
              </c:strCache>
            </c:strRef>
          </c:tx>
          <c:spPr>
            <a:ln w="22225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cat>
            <c:strRef>
              <c:f>Sheet1!$A$2:$A$60</c:f>
              <c:strCache>
                <c:ptCount val="59"/>
                <c:pt idx="0">
                  <c:v>François Tremblay</c:v>
                </c:pt>
                <c:pt idx="1">
                  <c:v>Helena Holý</c:v>
                </c:pt>
                <c:pt idx="2">
                  <c:v>Robert Brown</c:v>
                </c:pt>
                <c:pt idx="3">
                  <c:v>Michelle Brooks</c:v>
                </c:pt>
                <c:pt idx="4">
                  <c:v>Fynn Zimmermann</c:v>
                </c:pt>
                <c:pt idx="5">
                  <c:v>Patrick Gray</c:v>
                </c:pt>
                <c:pt idx="6">
                  <c:v>Frank Harris</c:v>
                </c:pt>
                <c:pt idx="7">
                  <c:v>Wyatt Girard</c:v>
                </c:pt>
                <c:pt idx="8">
                  <c:v>Puja Srivastava</c:v>
                </c:pt>
                <c:pt idx="9">
                  <c:v>Frank Ralston</c:v>
                </c:pt>
                <c:pt idx="10">
                  <c:v>Phil Hughes</c:v>
                </c:pt>
                <c:pt idx="11">
                  <c:v>Enrique Muñoz</c:v>
                </c:pt>
                <c:pt idx="12">
                  <c:v>Hugh O'Reilly</c:v>
                </c:pt>
                <c:pt idx="13">
                  <c:v>Steve Murray</c:v>
                </c:pt>
                <c:pt idx="14">
                  <c:v>Camille Bernard</c:v>
                </c:pt>
                <c:pt idx="15">
                  <c:v>Aaron Mitchell</c:v>
                </c:pt>
                <c:pt idx="16">
                  <c:v>Daan Peeters</c:v>
                </c:pt>
                <c:pt idx="17">
                  <c:v>Manoj Pareek</c:v>
                </c:pt>
                <c:pt idx="18">
                  <c:v>Emma Jones</c:v>
                </c:pt>
                <c:pt idx="19">
                  <c:v>Luís Gonçalves</c:v>
                </c:pt>
                <c:pt idx="20">
                  <c:v>Kathy Chase</c:v>
                </c:pt>
                <c:pt idx="21">
                  <c:v>Jack Smith</c:v>
                </c:pt>
                <c:pt idx="22">
                  <c:v>Niklas Schröder</c:v>
                </c:pt>
                <c:pt idx="23">
                  <c:v>Mark Taylor</c:v>
                </c:pt>
                <c:pt idx="24">
                  <c:v>Dominique Lefebvre</c:v>
                </c:pt>
                <c:pt idx="25">
                  <c:v>František Wichterlová</c:v>
                </c:pt>
                <c:pt idx="26">
                  <c:v>Bjørn Hansen</c:v>
                </c:pt>
                <c:pt idx="27">
                  <c:v>Dan Miller</c:v>
                </c:pt>
                <c:pt idx="28">
                  <c:v>João Fernandes</c:v>
                </c:pt>
                <c:pt idx="29">
                  <c:v>Diego Gutiérrez</c:v>
                </c:pt>
                <c:pt idx="30">
                  <c:v>Ladislav Kovács</c:v>
                </c:pt>
                <c:pt idx="31">
                  <c:v>Hannah Schneider</c:v>
                </c:pt>
                <c:pt idx="32">
                  <c:v>Astrid Gruber</c:v>
                </c:pt>
                <c:pt idx="33">
                  <c:v>Heather Leacock</c:v>
                </c:pt>
                <c:pt idx="34">
                  <c:v>Victor Stevens</c:v>
                </c:pt>
                <c:pt idx="35">
                  <c:v>Stanisław Wójcik</c:v>
                </c:pt>
                <c:pt idx="36">
                  <c:v>Joakim Johansson</c:v>
                </c:pt>
                <c:pt idx="37">
                  <c:v>Leonie Köhler</c:v>
                </c:pt>
                <c:pt idx="38">
                  <c:v>Roberto Almeida</c:v>
                </c:pt>
                <c:pt idx="39">
                  <c:v>Luis Rojas</c:v>
                </c:pt>
                <c:pt idx="40">
                  <c:v>Jennifer Peterson</c:v>
                </c:pt>
                <c:pt idx="41">
                  <c:v>Julia Barnett</c:v>
                </c:pt>
                <c:pt idx="42">
                  <c:v>Terhi Hämäläinen</c:v>
                </c:pt>
                <c:pt idx="43">
                  <c:v>Richard Cunningham</c:v>
                </c:pt>
                <c:pt idx="44">
                  <c:v>Marc Dubois</c:v>
                </c:pt>
                <c:pt idx="45">
                  <c:v>Fernanda Ramos</c:v>
                </c:pt>
                <c:pt idx="46">
                  <c:v>Edward Francis</c:v>
                </c:pt>
                <c:pt idx="47">
                  <c:v>Alexandre Rocha</c:v>
                </c:pt>
                <c:pt idx="48">
                  <c:v>John Gordon</c:v>
                </c:pt>
                <c:pt idx="49">
                  <c:v>Johannes Van der Berg</c:v>
                </c:pt>
                <c:pt idx="50">
                  <c:v>Ellie Sullivan</c:v>
                </c:pt>
                <c:pt idx="51">
                  <c:v>Isabelle Mercier</c:v>
                </c:pt>
                <c:pt idx="52">
                  <c:v>Tim Goyer</c:v>
                </c:pt>
                <c:pt idx="53">
                  <c:v>Martha Silk</c:v>
                </c:pt>
                <c:pt idx="54">
                  <c:v>Lucas Mancini</c:v>
                </c:pt>
                <c:pt idx="55">
                  <c:v>Madalena Sampaio</c:v>
                </c:pt>
                <c:pt idx="56">
                  <c:v>Eduardo Martins</c:v>
                </c:pt>
                <c:pt idx="57">
                  <c:v>Kara Nielsen</c:v>
                </c:pt>
                <c:pt idx="58">
                  <c:v>Mark Philips</c:v>
                </c:pt>
              </c:strCache>
            </c:strRef>
          </c:cat>
          <c:val>
            <c:numRef>
              <c:f>Sheet1!$D$2:$D$60</c:f>
              <c:numCache>
                <c:formatCode>General</c:formatCode>
                <c:ptCount val="59"/>
                <c:pt idx="0">
                  <c:v>99.99</c:v>
                </c:pt>
                <c:pt idx="1">
                  <c:v>128.69999999999999</c:v>
                </c:pt>
                <c:pt idx="2">
                  <c:v>40.590000000000003</c:v>
                </c:pt>
                <c:pt idx="3">
                  <c:v>79.2</c:v>
                </c:pt>
                <c:pt idx="4">
                  <c:v>94.05</c:v>
                </c:pt>
                <c:pt idx="5">
                  <c:v>84.15</c:v>
                </c:pt>
                <c:pt idx="6">
                  <c:v>74.25</c:v>
                </c:pt>
                <c:pt idx="7">
                  <c:v>99.99</c:v>
                </c:pt>
                <c:pt idx="8">
                  <c:v>71.28</c:v>
                </c:pt>
                <c:pt idx="9">
                  <c:v>71.28</c:v>
                </c:pt>
                <c:pt idx="10">
                  <c:v>98.01</c:v>
                </c:pt>
                <c:pt idx="11">
                  <c:v>98.01</c:v>
                </c:pt>
                <c:pt idx="12">
                  <c:v>114.84</c:v>
                </c:pt>
                <c:pt idx="13">
                  <c:v>79.2</c:v>
                </c:pt>
                <c:pt idx="14">
                  <c:v>79.2</c:v>
                </c:pt>
                <c:pt idx="15">
                  <c:v>70.290000000000006</c:v>
                </c:pt>
                <c:pt idx="16">
                  <c:v>60.39</c:v>
                </c:pt>
                <c:pt idx="17">
                  <c:v>111.87</c:v>
                </c:pt>
                <c:pt idx="18">
                  <c:v>68.31</c:v>
                </c:pt>
                <c:pt idx="19">
                  <c:v>108.9</c:v>
                </c:pt>
                <c:pt idx="20">
                  <c:v>91.08</c:v>
                </c:pt>
                <c:pt idx="21">
                  <c:v>98.01</c:v>
                </c:pt>
                <c:pt idx="22">
                  <c:v>73.260000000000005</c:v>
                </c:pt>
                <c:pt idx="23">
                  <c:v>81.180000000000007</c:v>
                </c:pt>
                <c:pt idx="24">
                  <c:v>72.27</c:v>
                </c:pt>
                <c:pt idx="25">
                  <c:v>144.54</c:v>
                </c:pt>
                <c:pt idx="26">
                  <c:v>72.27</c:v>
                </c:pt>
                <c:pt idx="27">
                  <c:v>95.04</c:v>
                </c:pt>
                <c:pt idx="28">
                  <c:v>102.96</c:v>
                </c:pt>
                <c:pt idx="29">
                  <c:v>39.6</c:v>
                </c:pt>
                <c:pt idx="30">
                  <c:v>78.209999999999994</c:v>
                </c:pt>
                <c:pt idx="31">
                  <c:v>85.14</c:v>
                </c:pt>
                <c:pt idx="32">
                  <c:v>69.3</c:v>
                </c:pt>
                <c:pt idx="33">
                  <c:v>92.07</c:v>
                </c:pt>
                <c:pt idx="34">
                  <c:v>76.23</c:v>
                </c:pt>
                <c:pt idx="35">
                  <c:v>76.23</c:v>
                </c:pt>
                <c:pt idx="36">
                  <c:v>75.239999999999995</c:v>
                </c:pt>
                <c:pt idx="37">
                  <c:v>82.17</c:v>
                </c:pt>
                <c:pt idx="38">
                  <c:v>82.17</c:v>
                </c:pt>
                <c:pt idx="39">
                  <c:v>97.02</c:v>
                </c:pt>
                <c:pt idx="40">
                  <c:v>66.33</c:v>
                </c:pt>
                <c:pt idx="41">
                  <c:v>72.27</c:v>
                </c:pt>
                <c:pt idx="42">
                  <c:v>79.2</c:v>
                </c:pt>
                <c:pt idx="43">
                  <c:v>86.13</c:v>
                </c:pt>
                <c:pt idx="44">
                  <c:v>64.349999999999994</c:v>
                </c:pt>
                <c:pt idx="45">
                  <c:v>106.92</c:v>
                </c:pt>
                <c:pt idx="46">
                  <c:v>91.08</c:v>
                </c:pt>
                <c:pt idx="47">
                  <c:v>69.3</c:v>
                </c:pt>
                <c:pt idx="48">
                  <c:v>66.33</c:v>
                </c:pt>
                <c:pt idx="49">
                  <c:v>65.34</c:v>
                </c:pt>
                <c:pt idx="50">
                  <c:v>75.239999999999995</c:v>
                </c:pt>
                <c:pt idx="51">
                  <c:v>73.260000000000005</c:v>
                </c:pt>
                <c:pt idx="52">
                  <c:v>54.45</c:v>
                </c:pt>
                <c:pt idx="53">
                  <c:v>62.37</c:v>
                </c:pt>
                <c:pt idx="54">
                  <c:v>50.49</c:v>
                </c:pt>
                <c:pt idx="55">
                  <c:v>82.17</c:v>
                </c:pt>
                <c:pt idx="56">
                  <c:v>60.39</c:v>
                </c:pt>
                <c:pt idx="57">
                  <c:v>37.619999999999997</c:v>
                </c:pt>
                <c:pt idx="58">
                  <c:v>29.7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AF06-4243-A90A-D6CA989D696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891717919"/>
        <c:axId val="1891733279"/>
      </c:lineChart>
      <c:catAx>
        <c:axId val="189175007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 algn="ctr" rtl="0">
              <a:defRPr lang="en-US" sz="110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91751519"/>
        <c:crosses val="autoZero"/>
        <c:auto val="1"/>
        <c:lblAlgn val="ctr"/>
        <c:lblOffset val="100"/>
        <c:noMultiLvlLbl val="0"/>
      </c:catAx>
      <c:valAx>
        <c:axId val="1891751519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 algn="ctr" rtl="0">
                  <a:defRPr lang="en-US" sz="1100" b="0" i="0" u="none" strike="noStrike" kern="1200" spc="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100" b="0" i="0" u="none" strike="noStrike" kern="1200" spc="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AOV / Purchase Frequency</a:t>
                </a:r>
              </a:p>
            </c:rich>
          </c:tx>
          <c:layout>
            <c:manualLayout>
              <c:xMode val="edge"/>
              <c:yMode val="edge"/>
              <c:x val="1.5984086440513027E-2"/>
              <c:y val="0.1210517435320585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 algn="ctr" rtl="0">
                <a:defRPr lang="en-US" sz="1100" b="0" i="0" u="none" strike="noStrike" kern="1200" spc="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 algn="ctr" rtl="0">
              <a:defRPr lang="en-US" sz="110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91750079"/>
        <c:crosses val="autoZero"/>
        <c:crossBetween val="between"/>
      </c:valAx>
      <c:valAx>
        <c:axId val="1891733279"/>
        <c:scaling>
          <c:orientation val="minMax"/>
        </c:scaling>
        <c:delete val="0"/>
        <c:axPos val="r"/>
        <c:title>
          <c:tx>
            <c:rich>
              <a:bodyPr rot="-5400000" spcFirstLastPara="1" vertOverflow="ellipsis" vert="horz" wrap="square" anchor="ctr" anchorCtr="1"/>
              <a:lstStyle/>
              <a:p>
                <a:pPr algn="ctr" rtl="0">
                  <a:defRPr lang="en-US" sz="1100" b="0" i="0" u="none" strike="noStrike" kern="1200" spc="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100" b="0" i="0" u="none" strike="noStrike" kern="1200" spc="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Total Spending</a:t>
                </a:r>
              </a:p>
            </c:rich>
          </c:tx>
          <c:layout>
            <c:manualLayout>
              <c:xMode val="edge"/>
              <c:yMode val="edge"/>
              <c:x val="0.97329855177194047"/>
              <c:y val="0.2442087912166123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 algn="ctr" rtl="0">
                <a:defRPr lang="en-US" sz="1100" b="0" i="0" u="none" strike="noStrike" kern="1200" spc="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 algn="ctr" rtl="0">
              <a:defRPr lang="en-US" sz="110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91717919"/>
        <c:crosses val="max"/>
        <c:crossBetween val="between"/>
      </c:valAx>
      <c:catAx>
        <c:axId val="1891717919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891733279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 rtl="0">
            <a:defRPr lang="en-US" sz="110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140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sz="1400"/>
              <a:t>SALES PERCENTAGE OF EACH GENRE IN USA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40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GenreRevenue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invertIfNegative val="0"/>
          <c:cat>
            <c:strRef>
              <c:f>Sheet1!$A$2:$A$18</c:f>
              <c:strCache>
                <c:ptCount val="17"/>
                <c:pt idx="0">
                  <c:v>Rock</c:v>
                </c:pt>
                <c:pt idx="1">
                  <c:v>Alternative &amp; Punk</c:v>
                </c:pt>
                <c:pt idx="2">
                  <c:v>Metal</c:v>
                </c:pt>
                <c:pt idx="3">
                  <c:v>R&amp;B/Soul</c:v>
                </c:pt>
                <c:pt idx="4">
                  <c:v>Blues</c:v>
                </c:pt>
                <c:pt idx="5">
                  <c:v>Alternative</c:v>
                </c:pt>
                <c:pt idx="6">
                  <c:v>Latin</c:v>
                </c:pt>
                <c:pt idx="7">
                  <c:v>Pop</c:v>
                </c:pt>
                <c:pt idx="8">
                  <c:v>Hip Hop/Rap</c:v>
                </c:pt>
                <c:pt idx="9">
                  <c:v>Jazz</c:v>
                </c:pt>
                <c:pt idx="10">
                  <c:v>Easy Listening</c:v>
                </c:pt>
                <c:pt idx="11">
                  <c:v>Reggae</c:v>
                </c:pt>
                <c:pt idx="12">
                  <c:v>Electronica/Dance</c:v>
                </c:pt>
                <c:pt idx="13">
                  <c:v>Classical</c:v>
                </c:pt>
                <c:pt idx="14">
                  <c:v>Heavy Metal</c:v>
                </c:pt>
                <c:pt idx="15">
                  <c:v>Soundtrack</c:v>
                </c:pt>
                <c:pt idx="16">
                  <c:v>TV Shows</c:v>
                </c:pt>
              </c:strCache>
            </c:strRef>
          </c:cat>
          <c:val>
            <c:numRef>
              <c:f>Sheet1!$B$2:$B$18</c:f>
              <c:numCache>
                <c:formatCode>General</c:formatCode>
                <c:ptCount val="17"/>
                <c:pt idx="0">
                  <c:v>555.39</c:v>
                </c:pt>
                <c:pt idx="1">
                  <c:v>128.69999999999999</c:v>
                </c:pt>
                <c:pt idx="2">
                  <c:v>122.76</c:v>
                </c:pt>
                <c:pt idx="3">
                  <c:v>52.47</c:v>
                </c:pt>
                <c:pt idx="4">
                  <c:v>35.64</c:v>
                </c:pt>
                <c:pt idx="5">
                  <c:v>34.65</c:v>
                </c:pt>
                <c:pt idx="6">
                  <c:v>21.78</c:v>
                </c:pt>
                <c:pt idx="7">
                  <c:v>21.78</c:v>
                </c:pt>
                <c:pt idx="8">
                  <c:v>19.8</c:v>
                </c:pt>
                <c:pt idx="9">
                  <c:v>13.86</c:v>
                </c:pt>
                <c:pt idx="10">
                  <c:v>12.87</c:v>
                </c:pt>
                <c:pt idx="11">
                  <c:v>5.94</c:v>
                </c:pt>
                <c:pt idx="12">
                  <c:v>4.95</c:v>
                </c:pt>
                <c:pt idx="13">
                  <c:v>3.96</c:v>
                </c:pt>
                <c:pt idx="14">
                  <c:v>2.97</c:v>
                </c:pt>
                <c:pt idx="15">
                  <c:v>1.98</c:v>
                </c:pt>
                <c:pt idx="16">
                  <c:v>0.99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EB0-4E58-95C2-E48C0732CFD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1624275935"/>
        <c:axId val="1624272095"/>
      </c:barChart>
      <c:lineChart>
        <c:grouping val="standard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RevenuePercentage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Sheet1!$A$2:$A$18</c:f>
              <c:strCache>
                <c:ptCount val="17"/>
                <c:pt idx="0">
                  <c:v>Rock</c:v>
                </c:pt>
                <c:pt idx="1">
                  <c:v>Alternative &amp; Punk</c:v>
                </c:pt>
                <c:pt idx="2">
                  <c:v>Metal</c:v>
                </c:pt>
                <c:pt idx="3">
                  <c:v>R&amp;B/Soul</c:v>
                </c:pt>
                <c:pt idx="4">
                  <c:v>Blues</c:v>
                </c:pt>
                <c:pt idx="5">
                  <c:v>Alternative</c:v>
                </c:pt>
                <c:pt idx="6">
                  <c:v>Latin</c:v>
                </c:pt>
                <c:pt idx="7">
                  <c:v>Pop</c:v>
                </c:pt>
                <c:pt idx="8">
                  <c:v>Hip Hop/Rap</c:v>
                </c:pt>
                <c:pt idx="9">
                  <c:v>Jazz</c:v>
                </c:pt>
                <c:pt idx="10">
                  <c:v>Easy Listening</c:v>
                </c:pt>
                <c:pt idx="11">
                  <c:v>Reggae</c:v>
                </c:pt>
                <c:pt idx="12">
                  <c:v>Electronica/Dance</c:v>
                </c:pt>
                <c:pt idx="13">
                  <c:v>Classical</c:v>
                </c:pt>
                <c:pt idx="14">
                  <c:v>Heavy Metal</c:v>
                </c:pt>
                <c:pt idx="15">
                  <c:v>Soundtrack</c:v>
                </c:pt>
                <c:pt idx="16">
                  <c:v>TV Shows</c:v>
                </c:pt>
              </c:strCache>
            </c:strRef>
          </c:cat>
          <c:val>
            <c:numRef>
              <c:f>Sheet1!$C$2:$C$18</c:f>
              <c:numCache>
                <c:formatCode>General</c:formatCode>
                <c:ptCount val="17"/>
                <c:pt idx="0">
                  <c:v>53.38</c:v>
                </c:pt>
                <c:pt idx="1">
                  <c:v>12.37</c:v>
                </c:pt>
                <c:pt idx="2">
                  <c:v>11.8</c:v>
                </c:pt>
                <c:pt idx="3">
                  <c:v>5.04</c:v>
                </c:pt>
                <c:pt idx="4">
                  <c:v>3.43</c:v>
                </c:pt>
                <c:pt idx="5">
                  <c:v>3.33</c:v>
                </c:pt>
                <c:pt idx="6">
                  <c:v>2.09</c:v>
                </c:pt>
                <c:pt idx="7">
                  <c:v>2.09</c:v>
                </c:pt>
                <c:pt idx="8">
                  <c:v>1.9</c:v>
                </c:pt>
                <c:pt idx="9">
                  <c:v>1.33</c:v>
                </c:pt>
                <c:pt idx="10">
                  <c:v>1.24</c:v>
                </c:pt>
                <c:pt idx="11">
                  <c:v>0.56999999999999995</c:v>
                </c:pt>
                <c:pt idx="12">
                  <c:v>0.48</c:v>
                </c:pt>
                <c:pt idx="13">
                  <c:v>0.38</c:v>
                </c:pt>
                <c:pt idx="14">
                  <c:v>0.28999999999999998</c:v>
                </c:pt>
                <c:pt idx="15">
                  <c:v>0.19</c:v>
                </c:pt>
                <c:pt idx="16">
                  <c:v>0.1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BEB0-4E58-95C2-E48C0732CFD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832251264"/>
        <c:axId val="1832242624"/>
      </c:lineChart>
      <c:catAx>
        <c:axId val="1624275935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 algn="ctr" rtl="0">
                  <a:defRPr lang="en-US" sz="1050" b="0" i="0" u="none" strike="noStrike" kern="1200" baseline="0">
                    <a:solidFill>
                      <a:prstClr val="black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050" b="0" i="0" u="none" strike="noStrike" kern="1200" baseline="0">
                    <a:solidFill>
                      <a:prstClr val="black"/>
                    </a:solidFill>
                    <a:latin typeface="+mn-lt"/>
                    <a:ea typeface="+mn-ea"/>
                    <a:cs typeface="+mn-cs"/>
                  </a:rPr>
                  <a:t>Genre name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 algn="ctr" rtl="0">
                <a:defRPr lang="en-US" sz="1050" b="0" i="0" u="none" strike="noStrike" kern="1200" baseline="0">
                  <a:solidFill>
                    <a:prstClr val="black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 algn="ctr" rtl="0">
              <a:defRPr lang="en-US" sz="1050" b="0" i="0" u="none" strike="noStrike" kern="1200" baseline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24272095"/>
        <c:crosses val="autoZero"/>
        <c:auto val="1"/>
        <c:lblAlgn val="ctr"/>
        <c:lblOffset val="100"/>
        <c:noMultiLvlLbl val="0"/>
      </c:catAx>
      <c:valAx>
        <c:axId val="1624272095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 algn="ctr">
                  <a:defRPr lang="en-US" sz="105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050"/>
                  <a:t>Genre Sales</a:t>
                </a:r>
              </a:p>
            </c:rich>
          </c:tx>
          <c:layout>
            <c:manualLayout>
              <c:xMode val="edge"/>
              <c:yMode val="edge"/>
              <c:x val="6.9318406842501816E-3"/>
              <c:y val="0.30078951642762425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 algn="ctr">
                <a:defRPr lang="en-US" sz="105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 algn="ctr" rtl="0">
              <a:defRPr lang="en-US" sz="1050" b="0" i="0" u="none" strike="noStrike" kern="1200" baseline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24275935"/>
        <c:crosses val="autoZero"/>
        <c:crossBetween val="between"/>
      </c:valAx>
      <c:valAx>
        <c:axId val="1832242624"/>
        <c:scaling>
          <c:orientation val="minMax"/>
        </c:scaling>
        <c:delete val="0"/>
        <c:axPos val="r"/>
        <c:title>
          <c:tx>
            <c:rich>
              <a:bodyPr rot="-5400000" spcFirstLastPara="1" vertOverflow="ellipsis" vert="horz" wrap="square" anchor="ctr" anchorCtr="1"/>
              <a:lstStyle/>
              <a:p>
                <a:pPr algn="ctr" rtl="0">
                  <a:defRPr lang="en-US" sz="1050" b="0" i="0" u="none" strike="noStrike" kern="1200" baseline="0">
                    <a:solidFill>
                      <a:prstClr val="black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050" b="0" i="0" u="none" strike="noStrike" kern="1200" baseline="0">
                    <a:solidFill>
                      <a:prstClr val="black"/>
                    </a:solidFill>
                    <a:latin typeface="+mn-lt"/>
                    <a:ea typeface="+mn-ea"/>
                    <a:cs typeface="+mn-cs"/>
                  </a:rPr>
                  <a:t>Sales Percentage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 algn="ctr" rtl="0">
                <a:defRPr lang="en-US" sz="1050" b="0" i="0" u="none" strike="noStrike" kern="1200" baseline="0">
                  <a:solidFill>
                    <a:prstClr val="black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 algn="ctr" rtl="0">
              <a:defRPr lang="en-US" sz="1050" b="0" i="0" u="none" strike="noStrike" kern="1200" baseline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32251264"/>
        <c:crosses val="max"/>
        <c:crossBetween val="between"/>
      </c:valAx>
      <c:catAx>
        <c:axId val="1832251264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832242624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 algn="ctr">
        <a:defRPr lang="en-US" sz="900" b="0" i="0" u="none" strike="noStrike" kern="1200" baseline="0">
          <a:solidFill>
            <a:schemeClr val="tx1"/>
          </a:solidFill>
          <a:latin typeface="+mn-lt"/>
          <a:ea typeface="+mn-ea"/>
          <a:cs typeface="+mn-cs"/>
        </a:defRPr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ctr">
              <a:defRPr lang="en-US" sz="110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sz="11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CUSTOMER WITH  AT LEAST 3 DIFFERENT GENRE'S TRACK BOUGHT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>
            <a:defRPr lang="en-US" sz="110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5.6684404064052701E-2"/>
          <c:y val="0.19260367706794804"/>
          <c:w val="0.93054902741423207"/>
          <c:h val="0.37971472315960503"/>
        </c:manualLayout>
      </c:layout>
      <c:barChart>
        <c:barDir val="col"/>
        <c:grouping val="clustered"/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Genre_Count</c:v>
                </c:pt>
              </c:strCache>
            </c:strRef>
          </c:tx>
          <c:invertIfNegative val="0"/>
          <c:dPt>
            <c:idx val="0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92DB-416E-AE6C-AFC8856FC1C4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92DB-416E-AE6C-AFC8856FC1C4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92DB-416E-AE6C-AFC8856FC1C4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92DB-416E-AE6C-AFC8856FC1C4}"/>
              </c:ext>
            </c:extLst>
          </c:dPt>
          <c:dPt>
            <c:idx val="4"/>
            <c:invertIfNegative val="0"/>
            <c:bubble3D val="0"/>
            <c:spPr>
              <a:solidFill>
                <a:schemeClr val="accent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92DB-416E-AE6C-AFC8856FC1C4}"/>
              </c:ext>
            </c:extLst>
          </c:dPt>
          <c:dPt>
            <c:idx val="5"/>
            <c:invertIfNegative val="0"/>
            <c:bubble3D val="0"/>
            <c:spPr>
              <a:solidFill>
                <a:schemeClr val="accent6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92DB-416E-AE6C-AFC8856FC1C4}"/>
              </c:ext>
            </c:extLst>
          </c:dPt>
          <c:dPt>
            <c:idx val="6"/>
            <c:invertIfNegative val="0"/>
            <c:bubble3D val="0"/>
            <c:spPr>
              <a:solidFill>
                <a:schemeClr val="accent1">
                  <a:lumMod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92DB-416E-AE6C-AFC8856FC1C4}"/>
              </c:ext>
            </c:extLst>
          </c:dPt>
          <c:dPt>
            <c:idx val="7"/>
            <c:invertIfNegative val="0"/>
            <c:bubble3D val="0"/>
            <c:spPr>
              <a:solidFill>
                <a:schemeClr val="accent2">
                  <a:lumMod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F-92DB-416E-AE6C-AFC8856FC1C4}"/>
              </c:ext>
            </c:extLst>
          </c:dPt>
          <c:dPt>
            <c:idx val="8"/>
            <c:invertIfNegative val="0"/>
            <c:bubble3D val="0"/>
            <c:spPr>
              <a:solidFill>
                <a:schemeClr val="accent3">
                  <a:lumMod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1-92DB-416E-AE6C-AFC8856FC1C4}"/>
              </c:ext>
            </c:extLst>
          </c:dPt>
          <c:dPt>
            <c:idx val="9"/>
            <c:invertIfNegative val="0"/>
            <c:bubble3D val="0"/>
            <c:spPr>
              <a:solidFill>
                <a:schemeClr val="accent4">
                  <a:lumMod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3-92DB-416E-AE6C-AFC8856FC1C4}"/>
              </c:ext>
            </c:extLst>
          </c:dPt>
          <c:dPt>
            <c:idx val="10"/>
            <c:invertIfNegative val="0"/>
            <c:bubble3D val="0"/>
            <c:spPr>
              <a:solidFill>
                <a:schemeClr val="accent5">
                  <a:lumMod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5-92DB-416E-AE6C-AFC8856FC1C4}"/>
              </c:ext>
            </c:extLst>
          </c:dPt>
          <c:dPt>
            <c:idx val="11"/>
            <c:invertIfNegative val="0"/>
            <c:bubble3D val="0"/>
            <c:spPr>
              <a:solidFill>
                <a:schemeClr val="accent6">
                  <a:lumMod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7-92DB-416E-AE6C-AFC8856FC1C4}"/>
              </c:ext>
            </c:extLst>
          </c:dPt>
          <c:dPt>
            <c:idx val="12"/>
            <c:invertIfNegative val="0"/>
            <c:bubble3D val="0"/>
            <c:spPr>
              <a:solidFill>
                <a:schemeClr val="accent1">
                  <a:lumMod val="80000"/>
                  <a:lumOff val="2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9-92DB-416E-AE6C-AFC8856FC1C4}"/>
              </c:ext>
            </c:extLst>
          </c:dPt>
          <c:dPt>
            <c:idx val="13"/>
            <c:invertIfNegative val="0"/>
            <c:bubble3D val="0"/>
            <c:spPr>
              <a:solidFill>
                <a:schemeClr val="accent2">
                  <a:lumMod val="80000"/>
                  <a:lumOff val="2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B-92DB-416E-AE6C-AFC8856FC1C4}"/>
              </c:ext>
            </c:extLst>
          </c:dPt>
          <c:dPt>
            <c:idx val="14"/>
            <c:invertIfNegative val="0"/>
            <c:bubble3D val="0"/>
            <c:spPr>
              <a:solidFill>
                <a:schemeClr val="accent3">
                  <a:lumMod val="80000"/>
                  <a:lumOff val="2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D-92DB-416E-AE6C-AFC8856FC1C4}"/>
              </c:ext>
            </c:extLst>
          </c:dPt>
          <c:dPt>
            <c:idx val="15"/>
            <c:invertIfNegative val="0"/>
            <c:bubble3D val="0"/>
            <c:spPr>
              <a:solidFill>
                <a:schemeClr val="accent4">
                  <a:lumMod val="80000"/>
                  <a:lumOff val="2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F-92DB-416E-AE6C-AFC8856FC1C4}"/>
              </c:ext>
            </c:extLst>
          </c:dPt>
          <c:dPt>
            <c:idx val="16"/>
            <c:invertIfNegative val="0"/>
            <c:bubble3D val="0"/>
            <c:spPr>
              <a:solidFill>
                <a:schemeClr val="accent5">
                  <a:lumMod val="80000"/>
                  <a:lumOff val="2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21-92DB-416E-AE6C-AFC8856FC1C4}"/>
              </c:ext>
            </c:extLst>
          </c:dPt>
          <c:dPt>
            <c:idx val="17"/>
            <c:invertIfNegative val="0"/>
            <c:bubble3D val="0"/>
            <c:spPr>
              <a:solidFill>
                <a:schemeClr val="accent6">
                  <a:lumMod val="80000"/>
                  <a:lumOff val="2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23-92DB-416E-AE6C-AFC8856FC1C4}"/>
              </c:ext>
            </c:extLst>
          </c:dPt>
          <c:dPt>
            <c:idx val="18"/>
            <c:invertIfNegative val="0"/>
            <c:bubble3D val="0"/>
            <c:spPr>
              <a:solidFill>
                <a:schemeClr val="accent1">
                  <a:lumMod val="8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25-92DB-416E-AE6C-AFC8856FC1C4}"/>
              </c:ext>
            </c:extLst>
          </c:dPt>
          <c:dPt>
            <c:idx val="19"/>
            <c:invertIfNegative val="0"/>
            <c:bubble3D val="0"/>
            <c:spPr>
              <a:solidFill>
                <a:schemeClr val="accent2">
                  <a:lumMod val="8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27-92DB-416E-AE6C-AFC8856FC1C4}"/>
              </c:ext>
            </c:extLst>
          </c:dPt>
          <c:dPt>
            <c:idx val="20"/>
            <c:invertIfNegative val="0"/>
            <c:bubble3D val="0"/>
            <c:spPr>
              <a:solidFill>
                <a:schemeClr val="accent3">
                  <a:lumMod val="8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29-92DB-416E-AE6C-AFC8856FC1C4}"/>
              </c:ext>
            </c:extLst>
          </c:dPt>
          <c:dPt>
            <c:idx val="21"/>
            <c:invertIfNegative val="0"/>
            <c:bubble3D val="0"/>
            <c:spPr>
              <a:solidFill>
                <a:schemeClr val="accent4">
                  <a:lumMod val="8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2B-92DB-416E-AE6C-AFC8856FC1C4}"/>
              </c:ext>
            </c:extLst>
          </c:dPt>
          <c:dPt>
            <c:idx val="22"/>
            <c:invertIfNegative val="0"/>
            <c:bubble3D val="0"/>
            <c:spPr>
              <a:solidFill>
                <a:schemeClr val="accent5">
                  <a:lumMod val="8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2D-92DB-416E-AE6C-AFC8856FC1C4}"/>
              </c:ext>
            </c:extLst>
          </c:dPt>
          <c:dPt>
            <c:idx val="23"/>
            <c:invertIfNegative val="0"/>
            <c:bubble3D val="0"/>
            <c:spPr>
              <a:solidFill>
                <a:schemeClr val="accent6">
                  <a:lumMod val="8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2F-92DB-416E-AE6C-AFC8856FC1C4}"/>
              </c:ext>
            </c:extLst>
          </c:dPt>
          <c:dPt>
            <c:idx val="24"/>
            <c:invertIfNegative val="0"/>
            <c:bubble3D val="0"/>
            <c:spPr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31-92DB-416E-AE6C-AFC8856FC1C4}"/>
              </c:ext>
            </c:extLst>
          </c:dPt>
          <c:dPt>
            <c:idx val="25"/>
            <c:invertIfNegative val="0"/>
            <c:bubble3D val="0"/>
            <c:spPr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33-92DB-416E-AE6C-AFC8856FC1C4}"/>
              </c:ext>
            </c:extLst>
          </c:dPt>
          <c:dPt>
            <c:idx val="26"/>
            <c:invertIfNegative val="0"/>
            <c:bubble3D val="0"/>
            <c:spPr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35-92DB-416E-AE6C-AFC8856FC1C4}"/>
              </c:ext>
            </c:extLst>
          </c:dPt>
          <c:dPt>
            <c:idx val="27"/>
            <c:invertIfNegative val="0"/>
            <c:bubble3D val="0"/>
            <c:spPr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37-92DB-416E-AE6C-AFC8856FC1C4}"/>
              </c:ext>
            </c:extLst>
          </c:dPt>
          <c:dPt>
            <c:idx val="28"/>
            <c:invertIfNegative val="0"/>
            <c:bubble3D val="0"/>
            <c:spPr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39-92DB-416E-AE6C-AFC8856FC1C4}"/>
              </c:ext>
            </c:extLst>
          </c:dPt>
          <c:dPt>
            <c:idx val="29"/>
            <c:invertIfNegative val="0"/>
            <c:bubble3D val="0"/>
            <c:spPr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3B-92DB-416E-AE6C-AFC8856FC1C4}"/>
              </c:ext>
            </c:extLst>
          </c:dPt>
          <c:dPt>
            <c:idx val="30"/>
            <c:invertIfNegative val="0"/>
            <c:bubble3D val="0"/>
            <c:spPr>
              <a:solidFill>
                <a:schemeClr val="accent1">
                  <a:lumMod val="5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3D-92DB-416E-AE6C-AFC8856FC1C4}"/>
              </c:ext>
            </c:extLst>
          </c:dPt>
          <c:dPt>
            <c:idx val="31"/>
            <c:invertIfNegative val="0"/>
            <c:bubble3D val="0"/>
            <c:spPr>
              <a:solidFill>
                <a:schemeClr val="accent2">
                  <a:lumMod val="5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3F-92DB-416E-AE6C-AFC8856FC1C4}"/>
              </c:ext>
            </c:extLst>
          </c:dPt>
          <c:dPt>
            <c:idx val="32"/>
            <c:invertIfNegative val="0"/>
            <c:bubble3D val="0"/>
            <c:spPr>
              <a:solidFill>
                <a:schemeClr val="accent3">
                  <a:lumMod val="5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41-92DB-416E-AE6C-AFC8856FC1C4}"/>
              </c:ext>
            </c:extLst>
          </c:dPt>
          <c:dPt>
            <c:idx val="33"/>
            <c:invertIfNegative val="0"/>
            <c:bubble3D val="0"/>
            <c:spPr>
              <a:solidFill>
                <a:schemeClr val="accent4">
                  <a:lumMod val="5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43-92DB-416E-AE6C-AFC8856FC1C4}"/>
              </c:ext>
            </c:extLst>
          </c:dPt>
          <c:dPt>
            <c:idx val="34"/>
            <c:invertIfNegative val="0"/>
            <c:bubble3D val="0"/>
            <c:spPr>
              <a:solidFill>
                <a:schemeClr val="accent5">
                  <a:lumMod val="5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45-92DB-416E-AE6C-AFC8856FC1C4}"/>
              </c:ext>
            </c:extLst>
          </c:dPt>
          <c:dPt>
            <c:idx val="35"/>
            <c:invertIfNegative val="0"/>
            <c:bubble3D val="0"/>
            <c:spPr>
              <a:solidFill>
                <a:schemeClr val="accent6">
                  <a:lumMod val="5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47-92DB-416E-AE6C-AFC8856FC1C4}"/>
              </c:ext>
            </c:extLst>
          </c:dPt>
          <c:dPt>
            <c:idx val="36"/>
            <c:invertIfNegative val="0"/>
            <c:bubble3D val="0"/>
            <c:spPr>
              <a:solidFill>
                <a:schemeClr val="accent1">
                  <a:lumMod val="70000"/>
                  <a:lumOff val="3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49-92DB-416E-AE6C-AFC8856FC1C4}"/>
              </c:ext>
            </c:extLst>
          </c:dPt>
          <c:dPt>
            <c:idx val="37"/>
            <c:invertIfNegative val="0"/>
            <c:bubble3D val="0"/>
            <c:spPr>
              <a:solidFill>
                <a:schemeClr val="accent2">
                  <a:lumMod val="70000"/>
                  <a:lumOff val="3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4B-92DB-416E-AE6C-AFC8856FC1C4}"/>
              </c:ext>
            </c:extLst>
          </c:dPt>
          <c:dPt>
            <c:idx val="38"/>
            <c:invertIfNegative val="0"/>
            <c:bubble3D val="0"/>
            <c:spPr>
              <a:solidFill>
                <a:schemeClr val="accent3">
                  <a:lumMod val="70000"/>
                  <a:lumOff val="3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4D-92DB-416E-AE6C-AFC8856FC1C4}"/>
              </c:ext>
            </c:extLst>
          </c:dPt>
          <c:dPt>
            <c:idx val="39"/>
            <c:invertIfNegative val="0"/>
            <c:bubble3D val="0"/>
            <c:spPr>
              <a:solidFill>
                <a:schemeClr val="accent4">
                  <a:lumMod val="70000"/>
                  <a:lumOff val="3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4F-92DB-416E-AE6C-AFC8856FC1C4}"/>
              </c:ext>
            </c:extLst>
          </c:dPt>
          <c:dPt>
            <c:idx val="40"/>
            <c:invertIfNegative val="0"/>
            <c:bubble3D val="0"/>
            <c:spPr>
              <a:solidFill>
                <a:schemeClr val="accent5">
                  <a:lumMod val="70000"/>
                  <a:lumOff val="3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51-92DB-416E-AE6C-AFC8856FC1C4}"/>
              </c:ext>
            </c:extLst>
          </c:dPt>
          <c:dPt>
            <c:idx val="41"/>
            <c:invertIfNegative val="0"/>
            <c:bubble3D val="0"/>
            <c:spPr>
              <a:solidFill>
                <a:schemeClr val="accent6">
                  <a:lumMod val="70000"/>
                  <a:lumOff val="3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53-92DB-416E-AE6C-AFC8856FC1C4}"/>
              </c:ext>
            </c:extLst>
          </c:dPt>
          <c:dPt>
            <c:idx val="42"/>
            <c:invertIfNegative val="0"/>
            <c:bubble3D val="0"/>
            <c:spPr>
              <a:solidFill>
                <a:schemeClr val="accent1">
                  <a:lumMod val="7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55-92DB-416E-AE6C-AFC8856FC1C4}"/>
              </c:ext>
            </c:extLst>
          </c:dPt>
          <c:dPt>
            <c:idx val="43"/>
            <c:invertIfNegative val="0"/>
            <c:bubble3D val="0"/>
            <c:spPr>
              <a:solidFill>
                <a:schemeClr val="accent2">
                  <a:lumMod val="7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57-92DB-416E-AE6C-AFC8856FC1C4}"/>
              </c:ext>
            </c:extLst>
          </c:dPt>
          <c:dPt>
            <c:idx val="44"/>
            <c:invertIfNegative val="0"/>
            <c:bubble3D val="0"/>
            <c:spPr>
              <a:solidFill>
                <a:schemeClr val="accent3">
                  <a:lumMod val="7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59-92DB-416E-AE6C-AFC8856FC1C4}"/>
              </c:ext>
            </c:extLst>
          </c:dPt>
          <c:dPt>
            <c:idx val="45"/>
            <c:invertIfNegative val="0"/>
            <c:bubble3D val="0"/>
            <c:spPr>
              <a:solidFill>
                <a:schemeClr val="accent4">
                  <a:lumMod val="7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5B-92DB-416E-AE6C-AFC8856FC1C4}"/>
              </c:ext>
            </c:extLst>
          </c:dPt>
          <c:dPt>
            <c:idx val="46"/>
            <c:invertIfNegative val="0"/>
            <c:bubble3D val="0"/>
            <c:spPr>
              <a:solidFill>
                <a:schemeClr val="accent5">
                  <a:lumMod val="7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5D-92DB-416E-AE6C-AFC8856FC1C4}"/>
              </c:ext>
            </c:extLst>
          </c:dPt>
          <c:dPt>
            <c:idx val="47"/>
            <c:invertIfNegative val="0"/>
            <c:bubble3D val="0"/>
            <c:spPr>
              <a:solidFill>
                <a:schemeClr val="accent6">
                  <a:lumMod val="7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5F-92DB-416E-AE6C-AFC8856FC1C4}"/>
              </c:ext>
            </c:extLst>
          </c:dPt>
          <c:dPt>
            <c:idx val="48"/>
            <c:invertIfNegative val="0"/>
            <c:bubble3D val="0"/>
            <c:spPr>
              <a:solidFill>
                <a:schemeClr val="accent1">
                  <a:lumMod val="50000"/>
                  <a:lumOff val="5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61-92DB-416E-AE6C-AFC8856FC1C4}"/>
              </c:ext>
            </c:extLst>
          </c:dPt>
          <c:dPt>
            <c:idx val="49"/>
            <c:invertIfNegative val="0"/>
            <c:bubble3D val="0"/>
            <c:spPr>
              <a:solidFill>
                <a:schemeClr val="accent2">
                  <a:lumMod val="50000"/>
                  <a:lumOff val="5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63-92DB-416E-AE6C-AFC8856FC1C4}"/>
              </c:ext>
            </c:extLst>
          </c:dPt>
          <c:dPt>
            <c:idx val="50"/>
            <c:invertIfNegative val="0"/>
            <c:bubble3D val="0"/>
            <c:spPr>
              <a:solidFill>
                <a:schemeClr val="accent3">
                  <a:lumMod val="50000"/>
                  <a:lumOff val="5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65-92DB-416E-AE6C-AFC8856FC1C4}"/>
              </c:ext>
            </c:extLst>
          </c:dPt>
          <c:dPt>
            <c:idx val="51"/>
            <c:invertIfNegative val="0"/>
            <c:bubble3D val="0"/>
            <c:spPr>
              <a:solidFill>
                <a:schemeClr val="accent4">
                  <a:lumMod val="50000"/>
                  <a:lumOff val="5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67-92DB-416E-AE6C-AFC8856FC1C4}"/>
              </c:ext>
            </c:extLst>
          </c:dPt>
          <c:dPt>
            <c:idx val="52"/>
            <c:invertIfNegative val="0"/>
            <c:bubble3D val="0"/>
            <c:spPr>
              <a:solidFill>
                <a:schemeClr val="accent5">
                  <a:lumMod val="50000"/>
                  <a:lumOff val="5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69-92DB-416E-AE6C-AFC8856FC1C4}"/>
              </c:ext>
            </c:extLst>
          </c:dPt>
          <c:dPt>
            <c:idx val="53"/>
            <c:invertIfNegative val="0"/>
            <c:bubble3D val="0"/>
            <c:spPr>
              <a:solidFill>
                <a:schemeClr val="accent6">
                  <a:lumMod val="50000"/>
                  <a:lumOff val="5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6B-92DB-416E-AE6C-AFC8856FC1C4}"/>
              </c:ext>
            </c:extLst>
          </c:dPt>
          <c:dPt>
            <c:idx val="54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6D-92DB-416E-AE6C-AFC8856FC1C4}"/>
              </c:ext>
            </c:extLst>
          </c:dPt>
          <c:dPt>
            <c:idx val="55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6F-92DB-416E-AE6C-AFC8856FC1C4}"/>
              </c:ext>
            </c:extLst>
          </c:dPt>
          <c:dPt>
            <c:idx val="56"/>
            <c:invertIfNegative val="0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71-92DB-416E-AE6C-AFC8856FC1C4}"/>
              </c:ext>
            </c:extLst>
          </c:dPt>
          <c:dPt>
            <c:idx val="57"/>
            <c:invertIfNegative val="0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73-92DB-416E-AE6C-AFC8856FC1C4}"/>
              </c:ext>
            </c:extLst>
          </c:dPt>
          <c:dPt>
            <c:idx val="58"/>
            <c:invertIfNegative val="0"/>
            <c:bubble3D val="0"/>
            <c:spPr>
              <a:solidFill>
                <a:schemeClr val="accent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75-92DB-416E-AE6C-AFC8856FC1C4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 algn="ctr">
                  <a:defRPr lang="en-US" sz="9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Sheet1!$A$2:$A$60</c:f>
              <c:strCache>
                <c:ptCount val="59"/>
                <c:pt idx="0">
                  <c:v>Leonie Köhler</c:v>
                </c:pt>
                <c:pt idx="1">
                  <c:v>František Wichterlová</c:v>
                </c:pt>
                <c:pt idx="2">
                  <c:v>Terhi Hämäläinen</c:v>
                </c:pt>
                <c:pt idx="3">
                  <c:v>Madalena Sampaio</c:v>
                </c:pt>
                <c:pt idx="4">
                  <c:v>Heather Leacock</c:v>
                </c:pt>
                <c:pt idx="5">
                  <c:v>Edward Francis</c:v>
                </c:pt>
                <c:pt idx="6">
                  <c:v>Niklas Schröder</c:v>
                </c:pt>
                <c:pt idx="7">
                  <c:v>John Gordon</c:v>
                </c:pt>
                <c:pt idx="8">
                  <c:v>Hugh O'Reilly</c:v>
                </c:pt>
                <c:pt idx="9">
                  <c:v>Fernanda Ramos</c:v>
                </c:pt>
                <c:pt idx="10">
                  <c:v>Wyatt Girard</c:v>
                </c:pt>
                <c:pt idx="11">
                  <c:v>Jack Smith</c:v>
                </c:pt>
                <c:pt idx="12">
                  <c:v>Michelle Brooks</c:v>
                </c:pt>
                <c:pt idx="13">
                  <c:v>Marc Dubois</c:v>
                </c:pt>
                <c:pt idx="14">
                  <c:v>Julia Barnett</c:v>
                </c:pt>
                <c:pt idx="15">
                  <c:v>Ellie Sullivan</c:v>
                </c:pt>
                <c:pt idx="16">
                  <c:v>Luis Rojas</c:v>
                </c:pt>
                <c:pt idx="17">
                  <c:v>Helena Holý</c:v>
                </c:pt>
                <c:pt idx="18">
                  <c:v>Mark Taylor</c:v>
                </c:pt>
                <c:pt idx="19">
                  <c:v>Steve Murray</c:v>
                </c:pt>
                <c:pt idx="20">
                  <c:v>Enrique Muñoz</c:v>
                </c:pt>
                <c:pt idx="21">
                  <c:v>Johannes Van der Berg</c:v>
                </c:pt>
                <c:pt idx="22">
                  <c:v>Ladislav Kovács</c:v>
                </c:pt>
                <c:pt idx="23">
                  <c:v>Camille Bernard</c:v>
                </c:pt>
                <c:pt idx="24">
                  <c:v>Luís Gonçalves</c:v>
                </c:pt>
                <c:pt idx="25">
                  <c:v>Manoj Pareek</c:v>
                </c:pt>
                <c:pt idx="26">
                  <c:v>Tim Goyer</c:v>
                </c:pt>
                <c:pt idx="27">
                  <c:v>Kathy Chase</c:v>
                </c:pt>
                <c:pt idx="28">
                  <c:v>Richard Cunningham</c:v>
                </c:pt>
                <c:pt idx="29">
                  <c:v>Daan Peeters</c:v>
                </c:pt>
                <c:pt idx="30">
                  <c:v>João Fernandes</c:v>
                </c:pt>
                <c:pt idx="31">
                  <c:v>Hannah Schneider</c:v>
                </c:pt>
                <c:pt idx="32">
                  <c:v>Isabelle Mercier</c:v>
                </c:pt>
                <c:pt idx="33">
                  <c:v>Lucas Mancini</c:v>
                </c:pt>
                <c:pt idx="34">
                  <c:v>Diego Gutiérrez</c:v>
                </c:pt>
                <c:pt idx="35">
                  <c:v>Dan Miller</c:v>
                </c:pt>
                <c:pt idx="36">
                  <c:v>Mark Philips</c:v>
                </c:pt>
                <c:pt idx="37">
                  <c:v>Stanisław Wójcik</c:v>
                </c:pt>
                <c:pt idx="38">
                  <c:v>Eduardo Martins</c:v>
                </c:pt>
                <c:pt idx="39">
                  <c:v>Joakim Johansson</c:v>
                </c:pt>
                <c:pt idx="40">
                  <c:v>Patrick Gray</c:v>
                </c:pt>
                <c:pt idx="41">
                  <c:v>Bjørn Hansen</c:v>
                </c:pt>
                <c:pt idx="42">
                  <c:v>Aaron Mitchell</c:v>
                </c:pt>
                <c:pt idx="43">
                  <c:v>François Tremblay</c:v>
                </c:pt>
                <c:pt idx="44">
                  <c:v>Frank Ralston</c:v>
                </c:pt>
                <c:pt idx="45">
                  <c:v>Dominique Lefebvre</c:v>
                </c:pt>
                <c:pt idx="46">
                  <c:v>Frank Harris</c:v>
                </c:pt>
                <c:pt idx="47">
                  <c:v>Roberto Almeida</c:v>
                </c:pt>
                <c:pt idx="48">
                  <c:v>Martha Silk</c:v>
                </c:pt>
                <c:pt idx="49">
                  <c:v>Alexandre Rocha</c:v>
                </c:pt>
                <c:pt idx="50">
                  <c:v>Puja Srivastava</c:v>
                </c:pt>
                <c:pt idx="51">
                  <c:v>Phil Hughes</c:v>
                </c:pt>
                <c:pt idx="52">
                  <c:v>Astrid Gruber</c:v>
                </c:pt>
                <c:pt idx="53">
                  <c:v>Emma Jones</c:v>
                </c:pt>
                <c:pt idx="54">
                  <c:v>Fynn Zimmermann</c:v>
                </c:pt>
                <c:pt idx="55">
                  <c:v>Victor Stevens</c:v>
                </c:pt>
                <c:pt idx="56">
                  <c:v>Jennifer Peterson</c:v>
                </c:pt>
                <c:pt idx="57">
                  <c:v>Kara Nielsen</c:v>
                </c:pt>
                <c:pt idx="58">
                  <c:v>Robert Brown</c:v>
                </c:pt>
              </c:strCache>
            </c:strRef>
          </c:cat>
          <c:val>
            <c:numRef>
              <c:f>Sheet1!$B$2:$B$60</c:f>
              <c:numCache>
                <c:formatCode>General</c:formatCode>
                <c:ptCount val="59"/>
                <c:pt idx="0">
                  <c:v>14</c:v>
                </c:pt>
                <c:pt idx="1">
                  <c:v>13</c:v>
                </c:pt>
                <c:pt idx="2">
                  <c:v>13</c:v>
                </c:pt>
                <c:pt idx="3">
                  <c:v>13</c:v>
                </c:pt>
                <c:pt idx="4">
                  <c:v>13</c:v>
                </c:pt>
                <c:pt idx="5">
                  <c:v>13</c:v>
                </c:pt>
                <c:pt idx="6">
                  <c:v>12</c:v>
                </c:pt>
                <c:pt idx="7">
                  <c:v>12</c:v>
                </c:pt>
                <c:pt idx="8">
                  <c:v>12</c:v>
                </c:pt>
                <c:pt idx="9">
                  <c:v>12</c:v>
                </c:pt>
                <c:pt idx="10">
                  <c:v>12</c:v>
                </c:pt>
                <c:pt idx="11">
                  <c:v>12</c:v>
                </c:pt>
                <c:pt idx="12">
                  <c:v>12</c:v>
                </c:pt>
                <c:pt idx="13">
                  <c:v>12</c:v>
                </c:pt>
                <c:pt idx="14">
                  <c:v>12</c:v>
                </c:pt>
                <c:pt idx="15">
                  <c:v>11</c:v>
                </c:pt>
                <c:pt idx="16">
                  <c:v>11</c:v>
                </c:pt>
                <c:pt idx="17">
                  <c:v>11</c:v>
                </c:pt>
                <c:pt idx="18">
                  <c:v>11</c:v>
                </c:pt>
                <c:pt idx="19">
                  <c:v>11</c:v>
                </c:pt>
                <c:pt idx="20">
                  <c:v>11</c:v>
                </c:pt>
                <c:pt idx="21">
                  <c:v>11</c:v>
                </c:pt>
                <c:pt idx="22">
                  <c:v>11</c:v>
                </c:pt>
                <c:pt idx="23">
                  <c:v>11</c:v>
                </c:pt>
                <c:pt idx="24">
                  <c:v>10</c:v>
                </c:pt>
                <c:pt idx="25">
                  <c:v>10</c:v>
                </c:pt>
                <c:pt idx="26">
                  <c:v>10</c:v>
                </c:pt>
                <c:pt idx="27">
                  <c:v>10</c:v>
                </c:pt>
                <c:pt idx="28">
                  <c:v>10</c:v>
                </c:pt>
                <c:pt idx="29">
                  <c:v>10</c:v>
                </c:pt>
                <c:pt idx="30">
                  <c:v>10</c:v>
                </c:pt>
                <c:pt idx="31">
                  <c:v>10</c:v>
                </c:pt>
                <c:pt idx="32">
                  <c:v>10</c:v>
                </c:pt>
                <c:pt idx="33">
                  <c:v>10</c:v>
                </c:pt>
                <c:pt idx="34">
                  <c:v>10</c:v>
                </c:pt>
                <c:pt idx="35">
                  <c:v>9</c:v>
                </c:pt>
                <c:pt idx="36">
                  <c:v>9</c:v>
                </c:pt>
                <c:pt idx="37">
                  <c:v>9</c:v>
                </c:pt>
                <c:pt idx="38">
                  <c:v>9</c:v>
                </c:pt>
                <c:pt idx="39">
                  <c:v>9</c:v>
                </c:pt>
                <c:pt idx="40">
                  <c:v>9</c:v>
                </c:pt>
                <c:pt idx="41">
                  <c:v>9</c:v>
                </c:pt>
                <c:pt idx="42">
                  <c:v>9</c:v>
                </c:pt>
                <c:pt idx="43">
                  <c:v>8</c:v>
                </c:pt>
                <c:pt idx="44">
                  <c:v>8</c:v>
                </c:pt>
                <c:pt idx="45">
                  <c:v>8</c:v>
                </c:pt>
                <c:pt idx="46">
                  <c:v>8</c:v>
                </c:pt>
                <c:pt idx="47">
                  <c:v>8</c:v>
                </c:pt>
                <c:pt idx="48">
                  <c:v>8</c:v>
                </c:pt>
                <c:pt idx="49">
                  <c:v>8</c:v>
                </c:pt>
                <c:pt idx="50">
                  <c:v>8</c:v>
                </c:pt>
                <c:pt idx="51">
                  <c:v>8</c:v>
                </c:pt>
                <c:pt idx="52">
                  <c:v>8</c:v>
                </c:pt>
                <c:pt idx="53">
                  <c:v>7</c:v>
                </c:pt>
                <c:pt idx="54">
                  <c:v>6</c:v>
                </c:pt>
                <c:pt idx="55">
                  <c:v>6</c:v>
                </c:pt>
                <c:pt idx="56">
                  <c:v>6</c:v>
                </c:pt>
                <c:pt idx="57">
                  <c:v>6</c:v>
                </c:pt>
                <c:pt idx="58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76-92DB-416E-AE6C-AFC8856FC1C4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618979695"/>
        <c:axId val="618981135"/>
      </c:barChart>
      <c:catAx>
        <c:axId val="618979695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 algn="ctr" rtl="0">
                  <a:defRPr lang="en-US" sz="1100" b="0" i="0" u="none" strike="noStrike" kern="1200" spc="0" baseline="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100" b="0" i="0" u="none" strike="noStrike" kern="1200" spc="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Customer Name</a:t>
                </a:r>
              </a:p>
            </c:rich>
          </c:tx>
          <c:layout>
            <c:manualLayout>
              <c:xMode val="edge"/>
              <c:yMode val="edge"/>
              <c:x val="0.42776521667652079"/>
              <c:y val="0.90424094446006098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 algn="ctr" rtl="0">
                <a:defRPr lang="en-US" sz="1100" b="0" i="0" u="none" strike="noStrike" kern="1200" spc="0" baseline="0" dirty="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18981135"/>
        <c:crosses val="autoZero"/>
        <c:auto val="1"/>
        <c:lblAlgn val="ctr"/>
        <c:lblOffset val="100"/>
        <c:noMultiLvlLbl val="0"/>
      </c:catAx>
      <c:valAx>
        <c:axId val="618981135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 algn="ctr">
                  <a:defRPr lang="en-US" sz="9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9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GENRE COUNT</a:t>
                </a:r>
              </a:p>
            </c:rich>
          </c:tx>
          <c:layout>
            <c:manualLayout>
              <c:xMode val="edge"/>
              <c:yMode val="edge"/>
              <c:x val="8.8789984659280556E-3"/>
              <c:y val="0.27219552190791313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 algn="ctr">
                <a:defRPr lang="en-US" sz="9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 algn="ctr">
              <a:defRPr lang="en-US"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1897969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>
                <a:solidFill>
                  <a:schemeClr val="tx1"/>
                </a:solidFill>
              </a:rPr>
              <a:t>LONG</a:t>
            </a:r>
            <a:r>
              <a:rPr lang="en-US" baseline="0">
                <a:solidFill>
                  <a:schemeClr val="tx1"/>
                </a:solidFill>
              </a:rPr>
              <a:t> TERM AND SHORT TERM CUSTOMER COMPARISON</a:t>
            </a:r>
            <a:endParaRPr lang="en-US">
              <a:solidFill>
                <a:schemeClr val="tx1"/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5163969087197435"/>
          <c:y val="0.1388888888888889"/>
          <c:w val="0.74815683541538813"/>
          <c:h val="0.67122047244094485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Purchase Frequency</c:v>
                </c:pt>
              </c:strCache>
            </c:strRef>
          </c:tx>
          <c:spPr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long_term_customer</c:v>
                </c:pt>
                <c:pt idx="1">
                  <c:v>new_customer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593</c:v>
                </c:pt>
                <c:pt idx="1">
                  <c:v>21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A52-4124-9E83-B838411E9A9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Avg Basket Size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long_term_customer</c:v>
                </c:pt>
                <c:pt idx="1">
                  <c:v>new_customer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1</c:v>
                </c:pt>
                <c:pt idx="1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A52-4124-9E83-B838411E9A95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Avg Spending Per Invoice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long_term_customer</c:v>
                </c:pt>
                <c:pt idx="1">
                  <c:v>new_customer</c:v>
                </c:pt>
              </c:strCache>
            </c:strRef>
          </c:cat>
          <c:val>
            <c:numRef>
              <c:f>Sheet1!$E$2:$E$3</c:f>
              <c:numCache>
                <c:formatCode>General</c:formatCode>
                <c:ptCount val="2"/>
                <c:pt idx="0">
                  <c:v>10.02</c:v>
                </c:pt>
                <c:pt idx="1">
                  <c:v>9.1199999999999992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A52-4124-9E83-B838411E9A9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361878112"/>
        <c:axId val="1361883392"/>
      </c:barChart>
      <c:lineChart>
        <c:grouping val="standard"/>
        <c:varyColors val="0"/>
        <c:ser>
          <c:idx val="2"/>
          <c:order val="2"/>
          <c:tx>
            <c:strRef>
              <c:f>Sheet1!$D$1</c:f>
              <c:strCache>
                <c:ptCount val="1"/>
                <c:pt idx="0">
                  <c:v>Total Spending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strRef>
              <c:f>Sheet1!$A$2:$A$3</c:f>
              <c:strCache>
                <c:ptCount val="2"/>
                <c:pt idx="0">
                  <c:v>long_term_customer</c:v>
                </c:pt>
                <c:pt idx="1">
                  <c:v>new_customer</c:v>
                </c:pt>
              </c:strCache>
            </c:strRef>
          </c:cat>
          <c:val>
            <c:numRef>
              <c:f>Sheet1!$D$2:$D$3</c:f>
              <c:numCache>
                <c:formatCode>General</c:formatCode>
                <c:ptCount val="2"/>
                <c:pt idx="0">
                  <c:v>45988.47</c:v>
                </c:pt>
                <c:pt idx="1">
                  <c:v>1514.7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5A52-4124-9E83-B838411E9A9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915504768"/>
        <c:axId val="915505248"/>
      </c:lineChart>
      <c:catAx>
        <c:axId val="13618781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 algn="ctr" rtl="0">
              <a:defRPr lang="en-US" sz="140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61883392"/>
        <c:crosses val="autoZero"/>
        <c:auto val="1"/>
        <c:lblAlgn val="ctr"/>
        <c:lblOffset val="100"/>
        <c:noMultiLvlLbl val="0"/>
      </c:catAx>
      <c:valAx>
        <c:axId val="1361883392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 algn="ctr" rtl="0">
                  <a:defRPr lang="en-US" sz="1400" b="0" i="0" u="none" strike="noStrike" kern="1200" spc="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 b="0" i="0" u="none" strike="noStrike" kern="1200" spc="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Purchase Frequency /</a:t>
                </a:r>
              </a:p>
              <a:p>
                <a:pPr algn="ctr" rtl="0">
                  <a:defRPr lang="en-US" sz="1400" spc="0">
                    <a:solidFill>
                      <a:schemeClr val="tx1"/>
                    </a:solidFill>
                  </a:defRPr>
                </a:pPr>
                <a:r>
                  <a:rPr lang="en-US" sz="1400" b="0" i="0" u="none" strike="noStrike" kern="1200" spc="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AvgSpendingPerInvoive</a:t>
                </a:r>
              </a:p>
            </c:rich>
          </c:tx>
          <c:layout>
            <c:manualLayout>
              <c:xMode val="edge"/>
              <c:yMode val="edge"/>
              <c:x val="1.9455857317703187E-2"/>
              <c:y val="0.25816960379952508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 algn="ctr" rtl="0">
                <a:defRPr lang="en-US" sz="1400" b="0" i="0" u="none" strike="noStrike" kern="1200" spc="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 algn="ctr" rtl="0">
              <a:defRPr lang="en-US" sz="140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61878112"/>
        <c:crosses val="autoZero"/>
        <c:crossBetween val="between"/>
      </c:valAx>
      <c:valAx>
        <c:axId val="915505248"/>
        <c:scaling>
          <c:orientation val="minMax"/>
        </c:scaling>
        <c:delete val="0"/>
        <c:axPos val="r"/>
        <c:title>
          <c:tx>
            <c:rich>
              <a:bodyPr rot="-5400000" spcFirstLastPara="1" vertOverflow="ellipsis" vert="horz" wrap="square" anchor="ctr" anchorCtr="1"/>
              <a:lstStyle/>
              <a:p>
                <a:pPr algn="ctr" rtl="0">
                  <a:defRPr lang="en-US" sz="1400" b="0" i="0" u="none" strike="noStrike" kern="1200" spc="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 b="0" i="0" u="none" strike="noStrike" kern="1200" spc="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Total Spending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 algn="ctr" rtl="0">
                <a:defRPr lang="en-US" sz="1400" b="0" i="0" u="none" strike="noStrike" kern="1200" spc="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 algn="ctr" rtl="0">
              <a:defRPr lang="en-US" sz="140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15504768"/>
        <c:crosses val="max"/>
        <c:crossBetween val="between"/>
      </c:valAx>
      <c:catAx>
        <c:axId val="915504768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915505248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 rtl="0">
            <a:defRPr lang="en-US" sz="140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32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COUNTRY WISE BEHAVIOUR  OF CUSTOMER</a:t>
            </a:r>
          </a:p>
        </c:rich>
      </c:tx>
      <c:overlay val="0"/>
      <c:spPr>
        <a:solidFill>
          <a:schemeClr val="bg1"/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32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6.2784362693839413E-2"/>
          <c:y val="0.11086508145481587"/>
          <c:w val="0.85930701318060321"/>
          <c:h val="0.6148544965684382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TotalPurchase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invertIfNegative val="0"/>
          <c:cat>
            <c:strRef>
              <c:f>Sheet1!$A$2:$A$25</c:f>
              <c:strCache>
                <c:ptCount val="24"/>
                <c:pt idx="0">
                  <c:v>USA</c:v>
                </c:pt>
                <c:pt idx="1">
                  <c:v>Canada</c:v>
                </c:pt>
                <c:pt idx="2">
                  <c:v>Brazil</c:v>
                </c:pt>
                <c:pt idx="3">
                  <c:v>France</c:v>
                </c:pt>
                <c:pt idx="4">
                  <c:v>Germany</c:v>
                </c:pt>
                <c:pt idx="5">
                  <c:v>Czech Republic</c:v>
                </c:pt>
                <c:pt idx="6">
                  <c:v>United Kingdom</c:v>
                </c:pt>
                <c:pt idx="7">
                  <c:v>Portugal</c:v>
                </c:pt>
                <c:pt idx="8">
                  <c:v>India</c:v>
                </c:pt>
                <c:pt idx="9">
                  <c:v>Ireland</c:v>
                </c:pt>
                <c:pt idx="10">
                  <c:v>Spain</c:v>
                </c:pt>
                <c:pt idx="11">
                  <c:v>Chile</c:v>
                </c:pt>
                <c:pt idx="12">
                  <c:v>Australia</c:v>
                </c:pt>
                <c:pt idx="13">
                  <c:v>Finland</c:v>
                </c:pt>
                <c:pt idx="14">
                  <c:v>Hungary</c:v>
                </c:pt>
                <c:pt idx="15">
                  <c:v>Poland</c:v>
                </c:pt>
                <c:pt idx="16">
                  <c:v>Sweden</c:v>
                </c:pt>
                <c:pt idx="17">
                  <c:v>Norway</c:v>
                </c:pt>
                <c:pt idx="18">
                  <c:v>Austria</c:v>
                </c:pt>
                <c:pt idx="19">
                  <c:v>Netherlands</c:v>
                </c:pt>
                <c:pt idx="20">
                  <c:v>Belgium</c:v>
                </c:pt>
                <c:pt idx="21">
                  <c:v>Italy</c:v>
                </c:pt>
                <c:pt idx="22">
                  <c:v>Argentina</c:v>
                </c:pt>
                <c:pt idx="23">
                  <c:v>Denmark</c:v>
                </c:pt>
              </c:strCache>
            </c:strRef>
          </c:cat>
          <c:val>
            <c:numRef>
              <c:f>Sheet1!$B$2:$B$25</c:f>
              <c:numCache>
                <c:formatCode>General</c:formatCode>
                <c:ptCount val="24"/>
                <c:pt idx="0">
                  <c:v>131</c:v>
                </c:pt>
                <c:pt idx="1">
                  <c:v>76</c:v>
                </c:pt>
                <c:pt idx="2">
                  <c:v>61</c:v>
                </c:pt>
                <c:pt idx="3">
                  <c:v>50</c:v>
                </c:pt>
                <c:pt idx="4">
                  <c:v>41</c:v>
                </c:pt>
                <c:pt idx="5">
                  <c:v>30</c:v>
                </c:pt>
                <c:pt idx="6">
                  <c:v>28</c:v>
                </c:pt>
                <c:pt idx="7">
                  <c:v>29</c:v>
                </c:pt>
                <c:pt idx="8">
                  <c:v>21</c:v>
                </c:pt>
                <c:pt idx="9">
                  <c:v>13</c:v>
                </c:pt>
                <c:pt idx="10">
                  <c:v>11</c:v>
                </c:pt>
                <c:pt idx="11">
                  <c:v>13</c:v>
                </c:pt>
                <c:pt idx="12">
                  <c:v>10</c:v>
                </c:pt>
                <c:pt idx="13">
                  <c:v>11</c:v>
                </c:pt>
                <c:pt idx="14">
                  <c:v>10</c:v>
                </c:pt>
                <c:pt idx="15">
                  <c:v>10</c:v>
                </c:pt>
                <c:pt idx="16">
                  <c:v>10</c:v>
                </c:pt>
                <c:pt idx="17">
                  <c:v>9</c:v>
                </c:pt>
                <c:pt idx="18">
                  <c:v>9</c:v>
                </c:pt>
                <c:pt idx="19">
                  <c:v>10</c:v>
                </c:pt>
                <c:pt idx="20">
                  <c:v>7</c:v>
                </c:pt>
                <c:pt idx="21">
                  <c:v>9</c:v>
                </c:pt>
                <c:pt idx="22">
                  <c:v>5</c:v>
                </c:pt>
                <c:pt idx="23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D51-43AB-8E34-3DA6DA348CC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AvgSpendingPurchase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Sheet1!$A$2:$A$25</c:f>
              <c:strCache>
                <c:ptCount val="24"/>
                <c:pt idx="0">
                  <c:v>USA</c:v>
                </c:pt>
                <c:pt idx="1">
                  <c:v>Canada</c:v>
                </c:pt>
                <c:pt idx="2">
                  <c:v>Brazil</c:v>
                </c:pt>
                <c:pt idx="3">
                  <c:v>France</c:v>
                </c:pt>
                <c:pt idx="4">
                  <c:v>Germany</c:v>
                </c:pt>
                <c:pt idx="5">
                  <c:v>Czech Republic</c:v>
                </c:pt>
                <c:pt idx="6">
                  <c:v>United Kingdom</c:v>
                </c:pt>
                <c:pt idx="7">
                  <c:v>Portugal</c:v>
                </c:pt>
                <c:pt idx="8">
                  <c:v>India</c:v>
                </c:pt>
                <c:pt idx="9">
                  <c:v>Ireland</c:v>
                </c:pt>
                <c:pt idx="10">
                  <c:v>Spain</c:v>
                </c:pt>
                <c:pt idx="11">
                  <c:v>Chile</c:v>
                </c:pt>
                <c:pt idx="12">
                  <c:v>Australia</c:v>
                </c:pt>
                <c:pt idx="13">
                  <c:v>Finland</c:v>
                </c:pt>
                <c:pt idx="14">
                  <c:v>Hungary</c:v>
                </c:pt>
                <c:pt idx="15">
                  <c:v>Poland</c:v>
                </c:pt>
                <c:pt idx="16">
                  <c:v>Sweden</c:v>
                </c:pt>
                <c:pt idx="17">
                  <c:v>Norway</c:v>
                </c:pt>
                <c:pt idx="18">
                  <c:v>Austria</c:v>
                </c:pt>
                <c:pt idx="19">
                  <c:v>Netherlands</c:v>
                </c:pt>
                <c:pt idx="20">
                  <c:v>Belgium</c:v>
                </c:pt>
                <c:pt idx="21">
                  <c:v>Italy</c:v>
                </c:pt>
                <c:pt idx="22">
                  <c:v>Argentina</c:v>
                </c:pt>
                <c:pt idx="23">
                  <c:v>Denmark</c:v>
                </c:pt>
              </c:strCache>
            </c:strRef>
          </c:cat>
          <c:val>
            <c:numRef>
              <c:f>Sheet1!$C$2:$C$25</c:f>
              <c:numCache>
                <c:formatCode>General</c:formatCode>
                <c:ptCount val="24"/>
                <c:pt idx="0">
                  <c:v>7.94</c:v>
                </c:pt>
                <c:pt idx="1">
                  <c:v>7.05</c:v>
                </c:pt>
                <c:pt idx="2">
                  <c:v>7.01</c:v>
                </c:pt>
                <c:pt idx="3">
                  <c:v>7.78</c:v>
                </c:pt>
                <c:pt idx="4">
                  <c:v>8.16</c:v>
                </c:pt>
                <c:pt idx="5">
                  <c:v>9.11</c:v>
                </c:pt>
                <c:pt idx="6">
                  <c:v>8.77</c:v>
                </c:pt>
                <c:pt idx="7">
                  <c:v>6.38</c:v>
                </c:pt>
                <c:pt idx="8">
                  <c:v>8.7200000000000006</c:v>
                </c:pt>
                <c:pt idx="9">
                  <c:v>8.83</c:v>
                </c:pt>
                <c:pt idx="10">
                  <c:v>8.91</c:v>
                </c:pt>
                <c:pt idx="11">
                  <c:v>7.46</c:v>
                </c:pt>
                <c:pt idx="12">
                  <c:v>8.1199999999999992</c:v>
                </c:pt>
                <c:pt idx="13">
                  <c:v>7.2</c:v>
                </c:pt>
                <c:pt idx="14">
                  <c:v>7.82</c:v>
                </c:pt>
                <c:pt idx="15">
                  <c:v>7.62</c:v>
                </c:pt>
                <c:pt idx="16">
                  <c:v>7.52</c:v>
                </c:pt>
                <c:pt idx="17">
                  <c:v>8.0299999999999994</c:v>
                </c:pt>
                <c:pt idx="18">
                  <c:v>7.7</c:v>
                </c:pt>
                <c:pt idx="19">
                  <c:v>6.53</c:v>
                </c:pt>
                <c:pt idx="20">
                  <c:v>8.6300000000000008</c:v>
                </c:pt>
                <c:pt idx="21">
                  <c:v>5.61</c:v>
                </c:pt>
                <c:pt idx="22">
                  <c:v>7.92</c:v>
                </c:pt>
                <c:pt idx="23">
                  <c:v>3.76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D51-43AB-8E34-3DA6DA348CC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1674579664"/>
        <c:axId val="1674596464"/>
      </c:barChart>
      <c:lineChart>
        <c:grouping val="standard"/>
        <c:varyColors val="0"/>
        <c:ser>
          <c:idx val="2"/>
          <c:order val="2"/>
          <c:tx>
            <c:strRef>
              <c:f>Sheet1!$D$1</c:f>
              <c:strCache>
                <c:ptCount val="1"/>
                <c:pt idx="0">
                  <c:v>TotalRevenue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strRef>
              <c:f>Sheet1!$A$2:$A$25</c:f>
              <c:strCache>
                <c:ptCount val="24"/>
                <c:pt idx="0">
                  <c:v>USA</c:v>
                </c:pt>
                <c:pt idx="1">
                  <c:v>Canada</c:v>
                </c:pt>
                <c:pt idx="2">
                  <c:v>Brazil</c:v>
                </c:pt>
                <c:pt idx="3">
                  <c:v>France</c:v>
                </c:pt>
                <c:pt idx="4">
                  <c:v>Germany</c:v>
                </c:pt>
                <c:pt idx="5">
                  <c:v>Czech Republic</c:v>
                </c:pt>
                <c:pt idx="6">
                  <c:v>United Kingdom</c:v>
                </c:pt>
                <c:pt idx="7">
                  <c:v>Portugal</c:v>
                </c:pt>
                <c:pt idx="8">
                  <c:v>India</c:v>
                </c:pt>
                <c:pt idx="9">
                  <c:v>Ireland</c:v>
                </c:pt>
                <c:pt idx="10">
                  <c:v>Spain</c:v>
                </c:pt>
                <c:pt idx="11">
                  <c:v>Chile</c:v>
                </c:pt>
                <c:pt idx="12">
                  <c:v>Australia</c:v>
                </c:pt>
                <c:pt idx="13">
                  <c:v>Finland</c:v>
                </c:pt>
                <c:pt idx="14">
                  <c:v>Hungary</c:v>
                </c:pt>
                <c:pt idx="15">
                  <c:v>Poland</c:v>
                </c:pt>
                <c:pt idx="16">
                  <c:v>Sweden</c:v>
                </c:pt>
                <c:pt idx="17">
                  <c:v>Norway</c:v>
                </c:pt>
                <c:pt idx="18">
                  <c:v>Austria</c:v>
                </c:pt>
                <c:pt idx="19">
                  <c:v>Netherlands</c:v>
                </c:pt>
                <c:pt idx="20">
                  <c:v>Belgium</c:v>
                </c:pt>
                <c:pt idx="21">
                  <c:v>Italy</c:v>
                </c:pt>
                <c:pt idx="22">
                  <c:v>Argentina</c:v>
                </c:pt>
                <c:pt idx="23">
                  <c:v>Denmark</c:v>
                </c:pt>
              </c:strCache>
            </c:strRef>
          </c:cat>
          <c:val>
            <c:numRef>
              <c:f>Sheet1!$D$2:$D$25</c:f>
              <c:numCache>
                <c:formatCode>General</c:formatCode>
                <c:ptCount val="24"/>
                <c:pt idx="0">
                  <c:v>1040.49</c:v>
                </c:pt>
                <c:pt idx="1">
                  <c:v>535.59</c:v>
                </c:pt>
                <c:pt idx="2">
                  <c:v>427.68</c:v>
                </c:pt>
                <c:pt idx="3">
                  <c:v>389.07</c:v>
                </c:pt>
                <c:pt idx="4">
                  <c:v>334.62</c:v>
                </c:pt>
                <c:pt idx="5">
                  <c:v>273.24</c:v>
                </c:pt>
                <c:pt idx="6">
                  <c:v>245.52</c:v>
                </c:pt>
                <c:pt idx="7">
                  <c:v>185.13</c:v>
                </c:pt>
                <c:pt idx="8">
                  <c:v>183.15</c:v>
                </c:pt>
                <c:pt idx="9">
                  <c:v>114.84</c:v>
                </c:pt>
                <c:pt idx="10">
                  <c:v>98.01</c:v>
                </c:pt>
                <c:pt idx="11">
                  <c:v>97.02</c:v>
                </c:pt>
                <c:pt idx="12">
                  <c:v>81.180000000000007</c:v>
                </c:pt>
                <c:pt idx="13">
                  <c:v>79.2</c:v>
                </c:pt>
                <c:pt idx="14">
                  <c:v>78.209999999999994</c:v>
                </c:pt>
                <c:pt idx="15">
                  <c:v>76.23</c:v>
                </c:pt>
                <c:pt idx="16">
                  <c:v>75.239999999999995</c:v>
                </c:pt>
                <c:pt idx="17">
                  <c:v>72.27</c:v>
                </c:pt>
                <c:pt idx="18">
                  <c:v>69.3</c:v>
                </c:pt>
                <c:pt idx="19">
                  <c:v>65.34</c:v>
                </c:pt>
                <c:pt idx="20">
                  <c:v>60.39</c:v>
                </c:pt>
                <c:pt idx="21">
                  <c:v>50.49</c:v>
                </c:pt>
                <c:pt idx="22">
                  <c:v>39.6</c:v>
                </c:pt>
                <c:pt idx="23">
                  <c:v>37.619999999999997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CD51-43AB-8E34-3DA6DA348CC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784353968"/>
        <c:axId val="1784346768"/>
      </c:lineChart>
      <c:catAx>
        <c:axId val="16745796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74596464"/>
        <c:crosses val="autoZero"/>
        <c:auto val="1"/>
        <c:lblAlgn val="ctr"/>
        <c:lblOffset val="100"/>
        <c:noMultiLvlLbl val="0"/>
      </c:catAx>
      <c:valAx>
        <c:axId val="1674596464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 algn="ctr">
                  <a:defRPr lang="en-US" sz="11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1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rPr>
                  <a:t>TOTAL</a:t>
                </a:r>
              </a:p>
            </c:rich>
          </c:tx>
          <c:layout>
            <c:manualLayout>
              <c:xMode val="edge"/>
              <c:yMode val="edge"/>
              <c:x val="6.3070314560959096E-3"/>
              <c:y val="0.39100472566414501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 algn="ctr">
                <a:defRPr lang="en-US" sz="11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 algn="ctr"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74579664"/>
        <c:crosses val="autoZero"/>
        <c:crossBetween val="between"/>
      </c:valAx>
      <c:valAx>
        <c:axId val="1784346768"/>
        <c:scaling>
          <c:orientation val="minMax"/>
        </c:scaling>
        <c:delete val="0"/>
        <c:axPos val="r"/>
        <c:title>
          <c:tx>
            <c:rich>
              <a:bodyPr rot="-5400000" spcFirstLastPara="1" vertOverflow="ellipsis" vert="horz" wrap="square" anchor="ctr" anchorCtr="1"/>
              <a:lstStyle/>
              <a:p>
                <a:pPr algn="ctr">
                  <a:defRPr lang="en-US" sz="11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1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rPr>
                  <a:t>TOTAL REVENUE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 algn="ctr">
                <a:defRPr lang="en-US" sz="11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 algn="ctr"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84353968"/>
        <c:crosses val="max"/>
        <c:crossBetween val="between"/>
      </c:valAx>
      <c:catAx>
        <c:axId val="1784353968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784346768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>
            <a:defRPr sz="11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 sz="1100"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COUNTRY</a:t>
            </a:r>
            <a:r>
              <a:rPr lang="en-US" baseline="0"/>
              <a:t> WISE CUSTOMER'S CHURN BEHAVIOUR</a:t>
            </a:r>
            <a:endParaRPr lang="en-US"/>
          </a:p>
        </c:rich>
      </c:tx>
      <c:overlay val="0"/>
      <c:spPr>
        <a:solidFill>
          <a:schemeClr val="bg1"/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6.9372115490172359E-2"/>
          <c:y val="9.9224987418080876E-2"/>
          <c:w val="0.86759993327495077"/>
          <c:h val="0.6505608992214556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no. of customer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invertIfNegative val="0"/>
          <c:cat>
            <c:strRef>
              <c:f>Sheet1!$A$2:$A$25</c:f>
              <c:strCache>
                <c:ptCount val="24"/>
                <c:pt idx="0">
                  <c:v>Norway</c:v>
                </c:pt>
                <c:pt idx="1">
                  <c:v>Belgium</c:v>
                </c:pt>
                <c:pt idx="2">
                  <c:v>Denmark</c:v>
                </c:pt>
                <c:pt idx="3">
                  <c:v>Netherlands</c:v>
                </c:pt>
                <c:pt idx="4">
                  <c:v>Spain</c:v>
                </c:pt>
                <c:pt idx="5">
                  <c:v>Chile</c:v>
                </c:pt>
                <c:pt idx="6">
                  <c:v>Germany</c:v>
                </c:pt>
                <c:pt idx="7">
                  <c:v>Brazil</c:v>
                </c:pt>
                <c:pt idx="8">
                  <c:v>France</c:v>
                </c:pt>
                <c:pt idx="9">
                  <c:v>United Kingdom</c:v>
                </c:pt>
                <c:pt idx="10">
                  <c:v>USA</c:v>
                </c:pt>
                <c:pt idx="11">
                  <c:v>Canada</c:v>
                </c:pt>
                <c:pt idx="12">
                  <c:v>Czech Republic</c:v>
                </c:pt>
                <c:pt idx="13">
                  <c:v>Austria</c:v>
                </c:pt>
                <c:pt idx="14">
                  <c:v>Portugal</c:v>
                </c:pt>
                <c:pt idx="15">
                  <c:v>Finland</c:v>
                </c:pt>
                <c:pt idx="16">
                  <c:v>Hungary</c:v>
                </c:pt>
                <c:pt idx="17">
                  <c:v>Ireland</c:v>
                </c:pt>
                <c:pt idx="18">
                  <c:v>Italy</c:v>
                </c:pt>
                <c:pt idx="19">
                  <c:v>Poland</c:v>
                </c:pt>
                <c:pt idx="20">
                  <c:v>Sweden</c:v>
                </c:pt>
                <c:pt idx="21">
                  <c:v>Australia</c:v>
                </c:pt>
                <c:pt idx="22">
                  <c:v>Argentina</c:v>
                </c:pt>
                <c:pt idx="23">
                  <c:v>India</c:v>
                </c:pt>
              </c:strCache>
            </c:strRef>
          </c:cat>
          <c:val>
            <c:numRef>
              <c:f>Sheet1!$B$2:$B$25</c:f>
              <c:numCache>
                <c:formatCode>General</c:formatCode>
                <c:ptCount val="24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4</c:v>
                </c:pt>
                <c:pt idx="7">
                  <c:v>5</c:v>
                </c:pt>
                <c:pt idx="8">
                  <c:v>5</c:v>
                </c:pt>
                <c:pt idx="9">
                  <c:v>3</c:v>
                </c:pt>
                <c:pt idx="10">
                  <c:v>13</c:v>
                </c:pt>
                <c:pt idx="11">
                  <c:v>8</c:v>
                </c:pt>
                <c:pt idx="12">
                  <c:v>2</c:v>
                </c:pt>
                <c:pt idx="13">
                  <c:v>1</c:v>
                </c:pt>
                <c:pt idx="14">
                  <c:v>2</c:v>
                </c:pt>
                <c:pt idx="15">
                  <c:v>1</c:v>
                </c:pt>
                <c:pt idx="16">
                  <c:v>1</c:v>
                </c:pt>
                <c:pt idx="17">
                  <c:v>1</c:v>
                </c:pt>
                <c:pt idx="18">
                  <c:v>1</c:v>
                </c:pt>
                <c:pt idx="19">
                  <c:v>1</c:v>
                </c:pt>
                <c:pt idx="20">
                  <c:v>1</c:v>
                </c:pt>
                <c:pt idx="21">
                  <c:v>1</c:v>
                </c:pt>
                <c:pt idx="22">
                  <c:v>1</c:v>
                </c:pt>
                <c:pt idx="23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302-499D-AA0D-B20F33B5B2F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no.of churned customer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Sheet1!$A$2:$A$25</c:f>
              <c:strCache>
                <c:ptCount val="24"/>
                <c:pt idx="0">
                  <c:v>Norway</c:v>
                </c:pt>
                <c:pt idx="1">
                  <c:v>Belgium</c:v>
                </c:pt>
                <c:pt idx="2">
                  <c:v>Denmark</c:v>
                </c:pt>
                <c:pt idx="3">
                  <c:v>Netherlands</c:v>
                </c:pt>
                <c:pt idx="4">
                  <c:v>Spain</c:v>
                </c:pt>
                <c:pt idx="5">
                  <c:v>Chile</c:v>
                </c:pt>
                <c:pt idx="6">
                  <c:v>Germany</c:v>
                </c:pt>
                <c:pt idx="7">
                  <c:v>Brazil</c:v>
                </c:pt>
                <c:pt idx="8">
                  <c:v>France</c:v>
                </c:pt>
                <c:pt idx="9">
                  <c:v>United Kingdom</c:v>
                </c:pt>
                <c:pt idx="10">
                  <c:v>USA</c:v>
                </c:pt>
                <c:pt idx="11">
                  <c:v>Canada</c:v>
                </c:pt>
                <c:pt idx="12">
                  <c:v>Czech Republic</c:v>
                </c:pt>
                <c:pt idx="13">
                  <c:v>Austria</c:v>
                </c:pt>
                <c:pt idx="14">
                  <c:v>Portugal</c:v>
                </c:pt>
                <c:pt idx="15">
                  <c:v>Finland</c:v>
                </c:pt>
                <c:pt idx="16">
                  <c:v>Hungary</c:v>
                </c:pt>
                <c:pt idx="17">
                  <c:v>Ireland</c:v>
                </c:pt>
                <c:pt idx="18">
                  <c:v>Italy</c:v>
                </c:pt>
                <c:pt idx="19">
                  <c:v>Poland</c:v>
                </c:pt>
                <c:pt idx="20">
                  <c:v>Sweden</c:v>
                </c:pt>
                <c:pt idx="21">
                  <c:v>Australia</c:v>
                </c:pt>
                <c:pt idx="22">
                  <c:v>Argentina</c:v>
                </c:pt>
                <c:pt idx="23">
                  <c:v>India</c:v>
                </c:pt>
              </c:strCache>
            </c:strRef>
          </c:cat>
          <c:val>
            <c:numRef>
              <c:f>Sheet1!$C$2:$C$25</c:f>
              <c:numCache>
                <c:formatCode>General</c:formatCode>
                <c:ptCount val="24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2</c:v>
                </c:pt>
                <c:pt idx="7">
                  <c:v>2</c:v>
                </c:pt>
                <c:pt idx="8">
                  <c:v>2</c:v>
                </c:pt>
                <c:pt idx="9">
                  <c:v>1</c:v>
                </c:pt>
                <c:pt idx="10">
                  <c:v>2</c:v>
                </c:pt>
                <c:pt idx="11">
                  <c:v>1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302-499D-AA0D-B20F33B5B2F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1173072720"/>
        <c:axId val="1173060240"/>
      </c:barChart>
      <c:lineChart>
        <c:grouping val="standard"/>
        <c:varyColors val="0"/>
        <c:ser>
          <c:idx val="2"/>
          <c:order val="2"/>
          <c:tx>
            <c:strRef>
              <c:f>Sheet1!$D$1</c:f>
              <c:strCache>
                <c:ptCount val="1"/>
                <c:pt idx="0">
                  <c:v>churned percentage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strRef>
              <c:f>Sheet1!$A$2:$A$25</c:f>
              <c:strCache>
                <c:ptCount val="24"/>
                <c:pt idx="0">
                  <c:v>Norway</c:v>
                </c:pt>
                <c:pt idx="1">
                  <c:v>Belgium</c:v>
                </c:pt>
                <c:pt idx="2">
                  <c:v>Denmark</c:v>
                </c:pt>
                <c:pt idx="3">
                  <c:v>Netherlands</c:v>
                </c:pt>
                <c:pt idx="4">
                  <c:v>Spain</c:v>
                </c:pt>
                <c:pt idx="5">
                  <c:v>Chile</c:v>
                </c:pt>
                <c:pt idx="6">
                  <c:v>Germany</c:v>
                </c:pt>
                <c:pt idx="7">
                  <c:v>Brazil</c:v>
                </c:pt>
                <c:pt idx="8">
                  <c:v>France</c:v>
                </c:pt>
                <c:pt idx="9">
                  <c:v>United Kingdom</c:v>
                </c:pt>
                <c:pt idx="10">
                  <c:v>USA</c:v>
                </c:pt>
                <c:pt idx="11">
                  <c:v>Canada</c:v>
                </c:pt>
                <c:pt idx="12">
                  <c:v>Czech Republic</c:v>
                </c:pt>
                <c:pt idx="13">
                  <c:v>Austria</c:v>
                </c:pt>
                <c:pt idx="14">
                  <c:v>Portugal</c:v>
                </c:pt>
                <c:pt idx="15">
                  <c:v>Finland</c:v>
                </c:pt>
                <c:pt idx="16">
                  <c:v>Hungary</c:v>
                </c:pt>
                <c:pt idx="17">
                  <c:v>Ireland</c:v>
                </c:pt>
                <c:pt idx="18">
                  <c:v>Italy</c:v>
                </c:pt>
                <c:pt idx="19">
                  <c:v>Poland</c:v>
                </c:pt>
                <c:pt idx="20">
                  <c:v>Sweden</c:v>
                </c:pt>
                <c:pt idx="21">
                  <c:v>Australia</c:v>
                </c:pt>
                <c:pt idx="22">
                  <c:v>Argentina</c:v>
                </c:pt>
                <c:pt idx="23">
                  <c:v>India</c:v>
                </c:pt>
              </c:strCache>
            </c:strRef>
          </c:cat>
          <c:val>
            <c:numRef>
              <c:f>Sheet1!$D$2:$D$25</c:f>
              <c:numCache>
                <c:formatCode>General</c:formatCode>
                <c:ptCount val="24"/>
                <c:pt idx="0">
                  <c:v>100</c:v>
                </c:pt>
                <c:pt idx="1">
                  <c:v>100</c:v>
                </c:pt>
                <c:pt idx="2">
                  <c:v>100</c:v>
                </c:pt>
                <c:pt idx="3">
                  <c:v>100</c:v>
                </c:pt>
                <c:pt idx="4">
                  <c:v>100</c:v>
                </c:pt>
                <c:pt idx="5">
                  <c:v>100</c:v>
                </c:pt>
                <c:pt idx="6">
                  <c:v>50</c:v>
                </c:pt>
                <c:pt idx="7">
                  <c:v>40</c:v>
                </c:pt>
                <c:pt idx="8">
                  <c:v>40</c:v>
                </c:pt>
                <c:pt idx="9">
                  <c:v>33.33</c:v>
                </c:pt>
                <c:pt idx="10">
                  <c:v>15.38</c:v>
                </c:pt>
                <c:pt idx="11">
                  <c:v>12.5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9302-499D-AA0D-B20F33B5B2F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173058320"/>
        <c:axId val="1173071280"/>
      </c:lineChart>
      <c:catAx>
        <c:axId val="11730727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 algn="ctr" rtl="0">
              <a:defRPr lang="en-US" sz="105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73060240"/>
        <c:crosses val="autoZero"/>
        <c:auto val="1"/>
        <c:lblAlgn val="ctr"/>
        <c:lblOffset val="100"/>
        <c:noMultiLvlLbl val="0"/>
      </c:catAx>
      <c:valAx>
        <c:axId val="1173060240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 algn="ctr">
                  <a:defRPr lang="en-US" sz="105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05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NO.OF CUSTOMER/CHURNED CUSTOMER</a:t>
                </a:r>
              </a:p>
            </c:rich>
          </c:tx>
          <c:layout>
            <c:manualLayout>
              <c:xMode val="edge"/>
              <c:yMode val="edge"/>
              <c:x val="1.6461903257253285E-2"/>
              <c:y val="0.1830710225684101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 algn="ctr">
                <a:defRPr lang="en-US" sz="105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 algn="ctr" rtl="0">
              <a:defRPr lang="en-US" sz="105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73072720"/>
        <c:crosses val="autoZero"/>
        <c:crossBetween val="between"/>
      </c:valAx>
      <c:valAx>
        <c:axId val="1173071280"/>
        <c:scaling>
          <c:orientation val="minMax"/>
        </c:scaling>
        <c:delete val="0"/>
        <c:axPos val="r"/>
        <c:title>
          <c:tx>
            <c:rich>
              <a:bodyPr rot="-5400000" spcFirstLastPara="1" vertOverflow="ellipsis" vert="horz" wrap="square" anchor="ctr" anchorCtr="1"/>
              <a:lstStyle/>
              <a:p>
                <a:pPr algn="ctr" rtl="0">
                  <a:defRPr lang="en-US" sz="105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05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CHURNED PERCENTAGE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 algn="ctr" rtl="0">
                <a:defRPr lang="en-US" sz="105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 algn="ctr" rtl="0">
              <a:defRPr lang="en-US" sz="105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73058320"/>
        <c:crosses val="max"/>
        <c:crossBetween val="between"/>
      </c:valAx>
      <c:catAx>
        <c:axId val="1173058320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173071280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 rtl="0">
            <a:defRPr lang="en-US" sz="105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>
                <a:solidFill>
                  <a:schemeClr val="tx1"/>
                </a:solidFill>
              </a:rPr>
              <a:t>RFM</a:t>
            </a:r>
            <a:r>
              <a:rPr lang="en-US" baseline="0">
                <a:solidFill>
                  <a:schemeClr val="tx1"/>
                </a:solidFill>
              </a:rPr>
              <a:t> ANALYSIS</a:t>
            </a:r>
            <a:endParaRPr lang="en-US">
              <a:solidFill>
                <a:schemeClr val="tx1"/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COUNTRY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Sheet1!$A$2:$A$60</c:f>
              <c:strCache>
                <c:ptCount val="59"/>
                <c:pt idx="0">
                  <c:v>Luís Gonçalves</c:v>
                </c:pt>
                <c:pt idx="1">
                  <c:v>Leonie Köhler</c:v>
                </c:pt>
                <c:pt idx="2">
                  <c:v>François Tremblay</c:v>
                </c:pt>
                <c:pt idx="3">
                  <c:v>Bjørn Hansen</c:v>
                </c:pt>
                <c:pt idx="4">
                  <c:v>František Wichterlová</c:v>
                </c:pt>
                <c:pt idx="5">
                  <c:v>Helena Holý</c:v>
                </c:pt>
                <c:pt idx="6">
                  <c:v>Astrid Gruber</c:v>
                </c:pt>
                <c:pt idx="7">
                  <c:v>Daan Peeters</c:v>
                </c:pt>
                <c:pt idx="8">
                  <c:v>Kara Nielsen</c:v>
                </c:pt>
                <c:pt idx="9">
                  <c:v>Eduardo Martins</c:v>
                </c:pt>
                <c:pt idx="10">
                  <c:v>Alexandre Rocha</c:v>
                </c:pt>
                <c:pt idx="11">
                  <c:v>Roberto Almeida</c:v>
                </c:pt>
                <c:pt idx="12">
                  <c:v>Fernanda Ramos</c:v>
                </c:pt>
                <c:pt idx="13">
                  <c:v>Mark Philips</c:v>
                </c:pt>
                <c:pt idx="14">
                  <c:v>Jennifer Peterson</c:v>
                </c:pt>
                <c:pt idx="15">
                  <c:v>Frank Harris</c:v>
                </c:pt>
                <c:pt idx="16">
                  <c:v>Jack Smith</c:v>
                </c:pt>
                <c:pt idx="17">
                  <c:v>Michelle Brooks</c:v>
                </c:pt>
                <c:pt idx="18">
                  <c:v>Tim Goyer</c:v>
                </c:pt>
                <c:pt idx="19">
                  <c:v>Dan Miller</c:v>
                </c:pt>
                <c:pt idx="20">
                  <c:v>Kathy Chase</c:v>
                </c:pt>
                <c:pt idx="21">
                  <c:v>Heather Leacock</c:v>
                </c:pt>
                <c:pt idx="22">
                  <c:v>John Gordon</c:v>
                </c:pt>
                <c:pt idx="23">
                  <c:v>Frank Ralston</c:v>
                </c:pt>
                <c:pt idx="24">
                  <c:v>Victor Stevens</c:v>
                </c:pt>
                <c:pt idx="25">
                  <c:v>Richard Cunningham</c:v>
                </c:pt>
                <c:pt idx="26">
                  <c:v>Patrick Gray</c:v>
                </c:pt>
                <c:pt idx="27">
                  <c:v>Julia Barnett</c:v>
                </c:pt>
                <c:pt idx="28">
                  <c:v>Robert Brown</c:v>
                </c:pt>
                <c:pt idx="29">
                  <c:v>Edward Francis</c:v>
                </c:pt>
                <c:pt idx="30">
                  <c:v>Martha Silk</c:v>
                </c:pt>
                <c:pt idx="31">
                  <c:v>Aaron Mitchell</c:v>
                </c:pt>
                <c:pt idx="32">
                  <c:v>Ellie Sullivan</c:v>
                </c:pt>
                <c:pt idx="33">
                  <c:v>João Fernandes</c:v>
                </c:pt>
                <c:pt idx="34">
                  <c:v>Madalena Sampaio</c:v>
                </c:pt>
                <c:pt idx="35">
                  <c:v>Hannah Schneider</c:v>
                </c:pt>
                <c:pt idx="36">
                  <c:v>Fynn Zimmermann</c:v>
                </c:pt>
                <c:pt idx="37">
                  <c:v>Niklas Schröder</c:v>
                </c:pt>
                <c:pt idx="38">
                  <c:v>Camille Bernard</c:v>
                </c:pt>
                <c:pt idx="39">
                  <c:v>Dominique Lefebvre</c:v>
                </c:pt>
                <c:pt idx="40">
                  <c:v>Marc Dubois</c:v>
                </c:pt>
                <c:pt idx="41">
                  <c:v>Wyatt Girard</c:v>
                </c:pt>
                <c:pt idx="42">
                  <c:v>Isabelle Mercier</c:v>
                </c:pt>
                <c:pt idx="43">
                  <c:v>Terhi Hämäläinen</c:v>
                </c:pt>
                <c:pt idx="44">
                  <c:v>Ladislav Kovács</c:v>
                </c:pt>
                <c:pt idx="45">
                  <c:v>Hugh O'Reilly</c:v>
                </c:pt>
                <c:pt idx="46">
                  <c:v>Lucas Mancini</c:v>
                </c:pt>
                <c:pt idx="47">
                  <c:v>Johannes Van der Berg</c:v>
                </c:pt>
                <c:pt idx="48">
                  <c:v>Stanisław Wójcik</c:v>
                </c:pt>
                <c:pt idx="49">
                  <c:v>Enrique Muñoz</c:v>
                </c:pt>
                <c:pt idx="50">
                  <c:v>Joakim Johansson</c:v>
                </c:pt>
                <c:pt idx="51">
                  <c:v>Emma Jones</c:v>
                </c:pt>
                <c:pt idx="52">
                  <c:v>Phil Hughes</c:v>
                </c:pt>
                <c:pt idx="53">
                  <c:v>Steve Murray</c:v>
                </c:pt>
                <c:pt idx="54">
                  <c:v>Mark Taylor</c:v>
                </c:pt>
                <c:pt idx="55">
                  <c:v>Diego Gutiérrez</c:v>
                </c:pt>
                <c:pt idx="56">
                  <c:v>Luis Rojas</c:v>
                </c:pt>
                <c:pt idx="57">
                  <c:v>Manoj Pareek</c:v>
                </c:pt>
                <c:pt idx="58">
                  <c:v>Puja Srivastava</c:v>
                </c:pt>
              </c:strCache>
            </c:strRef>
          </c:cat>
          <c:val>
            <c:numRef>
              <c:f>Sheet1!$B$2:$B$60</c:f>
              <c:numCache>
                <c:formatCode>General</c:formatCode>
                <c:ptCount val="59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1BB-4E62-B1C6-E15472E46B7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RECENCY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Sheet1!$A$2:$A$60</c:f>
              <c:strCache>
                <c:ptCount val="59"/>
                <c:pt idx="0">
                  <c:v>Luís Gonçalves</c:v>
                </c:pt>
                <c:pt idx="1">
                  <c:v>Leonie Köhler</c:v>
                </c:pt>
                <c:pt idx="2">
                  <c:v>François Tremblay</c:v>
                </c:pt>
                <c:pt idx="3">
                  <c:v>Bjørn Hansen</c:v>
                </c:pt>
                <c:pt idx="4">
                  <c:v>František Wichterlová</c:v>
                </c:pt>
                <c:pt idx="5">
                  <c:v>Helena Holý</c:v>
                </c:pt>
                <c:pt idx="6">
                  <c:v>Astrid Gruber</c:v>
                </c:pt>
                <c:pt idx="7">
                  <c:v>Daan Peeters</c:v>
                </c:pt>
                <c:pt idx="8">
                  <c:v>Kara Nielsen</c:v>
                </c:pt>
                <c:pt idx="9">
                  <c:v>Eduardo Martins</c:v>
                </c:pt>
                <c:pt idx="10">
                  <c:v>Alexandre Rocha</c:v>
                </c:pt>
                <c:pt idx="11">
                  <c:v>Roberto Almeida</c:v>
                </c:pt>
                <c:pt idx="12">
                  <c:v>Fernanda Ramos</c:v>
                </c:pt>
                <c:pt idx="13">
                  <c:v>Mark Philips</c:v>
                </c:pt>
                <c:pt idx="14">
                  <c:v>Jennifer Peterson</c:v>
                </c:pt>
                <c:pt idx="15">
                  <c:v>Frank Harris</c:v>
                </c:pt>
                <c:pt idx="16">
                  <c:v>Jack Smith</c:v>
                </c:pt>
                <c:pt idx="17">
                  <c:v>Michelle Brooks</c:v>
                </c:pt>
                <c:pt idx="18">
                  <c:v>Tim Goyer</c:v>
                </c:pt>
                <c:pt idx="19">
                  <c:v>Dan Miller</c:v>
                </c:pt>
                <c:pt idx="20">
                  <c:v>Kathy Chase</c:v>
                </c:pt>
                <c:pt idx="21">
                  <c:v>Heather Leacock</c:v>
                </c:pt>
                <c:pt idx="22">
                  <c:v>John Gordon</c:v>
                </c:pt>
                <c:pt idx="23">
                  <c:v>Frank Ralston</c:v>
                </c:pt>
                <c:pt idx="24">
                  <c:v>Victor Stevens</c:v>
                </c:pt>
                <c:pt idx="25">
                  <c:v>Richard Cunningham</c:v>
                </c:pt>
                <c:pt idx="26">
                  <c:v>Patrick Gray</c:v>
                </c:pt>
                <c:pt idx="27">
                  <c:v>Julia Barnett</c:v>
                </c:pt>
                <c:pt idx="28">
                  <c:v>Robert Brown</c:v>
                </c:pt>
                <c:pt idx="29">
                  <c:v>Edward Francis</c:v>
                </c:pt>
                <c:pt idx="30">
                  <c:v>Martha Silk</c:v>
                </c:pt>
                <c:pt idx="31">
                  <c:v>Aaron Mitchell</c:v>
                </c:pt>
                <c:pt idx="32">
                  <c:v>Ellie Sullivan</c:v>
                </c:pt>
                <c:pt idx="33">
                  <c:v>João Fernandes</c:v>
                </c:pt>
                <c:pt idx="34">
                  <c:v>Madalena Sampaio</c:v>
                </c:pt>
                <c:pt idx="35">
                  <c:v>Hannah Schneider</c:v>
                </c:pt>
                <c:pt idx="36">
                  <c:v>Fynn Zimmermann</c:v>
                </c:pt>
                <c:pt idx="37">
                  <c:v>Niklas Schröder</c:v>
                </c:pt>
                <c:pt idx="38">
                  <c:v>Camille Bernard</c:v>
                </c:pt>
                <c:pt idx="39">
                  <c:v>Dominique Lefebvre</c:v>
                </c:pt>
                <c:pt idx="40">
                  <c:v>Marc Dubois</c:v>
                </c:pt>
                <c:pt idx="41">
                  <c:v>Wyatt Girard</c:v>
                </c:pt>
                <c:pt idx="42">
                  <c:v>Isabelle Mercier</c:v>
                </c:pt>
                <c:pt idx="43">
                  <c:v>Terhi Hämäläinen</c:v>
                </c:pt>
                <c:pt idx="44">
                  <c:v>Ladislav Kovács</c:v>
                </c:pt>
                <c:pt idx="45">
                  <c:v>Hugh O'Reilly</c:v>
                </c:pt>
                <c:pt idx="46">
                  <c:v>Lucas Mancini</c:v>
                </c:pt>
                <c:pt idx="47">
                  <c:v>Johannes Van der Berg</c:v>
                </c:pt>
                <c:pt idx="48">
                  <c:v>Stanisław Wójcik</c:v>
                </c:pt>
                <c:pt idx="49">
                  <c:v>Enrique Muñoz</c:v>
                </c:pt>
                <c:pt idx="50">
                  <c:v>Joakim Johansson</c:v>
                </c:pt>
                <c:pt idx="51">
                  <c:v>Emma Jones</c:v>
                </c:pt>
                <c:pt idx="52">
                  <c:v>Phil Hughes</c:v>
                </c:pt>
                <c:pt idx="53">
                  <c:v>Steve Murray</c:v>
                </c:pt>
                <c:pt idx="54">
                  <c:v>Mark Taylor</c:v>
                </c:pt>
                <c:pt idx="55">
                  <c:v>Diego Gutiérrez</c:v>
                </c:pt>
                <c:pt idx="56">
                  <c:v>Luis Rojas</c:v>
                </c:pt>
                <c:pt idx="57">
                  <c:v>Manoj Pareek</c:v>
                </c:pt>
                <c:pt idx="58">
                  <c:v>Puja Srivastava</c:v>
                </c:pt>
              </c:strCache>
            </c:strRef>
          </c:cat>
          <c:val>
            <c:numRef>
              <c:f>Sheet1!$C$2:$C$60</c:f>
              <c:numCache>
                <c:formatCode>General</c:formatCode>
                <c:ptCount val="59"/>
                <c:pt idx="0">
                  <c:v>159</c:v>
                </c:pt>
                <c:pt idx="1">
                  <c:v>39</c:v>
                </c:pt>
                <c:pt idx="2">
                  <c:v>228</c:v>
                </c:pt>
                <c:pt idx="3">
                  <c:v>330</c:v>
                </c:pt>
                <c:pt idx="4">
                  <c:v>48</c:v>
                </c:pt>
                <c:pt idx="5">
                  <c:v>68</c:v>
                </c:pt>
                <c:pt idx="6">
                  <c:v>126</c:v>
                </c:pt>
                <c:pt idx="7">
                  <c:v>466</c:v>
                </c:pt>
                <c:pt idx="8">
                  <c:v>336</c:v>
                </c:pt>
                <c:pt idx="9">
                  <c:v>188</c:v>
                </c:pt>
                <c:pt idx="10">
                  <c:v>189</c:v>
                </c:pt>
                <c:pt idx="11">
                  <c:v>37</c:v>
                </c:pt>
                <c:pt idx="12">
                  <c:v>32</c:v>
                </c:pt>
                <c:pt idx="13">
                  <c:v>10</c:v>
                </c:pt>
                <c:pt idx="14">
                  <c:v>12</c:v>
                </c:pt>
                <c:pt idx="15">
                  <c:v>40</c:v>
                </c:pt>
                <c:pt idx="16">
                  <c:v>110</c:v>
                </c:pt>
                <c:pt idx="17">
                  <c:v>300</c:v>
                </c:pt>
                <c:pt idx="18">
                  <c:v>260</c:v>
                </c:pt>
                <c:pt idx="19">
                  <c:v>1</c:v>
                </c:pt>
                <c:pt idx="20">
                  <c:v>21</c:v>
                </c:pt>
                <c:pt idx="21">
                  <c:v>61</c:v>
                </c:pt>
                <c:pt idx="22">
                  <c:v>33</c:v>
                </c:pt>
                <c:pt idx="23">
                  <c:v>66</c:v>
                </c:pt>
                <c:pt idx="24">
                  <c:v>70</c:v>
                </c:pt>
                <c:pt idx="25">
                  <c:v>20</c:v>
                </c:pt>
                <c:pt idx="26">
                  <c:v>75</c:v>
                </c:pt>
                <c:pt idx="27">
                  <c:v>71</c:v>
                </c:pt>
                <c:pt idx="28">
                  <c:v>22</c:v>
                </c:pt>
                <c:pt idx="29">
                  <c:v>60</c:v>
                </c:pt>
                <c:pt idx="30">
                  <c:v>36</c:v>
                </c:pt>
                <c:pt idx="31">
                  <c:v>65</c:v>
                </c:pt>
                <c:pt idx="32">
                  <c:v>3</c:v>
                </c:pt>
                <c:pt idx="33">
                  <c:v>78</c:v>
                </c:pt>
                <c:pt idx="34">
                  <c:v>13</c:v>
                </c:pt>
                <c:pt idx="35">
                  <c:v>267</c:v>
                </c:pt>
                <c:pt idx="36">
                  <c:v>94</c:v>
                </c:pt>
                <c:pt idx="37">
                  <c:v>252</c:v>
                </c:pt>
                <c:pt idx="38">
                  <c:v>263</c:v>
                </c:pt>
                <c:pt idx="39">
                  <c:v>60</c:v>
                </c:pt>
                <c:pt idx="40">
                  <c:v>48</c:v>
                </c:pt>
                <c:pt idx="41">
                  <c:v>33</c:v>
                </c:pt>
                <c:pt idx="42">
                  <c:v>242</c:v>
                </c:pt>
                <c:pt idx="43">
                  <c:v>22</c:v>
                </c:pt>
                <c:pt idx="44">
                  <c:v>72</c:v>
                </c:pt>
                <c:pt idx="45">
                  <c:v>18</c:v>
                </c:pt>
                <c:pt idx="46">
                  <c:v>85</c:v>
                </c:pt>
                <c:pt idx="47">
                  <c:v>247</c:v>
                </c:pt>
                <c:pt idx="48">
                  <c:v>10</c:v>
                </c:pt>
                <c:pt idx="49">
                  <c:v>203</c:v>
                </c:pt>
                <c:pt idx="50">
                  <c:v>43</c:v>
                </c:pt>
                <c:pt idx="51">
                  <c:v>3</c:v>
                </c:pt>
                <c:pt idx="52">
                  <c:v>0</c:v>
                </c:pt>
                <c:pt idx="53">
                  <c:v>280</c:v>
                </c:pt>
                <c:pt idx="54">
                  <c:v>9</c:v>
                </c:pt>
                <c:pt idx="55">
                  <c:v>178</c:v>
                </c:pt>
                <c:pt idx="56">
                  <c:v>204</c:v>
                </c:pt>
                <c:pt idx="57">
                  <c:v>168</c:v>
                </c:pt>
                <c:pt idx="58">
                  <c:v>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1BB-4E62-B1C6-E15472E46B7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202866096"/>
        <c:axId val="1202868976"/>
      </c:barChart>
      <c:lineChart>
        <c:grouping val="standard"/>
        <c:varyColors val="0"/>
        <c:ser>
          <c:idx val="3"/>
          <c:order val="3"/>
          <c:tx>
            <c:strRef>
              <c:f>Sheet1!$E$1</c:f>
              <c:strCache>
                <c:ptCount val="1"/>
                <c:pt idx="0">
                  <c:v>MONETRY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strRef>
              <c:f>Sheet1!$A$2:$A$60</c:f>
              <c:strCache>
                <c:ptCount val="59"/>
                <c:pt idx="0">
                  <c:v>Luís Gonçalves</c:v>
                </c:pt>
                <c:pt idx="1">
                  <c:v>Leonie Köhler</c:v>
                </c:pt>
                <c:pt idx="2">
                  <c:v>François Tremblay</c:v>
                </c:pt>
                <c:pt idx="3">
                  <c:v>Bjørn Hansen</c:v>
                </c:pt>
                <c:pt idx="4">
                  <c:v>František Wichterlová</c:v>
                </c:pt>
                <c:pt idx="5">
                  <c:v>Helena Holý</c:v>
                </c:pt>
                <c:pt idx="6">
                  <c:v>Astrid Gruber</c:v>
                </c:pt>
                <c:pt idx="7">
                  <c:v>Daan Peeters</c:v>
                </c:pt>
                <c:pt idx="8">
                  <c:v>Kara Nielsen</c:v>
                </c:pt>
                <c:pt idx="9">
                  <c:v>Eduardo Martins</c:v>
                </c:pt>
                <c:pt idx="10">
                  <c:v>Alexandre Rocha</c:v>
                </c:pt>
                <c:pt idx="11">
                  <c:v>Roberto Almeida</c:v>
                </c:pt>
                <c:pt idx="12">
                  <c:v>Fernanda Ramos</c:v>
                </c:pt>
                <c:pt idx="13">
                  <c:v>Mark Philips</c:v>
                </c:pt>
                <c:pt idx="14">
                  <c:v>Jennifer Peterson</c:v>
                </c:pt>
                <c:pt idx="15">
                  <c:v>Frank Harris</c:v>
                </c:pt>
                <c:pt idx="16">
                  <c:v>Jack Smith</c:v>
                </c:pt>
                <c:pt idx="17">
                  <c:v>Michelle Brooks</c:v>
                </c:pt>
                <c:pt idx="18">
                  <c:v>Tim Goyer</c:v>
                </c:pt>
                <c:pt idx="19">
                  <c:v>Dan Miller</c:v>
                </c:pt>
                <c:pt idx="20">
                  <c:v>Kathy Chase</c:v>
                </c:pt>
                <c:pt idx="21">
                  <c:v>Heather Leacock</c:v>
                </c:pt>
                <c:pt idx="22">
                  <c:v>John Gordon</c:v>
                </c:pt>
                <c:pt idx="23">
                  <c:v>Frank Ralston</c:v>
                </c:pt>
                <c:pt idx="24">
                  <c:v>Victor Stevens</c:v>
                </c:pt>
                <c:pt idx="25">
                  <c:v>Richard Cunningham</c:v>
                </c:pt>
                <c:pt idx="26">
                  <c:v>Patrick Gray</c:v>
                </c:pt>
                <c:pt idx="27">
                  <c:v>Julia Barnett</c:v>
                </c:pt>
                <c:pt idx="28">
                  <c:v>Robert Brown</c:v>
                </c:pt>
                <c:pt idx="29">
                  <c:v>Edward Francis</c:v>
                </c:pt>
                <c:pt idx="30">
                  <c:v>Martha Silk</c:v>
                </c:pt>
                <c:pt idx="31">
                  <c:v>Aaron Mitchell</c:v>
                </c:pt>
                <c:pt idx="32">
                  <c:v>Ellie Sullivan</c:v>
                </c:pt>
                <c:pt idx="33">
                  <c:v>João Fernandes</c:v>
                </c:pt>
                <c:pt idx="34">
                  <c:v>Madalena Sampaio</c:v>
                </c:pt>
                <c:pt idx="35">
                  <c:v>Hannah Schneider</c:v>
                </c:pt>
                <c:pt idx="36">
                  <c:v>Fynn Zimmermann</c:v>
                </c:pt>
                <c:pt idx="37">
                  <c:v>Niklas Schröder</c:v>
                </c:pt>
                <c:pt idx="38">
                  <c:v>Camille Bernard</c:v>
                </c:pt>
                <c:pt idx="39">
                  <c:v>Dominique Lefebvre</c:v>
                </c:pt>
                <c:pt idx="40">
                  <c:v>Marc Dubois</c:v>
                </c:pt>
                <c:pt idx="41">
                  <c:v>Wyatt Girard</c:v>
                </c:pt>
                <c:pt idx="42">
                  <c:v>Isabelle Mercier</c:v>
                </c:pt>
                <c:pt idx="43">
                  <c:v>Terhi Hämäläinen</c:v>
                </c:pt>
                <c:pt idx="44">
                  <c:v>Ladislav Kovács</c:v>
                </c:pt>
                <c:pt idx="45">
                  <c:v>Hugh O'Reilly</c:v>
                </c:pt>
                <c:pt idx="46">
                  <c:v>Lucas Mancini</c:v>
                </c:pt>
                <c:pt idx="47">
                  <c:v>Johannes Van der Berg</c:v>
                </c:pt>
                <c:pt idx="48">
                  <c:v>Stanisław Wójcik</c:v>
                </c:pt>
                <c:pt idx="49">
                  <c:v>Enrique Muñoz</c:v>
                </c:pt>
                <c:pt idx="50">
                  <c:v>Joakim Johansson</c:v>
                </c:pt>
                <c:pt idx="51">
                  <c:v>Emma Jones</c:v>
                </c:pt>
                <c:pt idx="52">
                  <c:v>Phil Hughes</c:v>
                </c:pt>
                <c:pt idx="53">
                  <c:v>Steve Murray</c:v>
                </c:pt>
                <c:pt idx="54">
                  <c:v>Mark Taylor</c:v>
                </c:pt>
                <c:pt idx="55">
                  <c:v>Diego Gutiérrez</c:v>
                </c:pt>
                <c:pt idx="56">
                  <c:v>Luis Rojas</c:v>
                </c:pt>
                <c:pt idx="57">
                  <c:v>Manoj Pareek</c:v>
                </c:pt>
                <c:pt idx="58">
                  <c:v>Puja Srivastava</c:v>
                </c:pt>
              </c:strCache>
            </c:strRef>
          </c:cat>
          <c:val>
            <c:numRef>
              <c:f>Sheet1!$E$2:$E$60</c:f>
              <c:numCache>
                <c:formatCode>General</c:formatCode>
                <c:ptCount val="59"/>
                <c:pt idx="0">
                  <c:v>108.9</c:v>
                </c:pt>
                <c:pt idx="1">
                  <c:v>82.17</c:v>
                </c:pt>
                <c:pt idx="2">
                  <c:v>99.99</c:v>
                </c:pt>
                <c:pt idx="3">
                  <c:v>72.27</c:v>
                </c:pt>
                <c:pt idx="4">
                  <c:v>144.54</c:v>
                </c:pt>
                <c:pt idx="5">
                  <c:v>128.69999999999999</c:v>
                </c:pt>
                <c:pt idx="6">
                  <c:v>69.3</c:v>
                </c:pt>
                <c:pt idx="7">
                  <c:v>60.39</c:v>
                </c:pt>
                <c:pt idx="8">
                  <c:v>37.619999999999997</c:v>
                </c:pt>
                <c:pt idx="9">
                  <c:v>60.39</c:v>
                </c:pt>
                <c:pt idx="10">
                  <c:v>69.3</c:v>
                </c:pt>
                <c:pt idx="11">
                  <c:v>82.17</c:v>
                </c:pt>
                <c:pt idx="12">
                  <c:v>106.92</c:v>
                </c:pt>
                <c:pt idx="13">
                  <c:v>29.7</c:v>
                </c:pt>
                <c:pt idx="14">
                  <c:v>66.33</c:v>
                </c:pt>
                <c:pt idx="15">
                  <c:v>74.25</c:v>
                </c:pt>
                <c:pt idx="16">
                  <c:v>98.01</c:v>
                </c:pt>
                <c:pt idx="17">
                  <c:v>79.2</c:v>
                </c:pt>
                <c:pt idx="18">
                  <c:v>54.45</c:v>
                </c:pt>
                <c:pt idx="19">
                  <c:v>95.04</c:v>
                </c:pt>
                <c:pt idx="20">
                  <c:v>91.08</c:v>
                </c:pt>
                <c:pt idx="21">
                  <c:v>92.07</c:v>
                </c:pt>
                <c:pt idx="22">
                  <c:v>66.33</c:v>
                </c:pt>
                <c:pt idx="23">
                  <c:v>71.28</c:v>
                </c:pt>
                <c:pt idx="24">
                  <c:v>76.23</c:v>
                </c:pt>
                <c:pt idx="25">
                  <c:v>86.13</c:v>
                </c:pt>
                <c:pt idx="26">
                  <c:v>84.15</c:v>
                </c:pt>
                <c:pt idx="27">
                  <c:v>72.27</c:v>
                </c:pt>
                <c:pt idx="28">
                  <c:v>40.590000000000003</c:v>
                </c:pt>
                <c:pt idx="29">
                  <c:v>91.08</c:v>
                </c:pt>
                <c:pt idx="30">
                  <c:v>62.37</c:v>
                </c:pt>
                <c:pt idx="31">
                  <c:v>70.290000000000006</c:v>
                </c:pt>
                <c:pt idx="32">
                  <c:v>75.239999999999995</c:v>
                </c:pt>
                <c:pt idx="33">
                  <c:v>102.96</c:v>
                </c:pt>
                <c:pt idx="34">
                  <c:v>82.17</c:v>
                </c:pt>
                <c:pt idx="35">
                  <c:v>85.14</c:v>
                </c:pt>
                <c:pt idx="36">
                  <c:v>94.05</c:v>
                </c:pt>
                <c:pt idx="37">
                  <c:v>73.260000000000005</c:v>
                </c:pt>
                <c:pt idx="38">
                  <c:v>79.2</c:v>
                </c:pt>
                <c:pt idx="39">
                  <c:v>72.27</c:v>
                </c:pt>
                <c:pt idx="40">
                  <c:v>64.349999999999994</c:v>
                </c:pt>
                <c:pt idx="41">
                  <c:v>99.99</c:v>
                </c:pt>
                <c:pt idx="42">
                  <c:v>73.260000000000005</c:v>
                </c:pt>
                <c:pt idx="43">
                  <c:v>79.2</c:v>
                </c:pt>
                <c:pt idx="44">
                  <c:v>78.209999999999994</c:v>
                </c:pt>
                <c:pt idx="45">
                  <c:v>114.84</c:v>
                </c:pt>
                <c:pt idx="46">
                  <c:v>50.49</c:v>
                </c:pt>
                <c:pt idx="47">
                  <c:v>65.34</c:v>
                </c:pt>
                <c:pt idx="48">
                  <c:v>76.23</c:v>
                </c:pt>
                <c:pt idx="49">
                  <c:v>98.01</c:v>
                </c:pt>
                <c:pt idx="50">
                  <c:v>75.239999999999995</c:v>
                </c:pt>
                <c:pt idx="51">
                  <c:v>68.31</c:v>
                </c:pt>
                <c:pt idx="52">
                  <c:v>98.01</c:v>
                </c:pt>
                <c:pt idx="53">
                  <c:v>79.2</c:v>
                </c:pt>
                <c:pt idx="54">
                  <c:v>81.180000000000007</c:v>
                </c:pt>
                <c:pt idx="55">
                  <c:v>39.6</c:v>
                </c:pt>
                <c:pt idx="56">
                  <c:v>97.02</c:v>
                </c:pt>
                <c:pt idx="57">
                  <c:v>111.87</c:v>
                </c:pt>
                <c:pt idx="58">
                  <c:v>71.28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C1BB-4E62-B1C6-E15472E46B7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202866096"/>
        <c:axId val="1202868976"/>
      </c:lineChart>
      <c:lineChart>
        <c:grouping val="standard"/>
        <c:varyColors val="0"/>
        <c:ser>
          <c:idx val="2"/>
          <c:order val="2"/>
          <c:tx>
            <c:strRef>
              <c:f>Sheet1!$D$1</c:f>
              <c:strCache>
                <c:ptCount val="1"/>
                <c:pt idx="0">
                  <c:v>FREQUENCY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strRef>
              <c:f>Sheet1!$A$2:$A$60</c:f>
              <c:strCache>
                <c:ptCount val="59"/>
                <c:pt idx="0">
                  <c:v>Luís Gonçalves</c:v>
                </c:pt>
                <c:pt idx="1">
                  <c:v>Leonie Köhler</c:v>
                </c:pt>
                <c:pt idx="2">
                  <c:v>François Tremblay</c:v>
                </c:pt>
                <c:pt idx="3">
                  <c:v>Bjørn Hansen</c:v>
                </c:pt>
                <c:pt idx="4">
                  <c:v>František Wichterlová</c:v>
                </c:pt>
                <c:pt idx="5">
                  <c:v>Helena Holý</c:v>
                </c:pt>
                <c:pt idx="6">
                  <c:v>Astrid Gruber</c:v>
                </c:pt>
                <c:pt idx="7">
                  <c:v>Daan Peeters</c:v>
                </c:pt>
                <c:pt idx="8">
                  <c:v>Kara Nielsen</c:v>
                </c:pt>
                <c:pt idx="9">
                  <c:v>Eduardo Martins</c:v>
                </c:pt>
                <c:pt idx="10">
                  <c:v>Alexandre Rocha</c:v>
                </c:pt>
                <c:pt idx="11">
                  <c:v>Roberto Almeida</c:v>
                </c:pt>
                <c:pt idx="12">
                  <c:v>Fernanda Ramos</c:v>
                </c:pt>
                <c:pt idx="13">
                  <c:v>Mark Philips</c:v>
                </c:pt>
                <c:pt idx="14">
                  <c:v>Jennifer Peterson</c:v>
                </c:pt>
                <c:pt idx="15">
                  <c:v>Frank Harris</c:v>
                </c:pt>
                <c:pt idx="16">
                  <c:v>Jack Smith</c:v>
                </c:pt>
                <c:pt idx="17">
                  <c:v>Michelle Brooks</c:v>
                </c:pt>
                <c:pt idx="18">
                  <c:v>Tim Goyer</c:v>
                </c:pt>
                <c:pt idx="19">
                  <c:v>Dan Miller</c:v>
                </c:pt>
                <c:pt idx="20">
                  <c:v>Kathy Chase</c:v>
                </c:pt>
                <c:pt idx="21">
                  <c:v>Heather Leacock</c:v>
                </c:pt>
                <c:pt idx="22">
                  <c:v>John Gordon</c:v>
                </c:pt>
                <c:pt idx="23">
                  <c:v>Frank Ralston</c:v>
                </c:pt>
                <c:pt idx="24">
                  <c:v>Victor Stevens</c:v>
                </c:pt>
                <c:pt idx="25">
                  <c:v>Richard Cunningham</c:v>
                </c:pt>
                <c:pt idx="26">
                  <c:v>Patrick Gray</c:v>
                </c:pt>
                <c:pt idx="27">
                  <c:v>Julia Barnett</c:v>
                </c:pt>
                <c:pt idx="28">
                  <c:v>Robert Brown</c:v>
                </c:pt>
                <c:pt idx="29">
                  <c:v>Edward Francis</c:v>
                </c:pt>
                <c:pt idx="30">
                  <c:v>Martha Silk</c:v>
                </c:pt>
                <c:pt idx="31">
                  <c:v>Aaron Mitchell</c:v>
                </c:pt>
                <c:pt idx="32">
                  <c:v>Ellie Sullivan</c:v>
                </c:pt>
                <c:pt idx="33">
                  <c:v>João Fernandes</c:v>
                </c:pt>
                <c:pt idx="34">
                  <c:v>Madalena Sampaio</c:v>
                </c:pt>
                <c:pt idx="35">
                  <c:v>Hannah Schneider</c:v>
                </c:pt>
                <c:pt idx="36">
                  <c:v>Fynn Zimmermann</c:v>
                </c:pt>
                <c:pt idx="37">
                  <c:v>Niklas Schröder</c:v>
                </c:pt>
                <c:pt idx="38">
                  <c:v>Camille Bernard</c:v>
                </c:pt>
                <c:pt idx="39">
                  <c:v>Dominique Lefebvre</c:v>
                </c:pt>
                <c:pt idx="40">
                  <c:v>Marc Dubois</c:v>
                </c:pt>
                <c:pt idx="41">
                  <c:v>Wyatt Girard</c:v>
                </c:pt>
                <c:pt idx="42">
                  <c:v>Isabelle Mercier</c:v>
                </c:pt>
                <c:pt idx="43">
                  <c:v>Terhi Hämäläinen</c:v>
                </c:pt>
                <c:pt idx="44">
                  <c:v>Ladislav Kovács</c:v>
                </c:pt>
                <c:pt idx="45">
                  <c:v>Hugh O'Reilly</c:v>
                </c:pt>
                <c:pt idx="46">
                  <c:v>Lucas Mancini</c:v>
                </c:pt>
                <c:pt idx="47">
                  <c:v>Johannes Van der Berg</c:v>
                </c:pt>
                <c:pt idx="48">
                  <c:v>Stanisław Wójcik</c:v>
                </c:pt>
                <c:pt idx="49">
                  <c:v>Enrique Muñoz</c:v>
                </c:pt>
                <c:pt idx="50">
                  <c:v>Joakim Johansson</c:v>
                </c:pt>
                <c:pt idx="51">
                  <c:v>Emma Jones</c:v>
                </c:pt>
                <c:pt idx="52">
                  <c:v>Phil Hughes</c:v>
                </c:pt>
                <c:pt idx="53">
                  <c:v>Steve Murray</c:v>
                </c:pt>
                <c:pt idx="54">
                  <c:v>Mark Taylor</c:v>
                </c:pt>
                <c:pt idx="55">
                  <c:v>Diego Gutiérrez</c:v>
                </c:pt>
                <c:pt idx="56">
                  <c:v>Luis Rojas</c:v>
                </c:pt>
                <c:pt idx="57">
                  <c:v>Manoj Pareek</c:v>
                </c:pt>
                <c:pt idx="58">
                  <c:v>Puja Srivastava</c:v>
                </c:pt>
              </c:strCache>
            </c:strRef>
          </c:cat>
          <c:val>
            <c:numRef>
              <c:f>Sheet1!$D$2:$D$60</c:f>
              <c:numCache>
                <c:formatCode>General</c:formatCode>
                <c:ptCount val="59"/>
                <c:pt idx="0">
                  <c:v>13</c:v>
                </c:pt>
                <c:pt idx="1">
                  <c:v>11</c:v>
                </c:pt>
                <c:pt idx="2">
                  <c:v>9</c:v>
                </c:pt>
                <c:pt idx="3">
                  <c:v>9</c:v>
                </c:pt>
                <c:pt idx="4">
                  <c:v>18</c:v>
                </c:pt>
                <c:pt idx="5">
                  <c:v>12</c:v>
                </c:pt>
                <c:pt idx="6">
                  <c:v>9</c:v>
                </c:pt>
                <c:pt idx="7">
                  <c:v>7</c:v>
                </c:pt>
                <c:pt idx="8">
                  <c:v>10</c:v>
                </c:pt>
                <c:pt idx="9">
                  <c:v>12</c:v>
                </c:pt>
                <c:pt idx="10">
                  <c:v>10</c:v>
                </c:pt>
                <c:pt idx="11">
                  <c:v>11</c:v>
                </c:pt>
                <c:pt idx="12">
                  <c:v>15</c:v>
                </c:pt>
                <c:pt idx="13">
                  <c:v>10</c:v>
                </c:pt>
                <c:pt idx="14">
                  <c:v>9</c:v>
                </c:pt>
                <c:pt idx="15">
                  <c:v>8</c:v>
                </c:pt>
                <c:pt idx="16">
                  <c:v>12</c:v>
                </c:pt>
                <c:pt idx="17">
                  <c:v>8</c:v>
                </c:pt>
                <c:pt idx="18">
                  <c:v>9</c:v>
                </c:pt>
                <c:pt idx="19">
                  <c:v>12</c:v>
                </c:pt>
                <c:pt idx="20">
                  <c:v>11</c:v>
                </c:pt>
                <c:pt idx="21">
                  <c:v>12</c:v>
                </c:pt>
                <c:pt idx="22">
                  <c:v>10</c:v>
                </c:pt>
                <c:pt idx="23">
                  <c:v>8</c:v>
                </c:pt>
                <c:pt idx="24">
                  <c:v>10</c:v>
                </c:pt>
                <c:pt idx="25">
                  <c:v>12</c:v>
                </c:pt>
                <c:pt idx="26">
                  <c:v>9</c:v>
                </c:pt>
                <c:pt idx="27">
                  <c:v>10</c:v>
                </c:pt>
                <c:pt idx="28">
                  <c:v>4</c:v>
                </c:pt>
                <c:pt idx="29">
                  <c:v>13</c:v>
                </c:pt>
                <c:pt idx="30">
                  <c:v>11</c:v>
                </c:pt>
                <c:pt idx="31">
                  <c:v>8</c:v>
                </c:pt>
                <c:pt idx="32">
                  <c:v>12</c:v>
                </c:pt>
                <c:pt idx="33">
                  <c:v>13</c:v>
                </c:pt>
                <c:pt idx="34">
                  <c:v>16</c:v>
                </c:pt>
                <c:pt idx="35">
                  <c:v>11</c:v>
                </c:pt>
                <c:pt idx="36">
                  <c:v>10</c:v>
                </c:pt>
                <c:pt idx="37">
                  <c:v>9</c:v>
                </c:pt>
                <c:pt idx="38">
                  <c:v>9</c:v>
                </c:pt>
                <c:pt idx="39">
                  <c:v>9</c:v>
                </c:pt>
                <c:pt idx="40">
                  <c:v>9</c:v>
                </c:pt>
                <c:pt idx="41">
                  <c:v>11</c:v>
                </c:pt>
                <c:pt idx="42">
                  <c:v>12</c:v>
                </c:pt>
                <c:pt idx="43">
                  <c:v>11</c:v>
                </c:pt>
                <c:pt idx="44">
                  <c:v>10</c:v>
                </c:pt>
                <c:pt idx="45">
                  <c:v>13</c:v>
                </c:pt>
                <c:pt idx="46">
                  <c:v>9</c:v>
                </c:pt>
                <c:pt idx="47">
                  <c:v>10</c:v>
                </c:pt>
                <c:pt idx="48">
                  <c:v>10</c:v>
                </c:pt>
                <c:pt idx="49">
                  <c:v>11</c:v>
                </c:pt>
                <c:pt idx="50">
                  <c:v>10</c:v>
                </c:pt>
                <c:pt idx="51">
                  <c:v>8</c:v>
                </c:pt>
                <c:pt idx="52">
                  <c:v>11</c:v>
                </c:pt>
                <c:pt idx="53">
                  <c:v>9</c:v>
                </c:pt>
                <c:pt idx="54">
                  <c:v>10</c:v>
                </c:pt>
                <c:pt idx="55">
                  <c:v>5</c:v>
                </c:pt>
                <c:pt idx="56">
                  <c:v>13</c:v>
                </c:pt>
                <c:pt idx="57">
                  <c:v>13</c:v>
                </c:pt>
                <c:pt idx="58">
                  <c:v>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C1BB-4E62-B1C6-E15472E46B7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202937904"/>
        <c:axId val="1202956144"/>
      </c:lineChart>
      <c:catAx>
        <c:axId val="12028660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 algn="ctr" rtl="0">
              <a:defRPr lang="en-US" sz="105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02868976"/>
        <c:crosses val="autoZero"/>
        <c:auto val="1"/>
        <c:lblAlgn val="ctr"/>
        <c:lblOffset val="100"/>
        <c:noMultiLvlLbl val="0"/>
      </c:catAx>
      <c:valAx>
        <c:axId val="1202868976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 algn="ctr" rtl="0">
                  <a:defRPr lang="en-US" sz="1050" b="0" i="0" u="none" strike="noStrike" kern="1200" spc="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050" b="0" i="0" u="none" strike="noStrike" kern="1200" spc="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RECENCY / MONETORY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 algn="ctr" rtl="0">
                <a:defRPr lang="en-US" sz="1050" b="0" i="0" u="none" strike="noStrike" kern="1200" spc="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 algn="ctr" rtl="0">
              <a:defRPr lang="en-US" sz="105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02866096"/>
        <c:crosses val="autoZero"/>
        <c:crossBetween val="between"/>
      </c:valAx>
      <c:valAx>
        <c:axId val="1202956144"/>
        <c:scaling>
          <c:orientation val="minMax"/>
        </c:scaling>
        <c:delete val="0"/>
        <c:axPos val="r"/>
        <c:title>
          <c:tx>
            <c:rich>
              <a:bodyPr rot="-5400000" spcFirstLastPara="1" vertOverflow="ellipsis" vert="horz" wrap="square" anchor="ctr" anchorCtr="1"/>
              <a:lstStyle/>
              <a:p>
                <a:pPr algn="ctr" rtl="0">
                  <a:defRPr lang="en-US" sz="1400" b="0" i="0" u="none" strike="noStrike" kern="1200" spc="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 b="0" i="0" u="none" strike="noStrike" kern="1200" spc="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FREQUENCY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 algn="ctr" rtl="0">
                <a:defRPr lang="en-US" sz="1400" b="0" i="0" u="none" strike="noStrike" kern="1200" spc="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 algn="ctr" rtl="0">
              <a:defRPr lang="en-US" sz="105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02937904"/>
        <c:crosses val="max"/>
        <c:crossBetween val="between"/>
      </c:valAx>
      <c:catAx>
        <c:axId val="1202937904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202956144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 rtl="0">
            <a:defRPr lang="en-US" sz="140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Sheet1!$A$2:$A$25</cx:f>
        <cx:nf>Sheet1!$A$1</cx:nf>
        <cx:lvl ptCount="24" name="COUNTRY">
          <cx:pt idx="0">Argentina</cx:pt>
          <cx:pt idx="1">Australia</cx:pt>
          <cx:pt idx="2">Austria</cx:pt>
          <cx:pt idx="3">Belgium</cx:pt>
          <cx:pt idx="4">Brazil</cx:pt>
          <cx:pt idx="5">Canada</cx:pt>
          <cx:pt idx="6">Chile</cx:pt>
          <cx:pt idx="7">Czech Republic</cx:pt>
          <cx:pt idx="8">Denmark</cx:pt>
          <cx:pt idx="9">Finland</cx:pt>
          <cx:pt idx="10">France</cx:pt>
          <cx:pt idx="11">Germany</cx:pt>
          <cx:pt idx="12">Hungary</cx:pt>
          <cx:pt idx="13">India</cx:pt>
          <cx:pt idx="14">Ireland</cx:pt>
          <cx:pt idx="15">Italy</cx:pt>
          <cx:pt idx="16">Netherlands</cx:pt>
          <cx:pt idx="17">Norway</cx:pt>
          <cx:pt idx="18">Poland</cx:pt>
          <cx:pt idx="19">Portugal</cx:pt>
          <cx:pt idx="20">Spain</cx:pt>
          <cx:pt idx="21">Sweden</cx:pt>
          <cx:pt idx="22">United Kingdom</cx:pt>
          <cx:pt idx="23">USA</cx:pt>
        </cx:lvl>
      </cx:strDim>
      <cx:numDim type="colorVal">
        <cx:f>Sheet1!$B$2:$B$25</cx:f>
        <cx:lvl ptCount="24" formatCode="General">
          <cx:pt idx="0">1</cx:pt>
          <cx:pt idx="1">1</cx:pt>
          <cx:pt idx="2">1</cx:pt>
          <cx:pt idx="3">1</cx:pt>
          <cx:pt idx="4">5</cx:pt>
          <cx:pt idx="5">8</cx:pt>
          <cx:pt idx="6">1</cx:pt>
          <cx:pt idx="7">2</cx:pt>
          <cx:pt idx="8">1</cx:pt>
          <cx:pt idx="9">1</cx:pt>
          <cx:pt idx="10">5</cx:pt>
          <cx:pt idx="11">4</cx:pt>
          <cx:pt idx="12">1</cx:pt>
          <cx:pt idx="13">2</cx:pt>
          <cx:pt idx="14">1</cx:pt>
          <cx:pt idx="15">1</cx:pt>
          <cx:pt idx="16">1</cx:pt>
          <cx:pt idx="17">1</cx:pt>
          <cx:pt idx="18">1</cx:pt>
          <cx:pt idx="19">2</cx:pt>
          <cx:pt idx="20">1</cx:pt>
          <cx:pt idx="21">1</cx:pt>
          <cx:pt idx="22">3</cx:pt>
          <cx:pt idx="23">13</cx:pt>
        </cx:lvl>
      </cx:numDim>
    </cx:data>
  </cx:chartData>
  <cx:chart>
    <cx:title pos="t" align="ctr" overlay="0">
      <cx:tx>
        <cx:txData>
          <cx:v>COUNTRY WISE CUSTOMER COUNT</cx:v>
        </cx:txData>
      </cx:tx>
      <cx:txPr>
        <a:bodyPr spcFirstLastPara="1" vertOverflow="ellipsis" horzOverflow="overflow" wrap="square" lIns="0" tIns="0" rIns="0" bIns="0" anchor="ctr" anchorCtr="1"/>
        <a:lstStyle/>
        <a:p>
          <a:pPr algn="ctr" rtl="0">
            <a:defRPr lang="en-US" sz="140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r>
            <a:rPr lang="en-US" sz="140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rPr>
            <a:t>COUNTRY WISE CUSTOMER COUNT</a:t>
          </a:r>
        </a:p>
      </cx:txPr>
    </cx:title>
    <cx:plotArea>
      <cx:plotAreaRegion>
        <cx:series layoutId="regionMap" uniqueId="{00000001-AF21-49B1-A2A7-697226C8D27A}">
          <cx:tx>
            <cx:txData>
              <cx:f>Sheet1!$B$1</cx:f>
              <cx:v>CUSTOMER COUNT</cx:v>
            </cx:txData>
          </cx:tx>
          <cx:spPr>
            <a:ln>
              <a:solidFill>
                <a:schemeClr val="accent1"/>
              </a:solidFill>
            </a:ln>
          </cx:spPr>
          <cx:dataId val="0"/>
          <cx:layoutPr>
            <cx:regionLabelLayout val="bestFitOnly"/>
            <cx:geography cultureLanguage="en-US" cultureRegion="IN" attribution="Powered by Bing">
              <cx:geoCache provider="{E9337A44-BEBE-4D9F-B70C-5C5E7DAFC167}">
                <cx:binary>7H1rb922svZfKfr5lUvxro29D1BpLS07iXNPk/SL4NiOKIqibtT117/j2M6xWbdJtAMkH05QoIgU
jkcP55kZDof0v8/nf52by7Pul7kytv/X+fyfX5Vzzb9++60/V5fVWX9UFedd3dcf3dF5Xf1Wf/xY
nF/+dtGdTYXNf8MopL+dq7POXc6//s+/QVp+WT+pz89cUdsXw2W3vLzsB+P6f3j34KtfzuvBuqvh
OUj6z6/xpcmLofr1l0vrCre8XprL//x679/8+stvvqS//NRfDCjmhgsYy9ARpyhiXIro0x/x6y+m
tvnNa3rEeYglkxJd/yG3P/rpWQXDv0KfT9qcXVx0l33/y83/7wy8p/yd50VfJ9ffntRXisb7T1/2
231s/+ff3gP4Vu/JHfh9YL70ykf/9y6/wt2e3YLw3+MfEHoURZxGMkQPTUDA4T0XMAUhf3AGvkqn
h+fgzlBvFu688efh95c/fh6S9fJc/fLyshk+mOL8+00GjY4EJRGiYfgZ6ztkCNkRITBP/HYqwtsf
fU2GT2oV/2gcD0/E54HeNHx+7k9C8udPMAln9uziHz/22zwRx0dMkEhyxK7Bx/c8URDxI44Afcnw
5/fXXvAG/S/q8zfg34zzsb95/Bfof//x0P8+9K47M/9sat+GfoDZEXgZRCUJr/1QdA/+EPwUjVAo
CKGf4Pds/6tUengC7gz15uDOG38afn/z46ch7s7Wwtz6gO8QC0IEDubqD/Jsn5Gja6MXN0EA3t+1
/S9r8jD0t+M83G8f+6DHP4HvP1x21Zldbr//v0edhUcoCiMJ0D4UgK/mRCKJxG0K5Bn+V+jzMPaf
B3rgf37uo7/7GTKgK8/zPf0OFUdMCiQQvZ94hvQohLxUSnITDTzYP7mGf1bkYdg/D/Rg//zch/33
1z/e03xOBL5X2v9/mc71guyTjfhrNT/tT1RhLr+fwwlIeCR4SIjAN2uu+6E2EOERCaUQIeG3P/Um
xfmSIg+b/I3+nsHfPPXNPXny4819d2mrs668/fjv4OPZUYQ5l+Gd3PFOYi9hCRZKHkXe6vYr9HgY
8c8DPcw/P/dR3z3+8ainhTVn9uL7oc4ha6FcCM5uqgf3sxrIOCMMoZfd5DTIc/Ffoc/D6H8e6KH/
+bmPfnry49F/Ywt3efHLK3fmLvvvNwckOmKIMFjWioeWtEEUHaFQEk4iep390Nuffe1yvlqth6fC
G+5NiPfWn5Y3r378tKTdmT3/js6fwioWU4kifD/fwUeUSSI+l+EiiAl3M/wv6/HwBNyO85C/fexD
nv4EGf7xYPOz7jtm+JBjhjIUUMR8sMYZXlEEkn8S/W84vgv9V+jzMPafB3rgf37uo3/8EyxqX02X
F5f21vi+Q+iNjrigkcAMXzsYeb+uQI8gJkOBWbDPZYe74H9ZnYexvx3nQX/72Ef+1U+wtjqxF/+8
oPm2ig7GR4RhhrD833rZnZxHREfg9bmA4HAdGMAf3QX+i9o8jPvNMA/2m6c+6idPf7yDP+kuv2/W
w/CR5CyMOCaf65R3cA/EEfgZyqLbUo6f9nyFQn8D/e2X+ODfPv8L/D+D0bsz8z1dPQF3whhD8rpK
eQXuHfBDfHRdu7/dzvJSzpMvafM3yF8P83G/fvoX1H+CesLTS6cuuyu7/46pJhg+powTHN5PbRhk
PDxCsKC98fBeavOVyjwM/b3B3gTce+dPw9OfYJ37tO6ms+9o/Sw6iqCuAH7nxr4960dHgsiIRxCC
77r6L6vxN9jfqO/DfvP4L4g/+/He/nn93Z09DllEqHhw0wpSS9g4ofg2FPi+/svqPIz87TgP+dvH
PvLPfwJbf153bsjPvuN2CSxtucRhJNh9f3MVYeEFJPvkxuF4qc3XqPJ3uN9+xF+Qv33xF+x/Anf/
qjkrvmNKT2FLBLYCYR/8Bt/7KX0AMZhRAo0jN7vovtV/UZ2Hwb8Z5iF/89SHff8T1A5uyhuPoUPo
ov6ePTvkKKJEEnxr3x7+sJHOEIO2nhufdLWbeNfff71eD0+EP96bEf+1PzWH+MfHgTevfr/F5L9f
4v5fje3vW64+957tztzZ/lPT2p2uq39++8n6YHPGG3pjyw/O27WZn1z859cQcp/PnXBXEu5R4E6D
0/0hl2e9+8+vAWy4cwodWRJhKGFDbQgoNl1+eiWu3JuksF1AJIXaNgd2WQhuCoZh2NmRESw9wPOJ
qyQMhvX18OkdY0eIQTE8EoKB++SYfe4UhLi95LX9jMbN33+xQ/W8Lqzr//MrlGWb63919XHwg6ig
ImSEwPPzs5fgYuAfhf+PtkOd1Zky+9wMb9do+ZANf9wB4hskw2fdlWxYjhwdQHLIRayLOV47ec3k
65a8bxANU3NXdLEujrYzKfdLJJ4jEjw3IQk2ykb3ZTeDwDYrs3KPJrKe1gzPSbYYvtsECoaly13N
szAUvSlkuQ/HFNUsyYvuelH9rZhgsJS7kmuN9LzIsNyvsx0frRYNO1Mu0XVY+2bpkAHdlY6zbp2s
qM2+mTqRFFSvOx7Qt9tAgV3Ku8LFosRE+Vzuh6rkx7l1ZxMq5UZc2H3hq+wL2gpk9qRv4yxfnxRd
frxN7ytO3eEOs/MsHXJmb6JD1EN/1TbmYI+TMG1NAxWfct/nPX7aMzucE12gOdmmtkfMTI5C6mIw
+2EhJ9Ar/LpkYqNoj5iindqJG2v2Wg7z41oP4Wkmg+uq3TfboMdM5gQdugVgUfi8bfKE52wb50Of
lZxns9AYJlLbmDfSxDSozEbhHjGLsS97WotyXzTtswyP+TFrZpRumkvkmQo0+rZaFU7v+4H2MRvo
BcnGjYp7nEdE1k0fNmbfLYs5X7sqP+k1jk42aR56pKeGlnM99mbP3q1NQpqNSnt0z6Dbcyk0iJ36
xsZd2OqEruE2XxJ6hLdE8lZYsMB81ocun3BcjfNWzb2pHMvQNW3Rmf0o8j42c5ElkxzajXDj+75K
WZOt+QSBR0YGnJUsEthl6TaC7tF+rap1yvvV7EVeVDuo6dl4Ec5tVN3jPcfDUK01SG/0k354XTeP
Nlkg8lhPMbV6DRazL/B4WmVGx51trmtO3+qrrvK2u6GBk1WhaKV6Lyk5qcuqOlM1I9dd2N8s3CNm
y2XfzxPRe815+WfHUV/GUd/ZjT7FY+ZaoaItKNf7rC/Sdarp8RIG82Eb6B4/Tb0MYY4AGGxMvcuY
LY9H7jbGH+QRVEMLoLO6ynZd18SITgkeL7bp7fHHulUHRsliLxu0q+bmTxXqaRt9rsobd40lzJho
V9LqfYg5jYuuP65E1ey2Ke6xx43CLV0HipdT/qgiTMdGly+2yIaGj/uKj1LZCjNQXINYROybvqqe
bxPtEcjORETSguhOOHHiiHiEullssnDYTL6vd2kWRbsehFdKx4ztOrpRa486c0/7roKYs1/MlCgM
DpYLHW4yExp51Ol13S2IKzCTNqBJrxDd82h5sw1vjzkmCxpbDpXec22oOWRhtLD3op7qZlP2Rq9a
4+4auRC1a5Qzeq9Wl8jgrerIxtn0qLmIYJgzApLrYHnk8iaMq359vQ0Wj5oNU3oYxar2upo+BMHw
JGNNuylZhsMQ9xGpkRjmWRG1H8nMX2o0v6Esx9el92+MEVR61MxsWxQkGop9HqpTGzhY96Cp3xQ5
qfTIGWEXIFpUClaDl11+Iu3xJrSlx8ueKNOOOcjNJpSgKNjNQ7nN/KTHTOsMLCnDUu0nu5+0iSO5
Lfmh0qMlzmmol9aoPSrkvCPWvocFrdrGeenRMmtKUNsxtS9cafcy6KO4rrpNSQqc1LlvgDaAOlUR
gvCmeB+pZq8U2pSyUelRMkCN1jmhCqxvlnHXhBGUC8J6o217pEQasWaSID3LmydAoBfY1Xgj4B4p
XTflwRAAKef8DIJyGWdDuXEyhcdJI4twGqorSzG43svc/dHnkdzGHeFxchqLCuMchAvHYs0OuN62
DqTCY+XAMOT3C5jJpF3CIjTFAy/1NicoPF6GUJh0agS8K9miWFc1TvIomLbZofC4qfUc6CXAao+X
sYrRlOukmYtxUy4LBdT7/GHjOIyzBOk1mp6acrps14Bvs0PhcVNnXTZiBa6wCySNI0r35dpnG0H3
6ElzOY2t4mrPW6x3cEbSJWHVqm30FB49cZcPOVpAdRk0ydo85827TeFBeNzsKrm6PBdqT4pAx3qK
xhfjJOU26dxjZzDhRpeqBq+yrLEyWZzLbWky96iZ15OdyhYk61bvlu7YrOs2K+EeNbsli6Y2AslV
UKtYkQ/zABWsTWhzj5lCoMUEV3GtnLpwpxZmk2GuTrcJ94jZtJKYuu6BOkM0x+M67sZIbvTh3OOl
6g2vVNCCcPekWA7VuC3t4R4nBYadmXEd1N7Vy5PGmNN13G+DwyMk6uQ6y8iBxiYO87jfFuC5x0RL
p6FXfQfZg5xPeOgek0zttmnscTFqnZVKjcDFlT+qplOyFNdHUr41c2UeD81C0DRTCDet0vqlIv0b
O9hym29iHhXnqstLMcMU1oa+6uRp02bb3MdVD8nd9c0MByZcRyGQ0eV1Puyt2mZ0zKNhaGjQdT3Q
MKTh+RKu8bqSjakr81joIp47V4HZzU02HLJyaRMyRfk2B8I8Gla5KXs0Xxl1HXT7FdfZTg7BthDG
PC6SSpClbi0Iz21zJmQTPlFsDfqNunuENBHvRh2B+KFdZTyq+eDygGzU3aNlkzsk2xryV1Z27ds1
qweeEjGweSODPG7mCJWBzhvIHYx+UYZzrOVyvIn21CNnPQplxh74U1XhsTKLTYqq3FYBp9QjZ93y
UXTTFTmrg6DLs2VutoWbq7PBd8m5aMIKioGcxMrj0q7tAZFZp9sw8RhaVqXuOQEvuzjcLKnI16WP
hR7mjcZIPZp2qFpglQY/oAvo+rg0w4VuMX25TXuPpUOzNgRPCPxW+JqJPg7nbXvdlHoUHTKDJ3gK
ybeKEkWyPuFRhbYRlHoEFW1dBPMMws1UH6vidA2KbVk99dhpJHZQygS3Vcr+uZFBmHK1iG1hk3rU
FMsa4swOYj9GbnwyIGSftLDfsy2NIB47OWrysnIrTwvd5btupPZkmVq2UbpHz9KGGkKR42k+NtUh
6tx6krl82QY78SgqROPm0BXgCbNpTIjIl73iet6ou8/RQK7LFHU8LaN+OO7yNUxnWOZvc+jEIyjK
qiDqbMtTOTTV04jl684s2m3U3WOoZVmxZFnOU1WOKGakN4dAhV8y9ysE/toARP0GIAuBzrJA87TS
tT4X67w+1z1Z47ptdRo2Bd/mgolHWF6q2TVIsFRkXfgYojeKsyLPtvGKeKStF4XnaanhKyJuX7S0
JSelicptzoZ4rEWQM7bz2vDUDfPwggXtfGyUmJ9v8sB+T1AhIyIYtTydBskTPTr5rqLDsA13vy+o
q1Y1l4PhqV2wPg5KRZ6PrXMvtunus7aqIocdWE9d4jq2qKxOJ8yCbYkM9lgb2IC0SAAylR5kHTe8
XU+RY8FG5X3a9hkNlgDEQ1d4nbaBDHeVzLc1qcFu8v2cQ4SLlLwAo5la9aIN5upJM8pp28ruLy1C
BCqHOodZLYuqeER6Nh9niG9MOLDHVYbCKrI5+DNG5/Y1qy3+qOpCbGMT9rhajHnRzjkAM7uh2mVI
1McDZH0bbcbjaoR6Iuorb1nJxaXzVPO44yvfFqX8TqGKLGWlpoyl+TCowywN3Y8SlSeb2BR6EZZC
v57uKERYp0uc9iNx+55WGw3y6lTV3SS4mKAgP6gAdGftvHNoqh4PnG1rWqN+Pw8v27bXogKbYSM+
hnRMJiteynQbMh5V57XlvRwQkKnoh2eK5fluJWG9LcL6fT0VNMdDM9LE026yL9uA0UeDpXzbkin0
0+CytA2eRp4iV1+UfROdEKfrjcI9puaVNAqtkqWDYXyXk3I4qCDY1gsLtxjetxgytMVa8pmni0Xq
z5YactCiKbZtyYUeU0uqO2IqwtPQyeBQZVQ8ChYybNxt8dt7rAqiRtMeQlM7LEkmyRIbMVfbqOo3
+GTcLSa0EUuxrlBS2YUnctXZNjeDPKqOWdNogoGqtKyCVxk0mu7CRkbVNg+MvLgqxUDnkYBJdrC1
/VjbYk5QNY/bsmHkcRWbyFVzCWxqC8xjVJVFGkhFv2DxV1IeyFf9Fh+pcVFXDPN0UH0fz33bPy7Z
PJ6UdSu3JZN+U+UsVLVmDbgyGuLlXROi7kVURUvxBfT/7gs8zhaUwrWVA3xBF9X2aZcZm0ARC4y/
Fc38hZ9xlWQ8hJLHXNVwCUbDWUqamZ9EKsjfQRifzjd5Y+Qx146FDeE/lnI5FMdNWIhD78JtpWU4
k3Tf61RCFzgYKUvXVerD3NEqjUaebYokcD/ofek4B8Uh7LFU5oWARWAmDtAXYDbVl+EGkPvSDSsH
WGCC6Sga8D3tcbGHZm68iVkk8njLFApaR1eWLlxNe2uXKSFlG22U7vEWzsAr3q+wAg/6vDquiy6L
V9asm5JtuB7oPjLq6hyLKIxIFwa+EjoK5TFckbhtI4z43UWhy6Yi15D1IVc1F3PT88dTbpfXW+yd
RB5jHSuzMWwg63ME4z0Opui4c4XYlLGSyOPqiFqgdADZtnbjYnaBFt1lk9d4WwcgHBW6j/wseDex
BeT3y4JpLFchDtlIg22+Bg6Ee/KDprRWAl+hHcO9lagvnqymHr/g76+Y81dPRvxeI+h0HQt+ZZU9
Kcc8MbADl0RRHT2rSEF2Wdmv8QBblfk2EvgtSCPsUGgsSpES2A7e9bRrntZTqJ9vMiS/CwkWbau0
GRToctO2MdZUJWEIe/vbpHsE5vPEZ9RAkrxAQwKcqpy7GDo36Ktt0j0CMzCYhc6QT/VoGh/DrqJL
185taw+Ew6j3jUhGYVfOOeMphw6ZMLFwd36bgA8i2aZ9NOK3JIWw6W5ycD1pW+H1j0Fm9GMXyW01
HLjU+776pSXTODIB65Nxnl+NlobPaJ+bL3Dg4WgO18fel17hGpcikAA9Dt3zMVjCRFSm3hYR/bYk
iVigAtuLNHJTnZ1kMqxfOTDUYJtZ+p1JAZzuahCuopR1QxRncAAuDRbIdzaZpd+dpFs6SNrUUdr3
mjytTIWeRH0p3m2T7kVcWjJplZJRKns4UBcMInqTd820qTYHVb7789ojOBIZDiRKBW31SbOoKs6b
edzmbPz2JJvV6yADHqXZWkLzEyPVucpJfbkNGY+wC5wLiMYBA+48WP6AhjBXxRqaN19uE++FXC5U
GRViidKgxK3bsdXwMomyaNlUQCN+kxJDtp+VrLN0gS2Z07p0UYxQRzaavEdYRobJYWuz1LBwPrRo
ynY10263CRu/U6kuWFRTODecktIF8VCh4LhxJtqGvN+tVPSkMHBaObsqR5vHk1PkETSnuG109TuW
KgPHyvKyy1LVQG7MESVPnR3otp4DuDPiPqMKlUWVVGOWtjVC+4AE+qyylfuwDXiPrx3pl3zANkiL
CdoJ+ahxykbYf9wm3QuwYo7qDAoWQaqiKnzDSW12zaT6i23SPb6uTQnX/LgqSLNqmfeDDLPD5IJw
47R6dK1s0Ok+Mlma98YkQbeUzwUpyfk23b3ousx1OV9tsqWGGHyqwqB9DUt0k2yT7pF1RapyfFiC
dGzH+R2e8/JRJtC6qVBE/HYmKnSDy6HJUruuOJ0a/bTIqnpTnYj47UxZNYVtX09ZKljQ7MNlzuJ5
VWqbF/NbmrKR2yYoxyClI2v20POvDxPutjUfEb+xCWdkyNnKgtRZk68nrWnaVyTjzUYf7Dc35ZWD
ndKcBGkoSgINH9PUhAkeCrSNUH57k4arscKWgv4VcnwHJeTsLaFFsY1Qfn9TyQY79wpczbB07WO1
LPqE5vOXFlVXLuWBRRXz6ApxGotFMvDCy2BOMBwe/qPkU/WlFeGVt31IvMfXpoGV2lJPQSrVwPIk
G2Z0gFNuQ1q2qixiXnOxbiMv88gLLWzSVHQO0qUXU1znBMMBo7rfJt1vdypqjkyRr+CSyUweIZrT
uIM1+rb0z+93KqCXKgqqPD/0E5voI7hZk7+poTDSbUvs/a4nFdWLmyVqD24Is5QRNh3rpt/oHagX
al2AaV2Juj/UZW52wzKWNl7rYv24ySv7TU90YKoI4QD6QURzt3OK9btKlXqba6NerNVqCXiBq+BA
B8guVW2mQ6vZtpNdxO98ylQUZAFh2YEtdlSwzg/4JR27fFvByO99QnDoQPWly49LHCC7ayxsi/Oy
m7davUffsW/rOpNwTYZoKIpHPA5PXFPmG63SY+wKRdOCItwd94Ojwa4xeQOXiahq2/Fl4jdBlYMl
VTnI9ngqWZc0EmbVwn0l2wzn6h6fu5uoLYPfN5WVOTtuNNz6Af0DzYuSuGlb+dhvgqrLYQK7nIPj
om3eLhOzl0ZM/ftNjLr6ZRB3Ve/kqKeqqJqTkVDzJwt1c9E4+6XmTf7JrTzg9f0uqHJAeKF4aE7U
4kj+mEG1KAsPwhHC7JMFqyGI4IBPr9HjRtaCnpbTFMgDDsmSXU5w4+HVBp3VXaFi1NfNoGMVrIE7
Daiwo02CciEiFTxQ+kNrp6WKBUbzQuJgqTh+pOqhbKqErFmEUl2MpPwQzKSBc2Er5VP4XlwNmSGB
LNr1JZ+XzjyyWVRUp0IJbR+xXDb5+8EO7VDETd3P3SvUtoNpknJxjuoYPiLLPwR4CvMsLhGu9UUw
BW5akzka5vxNtqipHWNKAwVGVy9d9qwOqZ6fVG5eeZf04SjdLqRVmb1sRrhI4rSGfds12GnoGdUv
RTuU4RhPc45msVuahXV/mK4z6gBnDmxzEslBsjh3YzXWuxEZU8H3q2FtT9aORnBoAAWqfYcbQ+xT
WYdRWyRTR7l7UkcjbqtkmmYpLyrahO1ToViL3lXOjBjtxrAqYPVVw1U2okssVnkOH+tkuQwnI8hs
213fShp+WA1iqo0n2eqiSRYyZ6iKoWcZizqOMKSKHZR2srHZ59mU1U/1Yh170eWsBwmSBfD7wmID
V3qzZZ9LCEXPdG9L/TTC62iOI1ibNPBBGa2X1PUhrDtXKQvzQs9VM+EdBPh6PSi2sP60H4hpTVwE
0Gfwao0YdiZxcDly3sZsXvPmWKGQBe8r4pbexgV0FQoVj3Nl5xpqIDObptjJZuqHHfQzkm5K4Eje
QsjjRZsRymooXNwaZ7MVTB/gVimT90m79gGDzRArM14kIextNGcj6afpzVBgqd60GWvHDm4GgPtu
ioRyPMOFBgHJiTrhQ834n0WPjf7okAhWnUIj+YptPPIAhiVcjXo+1jN8VXhYqqw3QazhBoMQxaEV
8HP3NoI2OeDEVA/yI+pzRXRc6DaDs4mtHGzwLljdwHTSqZWs5/AbS5bggiJhqh2conBtonQTVXvS
TO1sH9ulvCKYaJ1q93CevI7mnbL1GM2PaVGTsEs1EtzZfRApR1DCBqIyuxOyqKZLDPWG4aWs8qXo
d652GU/KIX/P564We9072caoQ2DmXSsKdx72gNFFq3vc5ABeFS6PLLKVeAKH2Hv8Uraw3xnGsG40
LyrOi0dTWKLnEY4MvainsS4TuOJrPcdrr3eELgKu/Qnz9TUtwym/yDkn9JCLSIk1zsms2ux0NrUr
n0yuXOg0JDPNojJ/NygwqvKUrirCxSO4cWYuTDKVUafe9uAdaL3v9CwKtcMZn+pHRufL2O6gFTLX
7Y6ahU9veYD69XIOurF5w/soEDp2CorIKB4IdesLFWYQjncGIkNoEzOJUq8xeI9gbuMawTZjk46w
j9/hY4FGuOHqAEcdeZ/FFdw61H6Ew2HNMsU53JriGmghh8tTZOzoIvEYi0Hr9j1c6AbdC+kMyZyJ
ErhBqBzruLfRkEfxGtAWAewLXHH1joErjV522E78PVkCl+M4GquOgm7TONGPxnWkflGoXrbv5rqq
wyqmM22GpxnSeD6b8lEbuKptQU1xMBkbO7iBqm3gpqgYDaoqwnTKuYA2gXLpSImflGOIxjA21LZk
3HUyI9BHYHDQh+/mYVrQXtCS049DAIswc9LXeVSbVJRQ6E9DhPvuaTvqwdZxWczjmjLYCBGvFNzM
gD7AtA5TFstZsqKKITRM0fPBOiyg26qGnhQYI+w8fdCk7nKwZj2jsIuD3M54OJRt44IWbv1peP6M
KxK0O+zYik5QQR3EC8FHmcdBO2UXS2lG9aIUZhqe1VnL8AGwyem5kbQK4YQh/JqB/A0E+kGXsZFl
lY+x6is7nciWru0M/exyQnkM+0OwB544Olo8JWIwQ/6GRmHtjlGH++ldbyZqg6RlhSqnvXFz66ak
mWY0vhha8DOnvVbm6vIcVIRJKKCfbJebNZJV3Nd1+EIo6obYmqXAOm7oNJu3QTbwtX4Bub02y65j
EdfN40U0q9hPYd/Mj2GnL2Aoxtj2wwHatUO6xBnUxoyMK1Qv1QdmZlqw2EZqguKkajva6HhQcGtP
Cbcz5OqZFkMHLjvLZnoGl48ZW+3WUbtwiuHsTdfw2GKQ8baHa3P7Z1VZ6toeFNKqlAcbjp1E+zAP
g+Ixri3ql2eTHEtsk6hfcL6eknWFuYrb0JkOGgjcgjK0q3FQ6WpnOUyuTdrmanEdu5UEzYvGyR5o
ByczF9zu1wmKfDZ2HcutfGbaKX+fBTWDlGDuHJ4vQ/j2NYsFwXq8oNMUQVPa3Id2ik0wW3dMsZxI
kgcom9oY7hKc5Es0hNC6mkd9MUYxMwss6T8W2ToubdrAzlH0BjwgwkU80iIKUoT5MPBDx5ux1LG1
Ci8flnZtuscZLhf0SLdinV5bs/bjKUVL7VDi2rJgBHKLFZxAGTfAx1W9maceDCTBvRNhlxBG4Pc/
J8uMq/kP8Oo6+HMQi8B5rHEFfQq5joi61JGx3etODqTOD7QmSoZJa3gbPWGolTlPhqEuxz4pwqYu
jhc7FyjaRWNomzFuA/BOL6dAjOCSKW2pfU74xIeTLJodf7GiEo053FlSsFUn2Lnc9kkHmMg4CHMC
XR6Qkg5TUqq8hmNFIsTEvIpsDaE8rpli7s9gnsb8stEZ7RtoB66mYYlH2I3X76OygZti4mAymvx/
zr5syW7dWPZXzg8wggAJDhE37gOHNfY8Sa0XhtQtgSRAApxAEF9/c8m+9lbLPgr7xRHy7m6uBQKF
qsysrE/EpG1QZ8OoUMBkVbI4T2W2hs8TKSfXa4HztiEhZJmR4daeWWTG6AHkbJA+No4NcsaboGQA
CBsNTQ/4K4nw9yLHhT4lYcXaF+kW1r/FtNF0y8I+sGTIZDqS6K1hHNdARptINp/4xquRo9fXQ+6T
Wc2q4dhNdVs1WRhAVf4yyaHxRdYYv/awgNE8Y2tVWxPzPWuQx9K8gW1nizhomEfQ1wEPmAUZ1Iiy
OGs6qatjXS8TVlBsllwh5wiTl0AiNu60Ixerr97BIu7zpgIhdnag6yiycOqC6rVzqZru8VEYgly1
yG46r76a6F3UhYmXpVDmkSzu+kXlXipmIvMW3nvVg6pCOx6JlZLuXIj3g4TbqPR5jms7ouVx4ttr
5eJRLNlWe0E3Z6T2VXjtOZyJe39rIT7L9JA6obKGR0w2CLFyTvH1N8VbhlvD9F2PlCRsQlEG6cTj
75OAg5nOtM9S/HzXgmA9sA631Ce3VXF8sm2i2GdOEE/enMKC3YtxZua2Vl1gbiyELfUJUqgY7XYo
n9fkNPfTOP8g2vWm9H24di+ZWUitDpUJ2uWz0LDdeAwgSqwfzOoFi8oUGpW3F9FMYjiAj61XkiV+
FKuX0Qdn+u66hPSkDEZjozWjIAnXJ5EOFAm94atmx21o1yY+dLyVaDxtam/pMlLphX0ni2gZ7lfB
u5cVQQTrA0SuYVgD61V4CzjPw3C2rpPuqw/x3v2GUotdxYs3or15Xvw7qxY0nQTN2KTPTdO0pstR
IY3s2hOpEK8U7lLtrQAIQXdji3P4lU8DzmQuWJUydGWRNEAPJQm/m0p56f0GhwCL4mn1fHbofRj1
HEFCJ/OTknSuv23pmODrI9SL7TZee9nhtMlt7q+5t7VLRnm99p8DizQy0xpTXY6t5nq4Gv3aBnuz
NEI8MabrTmRGbLQ7SB2qAVFgCl4WqLH07VIZI/ZTO3vekBm/T7ynWg+cfhdyXpc9br7BZj0EdCTD
tRhjV5KWToU/m9a/GsOlSl963csQMTthuiDNkuhn24fAI7HKDodgcvGMpoIlQkp2703rDOh5EVXf
loYNnihMYub4weOTpafR8DA+tG6VEq0INpU3gXTC8axziD5PNt0sy1U/Lgq3Da+mzEXttJx9f62j
B3jtdUbkVR/LmZcJSZbwATAcm3atNQKRcA3htrYLHUz793rqkrj09WT4VKBFOVxLGDXU/RWSz9ic
4oSTqOymhfNdG+CEnjrXR1XJQtei2I0bMlxVRvgXM9JFNeLcdOEqoQUhq5iP/jYvSUFR78obA/HV
dFxqB441qqXqeLbgE0aHuOdNdGMxniq46nxQIgWLvFbjw6L9K84Cnjj/XI2RUG886pLp8xKTgdwS
iSwaBRxalKJbricxliOGs5qraKWRPobVMCPmk8X4xyYcib1CBykcKLKoncP0i1CNtrukcaZ/EjjF
sHVoHRn2Y4Ci5jYyU6iRWiVtXBsgRjTtrqXoqbsxERa6l/niWZ+2R7bx0HMF5HxN3+SVt8UpXDdp
5AXZfwdyfAD2WDcQT7UhP1rciHBv6dQAFQx44y//3d8PfgVRBlrhXJmxPkrrD2fQ6/6N6NV/1wAQ
fGySot28xMiT3JGpesrWiQxPW6Kr+//us3/A9WLmxqEP1HocooacaC3bT5eM+Q9EF3yn/yXq/7FL
qmWBUNyrxVHVFYt4GUYOnookHKsjgxYJrWswXOTFHFEP237roGP0YfD9vUkFaq1WcXbTYCPNAEyR
ejmbhzodt8wLxy3ARZSg/bAIly7BD0w65NWeDirVWSs0jbMKY6n4DZTNjTlx05Aa23oCJ9YuzfYn
I5wLUPYvAK6PjVoQS28zb+16TGOUDzszprM9TBVZfyh/JqIQMFH5Exf8bxiaj21bdhCBZ6ZtOhr4
3nkn2ajUY0XQEF8VqXKAYTJWuZAVQBO8ZMlrOK5tGSRyxGOAxJy/Zbgx1qkkbPbGnZXVNB7SLqDs
KjKVJ3Ldo2NuKcNZeOkCQGCU/XTTUBkhIZtnvSQz3JKnSY+3EAyuyw0sAmoUD1OdDKeLvkx5RVwJ
VNVl03qLYKW0qo0LOtbbioiJuEP3IuLU7g0fyfrUqQncRiYj09U2q2QFQy5Us6jft/0QMAIgZnB8
qnO/2gZV0BWuQ2XHPTuZU5jY1Nx0ScThBybWae2b4ueR+LuP/N3f3t7f/NDflN7Ghtfzh3/+3+vm
Daoy9WP+P5df+8eP/XSN/+e/bs13jOYYv//P9Vc9/c9u6d+/IinvP/7OL38CT/r7J7kYx//yj98s
7P+NSf2v44X/Kwf7i+T23zvY/2NM+D/96y+/8Df/egKveQz8TNMEwjkWYb7n/7evZ5fhZBFNoxjy
gZCwix7/7+71F4N6jCW+jIRDtUvhfv8P83pMUKQYs5LEKGkYBrb+Z971v0pDAcmh3kogk0zhJM8A
HuIj/BXYdnHV6WB2uE+2isewT4n6lQNDAaxRNKFl43WUMvtGbD/9IdZd0P5/RoKfT8aqUEjkGLsg
Th94VGDzokWx3OQTnC9Rcda+/w0lQhWXPNDbUqRrlM5HnCXxfeqWTv3hkvvZIvPr8wNYgsK1H+M/
MRLrY8idUWVNOmpVDnG18jMH78YgT6JJ7QFhI+HfiPwe0q2nhSccyZtZE7WfJz/8g/7g15B/WQcM
n8bEY+rjw2B7fGBFjK+gZ928Nm9bx85+IOrPITRQp6W23p/aJn6Nvj+fhVEkIU3D6DIV5mNzol71
6ow3tblAy5B5SqotKSDQbr1rqLOx5kaxP6k6f99g+HqUhSkNfXIZfvvrBoPZLloV/Vbks5MravjJ
MnGEEhkNOTNsCPYjamx9E7vJ//aXI/j3qPTXqQz/al3DCLghxq9gmvRHSmXqo3ijmojc65HQ3US2
rdpTYD15Qbvg+vu/P+333YxJEyygKRpTUyivPr7FrekWK0aZCynZeeqm9zZc5mWHiQJZYIiAbNON
WSvXvv/DOfoXC4wIgpNL4hBf9KOORS9zkGwi6HKBnpUzEHFYbANdLCRv37uRpEdAquw/Yk9/7qM0
TimJYNkYo+fmAw9pnb9EMgA3gpLV/8aIwk5tEan+8JjfXyHAdsROiH/xy9FHoWEfTBioqS1AZ4bw
ABQAiR0cINy76+vuT1oacgk4vwYELB8ew1iI2Jt8DAixR0Q/UKpy04btS2y6iOcd8Zc9QYE1lVZH
QINnWdcia5fA27J1nuck32LrlYPqARl2dQ9U7H/fWL+vQYy5J5h9gglOuEA+9leKxOdgCzaVL/UQ
bGdIuba8n1OxXjdNnf7HsQgXDkgYxCI4+4YfH+Y2P6wtl4iJemXnefCbPQMVg6QxXPXr//7FLgf/
1+W+XG5wlU4QGcLfxF0RIlCLM6LytVnSfdCu2EOdRiX9B/3J7yfz52yWKCUEb9X/qDWaK2Ix14Wr
HA2q5hqWhnLv1pUV0mF+SxaxlL/56DB/6irP/MmZ8fd4GxNsX1jI4mrFZXN5uX+ZcgEYhs9W4zvW
IFy/gR91W0Zd1GAAA22puF40xdXzH69rTDHnLkZUSH4/NAMBjtlXUQcPZWfvPCflCyLvn/r7fos6
kJcCnsZNgrCHIdqX//6Xb7bErWsdvnHWj8S7S8K2uq7AdZ5Es1TgjxL9SHB4/yA4/tnv+8ueQWyN
Y+CRl4OKp17W+y9PVaNnvMDYJU9kWqfnCvX6QcJRPBNT7ZKDJ93G90YkEh1easGGwvQZ/t4AcDtM
vnHpEQydCA5iacmfRFQ/z8Yvnw0vGo1YEfovaPh7PhMokc4bsLIc2IPaYxBwa/ZtdIEfCQUIHPdx
e55tX99VHU/zrXU9RkIYjmPsxPcmTgeTg2IdYG4aLH8yKPl5CXz4cEni+2ixusS46KPgCMwd+gGD
zuUzaZNPI7jwLyBJgLZEm2zuXQs/2+tGetiYyBORBhI3WlpuDtVhjwTxEwMOdqAosOMi5Yae4rha
1zIcl5gXkxztVminEZIFukstaMHFDNmSriD/8RojC1a+F+9qxGbKDRWgrDbIotfdCg90nWsvRAIY
6g1NqT63/jV6cZLvpiP9pUSM2nZn1SDXnaYJfo5uNI1L6gt54htcmnf8crZGH6xjpmu41GXpMj/Y
kTQYb1T1O9o1cKGFL558i4nccogZO5kntqt5HmJNKvDhxt4p4bwlA4KXnGFLPIBk1gYZ0QzkU7y2
UWtvGvhe/cmX5mNwQlRHHp+iW88nKcH//rqhrRS2hiwBEo0baXZdnweyDAsVLX8ICpfbAn/qL1sg
DAP8fRoj3U8DgqFZHxIx0OTjDOo2yWjYRPVXj8J3B9joBsEf9RvQom6cwPajO7V0fqvnop2DuwoT
f7LKr8yUAe8KriL0Gd1EPdd9waO0vnOT20lRXwWWellIMVMhW9c2hBaAVg9onXBDEeDg1SU0x3MO
Ilvu6dpRyBUqN+7WufniqEHP/aVpOJ/WJiqVXjFVwmr/6zptB2WH9rM/Cj5mSSXWxwY8Ic+Q8CRZ
gtWcckjhTTbB268tomG4v4TEBgJ2AOhVFeu7wdHEXDUNPHchnInGfTv7lYWKoUbs50sVnBAPYtD4
IbBmQO29y2UjVh8u2kl8v2pgzELWORUeWsNgAOGPRZV6g957Qkf7ut7sDuNIR5WRhbhPAW+OGmCe
+4qXTnI00DMKnNPKae8FmE0KWHZdx50nO/PkkxgNPW6Z8kkDeVzmrb0nRoOJmfEpNhjVR150uLQS
nXyM8ChaJqf7yt/0wxDG4pECXvwOtmTqsrQepjgjkk0k57q1+2rht0uqh2A/yuQyzGGa0h8wkh4V
jprHPlemt1uuiAOX2wQ2zqH2DZZshLnjnd9Uwz1hRh4j7JOrHvqMkzcHuwgNX7sRSs4zFt+/6QG/
5zr02n2TLFOQe4BKxpL3QwjilrDvdbV98aAURCm5rOnnETvqAfYZOlPLMoDwalaVyZUEr7M/kMOa
opkV7MsL61d6N/pkgq0pfSct78u2SZIVjZceUA61mW2XjjL1wfnH9BrqpfbcdYw96JSsY+YWHoHd
aiHvwMPGH3aLVZIrODTRPQgwIm5kpd/iOnrEmJskW0a6bnvoW1yQhU46mSUBedGr6Pm+4pTudKv9
e3QagkSE/KXwOHBa3ri3ERKLHLoRnk+mcRnaA5aHWOq5lOBE9qCKnShQvilQjG2SR9iIc4GoNTFo
PrCCrYf+5snz5hNJk7krLzPTqrxpxviJ8PapprAGg8JqBJo/+kFddH0z7WmqWVs6WCd8muzssJKC
SUQMfpks5IUyh4Rjueuc5++lXf1iIaG75ktkTyizIxzu5hVW0X2m2vERjv9zNss1G5ZgBw+Ml7Fl
Ly0qxwyryrLRg/eZrWy54h4HQ5+SjNarhg15J3ZyWAgrnUnZO21TN+SdAntWTEFvbyH+MtD61HzL
rAianLPVlY2ElsMJO5YGGuB7Y4l3C6QLFd6socjgQW5Y/dwzRo5xyh/1MA/3yzY077WJumOv5FU7
T08piLwi6ii2KfuqrfsqYjg0QsohzBdkO+9piMvNeubbaIfwc7u5GPs5DI/WUZEb0z3YlN96m+rP
/hB6n9rK3TIbg47lzStx72PfPCc8fQfvZXOXbKfN59cIUhw6ElPG87QfgNgXaTT0JSZVvHKemhya
rFviTVAvMDAIvXuGjanNO9+eeWSve15J3KbqmXskgJpV/Fg2VuiEvqZMf/Pr5jllKwMJq6K8W4Yk
n7j9Cq4O4j2htzfkdw/Q8DxB0eCjqxz4ByWeyJjWsDzouyFrJ36lscdkDQ5uJA9DxZO8xsV7BVYQ
05v0nFGwdfkIPU5RR+QWbDDekDMWsiZ+hfRTAkpUgHl0RItVbd5NN4cwKO9WaOLgeI8n+Oxko9ov
LqQ/+mFVmEFWnw/ohLvpSdoC+qwgCQt0jFooOHi98LI+aJ/4Gu2R6jgkCGwoLc7J0kg/k5o/0gBn
KOnVLbj+HE2THTLh5jvscMMjsjeWQP9EMY2rJexdIPEARN159n2WbP7MZtKju0Tqq1Bh7FXYQwuj
G3x066UHT5tbMREvNx61j/B9vdhy98/+Zs5ga0HXpJcigzdLjqEr4KrdEdnENUQGGP8zYNqkIxpK
nzQEodKdDZk+96I6TaOs9o3tewDpSwkpo8oB5qQ5YzYoOMRgpTbJdCNj+YzpTarLMcYSL6aLnwYH
eSL0I89Qfew8xu8l8q8MKIWFkm+9F20CfmkzOWIsv/IGNpfaq98mOCwUhiIi9n28ZfHIu7z3Jlak
VPDrVus3Wo8n9AEkp3QGrm9l/yPx4PqCZzc/UB7WeSgrv0w2Vb/PlevPo2TdLoHK8RF6NvnsqgEv
BZ6SyG48ByYOElYI3OtCcLFzwt8ja95DNbhl2BPf0XfqsOsAaizT1lw3XZ8cR7091CQ8kNU8dr2+
mhf9gHbA9rO1w33DG5ajZ3XLqU7eyCZ5qWoZHJ0ZKfCsDRNSmkpkZBjLSqLDup6bG4fo/DAO5sEH
b5Olq91H0ZaHyl4Hw1Bjv4fPSqC4SFKeJQO/g8/4CTZDV86ae1oPCHSLuaEhsO1YP0F1gowTqMVB
rOaHcjOIbb1d1ZwgbvT9laELy1ZeKwyp839AkKY3vBQanJsAYipG17NQU4QxEZTmVK5XycT3Q6f6
DFlGfKwmex/02P07goXMQCvmYTe/xtxMRWzDvYeAA563r8WNz9cuC/woo2nfP8PU5Q2VTZ1hcs7q
ZbB7W+Aw6SvsRRcuGY+3m2HC/JUxdWWwpK8I4CzXjftSmaaBrSjaZrMgAkMAL5Ir0lD/OrRSZ1SC
l03ccr922JSALroMqqwtq5sKfnIGw+xGN3tQ6G9V3lftzqRNOfhiXyd1Dj4TPzM3D4KmuMkZhoaM
uvu6emmcC9e/+403YwpUje7dZc6SsK+zLqzHDMZatz3yaKhiq6eoH64i2QKUoZHKulR/5Ss5G57a
W0wBXQ6Mh6RoMTyygFfcJ6Oj5lp2W5yjpetGqa4qCQAG2YmjL5+qmB+qdSs2yGDDgZwbv4a+uC19
iOn3Vd8v+Vp5fjbADL6Yq6A0cnhvTP0Gwc2RX9a2jtwT80eMT3NhfFzZKPKpA3M2gBjcjVSSQtQ6
yQb4mem62V/ENOiqpncJwS7zHwcWVpCQTPso8F4qVG1ru+SEhnfINHaYRwZ9stAFEI13Ks1patTZ
+d5+9KF8AYWTZhO6mbjYdiZOQO+qZ7+r3ts+3LGZlUCOyhDzZJSKH1fW3bqJycx14jUeXTEE67PC
TLl6wQ0LnqcMTRjuZgqpX5DIO+CnElYrRpW0C9Z8CGQEDKypkHHidaSMFKpvp5u2XZGww8WurxHf
4QN6SC12QdMH0P6aLePr+DgME2xwPb1LgKdlzFwSHk+9+HMSZbH1r6TnP1Ae34Qd4KbIemfI8NoS
XNN8irZAYkuFdaYkP3th0+8Vc1ig2eu7DI3SXxqgPSVssMfLVcAKqAbuIPOAFrm/gg2WuTG9eos3
5uXx2rZXKkFGjmz6U9INd3Gy9reLi+oDg0ws8DH1JO5cNlKvOUDg7j03qEqeeJJ+ixYNuCgGsTc8
JJH3xCovnycAhBZiySZODMrQAKVbHH/xYQeXNRGk0Ws8EMhN3XWTQEVHcQkgxTavgNe/LnMC+nOM
dQnl6BO07jSrCd0pyM/21tn2lHQBKPvksa69GLDGcA/+5j7mVt34FB0SGK33JVy9E7wcaF5HS13I
IH6wEkKweKoqcHD6zhNQzU6VlUBI4yOStP3WQh6BzhwG0oPJAqD5bVOZOJ9UNOxAt9yrof0mxiXK
Nq++VVoi34J+1WbJNPwICSS/E0HwB46U+ZF+mWAQkA+bflfBek8w/fSoky149gi6yuk6s1xWfMsX
MtmTWd3tHLO58Cg3O8ZbaFSGrYuzpB6+tt1yRaW+bnCBnTCOoyoCVD0F7qvGz4AFimvsO3fGDJBX
tB1Ged9tiHNIRxxC6FWcNjAp70jUH6pavXmzsKd5Tuc8rpvbYa5u+wkyZbMsme7adK/VjFsH86dK
L1xFTka9ZiSpaa4E1KM+dWMJCUhVtKMgWdp2LxCSw/TGIpwhskAiHJdb5/VXkl0EwwEt3NI/q877
7tiQ3PkgQ69hFL6dVDzQXdfgNVtQqKWMVn4dmGHnC2jLVroHMeS9GqgQ80h6+7SDi3OfrNW+l95d
m/TwLtheuJlfVNpM+brxYxyPe0QziHHSJptsAO3KdK8WKjMKDRB6KMqUbTN0vj3D5YUkB6aHD0sa
P6nWhjlkBHeDzz5vfXqbLsFh6XxyHDG+IPcSTECSy1q2fHoOnfdMmsE/D4m6XxP+MBD10C2w0RKu
efXNsMespA4WQ+GVkcrmELadoGQ9gfkvk0FfW39EWYIKBlf1rp4tYpSKd+Ey7ldrS+AYR+lmgotl
QssDU5Tk8LzarujITDmY9Nh01T0Je56b2AogJtUx1d0u6NYXmEQkUNiS0hIUtRajhquV/Ji1vZxd
SNJrSODLWMY6zSQBsZaNFfVRsyr0baBGpUIVUIrB4Mxbx3GBQmtNn1Ewzo+pj0na+eB7ois8C/VU
5rVtpWUWEN/dMIkE+iFqRlzT25zK6cCEqa+HyRP3lqvhx6QMgp83TkgZB7jb3FA5KqBZzRx6p8oC
88k5BlK/A8lhL57p7MHz6/VmDmDjvyc2ti+6avWtbhK/yn3SeHLXsIXeVRp64WIkpoqOKoDSeGZU
JAWOVDIU/gQVgF7IkzL1Qq4WNsdPkZ7rOwpUuVj4duto9ZQm2z0Bwv/NWhsWQwLH/VXn7fYtGN3t
Go9B1mCUzAlSLYm7HoMb5M5Hu/mrxQJhh01BllZw4uRhbe4xT2iBDhzvc0Kx0NbXlcefbEjQI4DP
ba18qFA8Q795R3l6DyC4z7cRiv4uZbcWg1lstqn2mlpPVDmkXNU3DGkTt2hzKCFAEHmr/LyC2KrY
hvDbMEKs1dFqPUqQxIjtag3xS47lPmQPQc5G3DKY+XRyQcvLPrLqFiqxs1nMJ+gIIbMf/OVpjOlr
n+gX+FcBhJM9oHBdx99ayzzUHBWkn7x15yadkenH9adasAHoI0SHB7jkR5mc2IvcEvnYaf6Zdjiw
2BuKZQLfKfRUUEB2FmTI+gY0nqh+xrwBBzk550MdFLUZ16Lj/SGezBF2uA/NEtzO6LMsakurM+j1
bwra6z1vNvtYa6+Dq7hd+q+oyzj6pMbkTmox7GyTyAcOKWzuINJvttlj4BLWBwCUxcaTU71G7s6a
CUrSkW9oOoLbBmkh9l7aur3ye84eccC/TqO9a5DN3/bp2KosSZUo2956zyiEgbhWIHYet3l0R1yL
YzbiYn3SHWo8SKjbuzhetlPs0k/O771TQuI7HrSfQryHswp7VdZx6l68qMNGQNI2ldOU+M9SoaJf
6svgtnrunlMHACFqOvZIOMdXiEjtINRNjnYe0sKyaL3TLq3fkiSO3phh5gXGmEEm5/BlIH5yrqHI
vW25hzyc2fZaJuhYQnzUE1pqMH5qsDZLN3pORoMOEs1YlkBC49cEJP5k39p4usZrAYO2jl/BbMti
ZPp+HdT6VddAn3Bidp1NB2BtYX0GPdKX46C7o+nn5Zgo2R0aWDselGbmObBbhaadNPoMTx9aDkii
c6RSZBfC/QFSArqUIu1EGacpJkcDvgiHjR6CPkpyY7fI5At4b39zj5Fp6lzRQJycP5kdDiDUygxi
3ZghkRmh/1u39Ucb9LstCapSIlfM5QIfs6YOggIDWad2j56XSD1yTBrwio5G4/WsHRCrIDD+c8gq
3AtUNzqD5/ArQJINgEqEceQg6MmZNmjuxuwe4GfeBh3SvNxtATJp+JHKo4Fcs5iZjw61YbRmZ6Cb
PGyaxYWFdcGI8C69o9qi9mbsIn1qIA5EE3e9qZ2KAp5vCeePsS/Ydd8uV15HuyIKmHyVc1O/9lPL
bEamdQPlFvtfaS3GXQrg+HuS+gQkQWBNtvBm/JqmbR1etbB7LsGjyzprx4m86QvSjHoJM5lUBTl/
hrPDw9xSjHw8q42lSbYhF0S6aDcdBVBrLwYAUhLPGNIz2dCL75Xf9H2aLZiFyA7bOAKp8IBa43yv
bMn53KZfnW82tP9p9B8h4064rk6kbkZ1NNVc90Cpge2eyEya8Ps8w0PqCoQ7jPciqEbHLy3+5vo5
SEfcBUSgqfJbSmHrdeW7OWqOa7dMvPRBK7xM3fyTlYgQ7ZYJxwsdA4n2c1wS4CI3ZP3QeC8+2Q8Q
/DJIw+NIoQSKePPod2H0jXc8uhtQ8KPn9yedMA5iao9IT7cQCUU/HRa/0cm9NEjyTmFq4mBXzZNY
DwrzYz6pSGJT9SLC/2GNDdo52yxYfgAhsdee4M2+jTmsBoKgzidqQ3tax012N1Bv2zu5Le24CxY/
ONTGRGk+srpCfQXcEXj22G3+t264eKx2fqK+z+gvCm83E4Udps52IQNVBuVfMfDVs7sRKuvhAFi+
M7mtI98rQV52aYabCxPD0PWQilPQVHNStkBVi9GjBcrtPXHePbpVgcgmw7cO9niYiLFPV/1gV7F+
Vi3g55S8edC1QcV2Owo0dI1TBFxYI9ykZDgYQMz3DnBrkUw1OeNtv9bIamuzfE9m35WQmrvXSTZF
mACN3CaYmQsH7A4VF/CGEoq5tZhh31ZsLQCXSxFf70KlY5SaX8Z6HXnuo10Qqu2J7FDFV11mAidy
Pr43GCBovPUL4XN0oyIMCBCpxYQGPtziVzDjCOqRJ9iNshef6PaAhs1vyRzi6q5dfBiQbZcooeol
kwONT2hUcdBTxgleMWDKchqDHnidMCmGhofwL47uIbBO4qJNDaKBHaNtP4UYA5yhh83iiERDF1zB
jq//xsOVD7lAJ254Gqa1C4A1XOjWHVlpCx+CCTMN8hADcJKix1hYm6k4QHmCunGBKBEesnulki28
aoZ2U+WANm7MEBl105fBOkTxuW+8SWZwJu+7HTZMMu0CY6x/jjv0TN5WGNoaHShmhMQlOnJTFN+O
iWtiuA9jSO0H6ojX2/w/6s5kOW6ky9LvUnukYXIAvqhNABEBMjiTkihtYBoxj4756ftDZla1FGKT
JetNd1qa7P9NKYGYHH7PPee7a2jgVV6DaO75uV2XJNEOzwhdWNwc8XSo297M79kxz/FTXyyFdQWH
hqXAGTV+XViFPKhRtewDq1EEwdYqwtouI7jjlVTJIRE206LJ0gOVr7u8xq9trIv1mFskFU6yF6oI
9bRYp9ArRd60pIO2ZWL0sqH8hHO6Te9sZWXldd7S1gl0xnmR0rIaZq2T/oD7dC0dMEohfzOW9qhL
ipPRkxPura69je2OCguW4XIp6pJPop2rW57htT90kMU1IqFNPOHmrySZiLlJd1JLVFhqlIFFgbxx
l+sNKf1ZTlvP5327BXN3UaNk0E10L2P2nTdrXKUX9OJ+SHf9wCeVIosN+KntrOWWxbs/MUj8VI1e
EZaJdI7YFTbnx4SWY4n+CNhuBdeR1L7SOts3WsneiKllF4nSkl23Nd+Xmb6WL5zB+jZ4GQQgmUTP
UWUqY5PVkudSpcl0UBOmJKr8rstCJGj2lmPXL1dVxxCkykl5FoSy2lPhWghBSeHIm3Je5tBMPUXR
JYm0rKKK9lGdL1nAs8zOvVSVetraKodB8pGeu1zymFte9ZXswbInHHcVR3n+ZY6N5V4zpHk/qnRK
j5OXdz6e+Phi1fVHaFF4foQOAnkuHYScwk3RvJjkuLRSHTRwUpcpS0R7OVOQHc2h+F7EWhbkMmof
zc6kqkGQszmTZZ0o/7pPkpv2mNA++ZSn1RTohSSLW9kET11RGDu91rimS9qwm12Qt9ZOt8MVptdl
RfTmzqVSvXN57nxpWh/sajVTn06t+aVARaBx5vZmQIdjeUc4R75PcvKiueE+W6QGgskovT2Y6Og+
ioZmZj7Ocld2kc7KUBe+a1bNtdd1LmJ9793mcktwLsjZhFOLnO4kAaELHNPF0XNy+WUaiv5Iaqa+
MiaMx1akY0JGoaT6FubOSbbVrk3eG3pkndxm+NLlZsFkRu/CTaP5aplbJ+CL0d/I3gXMEtcNHaaO
QWBpnkaB0ZrLPu+qTSPNrLE+0E209oVoozQQrmV/GbQkHghNVS15s7zkCYNXvXxuie5OuyzSTMr+
LL2TNO6eE3vpn6fC4zNh6fcaf9O1ZazO7QBPBfZoXK2XOp1jGeBoz28mtiIHpVUED0Wr7qs1UXda
N1xmBogmWimTGyIooFqJzkIoMjIBAzSvV+tjsk0a6xev3Vv1Ut0oO9bDzsUHsPMwV66+QQr1WGZ6
sXcw6sQsPGvyKYkc76AltR7tevratGCbhnXVGzByNTM6cWL2eM7M05qgGRrSMZFJSlKq5J101P0p
Jp7TeWROLM99tPSKcgBH5ZGGJKHxKomIxBYmNburFbofT9VKokxvSRGN3Rd3gbiY5eP3Qa9kS620
XlDTxD7zF/o0sEpNv6jKeiZuwEZU5FKcjBQtK1p1cbTbKd3SnZF9D0Jg+tioxpRBNLbLtSl18VDF
EzuPrin2REW9GwQcb5fXUTiKNaR+S6GQDsQo9fkBT4j2tDhVf9/RFWP7mtYHnn/sEVLPDm2RWh+U
QfR2p0fCuogFT+Junmv3IUpxAHh1VlzIbpQh6f0oHDIXhS6VQebp9SWvLKmqZP2Imw5VO0Z71DOn
u9fsSJGZZWLALlZZ/jhYk/E8CTO+EXlK/sUyE3Qcx7w1ZwlYadNXjbLMjoMw0kAnnuJjx0t8yQaf
2k6ZYZ6u1jFK8uFubYaCbQa5W/qV8rs1RepbmcMByarJ79ph+Ax1zr1hfFyrds2AA9VlIII509Oj
2Q3HnZa4701mwsYmKy4XVx28ArIEze2D3WrhHFXjBemMFbVUXJrmxMg/F6ADrKCPysyyPUaSd2WZ
fxU9NpNaIwG3NPZOVPpVLWRLAHvFLxiZGnuiFuojxqCyP2jltr/RtCKolqrx0VXmq5xqnJzVnDwg
hVenWS8eRnbOo1emTlArygltoB1pYbu9rGedh1UslMxxqS0JeNk2hfo9xid8Hj03gjVRTpIPcImG
VYzr40oEIQB+rfYjDzGxe4WVSpf7eLCfXD37UuIXOwjPIHBCRIu9l/GOjEaI1J5dAnP/1ChD7T2u
zXcNgJqfWlNq+461vFu9huRck05YBhkkT6o4hbdzqa2l/BCVUYlg6S4pf4I8W2CPAE0CL6IwGCa+
ZLtWVNqp0Cira1KJT7Nq+kuTNPyJmCmftGTIoV2UCSL8rG4hayAouUXn0yZOTh7BZ5/JTsONVzRo
6MjOi+2BzqK1uJspu/yKsanHVY66n7Vl85TqGnYlFtU9AT9xqPkKklIzs/2ilW7QoL1ck0ZDC9ZL
JMHUUL6hXHnqq46voIjFgx65y9W6DO07EVHEliiVz5qjXSyLdlkvg24GY1bXV6jYvt53n9JBlHfD
IOTJyRg7YxrCCNtOU+8izzZOXat7V3Xctt8Qj/VTqrXxyTCqkWxOOuBXzvRbV/e0aM96RteBNhlN
n7jyRZ+VYUOmhKHs256xXlNeUCvfL0UlDyZh7p6+hejvBqfSbryUtkVM4f/UaI13ByiDld1ACyNX
Pq/+uBT1g242nz1LVVeq4HN4UMtYwzKqnX1KmNjvISl8YfxaRLq9Q59uHJbn0jw5M6XX9YLM/RBP
CZ3htYxbwx+Rei+1Ealx2zLSAarHfdQS92FyzXxEMzEuXTKhuyTiDKoOA1Y2oWwe8kKpS2eeiSh1
y+JdwhglP86e7BMBzGgOeavlIynhIvazpgTD4Sq10MnU6pCgMGtAWvT7BbtaWLpLz+TCmbctFV33
IerYYqJ9eLILRtLkaodyp5/mTrMvYzQV02dyh/vOjk39R+ItMiQ5iat6Qyu8a4Sj7ifb1uBDD+Z1
V7nd5dqvH7LWK69nSqx7KxPdZRk59YNWMsV518SldeG47dAho5srLBmaY8y5H6nsAfBcI+0Xe0Fh
CCoKGb++KMAGbnTM2EC/jrvRDkBRdL7j9Prg16Kpvi5WlQx72C/Ru6Tt8x9WHkl6Khrfgg374ve9
zmOj5JjxyKe1LkHypNkTpByx5UURIoO0bgV7YEOdeqXyIwsae7ZCrHjAqBsnLL+ucVA90aUdjfZH
PAwzevZQ32kJ1cJTObH6OaBeSkKIlnfbIuhlGGiMznhv46lg85Q58aUHw9WnInesEKrGstObMu0J
qte0PAhBi3qXjI2x+IY9xN/1Phvpi7rYtJokvzStyvhiqam9BKbM+iAs6BiRtV41kh5gXIzVNYi8
6IO5rl+SufLoyNP7zgXr2JSmV3nuzjfWrOcHt9GmhtbgViXb9Tfbmy56vYl2rcyua3f4mPKQoybO
KVH0mvhlnQpv3852TmHTNCU540JVtwLHVLzHhMaqx247NCJyu6mZoiwNVtb6sRnVRyMuW/h8S1lz
To7mYkFi+vjouF+R8dID8cGjEmLaJ0Olrots7PyuyIEbKCIKWLKZ9mHgbsk6ISELduWFSdHgW7P3
VboxJgfMlEcCmv2HDJzABbhTIrRF33YhclTLC4QRgmJX2y3tHN9xvfER4cc75XMGbKCa6vGwEsQ5
5FBCdtrKTdKSvglWuhjaSepr+TTW1J6BU06ewW9W16ttrHeebCxU+YWk3CXrKj1al+4xOyhEL/qj
Ns2gXcnD5+3ntM8uVFyxR+f39L1ikaaBXLY6ihkWFQqSOBwdy+oCoU/jPsZYwnivWhv8arIfJtqM
ByIU9IdcGxPWLD6NlgBiYbAL8nNTuCEVVv+8VukUGlZTsHHwoFJUBBWfrUHQUG0A+z53QsMr6HZL
ed2DMiD0P/NzsOmL6HlRL8eDPgbaqO4TC0lTFQsaKCCV9SJFgH3TdPmb5RKXjgPCwIXs7+IB5/d/
tivDnwJdV/9rp1+9bplJ95Hq3SHMY+qx2SKwZm1VZ+9GzJv0+s80610awb3qCMhIquBwikj87SAQ
YXBlNZzvYPN47MayGXTE2luDCQiuT7TvZb/QnMmHupz+yQX8UcTvqS759zyr90va73+WAjx+r28+
l9/V+V/1/2Dsb4NW/p9jfz5nwd2rSPrhlOiXi2//+R/bn/g39+f8heHWNXDJCxdb+IZrxkjU/+d/
eH/Z0nMcCgbbMj1ifgSh/839GdZfukd2mQSGTnFKOPC/c3/GX44gR6DrhrGZ7nXT/o//yjvilVvi
uvonlBl/r//9/6+koyDCEcqyYHcLqZNXMs4fTYrLiLeIb+BQhU6k1hM+hHGfaety+OmavHCkswzE
v0fiQJv9WAIi+vUlgHoDz6IqgqLyzMRPWpGBTtJT3nZX/4IrxvzDKNbfB3RsyyE86bIunI+XWodo
ItGbBQR10mO3TUb1M/YtPxaP/Fmh0q7gA2vaSTB3Unv/+smepXX+ObYAw2hvkbPfqPT0QvmMOGlQ
6WB/AqLW3XK0DdUjQG2ozzcu7UtH28hYeIdNDMXS/PXSzkmEetHUQWN4lQnYqCPbG08eLpepGdrx
7vVzO/Oq/31ueKo5NXzcwj4f7ZQaYPrqog46NyuPtonBDWrDsw3d4yKq3dL3QJ/c5Sa/vH7c7QH5
ybi+HZccn0t6xnFIH1hnHvnRQd7LPdB9jhH7a9v6IoftkTnWVyyyyl/Qi95YuF84U9ultCQsIQgs
iLPralae6ryuDAxGXq+7FKd2mLdRc50TU2Qjl4Oi0dc1MOPprUmjeGrPz9a2bJ1QgGnxK1GSsxcT
43htz0wwHHsNBt8ydyuqpW3iyRxYTr5NrhldJ7UWydCNsDIejD5xLpJo0J+gRMSIE66C2tAKZ3lY
NLPQQfV51nejX8d3IrOgKTVpxxiYfsl1E2bkUF9ZSsW5nxtD9WXqXEfuJGy3O006QFJmxMLynV0g
ZuHanAgIKEW/fS88ijU8QthWgmWollt7ysaHBLDdHHheVt1v0Beaj/gPaZvFTXOpoShbQZ4V9HzR
yiyAUvYK0XDuVIR7I3cH09dSoLX+iNmhPsF+Ax9ymLulLw9mL0DaBm4pc+Z31EtGtobS2qmCxCp1
+hVzhpETIppD626cSgyj3fycdVrqHFMjzR/w2SnnfsRDfZhstmJBkzi5zY5pRbBtUWACy2qrdM9I
K5OSYEnHLqTBhhRTeVXx3tPaPMO3766fiMgiPxDFNCwsYo31sR5VVh+SSCvoeFKTfIKvx0LT2Txg
gWwr493U4KU4SqUcdBjNqYpDRhln7ZU5Qnhe9bi/EYCrbL9Qnn2hr07/PVFjv+x7T2bfrNoAPdJG
Cg6ryezIS0dkYxRmNXr/eyuJK9hjcNeri1KqJoFqR27iY1an+PumZRTGM+ArZRq7vlZuicgSUyl1
k2bQGshmVSXv81LVCPB8L6IoYNBw3NzjTdO1E0yfQuAmG1RGSiYf7bx91vJ4cg8ghZPkZoQ6FiFF
QP7Mp5tq7u32NjdHbGmlXdsZxhM4PkGRwlTxjRpwEGthNUDUAhHm5Rg+STBelvq02NdJMtbrTrGN
qtEMRI6VctfqWYndsWyE9kxIpl/+Jgb1RHOS0vHo4nuMdl8+4pktlivPxeJ3NbUUDUdqibH9xpRz
dDKfCb46ik3n9CPOMERW27kxbMYnf9XZehmP8BEiC50npb4F3KS5IhBQFqZn2ou4Lhqpd0DwRGdH
H3m/6MxvrNY4WNwezE7Z1+6PobDZgWd9DpOBIMrE6whylLZT7+ajHzvT+FS6LWRMPcYKubPSuE92
0P2W52SU09MyzxAoVVNG8O9oYni7NKq0x9ibpucG5OrDYPOl9o1VJRAfaR6xnS1wxBZuB6owVtER
8pfApTPUNJcJkhNXmEtp39AvRsrEHpRs1VmHn7PEa55cxR7zOukoLcYjtvD1XWkVy1cNStJn2eXF
R4tV5GtrynnAOhlNPc4QvbiLq4SQlfLkt3yJms+TCePQ14tuoF/jtaO7K4aFKrYqHe3eaRPQSDWZ
5a+x6yJJM7bdfqyGhC6Nnkiu54pd8X00b+uOZ4K42UUqp5Q1E9H4DNAQn92+WGPyAxrpJHvUl/JT
m1pisXxXRFA2LhjPnn00hmnlb3Rd+xsdtBjjD1wdZs/XSNUysfPYz6tSfFxlWyc+kFhsz6VAofbX
WW/eN7qg+qSwFriW1EbqnFBY3+dxjeV2MpgqFoztht9Mqg0rGcdrT3LcRoHdaVYTIS2bOTeOZh9i
2BJZ9eUkq56bgz75pIlq9YLITvBIdukonhsvNxBpEjd2gi7SIh72VroPfRrP6FZeG/G823b5SY3M
gtjruZGWB/zm8QBRLtH6vbDW9O/GSlmfomxpy2tPrlQsk5YMEW7/eLmOVOlQZptu/KDyIV+JI6vk
wnOpqG9TxilPoJVkUucBf66Q1K/Vstw13dClF5YxNB1K4WCuMH+p4S/tGvvNUZkbAHDmbWMIy9YB
JhtiWjbthSK9tnpiK08oi9p6IOELNDXPKgtbeGpDMWOkO+bbTluImpSTsuLAzuhc+wxrmwl4Udj0
e6QfT/U7mApJ/F02aCPv4saN46tEX/LpgO5O7xQTmRhOfVaQeTEJgyffDFuN3VXXeuiLburZy4XR
tg0WFmuZ2jv69Y1No9LAGJzIukGfj9F6wzzXVPNVLk1+pbGuaXtoRCmhIRQFvTotdlPa15zXuj6r
wduacTG2ST4ntkj7hzyLBvN2dEWMBJAqozuyU+nGk6NMfbkkQoNpq9UkOXGEfquNvziVORp7FgJb
NTtF8mO6GKfRqoNhVGUaIJGmj7Wnr1bYsPSR6xjNd/GQqh/Yo5KHCRXj1Ltdiomo1rRvqh1UaHg0
kHaLUSfZMZsT2/UNvCy8eXZKOxdE+ua7ZxgHRT6F87Qpgt2J4rIEh0sVvaXPsNv5Y9TO6thHdd1B
DrPdryOOwdafATgesctBzZ1L0X+kLWi/T0kSJz5WPe+rWqqa9SdV7ZeJgdYWDhvVkpuK0T3CGHKt
fZjmKnrvFMuWFqxjyISHKYvmZ8shN7lDEslPwOdg4yh9WouLRk8adbuQu7rk608/YRc5ER5ItJrh
Sg61Wq+nrDKMR4thQ+/pTNJD9BrXW/cqcT3lV+s0mnvQYE4fTIJA2eMIYcW7WMFfuEGczjnMPRpw
5eXoIjVf15WhxG4ga1F+INW4Os8s3vRBcq2GW82IQq/zp1m632LDE88tyshn0TvaDZZ2yHdJ7xg3
VmUXz1GbO0tIW7Kp/ZUmv7NPhFNbsInrCX0LJXSLO5VeF1SRltIi5MO0+pYG93aXY3VsQptVvgBI
nROeWYtlu6yaBxtWOfgAsSmO8SdbuAtGXNLbu3Fk87OzRKJ9MkllXKvCwCPSisQmx1jnhBOY/LF+
s9dSXdU5DarrthpSkk124moHR/Rz6TMpwes+TNrQawfFlCLny4y2WR1dbYmKEEXW0Rh0sK4SK7dq
e8w2+ZzTVvVYONlgtAy7yBcVH7TeTnC9Qhna+tTKqZ9SFMHhivlzY3LSEfvxJNtOxCCSku4eW7KE
rYQf2zEvRl9rlEY7c8pynrw2tZ8JsQMQLGfMPgzjtFXBzsCt1H5SRYQ4xBS4S9uVrgWkOmm+uMZK
diB2zYUNqVyu12X0CPZEfIrY6ZS5xB+xLMTl+pxlOJvTFJfUPEDzDZoe6Ou3CXRXi3uktjvTd10r
jrB21WN3JLPMO6mnSZp9KKXV0AOXXD6kt9TJYKzxiL13hFt/0aSAZBKby9jtTIav5/7GUvhcx5jJ
LitIpGmQJYn5Y5yL9KafjPmjaqvyYU0EPKkHxs130Jk0WUpfYcIIcC31Ar9DshxXUu8aBiKV3FSk
VT9BzKk+CMOlJ5yCg6FjS0SXHCQD4D8t42wyGQR6o72Ldau5Qfn1fgC1Le6lZjT5QdZd95E+Ls2y
mjCrtnPs3i6v6G4st0kHGmvH+hujFS7kfoK8mXndlb0lSgyaiPt0WPL+iHBFt4+tsQ15CoPx5zXN
1g+Fs5noYc+l36CZj/begJnBPdTFdJ0QMHA5IhbXIZHto6RpBngdU1XYG3VW7/siWu+IEZGLAaml
hyv9PLZ7Mp56HPKG9iWZRHsxNpWcfTKMDr446nu8bMRaPg9qkHf2ZArN9q0S15125FueXFgqx4lg
GpQobLnazNoZaVe+24TCdi9hTLp7h+ICNc2B3ulL2yzvIn2WFc1qZT1jwpo+NEtbfSA6ld+wIzOq
AxvR+Drqsu7j4mJxAD1p5FcQZosnR7YrfT17EoufzVsE0Wykydd00uJPLFdWs5fWmDxPkVESwJOd
e5lqKU1MBST7g5EN6l5N6/rUx/mGBnX1PvUlw2mm3TJgnoT6KZJD0xk9EdYssZ6aSMIbaWzKrVOW
zLYbOG2UExZMCbTtWpOcNwadZbkHlgr/1kZvvCo3PIQ/WCaD2aoYSjBmocV6Ai1JGSDZUN/ocmFm
hFE7FHEVYdArUuM4q1WUkeT/u3r/I+nwf6YL3jbfq8e++/69Bw/2/4M4iNL1ijiYpMX3X5RB/vN/
lEHNcf6yDU/CezK2+v4fVVAzdPkX2BXumOXoyDmCP/CvLKgZ7qYZWlC/4Ig4Jv/pf+uCmnD+Egac
EoRBb6OpIMz8gTDIQX5SWxCTkHgg/joOi69jWsaZXGe5hUWHYV5PRiIUgwlIzRf3fecV0Tv8YrXx
Lomz+stPV+YFidDY6In/W+KhEEaBdA1UJeQNU/6Gp0hnEZdRXHiX7u423j18uLp5vH9LFuQKvXqM
sxOTy2g3SEneZb57/vQU766i3RvzpowNYPnaaWy60k96/0LaqF0lh1D7++frp7ssuFv9j9gK39Cn
zlgOv1+v7Vx/OlBrd8VCIMK7PMmdETwlAScD/fsNco7xqw7222HEmfIWmYmhZzW3hZ1KANTELWGp
r8nBMRtM1p0fWWWAh1K6jwafQr3EKjELnzkMfk/5YUGDwT86NMM/SwqthJe16zfupDhjcdrLf13m
9XB7K/3jDZv4/8tDnCmA7aKLMcKueVnuPiX+U7+7MXdvXd5f1VuHJ95E33NdekSGAx/wDMjRYMWh
Tnf7IwNdpj2JjCRwUsvatbHm/pGE+s+h0E5hCdKPsChZfn1eyLCYzD9o+yOzOOqnWHiXFem2kG9W
TtXKtrXP27c4RGcLiY2/ztJRMIUJc4PlZHtZfnpGcX9na+6IMmxxixywnDgUOTTCydZWlyU03+Pr
i8jfQLef3r6/D2ggm7KYoBXb58pppGXt5vrjgCWRaBOhZ29XnUPbPHeDoZnaIEfFRR1KJNv51j0J
0TWhMibPz2Xckt7sySI0etdggDcGP2oqgj5pOqe7IZ1XUklR9kDGwsN5XEroALFDWD6tQ+K53rGZ
x36fKmLCsBbLk5bl7d5m2xfgJ2gPwlQbKUxP9k5uGfyvsiA7ju/k9WuwPTK/XALbgcbmmQLsGr5s
ebbGsZdxy3IgSWE1iX6QxUZ0rqfxT4+Cg5eeA+xKtHlQR+fLnEY3NdfX9rAAZIDNFo0HrBtvTV47
fz3oFem2S/+U3YpOF/XsLUewouu7lERhwda8bzxyL0UrpscBTlz4+mV74VAGFDKPF8XjM3s+rNHM
o5KZuZF9WGKswjlHfreQGt57qz08/PmhaP5tzizB51+cvRV1uaBcWrp9WI1Y7HFNrxThjAdJcKy9
sXz/9jBIUG58Vm2L24Xz8+wCZma1sidMnAPQKhKkWLOg1+ENfv2Etkfq50fOgsW1NRPxCvHk8ar/
+ppHCtGin+RAO8Iwf1SNsSYYG+z0RxFJlrVVuc2jVKMs3lihz75N7GA5oK4L+IP0Ly3r7OzwBeot
3fXoGMcx2oYzFt0zrZkpP9B7Sz/0wu0+og0RyC8MhT3y9bM+X9xYbNiKIeF7tHChyp29aGVpJs1I
wRoyd6dFw2emgwhnVUMUYTYAMepR4g59/ZjnV9pmKd1eOXaAEmaUfXbGqD9d2VeacxyRtkNW3fi5
ccg1qs61yFmv9R4GRf/Gq3H+ENnCNvho8A8LC6/k2e0VZbSWzE6tw7IC5pMAabhGTU3fmOJ4/gL+
fRSy6o5l0hHjJH99iAD3xQsvYB3ieSlPRkly3QH5ccjVrP3hW8GhTJrnbLBhZNEfPruKMR0R2GOc
EESjNZhcuMruuo771+/VCycEqlGyFOsefejzmfZZ3c7umlRNOFVmzSZJrQWgMmkn8KBa1qE3wHi/
H25rj/LZMyxa+Y633cWfvrUD+iw9Q4jaEzos40QsDJFWmfrVMBU3r5/Z7w8EvS1BGcKrR1f2fFVZ
B62vEbyWUI+i7oZ8W3fUGzm/sZV+6Shys80gHAsdSPGvJ6ThP46JoyyhUTJcuJ/SLtTa6ssfn4og
juwC82YSn2NuL/lPV031PGxSI1HTYPzdZyBw0ATSZPjx+mF+Wyu4Wpg6hGQ1pkXrnD1xtQcahdT+
FDLW0rx1hza6MmkqXTeLt/pqmZevrx/vbHvMU+Ciigh2AHyncYycv0wCzs6w1HPoVHZ87zDnfG9Y
OfDZsmyDVk5EMBtSk15GpLm30vqNW/fCs+gaG7aV7wL1o779/k9XNWe9dBNznELyWYjsDfIHVnod
8E3rjO9eP9UXHhOXR55XjCURhvZ5HbToZVGNxhQSpQFntBTSRE3R07cmIrx0Tljw8N64Ok//+WwB
gjtWlllyCefFrj5zRV0VegANjCMxRgJRr5/VeTmM7wdZkxsHYVe3DPjcv15ClQ49HfJCC5mtYnkH
Qjcb00CL6/dVrGk3uPpL9TErpfc0RZ73UHW1hWsx0Ylg1UOBtfGNn+e3JxgLBGY7U3ckwF3rHAuL
VQ8i7qTrYcx1GBkxMI8S2g0TNQ7mmthd0PaLUHtmbOWE4gV7OXyGzgijKTMb95iTEasOhXC1eVcy
xq8IEkafvDfIXd+ZM8Co4PWf97cXgB/X5QMtHNysvAJnl292XDJg1rqEGXTWb6jw+gQMdegJwZni
NJlxdmAIlroe3GkDSS7TG6vxbx/q7fiet5k2uXvOeWHnwkQSGB+XcLFaogiVJLMwjenRKssO+N6G
1ePc33hofntEOSjKjWVIgeGQxebXZ2Yd1n42K20Jt/k4n3I5FqRoc1UDBzMq9Rbt9MWjGRIJlpM0
oE7/ejQYeXOHMWcJqzEdL1zSCilxjtb1zQQ60eu386XLCTV/M8vx6uGG//VYvPbRNPS8fEXPpKuB
kotlekmHUIIR3DNFat7PMEvtN7Zbf29tft7Z8qLjzkOWAlYpWbzP9niJYZHzVPMSrjWd35aezXA0
eyu6s1IPEkKmV2GxjIemcfMP9MybW3t2QCBaNAUSoA7FPKbXGLO0wmcSZm++sTF76Z1kGwhuXOgI
Z+dXRUtJFU16poeLDeKFYM7yxOw82n5a33cnSy/eqlxeug2I40wJYAu16Ra/3obIJdClT6UeisIB
c854qmvcFvU7tOl4P3SMlCTTo71BAH/xoCyEiJsYzthv/HpQJvSMmgBkHMJ/BXxUZXaHX94k35d2
yQMeXtIdWVNb7hs3/4XnG/ECI+a2x0ekPVO+GCVGUdWnephOsiHhlkgFPCYavW/MSus+/PEDbrEn
tQGT0S3C/vnrSWqzjIrcdZcwwXXDU9QXRNxSZ7iZElXt+TkGoqOD+tON3PYdY8eIZ0gQXpNn306H
ZnRhdc4a6uii5CwMG2udPmVuvH/99H77SP99IFbj7ULCuT27hwRwLKtAUQ4J4A0BBVUeMgDoLcLt
S0fBLis5KZNP5jnhWG8jF6dnbYT92tVjIKKp0gOCgwz7ff10zlVevs7CAqOLZgfXm7robD2qHCbP
R7m2xXd0fd6vHRmgAOxSTJc33i6fgQ78pPrY9oJpZQDKrulMOk9MN3YTv8fp7hKGIO0Wph6ZlDd+
vJeuAzv0zXHMTotX5teHKZJR1TCo2gizwsMTUWekIg4ORpS35IWXXpGfD3R2W6lVi2ixOJCosKaT
326JZjRzWzwYXWutb5zWb+U+S5zN59rhc74h1c9eyLbthxowK6uPRtQ9ZjTpB4ZrmRdqnsvHUigQ
Wp3ZBUzpYVDk6zf8he2EjQvUxWPLJlOefweWaMoXosestKWsnoS3YqLsWjk/8F3Aa8VwP/0q1qLl
0pLYl5axIGf++k/wwj2lvOPcHYNfsaX+ek9deIGtdGijOmVWgO0D6Dtd4jVp5B/NTkc7pLKj1cc6
JCB8inOduFoY/FblvRvqsbCDomjmQOG//PNPFxUKOyS+rfrW9fn1dJQ1TD10OjeMhOag3RMoksE4
peVXFqIEbB/J1ufXr+ALD6u7yUTs3nlmGSbx6yHBTmE+Swo3rJniGWCVUXtrYdooJWD0Rv3zwoeZ
iTI8/uyUqcnPv5PsjDyj6EFktmXffyrzmDmhktkCeEFLTC5d7XZvjQ077wdt901SNJiEDCSy7Lnu
K+quWQwjtkNGK7cuob0VhGfSlvldZyTtaWVO8kPcxsMPu7cAUzpratzXY+HUweuXmQEgXMizTRPV
NHIj+wSDK322OCLC4zfCkxOOPY1zZpKwGzn0Rt/ea3q8WS91LDNHphb2oKMHufkpZ1N87WOL2fMm
xu6MN6gaBaAiL3+fxSSFA8UXpL5IM5MoNMbexNuDeO7fV1UKQSxNIxPX+2hnha9Xa/QIzaz4YGhp
ecM8RtU+A/voLIKjxnxbOi7kLU9ZwglGhC0I3kBlGoy9mWX5i0nA/5TkLSHd1e7syZfj8r84O68l
uW1gDb/QYRVzuJ3I2V2t4ir4hmXLMnME89OfDzoXZ4fDGtaqLOvCcgkLEGg0uv8AI81yc+3fpulb
TKCVunyKgCDAox309GutRDlmonnrOOgci/KT1fUmNtBCQQykEsLpj6Xemj97zI4nzE4DJPlABLMk
w6R434GlOePeAu/dHFKrV9zTyMkYkJ4BWrDPUyN4T3+oLz8lhmsFB8foEWRVqMFZJ2hngL5MHoHa
Lq9dPTjOhTn+BRpcad8nMWTMfsBUDjUACy2cigQdkQNN+VvAtHQvUx4jtdmgVPe17avuS9UWwIgN
VHC/GKCOfk2Nbv4EmmfWZ9Ebw0fby1C2gEuGeO8c6N50CFJedqTho2V8zDS7CQ/9pAcfG2i1Ewqc
rfehFZWGxBwyyD+jAid5dLmD6hn59d7xmVP/ghS4Fby3wQmFO8tO1PqYlU3+3BUaIPCceta4b4xB
aY4Y5+Z/DZIGcTaEm72gEKSl8EiH7l9T7afQ735jjXINhOzeClTrJ0aSA/Opq6J4jND3KfbOPKIm
G0IZzbgNO+QD0DlJgpMAGVWf4oJX6Ud1xid+lyNsgIpCPwppM2GowUXJE6R6W10dkIc04IzuwzyC
eN5UpQpCHi4eGlK5QBK4HrC7xffS+FlCEfZ2qaYN6KmCFMwfXKXK/gZiOf4khZwvk5OiCIzJJ+Lx
lo7ox6kBifxPCHf+H9Noc+1UNh26AU6gKsWxnFzM6lFgEYcUv4WPFWkEWQRQZD9ln+G8qbYDLoGK
MaCCp6L1fxiyMTePIZfkf//Tp8iIiqQ2uD6F/Ksnqp87vOih+t+PACv3tMc9BzKJl6hLaeY60CZG
5dVKIEwf209J2lazOj2m4xh9b0I883ah1RR+oxgAW4O+Dbae/mvhx+KCRJ6aH4Fk8Hr43FCCYlAr
3W8Jk88NHYtDnmXRRpiTqc0yyBHjmB/PQ9o4i0mOE55LpZHrvi6Uvpx25Afc/K7aoVqqcoMimGxk
zj+RM2GZd399124Xrmf6YviMyFv0eoL45YQyVdD9KYPGDjHdQkbIUOdPVuU651HYP+6PdztVGziI
9GnTeW2CnLweL6jAomvAsnxAwxKT1CsqgKUaftEjtmgWyl/CmsdTNCukv/eHvt1KMD2pgbnUEOmX
Le9smk5IYOIXfKkm3LuPJWol/0AKUZN9rQ54OOalU3THTie2oveA8fHG23OlDEfhlladfLTwNls+
XNopAqQPW/9iI6QgyauopMKpLjDzNULy7GPLk06CN0FU+vQBKuXUm42RS+H09sVUiyLdWJLbNIZW
HjUt0AKkwGyD66+RKnFtAC1ML4Av6UN7ovEeJxQ6Hvomdv++v/y3O42xOMsebTbH46lzPVYVWnVR
qll6QTihO0ZGnB5dGMrvInPwEIfoo4253e403ixABlhyKtemszi6fR+b8NfRj3JjxFpABLmYM835
OwOiwhlfam03qYbYOMkrCyoLhODsmCNwjMWgBjhAoFWG5xO5s2cuclQ3JntGCQNNuPvreRuaHDCl
pJ+0TdTbxkkTRrbTWsLzofHrJwTl04cWkbrT/VFWvhqUCk4N5Vo62cv8SwtmHgtVByhHRfGphGrw
WUQQO+NBHTilWrRRRdB1tsF1LCSTp59Gb5CjQjX+epsk42wMI682asM6UkZGBF9qTz0DyagROg5a
xgWMmKFNBeoHWhAE5yTSovdiaJwPsWKWuAEMI61FPLmVLwGaK+FBE0aevUt0Ewld9C/m7iwqq/2Y
4H8dPDtYj/zAEM17kY7rWwCKlf0AEIDXHq07F8bq4p0QTzqppdUGPo7LoxRCDOroaHhsoN0UWmP6
9u3nSoq47jGkLOVdL54Cn6aaQf74Vd25Ewy7IleOVI2bL9ApSuXNz0hJKCQQYSgKw3hZF68nrVGc
SAv8Nhekl2Fv/+jsvNnAGq3sc0aRIHtMLR3uqus5YTGkgZyaAr+0YewjoATo/0Ud8WbbGGjlfnBx
xKO7yj0hA+L1QCmo/to2q8CfndiZD6TLOtkfzIBGdDkuJoE9HCt3jJ7iaUZ55v45W9soshzA85Vt
r0o85usuV0a9GBUBPfBVpY0RCbRa/XuKUOiLjhpb9eXtg0nWrcUseVDqi+JHiPbl4I294mNroSCv
kCCwUta1euk1L357AGHjU98FWEGWcQO7GeciNbVJ8cMMhaWsb9uDGurDqW2mfyaOx0ZUXIn6NCvA
fVJJo+G7bCdbatuOiLYqPq3x6L2u1s3Bnu3sSaRZgTJir1waLbc3do78OIuYxaCcWkuWc9Tl1db2
SGJzdyu+XklhuTBXo2Cf1vBDjp0tRnB4+QAP1kAkDp+sAO95ISZzI71Ymzl9PjpF/GtShb3eQWkx
2rlld4pP4TLX/KgMAIb1WOYMJyPrJ/Uwe2Eo9iiKNZ/vb6e1E4oahfl/1SSwM9cjcxQR1xS54meY
ITzmyazsQ56zG/NbG8XlbNL/Il2lZHo9Crocs9W4JV82nSIMYujDGYei84SzMdDKlUezTSZotL5p
UCymY/ceCkdBxHQcqkkJUtJ7L0ZDLqTmioPKFvh27eRzLCDAg9sE87QYDsGUJKsgqoKIEebBNEqs
QZ0WLaSk/4PDQQ9d9l6BpbFVFlvEtcChImuItFraAg9DxLH7qEa5CZIRR2QQqZDW4NjUnvf2IEA8
9fjHAtIFH/36280lW7+dmWMXtK1PWRa7CnT7XrKe+gzF1uJ4f0eurClryX2Ltayu3+S1VkZRXT4m
/UyzRuiiWnKYIteg+CjERuBe2ZZSXAPPWhD2FDkXgZtWfmFoWS0166z4OdOL6KGz++T89gmRglGY
A7rI3l9s/hBowFCSyfvQPMZHVyTtET0sSI6hVRzuD6WtZGDcDR6EAkKay065/lhYNuARnyWen3ii
vJjUV07jpCfy8Y2DrQpPCKGgAJHLsAOlJ/p+V9me+60xZoxVYGBu1D9XrmUIL2QAwOK4mZfPtozC
Ro4hJPe/qFIahW5ZoYne9A8hdbR9rISwPxubjI8Lrd5Yi7V9hBgGh1Kel5tWcQx8zOlyxqbX0iRP
gz0Ch3ILE1SurYywJ+8v/epwvFEJOwTwm8d4bMRVhxgr2aLiVZfIHg33wJYYPgyobW2JUqyEOWSf
yer5Hb/VZbozBLM3uD2fGV0uG+PGESMhVCR2AeCLncgQ+ro/uZWiMpkpnUFAyjr/LHNhW+mHrLBa
zxeYRcAmbnVMpjs9Qs4RqncDtxARquSRMj8iYkgxYlETFRDWqYeOU7ZxoH4/thd3Nj8KtQh0mXgo
Lp++CWxAM3HNwBfJkJt7jyJM/dCUeRm9b8qGcmuUoTNzDGbMPA9KlqaPiM+Nv+zJ7r7j+1NCmeww
g925Y5xo3AuISp7VtnMeJsrq0GyDoQ42otraF5PZxe/SvOxMXh/MApGBEaHRwPeSpvlVeQbWHWla
/gAvl02HIulxh7z/zW7PnjSKliQgaJG3eCjMEAIrQmoWUMA81Gd40tqPwApwyQJdgSSeQPwjPQDK
MT/PQnj6xpa5PQ+uatAi4+pAJubm8dlZIoWUnrrkVUaD5nRpmjio0HzEh9PAB+n+ZG8juRwNuRSC
Hu+ZJQIY9Tuza0MXKe4wdM9KlBWXroUUe3+U1TlxVYBao+LCxrv+iCILGxtTMEZJowzjLyT5ctRx
T4ATx409vjoh3kEwoMAkgn68Hgrp/i4CrOz4WQCSxoMk4KPq2+3/YELkElQPKe2Qml2PAtJWncVk
O37kNMVBeFq9b3rVuDgKghZ/MBTvaSqSmkQlLdIIrJaseKykbC/xYu8W6nSsPPypZjjPfzIrFzgM
Vzp34PISLHKybNz3HH+Oxm/oeyCmLwZxdtNq2Ljfbk+1hFk5KowWMCBkndfrF1tADWd7dEB3le0l
1gr3pObpsIdRqkN4Mra2+cp4IIlBdIIFBFO2LLAEkYE6NM0Cvyht9QG1YiybslkcC0P0CA0OW3F/
bTxSTg6Vq/NrSYYoEO0le2iJIU6ifujod3/k8VaLpyDvrZ9qUCb6xnNs5YhBhADBCWpPsqIWRywc
kFLpECT1I6WDmlziDUsbH2Ghaqo2AuTaUHw4MgTyTe0G04X/RAuIzHD9GX2Oh8hqxYE+0HhABLzf
GGrlNFM65CDLPEjmgdf7BCdYw265eXyjp1TbNiJFcEwZNvb92td6NcrvS/wV2tZAC6BqMUXwORog
MD19ovE39V8mN259NJjtjaC7Oh4YfZvwQbV2iRAYyOEmWrp8q3IudljPeB8ne8RfbiyLk2km6tsL
LS41FkgeHhuDmtIiKCpu71DoK13f6YPw6AivO9mg8mh1jVuUEvlFrlMMKsEQYGUvnVKwtxgKQ1/E
rjC59K1G1fcthlCH1GRHYmOd7ufBUH2M1UACQlc4WEmj/3s/Wq4k8owPRoFSCAg7mi7XO6Yt5zQy
bNZ2cBKz8mMtTH9BN+/MQxq7TrbHXUaUH6Y6RaPVbXSnJgsyxGfEssVDRZ2MlvMQJfnGPl7JKYgF
wDwhuwCsWiZeqOcnXTMa6G82FgJDgAa0d0kTOH93XS0wJOQ6Q/TG6Lv/tNqiD3x/UdZOEa0u2C7U
2aATygP9an/nEh+NWKsHXUMRhzGz4z1cYuVyf5S1sMDmMgCPwY/kL7geJQodlEwVeg9OWk/PTVck
x6THI8gdq5/3R1rJqiVDm5vqN22JR8P1UC1HaqbKg0PpqPfvhwLExl6j2WHvR0z1fphY82DbiCTC
BZF6+wVfa1q+rbLVSVpZV3iSrisbe7wqln2CDos0WDboGxfoCzx3aYX0+lS8GZ+PGoTKZULLCqMH
noXXk21sM9WHRvP8oEiwrJQlEqDYk9tmG5mGXLXF0ZXodHgWtBpkzel6oCgPJbgiDHyYBmgVZUIx
6kOTNenXLAtsjAeTrMZ6oFW3Kvgr8VDnic/sIHPetj8mDG0EHtXszwxZwJbVfhidKHxnhjgQF5Nr
b+SIq/tHgg7B97GqNJ+vZ+qUOjliqlEqMY3+R+oiS2gLRMMCfNl30YBrtxWTo8J59c4iTfLTgJbE
/v4mXps0PQT2DxoBpr6soYxmO8/IyFAeaqz0x5iUwjvbDlrfu6ogYT/yH+Z04+JZOaKk4Ggm0HXn
Xl1ePNQ+BgOFO9qDrYOm1owOjVF6+G43CNndn97aUIxF/UaGYbLk6yVGZ6wrOnRt/Ag0w0sWeyay
ruVsoTtnhfXGzl0JrwBW/38weVBfBThVRTXJmnjF4B6qmhiBNemPbs4ErmyoBu6iOdQ+gPhwnV0J
THj07091LQzw3JDdfZMPuoxGOg1I05sU11f0oXyOzXR4gi6gb6TMawtKdU8GGl1WZuSfv55jSj5R
dRPhdbKao4kC3h4bNvMY1Uhxv31ClEvpI4MWvaXOICQ2z2pG1hV0SX1Jcbs4uAXilW8fBRymfGLL
bu4NMqBNINrh2eVHWR6dUXsqD3NcVxv7UFs7Z7I3SFqsSuT9YiNSxcao3M5tH5+yCsKdJj5NhoLY
TG9S2DNTe18FU3Su9DE+iAr5PdxynCcQZHQuzQ6PUgU3BqyZmuc8CUvMQxJr48uuxV2KhTR/eXkh
QLL4CYNepooR3Fcv0Ts8L3Ks4w9HFbFADEItd2PZV4Pf6+EWhwVCZR6rYWj7Vd9rfwctgqgc1T4/
dWUz2Pu8MVM/qaLyC2wBs3oAQYNCkRfM9RY2ZG1HQzEimMlOMVnR9Y4uTR2xD7u3fUyh2u8exhN7
QFzh+9Qqoo1dsHZEXZJSelUQUoBjXA/Fl4/QH5wcuJ2KsQdaMh/CCODj/R29ttWo9uPxx6d0btJs
sNQDNpcyr48mBw8pVz8YILYoc5TFh9pE3ev+eCsbx2ADOAg2OJThl1VimG/I9HmBTVo/d49BjyZD
M+fKMyuA9pNlocEEeGpjKVe+Gv1vg9Qa+i+FskUfVccZKsREw/ZRckLQtKjQ1R8Uy9c7K95AUq+s
J0QE0DOygcLhXe7UaO7R1Ij4ahhQ7m3NjA+4X4R4r4t0D5OvPdxfz9WpvRpP/vmrEJup3Zz0SeL4
oY3mXBPr+rNTipEXQp1s3BmrQ9HSQOUahgwp5PVQ1ehkHaBb288r1LtQXxXvh1rBxBy75vuTWltE
LntJ0QUqTnZ+PRIK26IG3RVehhKfgUAKejXCbR/nwU32CRjsjeRK/uSLLNIAwwL1Eg0IySm9Hq+P
c8WgUBlejMZxskuL7cOLlCAsMVYxhr9ce/RwkKIeGe7o9euPbdonl/tTXjntlDaAaNCgIqFdVufa
aFS5f93w0lVCO1oVjz/uoHrjtK8kHYQuKMmohEhAyGK3WHoW44tlhCQZbfWEWEj/znZn553T2DbW
bG3pHVihFhfz1gs/3Z/hUlWIBgitPMnCB4diUZKTX/3VVm15z+cKoneXyCnxex1xwjJoCeWu+dSJ
AZwxIn3UB8eK1ySSMUizPlhZT7uzV3LEzvWgM8/NaJszXoJZM+9qN3G684CBdnqw3ArDx1mTcGVn
MOstHsHawlkQa1g7+e+yqd0BJTcqywMdQRk3QgRJcTBIi6IPWTy3D54KYslNhXp0cGI43l+3tWPH
JUC7SaK7blqKAc5gmduOiq8imXzwulk/B7k1HtJyHDY24do5AMMj5RjIom7fGBw6NS/m+IJmb+qd
a2Af8x64c9b+ZQeG/pfbG9qPUUFkHyFB031KNV5AGyTatekiRYbUPL/ftruMzGsbM+4QsNXG+Oi5
TXCcnPCnwLBjI8qsXEVAB3jKIJYnaYaLU5+kSaiaUwy6xquwso3iEK5U3CnNvI9yEJJ4uHjtcERN
uks2zuFKgKPewwOK6obEgS2G1gfqokYvFN+gft29y3GvrHcNQo/iUPJnn4QZdfXGzbSysCZBVeJa
JUVjWesYoxjFwiRVfIDSL1ndFi9qlr/krdtvfMG1dWU1SQABFKEHIP/81TnHU7FTNB3fuQwxdizk
MDuJZgidD/Xg9A1G3a5XAJ0o8603+doMoTTyDOBz0nlYXBuTqrVdmw10oLFFwRClUjCShNCHNKSD
nv5GCrwSEgAM8vUMrg3CwqJ25HRKxlVCzxkfUD08Y6oIJ9VFm7T1S+ygSuS9XPtX5GTh50IJxbSx
hVaHp6KtyncxvMTFFkqVPuK4ugEoDV150Tw0vg+hIyZ8lkkzxqcOOm/pm25SNpd6Hvotx4uVWCFl
cKje04vjDC2mj9YR+vRNEl2SvHf6fyFVtNFDyf7rD7M+wH6oXCcp4ECkiHJ1wP+rnYZQ/R8U9iXm
H3qXrdKoWx5i0HD1lFZgmhRUxR8zt0tQSe/gCzlhvnGAVojhrunSFZY8B3b28jlbFuivz4qj+E1t
K+E7LJJC9YSGSVRQQzPMS+mUCLfj7CMQSMBJORffvBy7nj3C8Zlzqvu8Sc4OpMkHa1SU7nHA/fsZ
4/nS3tiaaweBL0No48K9faVY+VCpXhMqQKqHDu3jKg3/Uvoeu9ggbRBNun9BrQUzNiH9Z4IpH2Nx
7PI0QEgrBaWIYDoPI6surZ3pRjNWRdju/h1zfra8ZVayJW5EEOM6b09qQosQQ46D6AF6Hxdz0vKT
qJzyhP6+frw/MV3+5Iu8kEQFLxoP1Jcsg19HstSd4xEhbTKWBhXnf+sQefZHYWl4ezb6nI672NBD
72FqvWI8d6ozY8zeDRYUFxBcySXUjSz5VpsmQvxTYzTDI0aS3XM0xHa7b42+svbTnDgTbA67mx70
xKmaTzGvdfsX+rdtuxvwIyWrgQexJdaywnGA5smhAapLN/jm+A6mNqagXOOL4mWGd9Hs2RkpI4B3
2dXT5IXvukStmr0eIKuy72bBCueWKfSTYSjZM4rw8N/ur/baN6VWxFlGH5VnmtzUr64NW1OEOhh4
tGtOUF3i2q72UQam7/4oK0eDvAaQMsB1elnLwkVd626PC2B8yR0recBIGuH4dq7OTlxoP+4PtToh
RIz4ZRMwltfRjDNk3MwssR6GOKqAvthrcBA3lm3ltpV/N8cczgwZ4mKPZmqdqlQt40vbAe5WnKbO
dkMDmKCsII1Vpt7iZxlV5z+ZG4uImBbv3eVbMJsx1ahbDqAudeB33mRiNlrWbraxhiu3HABPSTBA
egJeg/zzV5siGFxR2mGWXNIw4knEHClSxo5uVDu8IIPx7AVuXD1T9e9fkF5J3o6K5r3DBC2I9WhP
LQNNWM/ViKGEDDQNzzIPs5Y6r6vnolEDv2jbyL+/riuxlKkiOARThOLI8lZH+CGsqKRGF6T4k9MM
Ntg358o4xFM0fVPHZEs9YWU86pnoDgMyoLG7jHBAuxyYCHV4yVNRHbMIV+8hiYsz8k2jr9bFH9xM
iAvD6XUBmd629RxjQO03qMILSurgQdqswhJ+1E9wSLcYKisnnaG4AU0ABgjYLa4lQncyRHUaXgTe
xKDlbP2xVivtUiEqdrn/1VaHolzLVpVAlGUSgqSqlpU6r8N+gHI6JyJ7DOrQfVDybtjg3awcd4Q3
qQlK8UGasoubby61fOixNLnMCAEXj70IjGZX8SA0DhXeBfluipIk+G7l7Rx9uz/LFSgeXTbYZzRl
yfluNidmM7Vu0Z2+lDOCT2dAJLA5R6x7/hVRq2M5SeJ56uY6MA40zSfUgAHA2SfHjqNsj20kPvY4
qJjfeiGJ2HXXOU+dzX844mwUP4cqtt5f7//Iax8GnL0Gy4vqAxXA6/CRQlAC1YJR9VDjuBTC3vOp
AmUPvHy29AXXatQUOBDLki38WwqRYgKHoKnrSSyz/hw3tUkiXA7HXg/LfV5H0XHIxXjETz0+1E2k
7us23lJIXgmXSKDQNSf140ZYhish3KFJ1Eb2Xav+v7Ic+weEMsxDgKLpfjLj4RO2IL+CpO439sbK
Xcdrj/oEwFGefMu2MkYHJYK5NHzTPmh99EHsD844bEmPrCElyFg8zhma57e8qXGqOmNUoe2RbqcF
THt8eQ5T3HbRSc+N5gcwmORbmyv9N6vt+R/MJCp4a0ZlWZ6UOUrts9POXnS6v8tWgihFO3joGqI6
rL98Kr26pDItExGdewCzTZO+i51w/s/2whldJDxXK2yTvt8fb+UrA0NjofnCiDrf4AUHJ0T/hV7X
0NB38ez/HC3G38F+V4f2t0Yz/i4L4Cr3x1yJO5J9iqcS+r+w1hZphhhgBuD2AQo5NMofIshxOndR
EwxHhzLtXP2rpra5EetWTi9Hl4cFB1fy8hbraht51JL6wrjwkh9UmjCLQH0KVZ25OdyfnfybFok+
qaBEdNPcplWwmJ3d4ORipSaN7djs473S6mgvCTupxl1dc9p2pd1a/aGMtPqfsJlFgP1To7wdDkce
zurySWmfLYNV2WRKH9cUFLRKwbbCSVX7WeB7BTvIbuvy7YkwzWdeNowJ4WuZCFtiBNJqUiwZ4i4D
iVKGXxsrSjB17+s/mdiroWTweHU++ljpwzHHuy4WSXGuO+WHUSXDadLwerr/HddOIgUdGHMoIEF0
XNyOOQIROo5NEGfyUblUeqQ+zQ3BwZ3Kdu+OwjzfH29th8KoJBZ5Eua6TNcqw6CYltWBb6gpSnio
PKvdURdt/svQZtxB7o+2dgZ5G0mtF3rcN72zuFBrVbQ2hA/bEuGuHeM8efbAiqQHfZoqCiyJrkU7
FCjirZb02kRJwwEnE+RlO/L6E3oGLn4R0iX+7Cb9UZpJPBdlru6N0qyP92e5NhQVPNrKDiCvG0yW
Msb25EaQn+oynE8dfda9MEPV1zp3qwK8NhT4YCok4EJBKy2OfRv1KobTgIfTcsg+5KoWcvbwGurn
qt6icayFGBIn2oKy3XqTaQ+OV6SzSmOwMjvnQ41swqULTPUj+HyUA7R2EO94ZokL7NLhx0BrZut9
vXZrgKW0pPqxTOIWuVBopth/5/hpl1EQqBe9DoruNFM2+aVmOCLVCFsLXGQz4xvZQraF51tbau+3
eAWFfX6C5Qaih0fbwXN8J5/y921uj6fKFVgDgCH/9vYNRPkRGA9ERxC48kd5FW6cso5ii4avX3Z9
cGoSYz7UfZw+qEL/A4w2hErq9wzEN12GbEOfeFspDCU8F5N620AuBpAbbse4r/dps7VhVzYRiyfB
NODAbpsjoZVg8TW7ri/RvwLslzW/1KAYGypRZfhjslJur6ZAWIlHRPkw6SL+dX9xVxI9QAlcyURZ
SX9aHJkpbJvZKAEO6ZXl7BvRYiWNiP7x/igru4VeIX1KEBZwnpbtNsNFC1GPgGt3o+vgFm9GsAj0
8Zw0qb0RVH+npou7n7QdgTDoAyv6E1HudhgNep7fd2ra+9YQpxiGtvQ2/kE5bPC+aVUWYAjRdVnz
K1Ra62kezfhZq3Dn/DqbKPIczb5yhucB0aLxNLT1lH1Vht5pLmk7ORqqTmWYv8u1KP9cVvRddrCC
5me7F52yn4YmnZ/6SlM/0wBum6OCfnh3nqdg+tdLKsQ24kDoxkkfpvrQgQkt9sPURvGlzPARkGVn
DT0neMbRwzTgB+ll3nfNGabxI+p8ntjrRmxqfoFR4GeMRDGuEDDH+4MuvPI/YXYZIOdKVBhl54WO
0J0dt38rJcZeSKV1bCW3FtEnO3WncVfhm1tcsrave/oMZhWD+fOwzFC7pAWApNImO0rP1hmzPtd8
TrwpSb8hlGeoG3tj5Y6H4Mdjm1PABlwe7wkX46STZ46qlrIf8OK9KEaCGlZhzZdeL+y3J0qMJ4FO
KBvdSoXg/x4G1gBH1RpU52OJycdDWwG86lVv42yt7XpiIDwqFPmQOJB//ipwtT0yL8jNhpfIMtPy
5HRFGO61NHTFSY+TYguBuJJOcPNJDwe4WzRbl0e5BuzA21nxO4BBJ67H8At2xDjooeF8SEzTPFA5
HjaO2+oc+VuloizYpuXJru0GWxgVCn7RD+LCxwueEdKy38N2bo/3g8hasISEjkouwlA06hYXnnBG
cxpEQ18CwEpPR0gPKVpYTWwj3dMk7gH/29Lcx5lqPkC3QpEtiRyj9u//FGsTBnckW67wjm/uffjp
OUQJqoVVNIQvoGWLvTk37tdc0cXGTv19iS5DGbuU2jmIWbDJixljM+gYLRLbfkMiOH3uvKL8i36o
U+2qLDajU5bNw3TqsOXNHudYSZ7ClgYa/tmp/T1FlP85zyqvvRi4pBYHlNNsurcWiCYoSIqZfIxD
2yv2mHY58Q772ealzgos6QbRqkiQtamS7wt6I3+D3Ui+kqoWyglGtvaA2VEW7QZUTh6bMIj/gG0m
Fec96VcBLHO5j0dqcopm6wrSN/lLmhreuZpsdJjV0dj4liuXnxTiYBz0trmC5Ym6OqCJ7qHawIlJ
2wyJ+5zYW1bxxmdcqyRRaqbVSGOGaLB8mpVVZXpNbvIZY3N8qksDbQxLCnp7GkucFKb5TwUh/zja
6fehj2JUi7Rf93ftSpDlR6CKBGh3RTJG6yhkFp7CMUUSwFfMNBt2ZVzNR4BC2klLi3ADNLByTAh7
FPi57E2Jvr5eWjHb6ZAJ5EdS4O27Iuizvekp8blTuHvvz231K5IDE/Z+18kWp6SeRyOxOkPxLVx/
fCS+Jn/wGmsD6Lg2Cg9rCeiS0qrLolCMPWZUDYHii9Cc8GoBGK+3YHjvz2V1r0iQHGqqlNRv3oSl
q8TuOFHAV4PGuXhQYv1iNMz3vU3l2/LG+T961qq9M3vPfjJya44OIMDsj/d/jJWrBFUVF0U8Ijo1
jMVVMnpDjsVQTFk/HSN/gmW677smOZKaIv+MpfiZtuGW5t/aoBKrBPwAbDlsjOstU9OZys1woMsd
hQiwq0rwYGiieJch5YmDQlF/0ru63agwrFwqSMewQQkE0tljEQIaUcf2OKJuEkZx9VVDofQYtjUg
xdmID6PS5I8jbHXc57k5teJPGBgSb4IzFg+c26qNilCVFGjjXNLkfFe0VXHQvOpX4FJplKTbNx8V
6hqAO8Chw8S7aX8lWqtVui4CP5od/YtjTJGku04bZ//mZSpZEFLFRQKd+SWP0quwOul1W7d0NXyv
Eu7Hpm+q952ni0OXdc5znRsOJLwKUCL4pTc/NBgaUokUdKScTE5/PTSeaUGCqUPn42PcqbvZjuq/
RDDP084prGCLJ397WqV+OI9vWlK0a2lLXA8XTq45Q7Id/GTswgFX+gwtRxa+bJ8jtzeVg1ZRCN3P
RZVO8A2rTN9l+lCQU1tWkmzgWVaWnQeyR8+S0yPVeq5/mCRpbTVMip65F+jLpgD382PIanxL6s79
7qp1Z55CYTh41EYWj4n7MWNleCrK8oIhPeI2XYThbo6MfqDD75O2GPuypbC0a2cb6+E07p9EAaqz
yjLnQe/yb28fGaKzfFlyl980KzxskyiyNAMXQNAgVFJlj2ph1uPOzIvhrM2h+9g0dXcAWh1c7g/9
2zLlKkVD9AlsIwk3LSLSlcUOQKYMIxDPYgfMTv+QNq2ZHqYi0A96H83nURPKU5V0xg9v6nq6RrE4
JaoR7GpbzLKH2eyQxIt+dkGxJf1zE02lGhUXPr+BHLINmRG8OoSlATE6SvTe7wbF/uoW6GAV1eyc
4SDMXxovMl46Mxte7i/HTZpB8c2imAHjnIcPF/L1oBXgmtASeudXWaWqRzQuM184Ufx+8EqlwX7Z
MLd8627uZVnvM1E5o2Mj+fzLXY+ou56EVe97Be9eS4+no0oZ/Hh/YqujgB1CEYPL4gYq1orGLIJA
9H7TdNY/iP5X7ykvGH8wCm80biHwArJHcr18tZm5RRNTtGgG10KxeSzx5fG2OgVrc6Fh76igZJGP
WMLexGSZ1dQPvW+2yrSvGqzWByfaFHqRoXZxMuhn418FoEsjl19kgBXG8JqN1oBvDo577vQybA5F
YGsfkrC24kMFON7bUQCxnue4LD9g9lm6BySw8FaYqszduvputibsDXAkSJmT0NBRkOHr9Xlw4PA7
Wj1LcYJU3xkFVRdUyNUy2tleqSs0vsfp3zfuGjkm5TXs46B53jTZ2qqMegEAzFdITz90Ziue8yoY
NnbN6swgy8KE4V7nQrqeGT6UloXo6kwKg3ZvaeLhmHRx/Yn2rX7W4sjbovLfRHr64Rw1+mokaWRN
i1Mejghx89Unf87M5OgBZ3tyiib5PBpRtRu10DnrWln7YRuHb+0gypHpJfAPdwy15Oup2jHNIFAg
qq8odXUycyP+aE70EmxPabcCi/y7rvavHIv7jK8nQbHLx6FrwNVsK2X2gTabxybwpqe2saPPQ2Pm
W2zH20SCwZC+g2dE8ksGs4jWIx1CtOfwxxkypf5mDHr0SD7qxqd8aHpv15sIke1aYbU/h9Azn93e
G98nCRXBjRziJjbQppGSX8QG6Fy0bK4X2A3bqsf7ZPb1Wi8+QNZoTyDBEIx+68HQ0Dbiha/r/A5z
5XqYPm9LK3HYsmywINmFNcoXe08Lx62399p8Xg+0uB1STc+VOjNmX8sV8zFp+vqYp9mbUVes2qtR
fuNOX8UWTEbJD5Np9iEbi11U9PPHykx+BvrcHxChHzcyrZurXQ6HiZbk/EhWqZz0q+GaGb3HCJkI
H1Gs+VjimnKJTXM8D8lc7wqpATTkFIX/4JO9GnSxkkUxadZs9rPvWqN2RnkofwjrQd/Yf7eHTqNA
wrmTBWE24SK0pPjrmPbMOcDoevoQ6VN9bJ0Ea2aoDhtD3W4NEnYkOqBiIiNzo4iuKEnUCrM3/EJJ
o4MZgeAxO7FFfbudkBxFHmkqznCMFxFLVizBHCLYj111vdenbNgPxlh9jjuq7/e/0O09AGCFjQGD
AOjozVM2MfUsSGPV8Ceo0zsXa+fjNAv32OZ5fBhA4367P97tNpQ+mCTekjMBo0m/3oYtuzuD7I5Z
iZf1ZxzF6r/KMkHAN6zC+JhkeHHvgLKqG4WYtRWVfQJkAfl61Jeuhy2hCDvoRJg+QM7oAFKv32ca
zfJSMdSNPb+2otRiJJyCZQWCdT1UEU5JreJV5tdZWl+itktfwtqen2YsTH55EyXbjbgoD9H1nQPW
jKSJ24Cb50Zz2UJBN64i2J/D/3J2HkuSGu0aviIi8GYLVdVN9/R4p9kQMyMNPoHEc/XnoRcnpimi
iP4lhRaSQlmZpPnMa/BF+4lAvNM8QPaGkGDUZYUsMkYF1l0hSwz6qPSHwtSr37e/6s7yrv1coiTC
CSLdzUsU6WNb1KlAgCvCUrf3HNwf80g7u272ap00eiKcDjYt0eF1Y3eeE7pUMbR4dEqTO0hx9mlh
bc63J7TzEaHGcCgAqFJL3+JGoYBa5cA1SrTSOLTmLKQ0aqs/QRyt7zDXwNb09oCbi4VOLA8b2iXE
mCB/KIC83DUOKABBh6kIqay4b6wIzerOTI7yu51RoEDzsoAgAWC8zfYL2eNj2hYFfJ1cvMWHUp6W
yj0ieW7O+DoXHf88yjg6PM+r5pxjNnleA/0MTU30ftHn2hlRi1/OoC21b85oz/gxSIiDFdwcg+dR
AcSQ1FFDpo+7iWj7rtNgWcgiHK1UfMacpn0YIpxbER/OKs+v8malEfcpqHEkd4z3uUs/7X/5DbCi
2Zsrh2ELvVQMc554VIsQCWf3o2UQcGF15fhNHGWBnS7ySVG8xrfnrPxemLL+cnsT7S08uQ7tPJJp
8s313//1xtcFrd+hklVImxmZy3k0/okcu/GJz7pAV3TxBDmMW+/VoxpQ6pEPoE+PCs9m6y6jnFpv
bqpwgWz2Ie5U/a6xp/Zrq07uU1bn/6VgML7fHnNnI7O/6Ng7NLmuqzdaJYpukYMIvaox3jWV0viJ
ohb3t0fZ2VLAD3iAdWo1IO43dRqUmgDINYoIkd91f7hNluXnsRnz+p7IBrWrUo9FhbVRnNl+XnnI
m9RtJNMPt3/Fun5/3e/rxgbHRmmfSJ821ra1NXau12tWUYVrMeF7ZA6/ZzFbvpL2+ufbI+2t6jPo
kAiRi3z7SiZavWBZWFZhE0XdxSti67IYU353e5Td+XDHPT8VlJbXVf9rlyZtmkhTLiJsM1JPWpDS
r4zIIVNRXgl3el467D0oKUD0WS2xXw7VWlaVCazQQseZ9K+jUcAI7RXO7hOKwGsErFeDHcZZktUn
CpFWeXA0Nkkva0mawjzd1eoOes7maBDeA6RTtTlMaaqanyK0+70/y9z2yV2e2wteyKVsynMGR4ny
nkEke7q91vs/YIV3ri6qVyq0TZx0wM2UOVRss8s+Li09XUCKbfMUwwy7S9U0e+vkY/tuRp/i4Ixu
3tB18gTKBEHgoriQntPXv75z2kZoB+fGEsZjJQLVyVPUDLACGy14kPNoH+WH233FeESWZAAEX6j/
bMv4uKgmDbUVNUxMnFPTMrfOllT/64b+SHdxe89uR9JfbqtJ17Feqg01nHprPi0oYgGSGZqLZUb5
BW0gcbFoxx0cm+3hfB501U8AQbBzGXXZbA5RwvRgySTBmBruwzDlRywWxAQ2183zOKhC8fG4W6+O
pyjnsethuYRyyMT4lWPhpj+8psqNn1Asl/xRxa1hvMv5j3S/Q7phhukYZRWKa1FsnaEHeg2kzzQ3
Qyq5RQZoaO6WkwIvIr+rqhIpLUPr6sYvEoBBwdLXdfaYeRxNP7bzuvf7sp4p9alG34RtbRbDe6yP
Fj2wY3f4tzYjyz4niH0jFZEg+OxbhaYJv8knh7w5AdoUaK2GK7JWRCK/i41lHh5mbTb690ri5No7
FMGT6bNXj8oXSkM1LTO00eNHawCa4HvRGP+JbCd3TmbttIAG+zT/GJk2ZibLCMcAYo9IsztKsfXb
zJ7S4lwMsbpcENWw35l2WVIZNDrxu8pV82KC2/7gNqXzXvLjH/XR0xL0e3By8yM5yva0gA82T0qf
Zc0bUBGW6ntZmX6l4+bmuJZHEqnLotPfjp22ZN/pj8ep79gxCnoVbjme71WlrH/gDODKX11RRaY/
DIWXPFoxD9TbRVWyrx0Rc3RqUGusLlZienego4zut2cM6aeiL8v8zrbbabx342mp3qsVR+a3yJxc
Ml+ljvH0tlvVr7pF/zTJ1hzPLUoIxbme6r56nzVRvwTqZLnpT72F/vTQuhIfNPC7hRFopdRj37ME
3JvKVKM05PAuMlgmPXkwq7pzL3YutflhaIAmBSIRnfIOcJk9Br0KqOTkOnEf/WPXmf3QdbpZnxQu
ec2nH5B9VyzZDghSavn0uVhqHdGSFkrEuyhFPvNc9aLMA2euUvfrGDv9+GZp+tH+ahuYOP6Mcxx8
fd2R3b0hdbai16gwXzGsj+I3ShfRlZumHnvXJakj81EuqZndx2Ulp7BuVQpb4GkU7aQLsHK+tSxN
e5knTWRB4UrsEdXMMmoITqkzfmvx3KN/1+j6z7gxkvaxAsHNtmwTE/UT7l8Ad43SI3vkFAzo4S33
Dkwr1yR5rKNekElRq0tl98OHqWyb5MSHEPLUJbaXthwtjWJqJ7EJ8bNugdNUlSVvam3pP4Y8pUom
lyzTTmbRzR9yEzcA341V75e35BHeS7E9PaHAMFMAWkTSBzm4719RJAkZ0fHP6kfhetO/mHakvFFj
zWe3InMyHuvEsZTQ6bS59IssTdLLQjF1pQ46oAsJ24o26CxFL4IWJQQtMPB3+CWBzinnRsOs0yeQ
8dQAZkdbnmJdqulJkFKVFNx6kHVuFlXCRzop+1pNVf9oW8ggB5Eb4dJodbZ1djOr1h6wERvmh9rT
6I85ixOF3MH5+A5zovQpIwCv7orR7vA6mgUHy0nm3oEFNJfxG1XrRgNlCnX8BOo5+W2hED/6ZjFJ
PcDWrqe3MQ5x7c81jqanyJZ9HkRtXVh3nposT7N0m0dWjUUHPKkNfqODyfFnVxXaeck82ZzsLLL7
r5PaSedfQ1V7++y2PW0s3oUIEVmp8/bOFhZxWUsj5DTpPFn/Qteytd+Trg5fp7QT77VC175YSRvF
d5Dn0hAXx1I7wWJojMemb6S8439hhIObssUqaWWxP6iRftCY33Yr13ecaBAgBYKIK+xg89qhom3h
epK6YURtvvHBkLlU0XXzp9nM9qechO5HbVnFk0T3/SlNY/fSxro9+g5Ukh/xIKboPK5S7b6Qpvbz
dnyzE2NQCnbwBuDBgnm2idAVO9XdiYgutKOoCdj29WXyvOlRqHJ+VAdhBbfH23n5qTJy8JDMJ9Ha
mjF3cSfUrmYtskaqH6QzJRN5ulHcR+zlZOXwe5/nKuq/3h525+3HVhg7BliDFNnVdRn+CqUWJDWV
JUebzeshDs55O7yJVPVIUGGb7qwfmlYs7TegriDb1mDyr1F6Q7U7L9KcUEENoPDpN0ZTAFDBeIuw
Z/5VNol4NK16eNMkzfhxkUvzujLS805jEDgYlA6A12ymidBDpneYGYaLbncnCKKjX8fT9GlSxur+
9orubRyKnlQLAOcTNK4r/tdc1SazMUrVmStlWD9SaSByVWu+WrQehZH5CLS/E5xiUkAmSUWXNG6b
SupZ2wrCcyfU9OSnGduU6ArP/lhEi3ows729wlGlJQQbAYzi5itWaLbmXCdOaGKUHjTFqL21hnH+
eHv9rg/Cc21zTUsBIoGsfLl+0WzrzaBNbmhhd/yYZbFyMekvsIgdYpWAWYJRZ/fcHvR6EUnDUfdc
ESss5TajsBe3pNE9uKFeJpYvmqWBheTgE1gP2vl/GWo1W+U8UEnZrGKX1U2kjtINqzlNLlU8GX5i
YrdaZtERc/T6g616pfQMYTtA5952Zkx8ORICOzdEMZAssJ+WJ6Le5uAav97wjIKzu03/hxrR8y3/
14ZHeymmC2o6ITd5pJ5hHsYFTqaW84hNVwnqpkm1o/R373utABtU/GDr8oq83CRq1nIaMCcKh0xf
YypOgRbwECsBXMYja4br24tOho0iz0ripEK8uTzaFv65MeZW2E8lZj+NGcUJlG+ccn05xrpzmibD
/TAB3Ouxc0yw1AaMPB2RSLfw6/UOA9VDQ/15n6Lm93LOpeNU6Ux3OBwbN1YCr4+stwab1AzMRvc+
96me/UkxkIfu1XhIqjfFIGTQylHAyxB2Q73Sjp36MmStUt3Z0TBqp6GOs/wyuD2c17oR0j3Fnl3L
9wAu9Z6EYo7Fp1jxMueJLs5cv/F605YIVQAEv5+jBFNxZ7HdcFgkvLY6w6F6aYZeP7i9r/cxdQ7a
SFw5tL6v3uKmGpZ5THg+ukZk94k04seFVs7p9sG8/sww4Fa5YqqcqHJs19eDuVJ7ChdpVY/Vxx4N
7n+awatq39A7zfDb3kkeRJnQrtVlU92lbtl8u/0LthIIfGJQDJwkvCSArQFcevmJ1TZFAr9qzdAY
HaGfpGHY4hNVQdk/ukKZ+mCcEq8MClKkz0NVJe3dBCqd7KV20u6fRPWa8dQpeCbcN91SRmcV2nzz
2GSjY5xnZbTbCy4+jXi6/bOvPw/fZEUcAhOmqbE9H8XiKDWbxgy7SlvO+CCVwRRrR4iZnSO/7maK
h6t839W7Oiq97cnUs0IBEyfo8iJ1fDpDJH1NoS/+7SmtC/13ZXTlRwMH4NaEC0urZp3yX3daVsdm
F6uFTXUr7oIeW6jvw4J/gu92yfzeJEhtgp6m95vUQGbhYPCd9aSzjVIE6HzKs9vLzVCH2MjtyA4b
h7JdPNt50M3W0eNg7A0DBYDFXLWzga+8nCNymS1yPr0belJ2T+60Tm+uy/ZDqyvw2chLZoXCmtrp
DVk6h+JSqjlZQS6wg/eNSI01v1bs5afp0JTxo3iOOSVVplW+m6VohUh3EamfYKNVnN08kw915yhe
gEFA+tR4QON8K+/lP/ZAxBH7feL2A20wvVHPbSO8367WNQ+tcBoDB2WyfNI/XamCDt68cTYW4eU+
LkDeq+8a1KEAiAFwJkwELfVyVcqhjPiHmRu6fVucAZwb95hLH0lO721mtvJ6mVOlBXfycpTKUyM7
nsgu0qSMgqlzcsCpwnuXNfPR67X3mUHuA0ZFnhiA3aZ7NegFr6hOEKDprXrSlMQ6JQTr4e0Dszuh
v0bZTIiCXkaPLGfZ9BSf66ouL/EUDZ9RyBgOhtoJEIlCbRr99GeIPDZfKBrTAsW5xA17VRvfmngC
oxCVDjJoqA298ZrW8RGQcQ4ixJ0oB2kKjiNQ4lX6bnNaoqXTVSDMdmgmSCdZUJ0u6mgkgTVV01km
jfb+9oLufTYov8CesAMGq7eZZanKaTAROgxz1vLt0k4znAfnyFVxby3ZFyQQXDekZ5tREGcbaV56
TkgF0vun6lpAkHTIA2Na9Ie6HZUwlclw1Nfb2SwrF3ZVYyMovXowXEp8NIxNOyymcbqktQKzY44z
X/eSV7bb1xeV29tcCXpk1yRkLw8at/soPKF64TQngpwzt/TfiqFMb2M7K55AKh/KOK6h5+bpQPkN
WQQmuKp7bULTKW5YRDrRIdVfdO6W3PlX8XLjG/Up7/NUKMlJrPQud8m9U66X9ocmq6Lpcnv3XMcy
YCWeyU6IOVy/XwSzlZROFT9UNqX1U+lk4+NC53o4Cc0uvyYEVIjRmkmeBJ4uYoJ0TcC5vf0jdo4M
OFPyAhqMlPu3JRRgMaUwJkcJO02F8uAh1ToHbq7Mf8QScaUmdnIEF1n362bxKdnoSAuiS0pbbrOf
TStJZDJ5Suh66AxPw2S/r8Z4CoZ0lvdpAggfY5rFB4Ch3t2e7M55xbYN5AMUQYLH7Wcf49KqvYXi
JdKKzvvRFoPvCbSgbo/yfLltJwiUnjiYzUyUuLmGMuDn6Ag3ShhZMLrvbcWFlayVquPnozfnvuO2
6n+q4uTvEU4dOp+qcfpONbPlp64t1vK5TPIs8m2Cw4SsyVqmtxVt2RL2nRdnQa01thZ4ytDpvhor
qXYB++BEgdSgCQSijz0KnSWSB+cBCMKbFqs691T3hTYiZ1MoHZ90dsdgmNMxfzMU9Bn8YR5V676O
Y+3zKkE93mtKVtHbiAfjYzu20TdpV+nHTopCx4/KwvaYVkrS3c2F3n5YoAImfjeOGu8jufviF3Nj
zv6YR63mgzKePtkIwGpBXpvqdMK8U3vnTYrt+qZVFh8HkZQ2Tmy2+DwQreHx5NZEGl2k2LQ/0t6r
AzmVcvCdpnPaUzl4dRl0Sl/ZfofwYEd8oqQfeWaGHNo57gh+0k8NvZxqEh+sCkjsSZvKvkE9oJj0
9yKzK3FKTEOsLGd3fhAko3+Q2tP/9HGlhzXCl9l5jPvyBzCW3PMnytltoBpp/wtRcuOzLNPyFy3N
6J9exvK3W6T6/JD12fJFqzigJ5epSh+pQrSxewtlz8xRiguENHK+iPqQ6cdaXhd+UUIS+1Iqjp0c
vL07N/cafbvPjWfwWJvLbe5RmNT6XgmNKv02TzqMkUxq7hlHzvTgAdwbCo0dTO6Iw4mSNjd3U+FL
SwTlhlBFpw/Q1qr3ooSEl8ZOfL59qnbOLhrdrk7xB1GPq7eWBl8W6S4RRUfH5D7vu/ktnlLG6yMI
F1gJt/EqYgbDb/MUVbj6VpAPQnPQlO98wAZQtaemgTEbLilTBW/o9PqJWRoSXsCX1kL2pnIxZ22c
0eAjQZ+1KVScYXgqdPPIKnrvSxFhsm4AL9eq1suJucmoNSlEknBsteWUD+V0Mvvxt6GO+cH22/tQ
gJ+g1JEagfRfn72/0jLTRhTbTpiPk2nZvaGkxcmuo6N++P58/n8UczMfJdcHUQiVYqDZ4jTtNcUd
jaM0wOZLu3/9B+K9ouy/IgJBzr2cUC8aN8ekhDqW1lvnlnLXv63iZL9ePQrv76pgTTi0ynJtRkEq
vFBk4oVxO5Rno6/mi1ZVR27rOx8H1ioCZ+w4KoHbFzCbuW2jPPawR0pdjQxtjNBWy+TYHSzazvch
Y6LIBPWZTGV7M3TqEpVlu/KR677/nI8ZQAHdwLyRLvqhsNLeYPApUaAG+QesePOF9Gig/NKR2ABP
i06Z1SnYwA2TH5nakWz/TvCCeBNSA7RiiCC3sWpso6mi6PRiUH63lKDVBP1xfI8zw58rpe4ABAzu
L5HUM4+ovRyAwXaiNSSL+XSkOCuCajPRxHAiIBTU3edxKn0F9646GJPaDOlXzp9b04gPPuPedFGJ
RlmdlhB/bgaErYPNKOCMUHeK/DcwwIyADXbsiXZf8VYphuk8A1p72w4y+h/yb6orYO9WIQQq/tux
bUWk/Zpdudm4PHT2YBHqWNJ5Av5hHtln7x0M2Ifmc0UPNsFmsJYLJFqcygn7DCa5NLzyrVvqRzaj
1xvVhEyNFDRfkXrcdjkHo1+cuW0jcL6JuAfZ0Pp9m1TvUFA0D77cViiTrAqy3qrQBP4NZv52LNDT
Gl3qJApFQ6HnRJYOa28tG4EtXgz3CymFxJExduzxhFwdhkFVGaEpZ9amiHXfRCo0PztTa0/n2zfd
9Z5afxhFYhX4G1Klm6BBHQvVbkW6xidLHF+oe+a/StD5l6qNtPqUIXBnQnuIZeoXVWMduQnuDr8C
qehMcNluz9Dk4jCTqloUpn1vlUFCu2/wZSrm2MejoXpEwNf4Fgu7SM8YY5GC3Z79upFeJgdro3Xl
kGD3zXW1mX0lk1EI5KTCBdqKbyqedxJqPZxF5Bkfyzg/atVteWLP+wAQ3ko15nyyHV4+LNCYGzqr
VRSqBjolg9mVqm+zye/m3hBBjzHm2dIyLdBrd3yfJW136c2x/nh71nsbn4QLBAlHGm7Eevz+Cgog
fw9t60klTKbRCGZvyi9R0YmzLhzrdHuo65O8PqCUTLkzQLlvF9jJWzvGR1oJ9alQQfWQTzsow/4P
m5geNZj9lch/1ZN3lq6vhXDXVc3mi6oVzR3ALwRZcjUJerRLTkU+ItrtTJN/e357G4j+7kqk4YlB
lOHlUiY9ysnRYkZhnVp20NiG+RT3jQhcVRHvFDoQR7KFzzT8zZaFcrGeVca87vbmZouukdV54QI8
ZM3bylz/sdRF3Hy0BkwKL6LsxTen64wv7SDMInDs3HECgS575SdFJf8MdWl9MKqW6s7txdi75cBD
2uvW4tcRsr9cDQuDhkKVNZCMwsrLyzDm+SfVznTXl8Ltvo2zqtWXurXED1XxYtPH4kt8MFJHl6ex
d7IlaJRaO3Khua7sAEElHOHUQdAkqn75o9rcUXpKO06YperHuS/fVNi836Veaz3MsVacCQ/+7V0d
N7+iKb7fXpHraiHrwB/kMJgaITXxcmxbIJpnI7cUxpr91Iv8lCcyAIhUvC3QrvX1wZvvb4+4c7ZB
B61aqyvRlpft5YhxPOSI7zde6EWJPAPtGs741Kr/1tr8enQDlV2CSp4z9/kFeTlUX896S/3DC1On
1ANDkf2p0btXGuqtN+baJ+PhpGttQyd5OUqeGgSplGBCYHrxGUZSSYZRNOLTMhokG69fPRznwIWg
HQlseXOc4xVLFU2k0LENqBDsKbJbcIF8G4mug5tx3Xbbc0yZDw4clU+a5ZttqaIUJFyl93AWsPr0
vhsQRfEjpJAopSTZVAWqnYJE1wc3/qTKXDk6rDs31yqSCZaJChhOe5t1pfbhEmJxj6iuspxc+Odn
LPeaU+Ug9VSM43xwU+68BADBV6kHGra4AGzGS9JJ1+Y1me9ba3wiGTLvCSqOep57s6LYgtYaATkP
3OZBn7GmUyWJSRjD7ksfrFirPpWpwTWs1k7Un6PptXJnzxsUEXSQDqv59BWyYsw7t8VRxAud0fhP
V1v5pi6X6IlKXNEdrOHe4YZWiNYQhRf4XJs1nPEv8Eb2aDjV6ipk3+YXSU0yUBMZH1Rnd4aiO4i/
AO19yKjbEFxdQMAYyLZhDqgjlb+MdD4omVnKnzpp8/LgAd97OSjNorC2XlxIdGxmljfaMi5w/0KQ
nc2fsTQyCfc0V3M/K8iR7+YF8fyPhhyXGesRWZunwRvV4ZTnuqQK2y6iPU9qrR75me/sWtiA5LEc
FI7JVYoedU1exosVFqYivy1q/G2yhPLx9q2zMwhSYQQvlKih4W6DCDWJDNRLhR0i7oTAJJXCUJlB
998e5fporAUt0Dgr5ZC/NhdOGzVab67AReR26g+K3Xuz76aILyKqkf1M59g8uEyvbzgGxKeFeGyV
rtuCVfOMf9VqmRO2wJ8/dLZZXqbUqz9h4Zn7y5wM3xf04wMvs9qDov/uVNcHnxoe0OztNd5qUWdk
6uAAcp/mO1BjNc0kw0Z9Ne/pRBrZ5fbSXn9A+KmQ7lAj5SWkTf3yjZpzz6bD3wDLjYbprpoi7V4O
o3N/e5TrIwmYaS1G6WhnEANugoleX+gHgKkIZUznaVaN+I2Qyy9PH47cqHbWT0OcgPiBXU/HfZ3v
XwmC6fRDro8gMuNy0d/qvQcsumtHX0pFuyxqah1UKa/DJDqNEGlghdExhhT7cjzpDFliw7wCQlD1
QWan8ozr6BAMSjQ9KBl6fepQDQfnYW85UWGgaunQGEJE4OWgADM8fWlreqrSs09pFTcnNlR97pal
+nL7y+3sDwdNY7C0HD7ylE0VFrAPesbmFN1PWK98WLWuQrfWxuHVzwPgSDAY1E1WZvGWYjcbnV3b
sYHfomsqdaBgmHuCHTz1J1XPj1oAO8sHgx9OHeBrTvjWOBqFGLjFZRndz6pd3LV9bfiqjfJ+ojVH
SO/ncuuLWAl7Y9r6xCQUy1Fu3ex8TVitW9oyeVBmF1xmMreOc1aRAcp9OZvd77msx+lUWW1j+6os
KrAxVid+isXLxDl2LGH6yzQ134RVlf+NgjY0tjj9XFFpKKpfCeOmF70Zmygwrd4pAnQ4LDCShqs4
74yYb6b7cWxChCiWzHRQKlgtGip8AvFe1q2hPi19HkcnHtP5m9FEzX/jnGfgCQF29YFRAujgZp97
tD3cpA24650Se9qZzSZ6pxsCdCmbd5ayUOIqlxi1gHYxym+LGF0uSimGP0sWy3twRZZ2SoSn9cAo
+wLCh7rkH6fFfa2+Cy8RC478Fxnts7Dq5q2AgViKSNPihwgXxxOtHhEKHYDD7WNxtYUA2XICOYNk
XIBFNydQTRQjHXDSDVswYV9MtTZOxaJhyBfxpt8e6uoEPg+19pEAmq+QxZeH3U3qhPACdIYj2/Rs
DFJ/XER5BCLYHYV3gHoSacsVGnFBk9yOLVwHjbHw7pDeVc4C/trBXK5uZwTa0Jfgcqb07F1VvevF
k9ngWlFIc1E/Rw769pqip98jr88eTDmlR8LUO9+JKjf4vhX4xoO+WTxaYa291Gn8MOSVEshWde4i
sHh+kgxHWdH2JaDLR4ZOwk4LzmF3bLBXI6tqIHpeh5wo5dT2wxwWbt2fx8osT32po0sydcbBS7D9
bAxKugcCgcYSD9HWC2HMKjh62VCFY6waFyPqK9+bxiOE5HYV11HQ+lnLVKu8xNbcwqgHBSxrJMJE
K0w/T+v6rjbAYdaKMpxv7/atm+RKtmYsSDEm0lcr6frlds8LkklVgZMPTU1Od4aMmtZPG6N8DwfB
tC819lBvYlsO82mo9Sl/o9NMVc5gkpsxyFRPHNXa95YYwsWKwFiLV1ui+VQmcb9oM5MfJvG70ccO
y2pbO9KG3x0GlQvOHiV0BExfzruf2ryZE1jzedPKD/GYO2E0uMrp9vJuA9t1dfnf03pa1UoBgb0c
pUkLXU5eI0JrAKcEQIZ85mSUfUZLJE7GB2r7k+Jng5LdVbpbHvEhdib5XF6zaVsQWW+FOr1RwUq2
XWQ4UW/8rFjV+KB5vX5wy+ztITCdUEsoywPu3arEoQc6EtOXMowVU/3iKTJ6V0uOviK1NqhzUwnq
LlGCYVi6S9HB9dXzqflsKWV+IPS0c3BIj7A1RllYA9yw3hl/RaPp1Eu9S2IZotUu3g62Jb4h5tb4
rhEPB1nv3tISX3B/0+bir82Xzep0mbTMbsIe5dnzILC4ZA+9UigZ7QiCd0ouvBJrAWarIoEpcaRw
seeh6oix8gt2GrMZvYEzisiFeiHEa9/HOgTog4vhan6MjB7J2gSGwcVXfbmUhQAqnsHDAEXrxR+N
Dndmy2z7g3d9bxTyBgoVKwwTNaKXo0Se7ISr5VnY2g5BD+akvpibo7N+vUGZDPc1fyNaca42aFnE
KVBMqMzx0HDG5xKrMN+SpVe/HfJyjL7oSbeoD+Oot8ZlUIcUy6mS7P2MTueSUzn3skw/yGSey3Z/
h6rrt6UCTrTP7aOxjTZzr0WrO0mbhaKejYl3S0XkZTZjOu7OxIY7q2U0h7WsFsdP3Mz7baBRE/m4
OKrZY5Skq9xsl+eEsRrCRpNttP9oMxaCF1r4yedW1rkIlDhPj/zkrg4Zv5sQG6cobF3BVmy+mdkD
/RoyIw/NxpweM1sABqyK6IMsSu/gud0dCngSORcgoqv7S/GQci6hPYcwGfP7pSW6nqrcuU+X4svt
i3pvJO5nThiPGvns5jmAJo7RRNxlHLSSsqohu7CgxIr9eaGcbw/1nKNuP/waGxFGUFzh1nz54QfZ
guRQszxEEUb/tzJRs8Vg0vC+KPguzn7RFeWPhm/wI8vUPHuAXZS6vhb36j9YUcoiaGRvGlDOcqV/
gthpfegKeNtnB9ZGFVCSFr/UCAiFP7ST8bVyh2jx9aLEE2aMjfloNrsLh4jZan1CaLS9+/UGvy3Y
phk1zaoIcPrJ/EaVTTAgf3qQtO5dFghtUThBLISzvP1G0wjMuONKMlPNvCcrS99gsBC/skKzHkue
bKCm1PIg725GwTan8wrHyUI789xTRr00gBtmn25vgr25cPKp0gBW83g9X+6B1hkWJDf7NLTK2Tqt
yJULLff29SvGDU73mFx/pbdtdlqKq1xSzazYmOvx+8nt2pNl9+XrL3FGIdKhUU3zdvtUzIo9CqOP
GUWd5Rm3wPxiRrSLb6/YzkYDqwgukgyQcGor0ioVr0KjL+cuEM3snJ04byu6IK4rfLvu3aNC3VXk
RluA9ihWvQTGIGg2S5eXyWAjEZOFiLjP9z06I3D/CkDW3uAt3yYtac+pmhk/1SI70j9ad9jmftCh
lq5IPNbU2e7ANqEPy3OVhZUnDYhqcaPgT6gtxv3kqtWTRi/+K6Ib3p9OAQDfqNa/t1d6b3was/xJ
hxai9eYE2JGVCyG9PBxECZyNqM+VePwW0JlsL8/jp0xvJEymhGyLG0uKk7G4eXUQYK3PyHYVSA0B
9yBjcB06FypouKjp8jBRh/LOmFouYuj97sdOy8QnoNap/tCY0G5uT35nmxnwGdY6H4X2q22mVO5Y
eSgHhvZoGTP6FaKxUE/A/ScQmI29/oEjieSiWYXf6HdtktjKcNBMt4QIq2ZUdV9bTPmxcZv434mO
ylFIt7OiLwbb1E5REmksS0Zl6PR5+ai4WXyyOmBwbfZFydTvVWRVB3fptv7AXYqJN4KocO24UreH
qE+7sfFqMw+tQuaDnxfZ+LkVJYYEJSoqrt8qcTkdMCavGkTroMh2UeBcsTP0019erVWrKsZQJ3kI
HXP54DVL7NNSnO+tYjBOAAHHy1A0+WnKbO0e4NAQoFIuz8SP8lc7w+e9vZ/2Fp2HccUtrVHTFvDK
7kmnVncJLKyMCatD/zB5bv2mj5PsFJE3YeqUV69toa5rwEVJWI2wokP89HINLBU2oa1UOeof5fKh
q7BpaFTF/XV7bnufFwonbXf6baC717n/lW5JfZnGriOQWRJXuQglai/4hjefJBrhH/O0P6Jp751N
zgjHkvPCUd98WbsjPG89hbWkGugPy1Sdrbh37xQUnP6Ha2Bdt7XNtnKpNu+zCuNcqd0yD22pW77V
TL9qU1tAQFnawbu2EwmAG0ZFwKNkrV5dAVmbKkqBtVaY9Jl4ozrK+BChgHfQEdp5ztZuAlE0yEJw
fJtP5akSjvVIomVm5TK8EyAGJ3/yUsQY0l5kMrTT2NBPXjQ1zoNIquTP7a2i7Xw7c+18AR9AVuAq
a1jQtkCZi1A+F65ATIzOxH2sTChYK4vMx++GljrFN9FUyOu4XT2Mfor4GMpZnedUX+Y0s81TVmey
ResnM8UZ7aPcvngICR31RnY+CL/Uw8KLN2C9vV7uatyAhJFIzk7bktXAhS4fKW4cHJ29QdjH9MtX
VB1pwMtBhshEoxEPpDBFZPuOxCZHkgoRgNurvnNA19ySTQwMl1rp5qsLLCv/j7PzWK4b19r2FbGK
OUzJHSRZtizbsmVNWE5iAggwguTV/w/7m7Tl/VvVZ9Knqn3a2CSBhRXeMI/Rhp2U6aMPTg5faQiW
6tuqY/HQkau/NgS/tCChAJb/zrL+o18R4TtilXIuri2lusOIANx5XIr1LcCRrx4S1ce/P98/qeWL
JIFMnZVo1u8V/otjqvO4d42ay+tRdureC7fST12824MDytTtR8fks3qLckaIoyfI2iszbTMinL5Z
b8J1c4OTN4EBB8lJPvStrqUnUe+uy/UQjnJmTLUyrMnGul38bAKVIiABeWVxRMbLa9CejD36MDjx
WWkra8fKVF80NfeJiPOTsKU6JVFt9TddHnvQxRZRewdZRz3a0rikRKfeWVT13wMXDXESin3Ax0t5
8UaU2/oxZrMFEij+emQsZDK0H7xDPg7rK0td+tjMFMjFOdZ7g+r3PSz4I0N7FRevJVmv89ZtP42j
Ek84jNpZ1aAk9spdenlBSr//05B4ObXMuw5kQDFZV8aZokOhvHcFSmqIhgzzzbZZ+pXnu3RGdy3F
EL4disgv65pNNvaExL51hWrTcKi8oDhotbWvROZLgZEeP6g/3mX0R41md0IXHaiAK8cdbQwYO+fN
IPvhg0GM8ePfj8ulB/r3Uvv7/dd9jXIKU/U4wdjOE2PmW408o3vSnv+HVfADoymwI5BeoijDcFvK
efe1K0Tfpw198TNau/Urq1y40CAqAW8Alb/7Db8IoKIqF+GAeL/OI2/M2saxjg2Sf6dimt2bfQJ8
LmJhg9Qk5v39+S7tQmBOeGcwh9y5or+/xYnhKlNYTti0rFU2cOTPahZOmjQ8rpnlazPtPUi/iHG0
LoGdc31SjL7c9QnmjdShUXkt/dW69wdG0g3tvxOQ1C4boFpfBQyRXzlqFxcFabFPhfiflz2qEUlk
UQdxeW0cNz82ZpuzqS+D63hEk2dWwXiV0FN9ZdELRyEA9+DRduaJ/1AGiQZQAZY1FNfsVOedbsKR
YjeaPltz4p3+/hEvLgWWEswK1zxH/PePCEkonGO0G6/bqmLEH+YilZYs3qFG+PN/WIkaDxoaFzBi
Yb+vVLeJDKTWxXUcdN2UOZXwNQM2Jb/KKTfm+PfV/hlPv9wtaKuQVtCJ2RUVfl9uXYpSj01ZXg/j
NN36sdWcIl9IdCMRjvw4IAurj4HcNpn5+eA/+crrbrtNytdUpP4/P2QffnFYGC2+eO5Cd1GnRFte
V07nHcB6NGed19PJuFodyzmxqAE75A8qR8VZHEiiUj71r7yOC2d1jw7cUQjjUYS5v78NSGetCRav
AFg2TelSRz+l5w5pEjYBjZUw+h82MLUnPUp6Fsz+Xoy/hTK+m6vZuoIOiiGMWoDrDsVYfh9xMfJe
WexCNGc3Meeii7zjcl/EoUVtnc6Vtq4qaUzmOUN/sza2ff33DXXpoJClMj4EqwAG48Uqq+zCKRBY
9C66GuYDEJbgam0wX0znsfK+/n2xi5+LOuj/hBX+SB9LY4dKufiClvMMNqgdFV8uR4lb18o5mI26
4JWXeGlFjMJ2JN7e8nnZU9Z+tHC34DQNtDH2b2NfToiN10X+TlgoIB8CISM7+/tTXvpw1OeM8Hfr
lj+MYjptUaiJqYBmUHMMpZ9g5RW+tsqlCE5aRl5B5+HPPnaOAyCjPVLxvkXeCZi6V3XnHrjwKZ69
8c3IFEKkm1cG578/3YUNs4+abSYc4Bf+yAoTQ3OpbG22ZVA7N2WpqmOD5FaaAxt45eM5F74ekpMh
sFuGoJRq+5//K6GB97WtST1X13NZSPvsSkC4B9lCCcwm4/bW59wEXXjypCurqzYMrC7L2wH9enfL
EbC3azv+aMclc9Si8RTsdDk/CDnU4akO0HV+JXG49Gb+/WtfRMTeWmuBdm51jXD+dPDXuUy1QQ0C
GuD8yha78PHBUDBbgm3xj77e7y9GDDVTDmbU9H+2+ZONSDQgNEbHnjV0d2oCFD2M4/TKl9/z/RdX
D83/hAwSGv7OYvx90Xae0G7ryRmiNqnvR+OsKdwIaFUNQsAxGhYHAF7+Vz6PfZinRN7/feNd2gw7
3fufXiMZ+/76/7UZZlWGo6mL8jpEK7s9FD3iaWkcjNI9FwtK3+Bgo+m1GuhCGkp5ABRpVyYhPXux
qJSrjV3KVF7DLq7eOJMaToHZQcuWcNhEtFhRjZgx9Cj/o0HeDg0gbu38KWYuNMlfrLwUSAK6OKVc
WzoP71RkawZ+yHW4dR+98mEvvVnED+HW7JYZjEV+f7PRGuKoIfdZSJ3vKX3nOWcZNu451HQuC7vb
Xjkpl94qipdURcAPkPB6sWA9oYOCj0d9XRZz8cUMjQZw1dXHPnDW6KYapkSlhMzkRPVuyVcW/+dv
f7GPo72u2GH2MD1fDriDycmZane82amsJ+xdLb87CNzWyhtviJb+WNRqZt45F+XBGyl5mYKUtpv2
XgyTrxzMQ9FbmNc0hTu0dwsXc5DpwslvIm8am/s8r8b7pI/7t3gC2G6mday3Ux8Hqn3lRFy4aDCF
hctGhAz/bL8vSGf5dUd3pNP1ches2tml4Ib49PeDd2mZXeiY+oTO+x9dJswJm8pCkea6na31FqW5
Mmv96DVNvQvREx0t2AFswZ0o+iJ6hkOwTaEJ5bUO8KY7ePjEoU1maRByPm3hp78/k3thC8ZI1gLw
YXjq/jGEmyM16GYfluTeEBcnhMSRJwWh5X6spG+mLCx1W6Rs09E9r+6q67Qhv0DsCTUx8QTWt95O
PAcqGmu9Tj+9PN62zF/cXlxBV+cvWKQ1jumUxPlwhlC93BsM1BBCt8vCfBzDsGgyv42QXpu6vLBu
Oj4mN9Y8iTd+MSGRU8Zb98qHvPCK8duEYgb0jibLy2DWKZBp0eRJsuUWQfq8m83ZK/xSw67nn6/c
Uf9wA16cs5jqn+hFicD9/SKCbaId563C5yWvZifOpnoUTjbBypJpG2DvgJfCKJ/Gym/0rY3Bs33W
hVWbFKVVGky4vwxxas09GOeAiFSmZpO6O/x9H1x6JdC+wciT0++0g99DX2s76DbMuGK1dcz3t/V0
spZ1wOBB+K9E2UtLYe0K7BNCBdDgF0uNvipLIbDCChrfOU2iH3/kMofq7W7t839/KijsO8OHSoU5
x+9PVezTbQ3Z+doeVXxaGy9E2rSKs7BpP/19pUvHiPsJgBzt2ZBs5PeVTN5MDdwdcU035knIKj4m
yFgh2N1s935i5kzVQXMwjq5fKSUuBCXoWLtqKgkJFf6LKyQfg8KWAW9TqVEfvXVFZhfw13+f35Lt
7EOCkJPzB4pUDL5oh35gexSVuNoa7BTKZYveWpMTvoKy2OPby9NCA4i8DWAA48QX8a8a7Vw6ds0D
xUV5U0rTZn1IRVZNq8MFZJUZRtyv0VEu7MkEBAQ7BDjCn3jnfISeGcwY3KHxhuZFMeRvasc8xSqq
Xnm8CxtldwNF0o4cAxzpy91fuUlPNG6uzWLN23Xiql7clARTnXUoJvZvt1oty7sZqGn4sShiN38t
HF3IcvZpDEGZC+ZP2MO49tIulI3Nnu1XP3KLnv1Vs5T1JycUokuHKJSfgnKjUxu0DI8/WKvGDq8n
4w0hkfjVnTuKUOHUEgdvwHhhnaANXJBU5JjgHv9+rC5sBooeBpPciAjpvmwqVZE/T3XDNE2Tkp2l
u4SpspvtSgXelglJfp9Xy/yKJfPFTwRIk2qS/hJTht/PcqyVsfNobq4hvnhfnUSJh1W1hrrcL8/1
MDa3kvfL9Wa/xvq61Ewiw+AUcx1TMb9cmu7R2tpI5KNns5YqrSSGySl+chvuLXlL1EdPQojDtCnd
ZvPcOF626NjDSHnuXuNgXjoTUAB26DjJIYPK31/DiBFPP0SBuG7GsItT6nv3sSr8zj0BkR5fU125
EMcQTnMprPZO2p9mZFEkS6W5gID+RdAc0OaTr1PMLz0T+S7dCEaR1BIvgktBvkLjcGIV4UT3gGgR
zrdXGFHci69s3UvHjGSUhjaclL0l+vvrg63XdNYY4jMZwNYdpEQ70FvK6MvSmNJjXjC1D38/LH8+
HEp34IjAU5HMkdn8vuJmEyx7LJquXdE7NEL9WfSHxNNjkKptC19Z7UJTgkyY6SeN5X8UOl8sh5CG
MlZOHInnuFPZpFCKYz4YNJ8bnHr1tS+HuMtGbDz1faJMWWCsg/b7Ye0Daz2HXMQr/eFizo+tCevy
GHa+aY9d6455KgOv8//zB4H4ipDonnXg+PayunMHJLdaA4IT0+f+WCVLcBM0Gj+I2G3uxmTcXlnv
wufYxVupJyFFAIjZ2wj/qtPB02n6Lqq+hrvlZaQdfVbHW3LVevNrPFjnz5bE3vraG6Q0o6B5vFir
GLswnJ1RXBNU1uFQTrPJr8JyplheiFOfFGX711wMaM5vUV9N2QpdY0m9PsKWx2473aTdKMvwDaj0
5UYsRfITEBNilX2y2PAYCmOKA/JzaDHNteE2/vvOvYBl2omgKOySI/MUL79NtOWejjoAVFXk9O9z
2m3fTU5ehyGru4VZnwf+LwrHBBaUTIhATeTXH2XTyPU2bEW9pCV8muqVpOfPE4yOI/sbYAyNt+Bl
z5T3OTnJsF/VjtKfnMoKU88kyXGWs/Ogp+XL31/CheX2zv2uEM29/GfiY9nGiLkS+FtSj5SdKt4h
2wmgKUHrKfW3+jXWzJ+XK0eXrBhAABpqf2Blap8QbzUB2J9qrD6YEkz2YtsrFtt+fM7lOl2B2qxf
yX/+jPNgmqNdEgfi3M7I+v1U5LpVcNia+Vo3dnfcYgRL+hZe9d/f5X7E+It+zyP3kSlFLVkO/LmX
k69QVrk9NyK5HoreK08hLJbiXbtGwTFxVqtMpbGMgzrdEn11RoNmbBksQ3QwQzevqYyt+aekIHF3
Wlr4OC5BcadzUcp3QTcsBWq2cu5uYZWMQ2baZVWMmfuyANLjFsM5X/PI4Ks7LvP7wbQiTKttaqmF
G1Sl3myTLfvMU1HyDVl769HvAvlecssWtPHc/DEuCvSFQ0FadQB2aD1vsurXQ7vN6p0ji/Hbui5C
3iYQeH8EzjzXUCOCuc28Bl5HxqOUIq2dcWwyAGPD5/0II9RLWzQ4dWNQrtmWRGvzvvU78cnGie4x
ql316Cxb3Z9LVwyfy5i+9tGptg2x3N4YdPinvGl+CasrFWolEVyuGE9EDJACLcaPJm9HKVIcTBv/
bEzI6CSxplV/K6pd2GBdu+CDhbzL98okXXCsyMPN2a26sMHsvBn728ZiVHqLBeNSHKZgEc2bSVqr
/QbQuOd9xzSwslI8wMz2g4jWjFmAXQNwdWdr86xKVvFWusgNpHHfa+e9aPPuowysHElq4G2J/XNb
uqS9stzOeG9rTzGbTWcgWS6hObJaAfV8aACm/kS/dQozcFjtQr7rBT+ZLLThGwr49dysWzdkU0w7
7Wqh4zRfiXgWP8vcnR4ZGCOGI4EzPEy2duyrRfB/SEFZmvZQj6uLZPSooyLD8BS9YNphpssAEBXP
cas9P4PvWG8ppoDiSa2FwYJZFoahRRfHH2qdOwJEmCy/dEGusREbe/EVHyp0rNx4ICdfuezQAQZ/
6hwVIlNdCprH2VK5CaA6ot9NDoLVkz/zok/KzHEAewDHx2oBh8cmEQfavcvnfC2dd6Qx41dARCif
lXpo+uMsCtOnvRvPUxqWeS6yOBlVl/XBNjxzxoPDDLzifh0SXBqqdQxvrXaKgdpFDB6lchocdSLc
Iuscwn82J2V1bw19BClp6K0pxYx7etPUscDuAR2uz0XXiDf4E7Znq5X6+7orRZ3dZkV2b7DtWGSJ
yaP7alRhnVqtOy8Z27/BsY/w5uEmGES/nNnLHzfUZ25UvVTLEVaN0KfWFp447Kqf3m3ZdXj/dcg9
35T0qxU6OGZ4M1U1OntNVOT3DnoOjwlXqMhWUxUfVZPXn+yg255Kqx62LKhKZ812O8YfiBCWVlq5
s6iyBpYlGn3ruKyHvIna+Eo74/LZczvvfaKFN6UoKjSfl2YLHpD6wvd1w6Lu3SRBlh7KKjY/lG+t
bjrNiv5lH8eqhME1eRh0D7pGBSWSlX0o1QxtPlHbbPHvp+RYx1OfZ/Om6rsGNRaHJ6uirj5Mgwq6
g7cO1foD2h5HeUiqoDwo5n/iyho7/1YyMrvbsOA5SHykdarUhMgRsEMfc5QZ+u9BMdyTqQzbOJNi
MB8sL8QYdB2Ne+cXnuAfAX6PUuN9lS2bCcpMJlP7WDW9eG605UEbbvVu5rEWEVLYa9u+7xB9jLJg
raYvZSGGAssFNDXS1tgckLlfxjargrb7jsq+MmlOMJOHoaN9eMJWMvwc2rV5HsJYfPbaqVmOYzhj
p5oMYfk+wEmkOIMnhwi0tt1UHErRBxMQLRqBBxL+xCHLKfIhNYXlnn1Ee4qTpxgipXMx9G+XxkVd
Z8qlechdl+ZX65M3pyqqvR94YRblce27dTg1DZqiqc305SsWInV5iGmVVemEfOfDYJX5lMkqDL7Q
3+vHY20VvcLKat6eLea8O41tibd0c6z1i1oM3jNJYcmr3qeozkzXOFgsBZ3VHEL2TJI6lm7fw3Gr
HwFYgAGbhxHhWLSexqeiyDtkQFplfwtpz34RYC0wGh/c5kkEa9gdC18QHhIzenkaVayV1Vj5wLGA
bRakqBHrZ1MBITr0QVjL4zwvqOJhUizuXOgA9w6shCUbl7IcM/Jz7zNMbnqQdjXF+iEf7XAEkTa3
37YdYMJxdKz+uBVtjXBEhG6B78jRPjTon/VZHJXLZw1Lh9Q0WKzgWJCJD4fGg6V7iPp+cxB1cFHW
p2m7TOew3bboGFsmAoMTWcAXwKnmu+anXq+VjaHveVB6Z/xFPuanqbvQ8c8ClI+srNWus/uBWu5n
2gOqSwExAdCblPJ+DjJJ3sI+gm4YrXBc0k5ixXrAz2y995ZZ3wZNifOHX/SAm7gim7vV7dcHXzXb
gxJ4MmTFUoXPcU4ed1Qb6TSxo3FvlrqZbG7KIu5O/tJhXoqq8LgCq7TR2bBq6Ytbr5v966qYym+F
Iiykpi7LJkMivHtAF7dsTvUMyWWmza9uKqQZOsY//oCs1eB865qiFodZ8zdMlotaAwQNuzi2fWSe
9bx5JkXAD/32Vg6EQXtQyVtIDnlxWKc1OjtuO3SZlwdhiwdlOf4K2lwE6abtsjzV64jyBijp5BkS
d7+mLdHESjfFbZlJYIBlagVVJ3btUfk8VeG8kVuUil60EqjoO8AKxswpevzadpuMu7Ioh5vZXoMl
W0Ui+9T3uvpxFlP5S2nXzAeUPuKVrrYV3heerTj/geW3TJxEQIIx5DMAJS7WpuM7p/7UDndb7E5D
tpIyf8gt6HAnfMLd6ylc8uSwyJzkWHMTufQKkX8ATl1F8W4Mya0bhnn/xfWVuwHCKZpP/bolyBsq
ALAo/1vxnUZvAP3NJWdPKndchqsGttovr7VafJ1bT6aB9KXJijjWTWbqZF4wuNyjFlOM9X4pVBVe
1W5dvY0Sb4RiUvU7niPosYV22xClJQXJ/0SUsN/Hk9UvJAXOigGw1Mk7Svj6PlnB4R57v4vkoQ1W
oG44JgGX4L7Bf42BidBHfHgRTtOFzbVTeGEZpWISdnVrWYVW6dgrgcwyZAvuxxlbr9Qm2v9qt7F+
vw0r1b+DJ7bGtbjZ3KttbDHNdabiPIRtkHBexuWTClf1ply98ZNtS65Be2iZP7Td0OWpcomwWQd2
yqTSt7n8raaxxVUcgTsIexN+FXHNCcM72bvJaxmPPAGtT0ykCcoYXRvdoiNbziotXBW+pZarljTK
40Ef/Nqb7OPWKNfNFvzRN2aLSxAcAOkAIxKoM7gckSS+AwRUO/xHZd6kllnzlu1XWrcDohQy1d0w
84d40NwpwdyOeyaSVpqbxJjzPNI9Z34mSLxqXKx/aRdxQZj5JLHAKWUdpGJw2Sv5OjU/J35bngq3
dD5KqYsHK5iSx2hAlwUjbmL6VC+BfTYleiynfhvlhMez6/R0qDW2Uv2whBYbvrUYoYStepwRm9R0
7prpyl97JJXFUnmfZD+hHCeNU3mp7l0wjcnUO+3J7rD7PBQBGI0DUw0kbGzT5ne7KiEFrs+kGCxS
UOqUCkv0KWKTpTmVjGpG9Hesbs92I3tKrTBovk9uu/VXmIlbH6S0qxpTLdU9ODtAJAv6baZCCIGP
p6Aj3Cs8ERbmd33VVCl30vQxqXRnZ80Yz0+D7RS3ZcSxy5reE90VdTKq5VAquEksih0Eh1zpv+v9
vGU2GJfOjVktx5wRa/aHVMRm+rQEQ8CvtgNhZ94a2k+NrusbE+amydpIqzIbO7186QDtYf+BtIpJ
E6jiS1ZOPf4j4O9zneWNacqjM5GIZ0lLZXNgqzptxiip/1E2GCJkfVLhP8YtY9lvHQsgyBuKg0ik
bo1cMzB2V37oqkoNqcIp5Ae084AUJGklgkidlkeDARUdh2pcTYrgR/e+ANKoUpQH8u8eQsSfNy17
HEJIPlre014J9BLvj8O8NiON8xjDeyzMEORnpNhVH4d6S+6Y3HD/b+Ham9NAmuSndZcUP8bOy78x
9sTnLog7e87C3Ncsi6PZO8Uc6WfvB2TYpR1+kBbk3LS1+uZdoW0GsDhGL9+ESXxekwMPOsOtfDCH
lczrOyZt/RcM6bR1MuQjjxbqQc9owcoGDukU70FarmPakL18k2Lm8dxhnekuwwN4lzOPMSfXEtUP
SrTlWWhRDgwEBFvUl7pvqCbmzqR16ROE8wVFKHoWDqItghpDDrSYcm98C6IBQ8kGFekfXqz6H36R
cGsI3wwi7cphqw5jbfmP/kRtlvlLZB4paAlkBCxwkjHh+bYppF9lq1PNWB1NIEt4PxJJEVzE16dg
CTud9pjpUdi4m/cEUZTMx9qVkw64hIse/tKsHqu8Mj+DSQLlqCWlEy7bhXVHxh5Qvk4Iqp/nTmI7
M03jwmdGZhEdJF0MkBfAWY7cisv6FU/XnPZ61Nvo/BRxfZMnrSLa9M363TJF9Ua5y1Dftw5QIKxK
w88lRPHmpM2aQEZQOvHexHaHy0s8yOIc5/gAHMg7NQAWZ531Wc7IM6RLv3oFefZuLU7KNFE5Sx/b
bEsuIsPnbW8Yy4JrvOqj/lfdYPmQmnWrqAHp/Ynjfmk/bZa/jLt2dtkciNH5u6XzqucwHP36gBGu
+DC7dtUe9k39RiHBS+LehXaXwStwbz0IGzTahhH0nCF7/Biv4YT1pzGLnQEJsbj+rGb62eQbnLTE
2lSQUuQuV22ddE5KatU/FPEaL1lUo0CRWijjfRNcGt/zJVRPjYflUIoG1ETsD1RARRySdTn+4sSE
P42nXy308GUVUVClvbX00Yl7f/1Y4z/5DZhMdx9Fi3zqw82JzsvsdGOW4AhQpEO4am4M2U4qKzcZ
Ef4lcOBUUuFQHDel/22a+vEdosrs9qrN55+LbpDM1RbuEugI1B5XDXc1oqHdYt4L/uyDqKzEOofS
Wb/iE5F8yOexTg65BfCKk9D13Mw+Dfz0H4pQWgJrwEU238rMEpMHHCzeAvdgTFs9NOS+50TGyZPZ
Qp84nrR1QLwb4zrVOk9+ofnTNQhHgao/Jn3uixO6CHGdeXFJQF1zI7+QNTq3po23CfX7wBkOOnKG
4aTsLv625PX65Bt3vEElHTBOV4TrT8I1eyUeAxZMEL8mSoIYLFKHFsBPfCDjuynaui3zwrr6Tn6U
+PjDW+0NpIwxoksxgTigH9Dl16Xe6CMNnb2Zc52Ympa9XXN7hFsfJRS0njzXVObLVa/n0oIUj031
sRzE8Bbcyrpm1biLbHNgaUG1VsHXr7upF+ngtoLrzFtN/MbSxn6YsEa6g/JNMrT5srwlaaZcW0tR
tKAk8BxJ19mlYVdtlkdeCNJPpKVW83CUgVvc23IUV63rqg9mGwbr4CRtm6S5Ey/qYPIy0ukWz6ZF
ICKOq6wsV07HBKWCdtnsrsfYL8X3bXYSZLhHpNbKLnEYyHZbMqVzvLpFqmOa5Nk0ae+Th/TiUz0m
S81xjI2h+Txo+5q6cTJkrKavsmLsbQftfpcNGsSL/lj4mnojnLvyHULfosvI6ErrBDGRaQc8yOAD
eo/YMwl32oAv0uBaU98JETypo0X9DMU8DmkxRxt3fRIPn5t6yT+YxcvxE2GA8Wvgad41iQufMHIE
TsLVuPAbZb2zkd3oKQeSJdMG+b0xHXKa2qnfJ8W3EQ+9IpOq09ww+CF2R03V/sv1TFweRq0U18o4
e1saaA9aqAJY/C73JHdqR4MGK9idYXczbt18Z4laluABx+S9DvuJAG2hxXcoo94bDxbd1va4Bcpi
MzDxdlIbHc0bNWEIzg/Ow0e0XGCzxWKW95bvlG+XpGXYG/eL+hKt0+Dv4s/LJ1O7Be+rWMMbq1dW
dAP8OHYYLE0YtHHJR+FN7vXLsw6tpTlo8HPP2l9pyxS+PSeMlRICZz+K6acOzNSn69i4t2Rm63SW
O9UPE0h6PNnS6uWuJ419apNwQqeGYfxDstVTSUE+1Col+4+fNN5sn2aJfQV3q4YFB5GEWqzZ1Pw+
SVRdUmkr1zn6csNCTANd/MhA0Oqv25HaOk1yN3wngty7iTi4bhrPxfS0FIH8TgbnPntyZRZQVv5s
ZUZ7CPkgktjgZDZuTn/O28p+A4dU9wCrc7UcYlPob5U3rTEjtKQYEHFIwgHpzqL/PNNrc0nei0Yf
yQVoLUbTVg1pKcvuWdidPTADyuWPuS8In/g5NjH208ri5G2LfD9gpvYMQoca2+2m+dPmDMvd6pfm
K/vD+xCGvv+9pMuJl+oAOjR1grx7kuhFvC0KVbjnrZmLbysZY5z19cocMIkoxtKtcdWXwszt161x
7Me5dfTHHq2gRwtjnvBswA/ewdePvlVVkeujHlCQPHR04NrDZjnLGVwaqEKSTPfXBgr864CI0aNo
8dfOkDqicCVTdX/KlT7/ASWpkD03cUim2GsQzrOd5lPo58jnNW4OqMTn/rfTpByHJF2lSPossJdl
OSc9HRbSFjV+ZnDt3tdRoj5OQane7IZVzRV2FXZ5aNAG8XFWdhlFjaVnb8x3nW1IV+MXn3Krw7xj
idz6i0lKi7C5GNs7KtUHv1orWmmnMvJ53KpJEjNEpX1a242tj8x8zI0OzYLAph2Nn53CLTuCWuFF
53bw5zhlXwJ55umQGlgn+5ZARHircpUzedXO/AyUkKhir2XkZAyXlHXife3TPrb5p1WjhJpaI1XO
tacXE+ARxBwx1UmzxCmpx/zUwRrArM6LYnpxNbksgp/b1qadrvzpMI1EmFQCwK4YmUxsLK9wxa+B
BgP9bMcGjNkPXnvywRY6mT9OHuVz2UPHhSZCaOwsQUm8aVRV0oBG4XpQdE8LoCRCvJ+aLud9GBkq
7lyVJFlRd/2NcZF34yfWc40nZeG9FZ1MwgwHO/tzvvTh88D44iN+lOQYIx4XH5CEZN47hoFC89Qa
rOTgCdF+cUcjkZOqouphnrzZezC98T90QMl0e8LjLwy/MLMefk2daxHjh3jyFEUzd11wDqtav23c
ZKKe6WR/61TgOa6Q28Eaa51V/jQRO67JDBd5qjUYikyEo/rpV3m9HVUu4j4NV5wr08aSCaWzmqeH
bjAlXVZidnmeo3F6m4wIROPQUczPZWf2io0C8T5YG/1+rZyoRemg9wzJfy3fGu2475t5satjB0Gr
SmM1rM+1DL03qozWTwEmEl8kuzQ4bFFn3q+L139TdRd+bhm000GrQsrN1qunBwHcWt1GQxv3VEQC
Sd6lc0meZ+nUtITmOaCWIJBW3TtNd7V3roSKPdwNdRisgUdr317VaINminAmpVnQD8WRqQCyn2lZ
r2TuNsDg5lj2Tk7N5XjVje4E3We7LaI2teLFsQ898fWhthrvfUznlHQDKM4vg8D9l6kZrMee3+Kk
WLLmuHY5gwM9kWr9ZzR6PuMVSmQvA3FQ34z0tPShHPTeByTKvBttVyhYWK7pjnXOz2GqsYQ3UCNa
/2SX/4+j81hyVMnC8BMRgTdbAZJK5U2X6Q3RXX0LEpeYhEx4+vk0m1lN9FVJkHnObzEI/Wsd3Mr0
skyLInWuWJlkEgZKErnY6DkckKEpMtyKUBQPgfFtikG3Lnnt9WjGs2uKaDutXV2z2TadPZxdCn5p
sHE7s+at15cfvYVOFvhiAtKhAbgKU1smQZ1VW7WrWzss6yI33h7Ru9OHsTqIeYh0JpFixIwlqn/B
sbHVEPPbiBQ70nwRTTLpV4AIOad10trxv8puA1jBuJrsy7xQ2nmIuD2rdB48xjMVF23Dy8SYfoIY
2s/uvLA4jOEwdtnYdeMGfop1I/ec3mYBFCUJwmmyIfA4ytYxzpMXJSvSTe64D3crYsD/PrimOg6+
19l52NXmfY0WlWTaixQO5hAq6+Ajvtgf+flGN1UhjFum1ni45dLuPtdJe+ekbsfvhhusOq8oc5tj
rLeuPobjmDx269w1GS8LEELtRmPFmhE2SS4d3KIHsQQMiAKAfTher0fnptRCRveU6zjfRevvP+24
el+S4nWZ1a3T9wdDOotMkxavCqlzu/NDJDKTzQE4TIUnJxpc9bTR77l/AnqY+X4HAg9znzGmOhSt
Lv/DxVduJwfqrrvtduJ0D5J+0O6dojzXPTojURgZoKA/3iAtrsvjGk2VfPC3oTCHUu9Rf6OB0yc2
UX+LUt4LhmDQaLFdOs+fnU+OLTaaZMCFIA5CT0t4aAV38IOxWxE8WQnBJ97BSjajcsyj7RtTFX3v
tunk9Cjdq0CsiYPNzTpb7v+kAAr8s1zNmyfFg6Z45W2Iu0rY1Oxx5NW5KPH7pauq2oJTt++c4xiX
C7spzw9UqqMJcROFvyr+n7LwL6RRheo2uQ7dv7Rbxea7bq1l5g3m8Dk0rI98X7OYzQPZqwtHm7Tr
KWVn9bx7aofoomDb7ZoUe0QNkK51RXJowY0ffsswGJITUH5Xpm08w49UQZmsOdxE8l5tiYUWcNzd
b2/zZ/PSFuG85JJqnQRWtVfzvfZXcgs6Rwr3pIdt1PcEzFrOyaoFpJ41cfQeOefGH0NHi30k5prY
BgUXeiRtWf8byhocpCk2oxleEudn5R9f74DgxuboAWKqX1HFGXTa9p7lke/HeZQ27rN0wKHAhEsM
j5c6xIuoO5eWuPMyrEOfEdez3Dk9R+8/LhY6bmGeeufJKsbYS6t4SKwnnwFuIKxhX9aHpNAxFCXv
v3525DLpe7DqyP90CASJ8tnM14huubn6UlOYq+55BxyVsmUO5HQqXojMl7jkD+s6B/a3A889UWoC
NH9DFnM73ADrki6A/p5LROFHmDm3uCzOU6CGKgtCoeeTuyAnOuBc2dy3FnhoPnSNtgF3bKD0dNwo
sb3vo5m7oGWPnTM99QjUqSCsieIedk5uhBL2re2sNaCT8KYtdQc/UaxGBKReEoC3f/uwwTGjTZ9V
zuJaeMdypP3xUHJerHd9MvIcQXHvJlOMPvK1vponuKsEsThmMYuVybDxGz7mUtRJjiYgNGkh1frb
bfbVTxOM0fuBB06F57KNanWcmz1ki0jstqTha+1VOvn10mSzCzWUFyTMuVml/HH7aCjZsyEr/SV8
C+bBiS4J3CpLIrmG9Pv0fPCy7tWvaTQFDheJuD1dMZmadFaD2TNB3WLIzL4pZS5zMYktM7sv6hxX
jcufFe74aSpr0vIh0X3wwj/OBSn5495npWcn2xWlFGRmBs0/Nqn5gRCkcjtD8lUffnG9jqpWx/ad
XRlbH4dEM1mQ6Q0vGNYWY14Vlt1wqUvFvdhU1h5mKEB22G8VecOWAqOO3iWxlP/qs96ivqsVAXcH
wMqmZ20olv1dbvbYHdwgiAvohR7mVyZLURzt1faHXxARMz/MWnflLUAGKoBZKAXGDL8V5q2pECKi
O5uhssvWWd+B4avyuBsqKSHvgnDMhhjj8KUKYmUeyH637gPkFfENcEI4HKzBFs5tAPbxa1kL6vCQ
rxAQTcoPRdHulPRAc37jb3cqQnmYtpuXAMS63QBC59BPfVRRGXaHWrBNXoY9IBO4b4TzAjLLiuFS
9IZMI7TwSPJT1L8r35F7JvUuirQL92E+FKP0RVb36He+hq5j8vWgp+pD5LV9e56kmO3HpMFDeezW
LrbvKZcLOcFXIAM4TXgSph6sAV6QM0IQ6tMWOlQnHsZ9zJZpxtpT1fQNvjgof60Hr0B+/hxcEzk+
GlVVFWTwClubD3XB3uujvA5eh1BQ87KsBAz/q1URj5AFnKMt8zn4DeCszYM+0jQ6nvwJyPJhd51a
ZBSvVV6uAp2oc1/683JM0AdWr8tkJsYJXHH90VgkiQ/tusmz1rN668ijvp2mOp4yV6gdVhGdR+ZV
TtDfRV4thxtuOQoPQiOASISaIQon4a3mSKpH9wneVYSpGGOKwuMiWH66XYWCgIB28W+GciKUacUK
8m8YnPlRQ3594m03/8dNbIgApTbvCFRsuTcCSKh6i8skprh79qMxc4faKsgSYiQ2hCBDeqEu8I50
3tnyjewaJOuR9Pr/6mU2+6XnENS5pUWMCoQj76YvBmgbzevmvqC/kNJOuwb4+z/Z6rY+4ThtunSC
x44yOgDD9Tj60PTYyoy1jPIQ7XVDT4xtr+twXxIrvhJXDERzh+ZVrMewluNvNaGNAqNaBMhiQnXP
SZZGF5yIZVmmM+UB0CPrPn2wTXTr4xQk1R2uYnqLqmlbvaMEJAYlWBt42znZnR6ZTe8V2eA2TUjd
gYpR94QToOA82nQwBLjSuoOhduVewNlT6KY5TFJnhjJMg86429kdJ7a5xZrFcuybcTgpxFZl6rXe
Xt25kGYdTec4hs8xAVmocLe+2bIgjpYhle5GMbMqA7mkcAzc2FzzwoPX9hcr3YKovDfD6BGkTkcD
yF7SVA8KCSdKomoJ+MOEs+f0dynvtCX99FX3U/mw4lpGCyP43A6BwN1xZ496r6oxfCBhv6QJp6D/
BExTyA9tWvcPIQjNix+0w++ycDqUF+vu709X5U1873groCvapZkQG0DvIQWckvtBkyD7WzTBUB08
FbczEIiViEM5h8l+2o3V/+cIXuxjawrVH/tJBMGJl1HFuVvR/HUkOQKRlJLbNpxcK2zMKURRMKez
oEfjiCFoLt7WhWU5m3z/eiH0yv7gH3OmO8XA6vzRg0qCk5SW42ay0nt1HOJwTo5b7ezDC2WM4pdf
+7y6Qk7FVxMndJ12xvd+Q/eg46qJDXtVG4Bhbkod/J5KLCSHkQUPrpihhVeeg+l9BnOrUiruKIvy
fbvLBNzQA4hgg6wmVNET0QAT4oY4WOsj7LrhTXKrwj7YtCuhN5KL3RMWWIYg453d/6qkSX7VWzj8
oBr223t/swXi5Q7nA/U6bZdGsgJjC2wx4Gkb+WSvKhhldUa6JZkBVpDrtyW6khZM2stzqMftr4MW
pyNsMmZnjS05/oOgq8Wd1ysu/CIMZ//W29Q8f2r0ktGxaNzZP00V58vFtYB4T+U+e5Tqzd6KZsbV
HRbUgsWmBlIyN4uI1CvRvDyilhUOv6mwX/9qlNfPVkKSc9qXhMzwRlIqe64NcQFZNa5mfh/2wvav
6ixvPS9oYvtTMazry67Wjn16GgiFUTD0SebGG9xRabUKuK4SdAUMA+stYg69zWeETIvOrHW0n7AY
gZbJapzIFWXfrY4d6+B/co0N5NQWQUZPJY/ed9ObqTx4rtldUMzVjDeI/vgSGCSGw9z3W3f0KuVU
WWiU/8V+gWQAEG3r3hepNDf4snIn0V8Fq33AGyLJRx7cucoXQNj6vpG1eK900zbZKBPHzptomeRn
NNKtxY/mwaJ4DbzZ2XaUr0kW6uy/qtAIdxDjBzuSKr3+nZW1k6YwikWdUQpRmUB/XxEDOa4cCZHb
BI8287D+144LGMviQc+l2p5xELe9VUkUXlMojpVfky2bkLlHOp83DO/aJen6OOlp0mfOpMbL+d8W
3oQVjsKX0OF5nsdOafyoYv90qrroTyT8kn2GbM9XecGDCuyL0v5X3ZZ2dD+GRYlWoVROmZtKgaHb
iRVeNmsZAIuqaGzhcKbrhEooZpDSrINgpMR4Drha2gWKJAgYil3ahFS3tY9Lk6F9qypkJgMw1jqU
aj8UQww66MjIet/6jk2Kr+vLtuIZyGvARgazD/2bmbWCJkJrSeGqwwltHUzJr5ztSxtNZwG5/mef
BfBZBHa8MseVDYOGqMa3dRXJemMq4/wXzlVY5BP493O9z4iMuCornBVDFF7pyW7JsWWHWEpM5Wfw
icHbiJwmzLE0FP+RRYg25xqi87SHblefkqKzowvH59pkjNueyxUxjGzEwW6jIWKfr44lY2N8Cvjh
f2y+r5H5VkXi1CJUbv/ME0n5B0YOOOmDiHr3DC1QXnDGW8sNXrekuepg9iENO8N+7wJBji8yBE0/
uH0MyDfXsWNuOTdrnQbJEOfx1Tt2UDAKzjkguLU7sRhVuP3KpmovKJcbgyiTGqOsjUDajjzhfXPv
IDClL6gC5cgx7BeXftqm+0rx8x/3cLFfIc/WFypOkt9u78J6VzO3ow0+bfPwIFS0f8SUWM1BQWxW
GUSQ4x2bxEBugMK3KMIMQPgyiukl0r6ts4IvG0vn0g/xQSGc0wiXZ+3moO4NpJ8jXPTjYPTitqHT
ZMIu56gSIh9c6zPqPWndCY9BIEtGaODUtxvi6tzKtfZnNBsgb2osaNzSrR3ct2jAqpdNkm1U04Td
zUuKKkXct8o4/SNtZxMk37xVycmzhLgm6c/Oi40Pk3A+S7jmeUxkiXnYHtR/Rqpa3xowYPnISLJd
Mw3ignm4t6V9gnplHPFDNbpPIFNS5Rab9MDpGtcfctYNdbT0G05vO/gv41RTgg0zhBvrwxlHa73b
Wgd2bsdcEjwAf7XrkTaBwP9lyXb3MmRdBug4FF583VI03g1ES3R8M9iKQ6NrZfE1DclTzYIGfA0x
ap8RNCdfHurv+qgWn+cmSVqDlNHztu+FbljuwGaEei5R0vBQFar8sYYpWV+QjkO8+tCq05NfxRsq
UsAi/bR7y/obQW1Dy+yKcu8wXiuBT75CDJWXKrFmUp3pPE+lidanfandlUG2kF+KQYi28U1aX9tg
MSy2gYurKfG6Vb/F+EDUdwgojJTc1wpzjNwH87pTHGI/KQAjJBPu4vvjWeiVC6pEEffsRpvvg4ME
yUfvtPafMZmidw+l/nLd88avrmzr5NUtasTj7t7VyZ22h7J9Mrt3RaxiEY8nF9ktGl+P2yqlGzHc
nncBsnQ3TeOY3DlDBL/gq7V5DfCZhg+WWtz6xARUuLnbQKTclIjYLHAuq5jYbMNSmLs6AI/K9RKu
3wlX7ZrO1TBwVM/S7o8d9zYeeceZwf7Jf3us0SR2h1AMC/KLnk34aQNAkhlZX31xYNLo1NEf9nY9
IIudSMcMoP1RTl7TDNi7VqaWYXf57RnGiD3190Kl0bRJoDDpLl5a8r0TXbWMWjJdhPGQ2hy41xEW
32AmN7hvgH00lJeCVzBJNwGGmTZjF0vml4GqaWKQ+YRxMtjTz25qz62u+uhly6fEDdzUARb/Eo1u
9QEPqOfmS1RF/v08SX5Hfya8+Z5cCyTUQ+IO81sLRrsfNzpKrk9jAiiHM6Nu052W+PboI1XZkGKy
3dQkeaCJ4r7mElzD4NMZAJpSJl2nOzXWPEy3em3EmzMN3Zyuc71Z2WJQ6cLIemiWffDrx50GDusY
Bx6V4P1QlsNFO2Nd3frxsDKpeisaTb4a5s9e6O2hJzSBiK+xlaSrmlrWLJ1zPzN6J9sFP0jdfuJ4
js4khi4vo1chHzLjMPzRQdT+wEXGb7TTAIkvboH8fnf3e7pqm8cW5/OT7qWidhCmAoXnsrkvLYMw
nDd094u/cgnBaRKBxGykJ5UWrYv82V7m9aj72UvugCmdKFvod/vN2zBylQIBQI07mlYHyRT61cXr
illim5DDbWUQ/5Qmccu8FnNjUoRx83BOqtH76SzkrXnYIqpgkYxdQXTuWA8hfHRj/i5YAD7MzB1x
5bTD+ejvY2M/OhvnfAqN4U43nliK/dQgWf9CJYUJwt26+M2JVDg9Doj0FJBV5GhwlriQj0u8cUjP
8UqM3Wri4E8laO48AXXAlslyFhcv2hJMDSTYt2cudYX0NCrtPAqiqcvRtCKem/Fg3u5MlhtKOwIG
L52TOM9SzfJc9BJBkzsW/FGb0AWDjLT9Sxx1nLLeJOevtbNc+xhVNec7ezuHLB+SJakRbTj+cbhQ
fpkqnKe0Ih7Hy+2g8uJzJxjwc9xQ/sCU0wdkQxWljPC9DCjL6lB336aNl49ts8blYkW2vmlUufov
sdrjzYdYFvs/e9DYevzehQrQZIl9Tajzg9udgytDYF73uHKHMTnuS8D+BXZrqu7oWMYRWBj08lRZ
Vv+PxA/24c22p99StLU8ItVCr1yvlP2dZT/IgPm8tz8EjEX1hg9H/2JDwVNn4i3JKLZFKAaVbuOu
mbiHN0b1v60/UWhoyYWDbIqv8izbi5E/d6yYDzWay1+ECkC3+WM1fkdo1RR9gslwG3lS+nlcLIA5
896IW6APnh8Sb82cxpUb/DZOWb9vIhbRYYYwqQ7ThswD77XY14PfVgId1pU8vIvpnjG5U8zMlZFy
UIpjukbKoT3LBUGZ6XI+KJI03vy9K+Et0El8Rwtu55to1Ts+ansPp2PkIhRPC9t448ljTCuuvH4i
0hUiIx+tiumLBHv5LXgRq4vqsa0BJroUIVra44BdLOkDV/EH1XddB6WBkn9EW4KiEAF977IQ5O0c
W3M+JKV5IDlJh393vklyVpgY7dsh8jtcUvXirsdKJIuXh9rbmnMbGX/k+wo4I9q9VTh+1sqIjLWG
/PqDYZCc6TyBCwGkH+RvsrcwffFTeCKDG70KjgY7+WsPKK8OKMdb8bDbczvmVhij7WIi8X2+XL/n
bO7HtViOE2aZ+RxbgO5QuTuq2Uk5YMwz2tc5o1FEJihuNiS+gvEb415JjVhOoreLtKVSD02kh/so
UhQyRpUqo7vQ25y/niG7GGZ11f4JYIm621kkevjTzNHspmJFI3+5qsWGjFoMMBAgvnjNQqvE5cVo
Ecfn2dF1fb+PjvxmOd5eOM8accJJI+6tOVyGkzalCG4RiSdvxFOJ714tGyFnqJx9ZMH9RP2X7EXF
SkmE96GLVq5mVFW9YCtBdppiNsCOBH1bAjJJ1sQjiWnU+Y3C42pGiBfsJ12vyn/CWOWIY+Gq+o4Y
5l3lM6Nu80B18XjsF4/crcQaJ05LYU0/lPj49QXh4fqZ+IV48Nk0TIYcUf1Xhnb0OXjYrh7iRE/y
vE+2eo5a4zVfNgjE/msvV92dY7WVimcUF0nWR+OaMCI00XxTlxF3C4ef88s4pN6mrd9yyjHsc+xy
Ay7kirI1zaTROr1/svTiWxlehf4FAFv8SGu1vgdkfOx1C2wi0sGl+2N1PRNi5NBdcIYzCkUeVG3D
+FSbKndFfaW8Yk8gUGKavZtAFPpstJHp4m33Gj9vnMgKQO336G9vKsg7Z8UpxPQyNntmelymeRsJ
9IQrMWzeObRQkJzqZXe/ogVFVeYgzG5PdhgVf0PNR52WYiHxCD7uEdcIUqvFIIu5puGg5VFdv6mb
AOz72ISbGVE88Cx1GOL66aOqV8uF5rkmEE5eoM1pBPscORS6+A8eYu8ZeYX7l1N9Da9aqqY8AjaO
1atT2cuAtp87Wj1XjZYwOKhMi7zuzKa5fgLRnB23dJmzw43lEpl7LzMLePxTjpW/nLyNVQtOq5Td
feVSooK3r5DLk10Fw5yt47beNWvTozdFHMnq5MEE3mO8kDayWLFD/nfeQLOkr8RizpYDvH0AYXXO
7tCGNjovg7sH08ZcZwQC9bdB3Y/+I50T1XQMrSsMM6+JeOID9b/RGfP9HHZ4Mua1zamAFHq3HF49
WubrfNlXhcyXSHtcMVpu86WOZNLliY1CrcFvhxafsPL4xBlnr2erQsCKOCKZOR0By98QqG/Mz8Ho
lvfltPTqQSf7vuCDjHbUCzZ2CKgLhedlXrDan7qpKKIXPlQPfot1p0h1YXu/Cgmxmw6OYN2Nqiop
EOP1HMYJRbLcWgu28xX5wF3hWkF07DE93DYND/1zZJOcdGZPR6DPjoWILhwdq/hsG7OAh/ZS/wQI
EfYb1q7JnCxoXu+CXJ5BM+wb74jUveVBqkVzv0hHo05FI/+Gewr1F8+pbF8YPpNvJI8NvuGoXMYU
S5fLxkpAaPUWjlX5B51RtB0HojwDNgm6+XBs+ZF7HLv/r50k5Xm8d2Du364eJn1AT1vfgxFN4kLT
Q7empmvmH+NWoNyAQej+R0IDeYDGnl9bMLjvRztYhv0ieZXLrPWFeBJlV+PQiHiV37mde7wAKAPK
+wq1dEwj7iK8jO5hep1WtvcmKzY13na0ihcpCF78MRI61ZzwDjLJLB1FwDfR5DTVxXGFpF2TYggM
OlBMpGeW4IGHsoD3TqfWn4cPLRveMtetCbUkLo0ahKC3lcpBu+P2EaEuafuh2XCnbO5QPlIdJ7l1
19bkkAB+kXe1BuIeLC/+1Zfom/hLN13c85Ihsbguc6926TvLud1jJpciijkiwgCjUojZN85mZ+bq
T7xBhneLibAdRMAAHL6Oju51E+6fYgrQy82A8knaeQWsW9LY7DRuvW5PHf8dvhWcCoIXeGATadyo
F6mNfCDIPZo3dN55+ALz3vFBKGQJrndYJpRWaVi6fnNCjtPER1fEnX8yFmQpmVz9dLJjgbx2nDdP
nP2wEP5xFZV31Y8F9aNSupBo3JpweNy7SfTPvL8yvCkcS5sbjBTAxa2/PFYRTtpUDtWKYJQvkVmc
+CrXHpzlnoQgE1+SYeofyg1D+02ykTqC/KXZ2SHEFqN+KeqfHafrdAO9yfoEJJUI+6mzgng4ELHW
+Dxt9U6Fs6oCmU3QqH/nDio/j2ZLTukYgSExYu3l84wvwPwZlQdHJpjYmrxAHBKehhW26zysU8Tk
SD3Cj8cViccjop8ps0O37k/r4q/6STmyCTH3tdt7pMnx5z8RdjGGBW+6jaUp7ZOt0L0elr2EniDy
gYO9L/ErgkON3DxdgxTmYJqQhvCpqOE9AOda5Mq2Ff5Lqqic0tI1lUjjaRudvCPS+sYkHJ8pakti
ToPdDSfuLzPNv+a13EN4KtqVJEMTo/VULtuvuSni5xKKx2F0QNKf2b4q6tRBmITeWVbYnnvim3F1
tAHV8kERjX+gQqDtkz7x2GH9CqkhX44As2AubM6IyZ0md71oB6oJF1/AgmEqzonPKaOjMwH+32xI
aQCteuSnjGCNPQMGIq/LxkgLK62bmbutIPnRvzE7gvJzYLr4H5wDZizgoLrMPTMaL99lt/3iLYZO
xIy5HWJnk87J68miJVBh9d9G9IfyTiZ6U5dyDNZ3XvBrQ9+6lHmXSPnPU972g1xX4CAbrQ1NWMzw
HC4oPrk0YvxPQw3ebidSwXhjqktOlpn3KTVlUez5RBvzs+Rxf5JopH4g0ZMMDeDViwQyPX3u27rX
fLiQWVizbmAtWcvxEZJqZDw0aF5umNx1zFw+TfFBFjunnpcQ8ZBivellTolHgP5l5DTKTEUs/IGh
dvtYk0C9eqMzf5ku2s4tMUXiMoJT30YkpV1NrBrzTUuRCjreiPx/MK2ivhvRwH261RT3jJbSGZBh
c3DzyEejycm0KkA0qVuJzrG24ibbvAprUKJJ3qhixA6nAaEfkQ7WGKNIiMv+iaKw8Yu42+pFbI31
5Sw9xE4XcZvckY3VejlA5RqkCN/ju6g2GElo3PERQtmU+nlNhECiK1x9vpKgUHuI7sHVUdjdz74Z
/trUH+t8MT5BBAQq4BmPYlmGJ0N/RwIiiOToRW1hwoLH3XNgWUreZ7R4At9MsYTEDBXBW4CauYai
cc1b1O3jR+g31E55jqz+KE49k7fgz39HC8XXAZFxaU6k0tt/eCRIDmVNsdmLIm0eCZjwr4l5e+DT
IzI1TT4nyzw/0fMyIar2duc7HPeebQQers9kRJp2Vu7R8CpI//HycVjKJ0GE1D8u8yjMrKXdXBZp
x0NZ27ft3x6mziBBHyP2ml37qOy8BkprWiVyot1jmN8HPKtoY+MmOEcuy1laobsHPHLJYD6EE/kU
qetUMBq+KRMyKgRxRgqCZjk1pVwLrnkdfsa2o/G3eF3wWEYlu5BTJ97nWkSue1pkZJ5r0ZbtbYhw
5SeMVvE5WwPvcse79X+IdF8yEu+6KCUaqXqPpKzX8yh2/BpRGSVnK/Fc/YA/jJ6vNTELekpXeNsl
DlGdMjyuoCGyocP00CgTfm3aIBMwS6KKUwMtfetg2hPHgfYUm9FovsLGGCL9027t290yKr3cuFjw
kixsWFpxHOokuoUlnTtewpFPYS0SIBqfZt3AgZIpkQWOqoeHviyIuODptX81nBb9CckWXU+W12zz
SxMu9VMzb/u3g9vhxji4Kq88+YYdcZVjeUSVF+yYk2IA66QIEzf1B6aAmz4cfRspikXmnC+qpjwF
ZDNAyge+LDPjM1+eQOQr57eZjX6T/mrNR0yN4f2uym46hURCfImFzQJ4deheEHT2+qADvjgeA5IK
Um5M0jZ0Ee4vsl2C7QCQsKHenSxy2EonRM2yWBsrD9v+Vp5LMMrctQ0Mfy06x2dwWcd/yo1ZEhTS
AnVQOjQ+285ePHdL51lHDwPBt922Xnjja9f7b9mHoANaCe2nYm86JPcyXj6vFdKIRTD+Myr4fRJc
doSWVL2TGvLYk12FlBkyablswxrsR8zm/VMMAM6tQQLpH42BHtA8DuY/SdhV1s0CvPY64k+oD1ii
xYNCRVzDAQ3+kwMUzlO2eXAB7iZFcY//UODzbKbkcXba1pzwZVLC614ZGRQ046vlKIApu3eTKg9U
O/L6WJNaHhNdmjLfdEuV2EzyuzxzPDFxJZ1DoS+PY0t1kImblucpIktE9GhHqhJ2jJNIxd5pcP0A
/c7/EaLu6gwF2+CaSjf83beBNCtPXIeKicGpgokhw2VBGujAWf1tpip5rLneSIfhIvkdYu+aLqIq
Sje3TAT+ACChvTwiY0RkWG+jF7fYHSTv3lB11FVM0ZOqRk75eWHIs7oRdyyROOj2AC4g5A7wCaWX
7U0xgK+5Q3S04aXQOPWVF6QL3Av4o23LF4Y0BjktbQer28wxddoDb3tsHc7Qw7pBo+mgFtcRegJv
3tewBhmTokqFQQd8WAvKlG69wW7nqx2FUfIvO00UkQgSuI98z9wlQWDTGIaffnv2yeP6KOQ4E75Q
eejwd8EJciS1S00Xmw3mpdRRgw0/GAQSIQxV60HWyNHvgR0Awko5++9F3BRPqtyLexumprj1ZbhH
KZkbls6TRDvdYd+ccLsdSp/8NKPs7of2weHLqpbifUM8ut80JHL9QH4ICs16JBAHUMWVVPCxAhtz
iqS7Ix6aQ9fz1+oveUZVdCIjk7LEbWu3kPWHWIQbKxrGx6IaHRD4kMUrDyaoPn6GqsfHFISFd44s
RPT48cMdNeM0TnAQMnYyv+/GtKFsMDhDi0FVoI6pi8zfoxjxGkpnujeadulf8DwsT1u9rM9eJ2eO
aQTtM2r8ynxM/nU/wT+yXshiQDYWN12kbznjCvuVpxEjRbh5/YpkLQicvCwASzCCol87sJheg/dt
pW+L2KCVDKyAtEzIuy4N49Kxy0NDxdJ/Iwz7VbKG0/gAaL9+LU6MApw9ZXqp1IBknzScW4lKKsiL
DQqO3KYSP1rh/Y+z8+qNG0vT8B9aAuRhvq1MSpZlW3a7fUM49DDnzF+/DzXAropFFKGeuZgG3ONT
PPELb/DDP37ZKsMByDjSL7NmhthNQD68k07dpUEwQLX/0j0RfEOqPf8SDyEHJ9Sy5jIauSzThgm0
Bwg6vthFbBqk/4l3oqMeq6hKjKFsn3M7Uh/pyjYZbtyUuT9mbQImh0K1/tLYVlfvilatOAjAfzzK
CT4vpkb4WD9NXljaOx+xKn1fK9nM4vaJa46Sr0TfjToqp1NJo6V95qcOnyseJ4T5pdKmgmroanOc
oBuAp+TtMpgunQ5nqk31NySf6P4kiVX8ru3OrHaKb1g8FUkLcwMQB5gRrWpAAvqzOcI+Ur00PFfy
ANIHURysO6gGqfWTmOzwhVK/oT+xERM0Q4XRekel1HnTKP7TOvdb0NYULfXSP8pxjyIM/9euPCJ/
jG5BZE5I4cFnROSfuYVzRfmIwivSDmZ0qLq+iU41krYBCVbQPQnRybOIgBV8mCZVsr74nja+pPNh
pDwRkeUWuW28yCBAkDfQi/jBr6xERWHHrr93ND2HcwrH/inlQcBOLcMW1qftlPM0tP2PBmnof1BM
0B41KdWQNjItz9r7GiBqFyabjIJzkQ8O6kS6W1VYLu4gtoCKmIis2K/k+foPhYLoXwoITcImMEcU
NKFvml8MkajFsas6A6UbHuR9DcnIQYiiK8/8WRDv6n6AfJMIo5APKsyi9GRp7fgjMXsq21MX2P5B
kAGnPyjKWkcovnNJR62Im0nvJPUCoLB1O7WjjiRZpU5cYur2T7pnIoGErwTz+4A6NHyJpFdfUGKT
vwy1SH5L7JO/63TIPwSaP860EY8bVPfG7DdEfXlmKCuUy2xE7P4JUgkzO/ovxrAbeb8ebHb6+JBo
afIsxVGs7ydwwdFON4EafEcZw4fthg8x7DTkmanbT2SKvDM0mw/NUPSfhyiams857Tp4U3bVfEup
SQINxQf2OwiL3joDH1NLUEAZNyWmkKa+K0sSz0sv51L9g8a4nO1FH5bFI3WN3M2Jr6ZzBSxGHAPZ
l6A0AOFCpCcdgk/EIeKH4ntEn9kEbATMdgMGbpKjskFOB+eHXUlfKaesrBbReZrsEUZZlhA8F4Zs
s+eCTCNM5gIcTikpHLdAXivFRzvT4ifINFX02BeJDhRITgFdxb6agRaONP+oU0suCCG7uQ9aosL4
CRU0qOu6ElqZA0rGUPfgsryfKHD50XPR6lV0wgpDZMdK2D2gTEuUTxg4l+VOCWV+NUQbIVxhAf8G
pW0l50RJk8ClQJoTt2FP1IHKqkf5e2MV0h+y8YzZ7XPz02ikGtDLMaqMHbKRbfilBPp1Uv1hbI+J
GMj4J9HVAGBVLz+BqoueFZSOkIrK82J6CstSxXYWqg0GcKBv/fTpf0AGGlITNr1jWF3gIs9ZmB86
EXr2bjLHQTn8j/DUSgMUmzqT1+GUpaRZkSG5o2XJsUcVeDiBQpdz/qoJUEIeFeOlqMbMPCYtL9bY
snAQJ+L+cl/McEVI1CDAQV4TdVdylPnP3wiJ0vwcafQUrYNgtLxX9FwFFwJ+V5BnbolDz6KtS9VE
Exs0y0CKkv8uhESjWS0URk/rtMgkHDxEj46hIaynEXGYPRUi84fkTeQTNnEgPW2wZznROETASN1Q
31wTijRVrONpC5nYMi3kZSW2NOUyuXVqc2pOLXqYyGSH3fn+3K5oYBom4nCWUGdXB3UhRyn5lHFH
0hCn9aovLKD/lwrCfO4tSg71A5KoMoGQfX9QZXWWEcBXwDNjHrT0NMmgQPYeRUen7zrlGRiDddaE
Iu01GjInoi6Ui8DXHNPamA5FH5c7zE3tfdHnW6a8a1sL2a7/+yGzJumbrYXaUmVWBpPcpSnqe8Cs
LEsJH6CLdhsWravLCVwDQ6hZ2P1G4dUYjMTUqtYx6B+fVUvVnwxk4z7fn9nVUUzNZLZU9VbStAOf
0iogRB2BOyvVKU2/5H2lH++Psrpp3oyyUMZWG98AhTW0TgEp2sGhwj9adIf+Qokrc6MKICUxX7dx
HlaWCssfGRNTRTbxFV7sVAzkbQqNWuuY6CEe9WJsntq49xBvg/Z3//tWZhEsKKgaA7gSavULAfQW
sSXwIFHrYFQn4M82hnUCKknz/L3jCHaDrOJ+oyBFu7xsgozrHBALuy+q1ad8EkBFp8Hf2BO3urqM
QhipaiYcyRvFWcQawYXr7DwPucWTlZfiq2cP0uBOYSQc6oCe2LBmvxWQx48KS0nuLhMB+eVeF1id
mOgR1Q4hQvst0EkzpCiJj0Nm+Egqz1r/sZGj/uYJsSF8++ofcH2BIwGt/NccSrOwxVmcaLouEMHC
yWk6yVCcGKAv0kuaZJMAF5nInc4Ed+hULfHYha6AUZKmKLrbtrATTrFsl+RVHpxievTotuiJOaZ7
KBGefsmg0wIiSNEBpdNq2b6bmjpd+AJ49y6Bkp8esYMCIZuieQJSMJm0F7Oa1GLj+rzdnnwiD4MG
YkbDu2bhPqjYSR6GoRidwIqNF4SiwDFMgfzp/ua8PW/zKPN+4YbGHGlx3qpYijV6GiOtKmQGAqlv
9lIXCKcvpvp8f6jVD7IN27I1JBSRZbpeMxmq6mT5JkPhl32MNSqzM3Rw41SvfRAmFzjIqYZmUGi/
HgUBKbuqbA2TQcBE+7HWkT6YSOrgLGy5Da4cACqbMrVVsh6Trtz1UGCbM3iL1uD4JEj5Lkl79KHa
fpY0QsBQBI/IrAY/e7sFdisSaQw2Lpb5718cAovhFc2EskpfYHGBUU2N0lYrB4dyiUQJMaVfm/fA
9Kg4PJSlHB0MNd8yIV+ZX4sKoI5TGdeMbi4GLbwijMymGp1ICrH0MPrkaFZtf1SRvXn/UjLU7JOg
4eCBkeT1/PpGhIh8zN6MtOG7JoYWdhe9XkPV0o2RVmfyzUiLTdOUEhIybTo6DUHoZ7BbxlNm5yPU
GNE5JSon9GQt43T/PKwOatNNVDHSkYk4rj8PPhwJtAWhowa88YsT4/9OC5IXKxPKh1Rpxc+Rzuuv
+4OuLZ/Gm6cxqZolL/XCoa35NHXi3vHhuLhlCsdK0mA8UKKuNiZ1bSjLEBpYPFsRKBJefx/a06So
fTE4vYYoeK+VkI/C7p926O2Nl2g5ksbbqhtgpmWNGA9v2OuRdMNMq1GPPYf6VHKqVFrZajQoJ8BJ
zcaZW15ir0OZYv4eXSfCW4SS6ZR7HSwvz6lMeS4LY2MnDfQl7q/S8jGfRwFRJssKIbvNhr7+oGHM
8CkDfO5gyzfrIRT+hdSfHihljEMxRb/vD7c2f2ATZgsaXXCdLIazUzLdJDc9x6KMv5cro7kUGbUD
GqvJxlItN/3rl+mmMa+VsDRlsVS46Zay6vuSI40h+rZqDZZYM6risaupH++KaabSxhjzfLv/iavj
2gLHAeIGwr3luAFmonGhSw4Pk3muWqkCiTr6Dx5UjV3H9eoONSW6+4Oqywxo/lp2v5Atg7TLXj5G
4Ms7nLQC3/UKKdOOYZFbGshiu4V8bOGqtxeq2rotDBx1F6lB9butLPu3ZZZ2j2pYhIYCJAogZkY+
F5ca6lc8MFZaEUFW4DePcEP6T6i9SsNBr+IBpDfopggbuiL6qerqkIKsQVb/1OR6/R22F71Uyl7V
3zJMjBbUXdc5EGs85RIVoE1ncCb1lftzME/s20dqngLcOzUFF1E0ITRxvZVNKSioCBWeM8CRGhAF
MuNHNF/tU2lGAvxEUOdOYMf2r4HS/fn+2GuH1eZm1ZGGV4ybECohrAM6gL6bLVBAaku1OeOXEP6L
w0oHkpSPVjhDzVvvTXaZp7rpoevgOVIZ4d4uV/JxZHlg10FWC3I13vCWeI38bqb0zYCLvVwVlIap
33jUDEC7VCHAIRUJ3Y8+in/zP0GNwPoBj8tMhzsC0sMMIZHen9q1G4poUeeWMiAYmYvotEBrrhyz
fL4yaGYMkl2dwskXYB7QrYOAmG1E/LdXlMFtqCO2L/Nqya/WMG8mWSrrqKMD5TkyJOQ9x6o58Pak
R0Ae8caOvb0qroYSi0+jAtq2dqR5TmGZ2S+IV1RckVwmluzVJwrmGnOclhtbda44Xa8pHwUexyAZ
NbiEF2taxnkFTJo1HSLBfHpApWU5HY5W6NHKSow6/xT7QCVg8uSHNKFicn891+aX21/FAkajPmTP
R+nN/Ma1TtFPtHiiqmnwEde7DOvPEpBflEFY29jBq4MBmSZuNgWJ4+Jja1jqkMKywI19P0EOoG7o
iXnDcwKicOO9XhsKBx2LvFjFj1heXD8DdXQtqhJggSjNo8hqgYdubHGsY5wl3j+FGnVLHfA0scir
QeabKZSrrJBhTvpuOIbSw6hIyR8IvM3BJHd7uT/U7ekzZJpvBJ1QcRR2zPVq0RnCN8QWoUvl8CzV
vBa62vtoufTxgerAlsfTTSUP51xZJ0lUSTRM8v3FeBUkntDv0bIhWLdeugqA/jB58R7lVuXYAV5H
S9tQTzitjwdfCuPHomgTfGAU9Z2mdfMPMUxuWZm8h5qpev3hBiylbgbLubB3o2cbjhnqnihRqpEE
emQAWxESywPn7fSNRFmZd8ryhL4denFCpCxO9A5coFtOsjyzYOui0Y/QiOIPEwxDyADVrBlrqeDJ
d6mCTHhLVbRwWwyyT4h3tQ2zB3th4+JYeQ1otVDbhcbLFWIsXdOHNjPqLgf4KrIRGeGsNs4wmUOU
9gfEY9OkeKARFSFegpDeMFV4+2H89y+2Pm+BrlKSxMR6uT9q1AEEXYjQjRvdxJS9kkFutZTSwcJv
rMPa1kdayiKGU8WcXFzvgE72yzAVBndHMf1lp34m7y3hIzuEgNiXrKi3LpDV+SWAIVjFs480e/Ec
qIHWlQSOAarvbXISAcAEQKlI67cIUWEdQi1Dr7i30MAMPiKuDOctQLng/QeeSAYN8LnuhQvq9VfX
sWnhdN+HLiw564dcNcZH5LizWfilfgAYy4/6FwMyv6RtcGHQ9Lse0FQi0HY296ZisbX0VE4+j7MG
mAlQ6xNNX2NjG689uiQ6BqpG5HI0Zq7HywPUYworCt2UCt3J7HsE57IB7HnWIl/XUjI6VPCfPv+L
r6QxwbmmZMR+uh4VP3L0XTo/dOHWDn/TUW9gFwfRU6/TLhN+WJ/uj7f2yttsJCz66D7dvLIIk6Ry
k0GTM0sDrfA+ac44bP09Gp7uUL/BhQW81x7lc3Rqk/HP/cHXdjKOmwo9NszXZCqL11+rdzkNCWjT
ZCMICQMtUNLhpADd4w1pIH9i+Na6ohLmye/i/gMFBPVz1k2BuRHLzeMsblJF0QUdKQrvurV8vYxS
HwJIhr6bYIgK98UIvhS9JG8EGaujkGWaJNEcmmVSazHDFpgK3x3DUv0Dt/srJA/tr405na+b5beo
c7lRJW4S6nLfqr2hlzCeJOJS5CPQEFNAs4RTiFCZXBQy0rtl5CJRaH7n5KJPMYzD7B/ZSQBVEdFG
ZBIrnQmJXpvNuFMyMJ1QbsG1HuKg1JtDm3XICg15HEvHjZ8+v5U3Px0hFC5RJGKtZWiUEGfbwPlI
xQ1UP/ZSH0yPUJJq6xy2oSZfoleVNwQXm+9+CugWqtogP8AmwvEM2vijkSdWioYlurwbz8nKHa+g
KY5Tu6XLeCQvLgME4ewk0yXJERSQTgN4+VMAm+EPDA7504Dlx8Zlt7ZViFxMZKu4COxl8MtWMSVU
Y31XlFPnYk4Hna0VY/B8f8Zfo5PljPNGUgrQyBYpgFwfQEsiLVOnhI5CEiWzrK0a/Aw8A0LxJFBH
l3B5Qfo7hv8iWlMZPkijml4wh6k6TLSoCD2pCCaYR4EQTr9PM31AKsWYkIm1hGRdEGBFFw1Lv/F7
BSnzVwUcQT4rYJv9A9xE5M28KU2/QP6FjgsibLSaC+KwGfKSbV4PQDoKftQk56gC9oOmV5exscYJ
6YU8fwA4bKMA0ynxl2wshAGELmoLbGxbvzoLeGQ/TP6S+D9NIHNf1yoay8e6IEQ6Cnro/peNmVzZ
usS/uAfTuqABtbjJTFRO82lEUK2RR9WV8Y586us6u9wfZeVNghvJhcltRXFseU/B98qFBQPMLaJc
fqiKvnwwsrB2ExCss775Vzv3lO/3x1zJV+bGMSLcJKEIzCy+rOkKdN3wOXEwhCnglWipg6xBcPD8
Kdy4ANZOGXtdw0pVkalTLU4Zjz5KpBMKvmOZ/y5AvrGm8fgl1PDz8FAW2yrnr4xHj4SawfwA0mpa
RG7gLag5UxOmn6wCPogqLN5OZSJRsPJRE4HdKaly9PX+fK4NCvxgDplIOG+aTohWJlA2Os9pQjRh
J9iJZoBiNW4KwRkOW7Jxk6wsHwgL5lKXNS5Wa3HCofrUgF5Tz0F/CEj84M+3N/82TiHIiEUbK7hy
b2n0yFVKi3zdTXLroy+EKE1PUTMHnQxmx3TgX6obD+nKFCJqo3MhmzaViZsAWMtNvzDmbqo8qawY
6r/2F6O3A+1xtKspPxYVHIrD/XVbmUhNECCRa1KuNZdPAI5hOirrieSUNA4OCKBJJ7Dc4EtJdjdm
cWUo+i80KgDG6Coadde3clKP2L5FCjo8ZZefQN7GH7oCosoeXaCti0usLNkc5pK8gMUhuF4cgiiI
DUlMauJic2hnxw7bS3sPFk+H8Kd3wMBC0sjfVWuGP8IULP1OU7oBJeow0f6J46j8wI1bTAe1Ai9/
xJUN7T0UD62TNlrKN7klsIbBUQj7YM8aAjzqTf1L6YT8R7V8I94hndF/scxoCjc2/tp3EWQJKvuU
dG5KrdoAuBapr9gtQrs6GJyvg2flxcaNvDbKa22FqgfC2svjpfES6YNPDq5rU3IpeguTJHXcqoWt
jWKDKngNUAk/5nfhTSFn9BU/tNQucdO0aB5DyIv7On+3FTylDG7f/x9lsRPakmF6USduqKfWQR2M
4CSMUv4Xm3u+jgxVwTCdpt/1t8SMkjZSlbiIiOGwoFIvMnq0KjQZPY/7R3b+wdfRDbrKXBKKNRen
ANZdDwW6e6hrFCNd/FfCak82UR092ImfOwWnV4C0M81YyBcVf4d3V/mI8imbvlYugRAujjBQCWrG
gxa7cK4zV/dDeUbgj24gteNG8rL2lQq9RsPGZZ1q32LZsFVNM7LuxFWRKU/PQR2BUazMwULDOUMg
7LcwOygyGhxZtxlGTL7eP8sYrhMCG0SSYln/CJFJVCCExm5T6NmDNvX+E/VTeWfVenBJcZZ5Sksb
sec4rTdGvr0nmWRb0PwkRwdstNhKjTCBlb6OPCHYuC9oM//S01bHz1kUW/v29gySIZMfGso85E0c
lIHdbWu0aNyQRBoxsjF41EyzPd+fzNsIDzK7TCYqwLnZgCmutyxCDT193ixxEX1ESwubbFhKMxU/
h6BScreWQeN9MCi8bDWNVkqqM48e+JSlUbZjQa+HrmQ/a2s8Otxcy0bI+tXwIUkiQz6mvpL9DlC2
/tTUmXkYYh3zYNAVMVSaBDsgw+rBy9+fh7WlpWyHai8gScM2FkfX12UUFCGDUtssXkqYeE6gB+Ig
x2Hwcn+ktRkH0QT8YN7DNxUXtRxF0xpB6kK4T5yusOVPo4TgkI0t1ksF5/xkmmO10XReqXyYZFsk
6TQChKD3fD3ZNfBWvUv9FIXcvDjhnYuatqIPzz2V5kNrij9j2drnGHYXPIwaC5/A3OoFr21oVpqd
Rt1kzluuf0Io9V6YTGbsVhTIz22JGDqWj/bGdb/6paASDAHOcKXjLGkzDcfTY3ewq+ST2mT4Acli
sBG7QWhSOSG3MT6iABYcLSNMIVsURv91El7mb2yp26iRoE0IOlkAlKyb2wIObqO1Spy4FUJE0w6J
4f5XEaMwsCvRlQGjFP+bw0z3jEtZ0edO81zvePNso5ShKS1xgdvXCDwgWijqh76m6b8HQDoDAJEA
RW5BdJW+8a1ra/t25PnP34xM+Vsp9TpKXNyEpietLw13wBJwo/K9OgrZLiUK+nSmMh/iN6MMFEj9
tPRY2trWsZLVTA+VSsx27cP9M7q6dIBOdJn/WPzP9UCB3JNt2DxxnibKk67+0cAniRaCambXxUat
Z+VC4DbgHqQGO6eGi6unbeTBN2M1mmXcRPRCnyT+S4SdIT7GKNackcrJHVlGs+Xd32jrM+6Re0EB
U7xYMnBe+DXmeugmdSu47Seygz2ShNNjKOL6QWRt93x/xNvaL3BVk6ovtz7h/xI5BP6yK8KKWrOR
9VTXEWzuRfkIIxQNK0T9EOKVBXrYiMsnwX9q7A4bRAn9Rnu5/zNWFteeSQ8WVVEe2OXiouUD+quk
k2BNVvsBUa0cqW2gkRBMZgfUVt9Y35W+Gd9tEX9SJIVDscx4Oi5EWiMdA6pYCSaBVxy6cNQeK3Se
zpWJNn6JK+C+GkW9NzCqgGQaP8Rw6v4mrOs2ln1tt83vLuiqGby1fHVDO2o1jcKOmwcxFU0U2qX0
pNf2+K2srPCAyEbt2IUCfvn+rM+3+yI2toliQGibM9BqWfvweyTR45SuFXbmOFZMWXKorBMW3hhQ
dI+49z6rkZltPHsrFwZBKhjtuTZw25AGKASCobNplcmeeTSKxnyyp9zYeHJWYgdGQZJcM2xqHsuw
P7BFapMohW6kS+EegyIocsroHdAeVDdmcW0oBPHmXWTTaVyW9DMALWCIs8i1pz4y9ugkoF0XNzYk
phSlxtP9NVs7KYBONfrsMnfTsj6GeMfQ1oEUucgvt3vIcBj6ACC42FP4C52QraxzdTgAEdAECFR4
va9vXT+akDypROSKOi0d2tzWIevV2iFFjHFx0rfg2GuTSRFuLkeTsd8g4tB0tlqBpJ/b9TXOFHjJ
HRslsw9ouYh/sUWIrq25Y0+dZdmixkwJt+9BiVwpJSgpECM5okuo/AWrrdx4u273vCUDFuZWN7nf
UMm8nsUai3c7KoYYA9uY+JLM8ygazd8YZSXMYhgy+BkUsVIzShXSddaRYSobd9oqis9zOjOLESJt
kqjW80ysPZuQL3ZQBrSDgUnFxs16+6DMvwGSjEZmjzToIqIcomZo5ZGIUtdbNgy3+GVALuoRM0Gx
7wt70Hfc55jBQv86DmNkbpzG2zuN8XViEZrj5KHL8rgMP6gJhEU8Imq8NQyjeogtCPrI4gz7FuTP
rium8VNjxuHGyVxdZA4mJTSVduqyc9UodYtbR8rspwG06ijMz3Wmqe/eta+FcbqlM9DEXDYZbLCD
YRnXfF8gefucf2vfV2i9+nUl/YupVGZUNqVOkA3LXcs2ViS7KRjKazAlQezx1OhDsTNlCHHYRssn
UJT9SW8QW9oY+pUlcP008Znk2ZB5SEvYtIsTU2qNIlHGcMsuMz8NuRb9Tjt0a3dzJ6I7U5oM9XMS
SOEHOm9FebERSj/yELSI9dfhSz0FYE3q6v0lHX4WbRcAR4TWNzgPX+26DA9c4kLfKEeQW5H3eZqQ
SjrguQxo+P5dv7ajFBQuyH450cZyR6Evi4VNzGXojRbQjn70rZfSaupu48yunZlXPg+saRlNvPl3
vInhQ8jIzYReJlk/ijMnvGXir1Ynps5pc2tAEiEltzcMFdfgRFO9jQxCKPz1N2vNUSUIYfvSpLge
HrpWUjR2Grm4W5bxZ5FiA0ezDoGwgyKqVv4rHVBawcNYQURk9nsQ4wGxURzYhDKSQ4aWhluBBDEj
x4gcZOBh0GurRlVuqr83g0B9FrGG7oJsjIdHSjoO4QX3GBWxRJxU1Y3JvH3BaFoDuUUmet67y9qm
boZeik5+5FaySN00HrBosvTk0iBHsLE/Vi98sOMcE7hulMAWl63wbKWsuy5yA8BUH/NOU3EBDfPk
OBbydAzLcPhg6T0qyGmY/mM1qAtjHyM2fsXaLhVzx44nFJ2L5QdHaFf6Op5TLjjD5mmY8Mw109Tc
uPfWRiFGVXUQ0wRby0AkSoIga1CeZkZLdBHMSrpUYWNtFQjWVo8xVDxC+CSy2uu9OHVWl6O2QncV
BfdDIIcGAsBtjCwSErf3T/dtaEUBAmQcVFlg6DeVaS7t3hjNnihnKpoPSiMUJ9EoWeKb2B0m1RoP
98db3S1gJemaUeeiirM4Z2084PmBTA2tYlX+pUna2B3x7uq0hwRLU+VQUQwvd4ltoRFrZzEq5GGb
WR/lGI3qjT2zNs0GBELKnAREN5kHNVtfQm/adwM1QWVBqzw3wEfmFKWYPt3/7NWhyOHp8XJObgAl
cPnseuyA9eZgBdGdTeRawbN1tNDVR+t7oxC/tqjklZROWdBbkAiuzgQ6EvKafqNn+wFI04MfgT2w
cW/8DQhzC967uqjgQ2Aake+oN5UKgTYmVXFm0vBwRtoV/pjMDjZacRkR543xWKd64JmF/zJmQVQe
C6/yL/FQqFv1mZV5BkA2F//pj2rEX9cnp2ZWejVCNjvuJzyUUFa0kaAwogu+deXGk7E6Fpcr+QGt
WBgO12OJpGWpoTG6wJvFxbAjtNfNXuxjBRLK/e2zcu/Q6qXexCi00JeVIL9HlQLxe7ZPPsnnNK2L
kyd7W3yUtTeQWEdBZcKg5C9el/nNE4yQMJRbCBSu4detthvjZPiN+rjyA2CT9aQqGbZOsDlE9tDm
XcFjqNLx/omzAK6LSaAWXxsb9dyjVkr5JUfbSj70RdTHyk5VxsQ6KlrfYVBL5o0NSYi20kVrLfOI
I2piv/9oA4EhGSb3hmazjNw0DBQNLafnKhlqvNdLC1fz1I8vMSbfG0d75bAxFFcnzw44g2WukXbY
3SHtkrjoY3KDSm2Djgx0JHTm0F9RNW9UNo732saDUwNpiJAYzPe8W94sU9Dg0jCmRN9Cl8cPbY1k
JJKKjUNLz95IJ1aCMnQUAJ0S/wI5WH5cMeYTbtb0e2XLD5+RO4+cqYK6fmbytQ9Q5kyXvmZ5KrDj
2QL2rm16khjiGFBGxP7zxL/5zMHHsKZJGTucUJIaAWMeGz1sNr5wbTJVfixPOtcl7+31KLnaKV4z
d9PsMi2NHbAm3RW9FP3HQNr1fP8Yr20VcKRg28mZbklXihTh7VE3iYsvN3a7IigeBsn/XGCnhta6
1X98/3DAKObQHVIAO+b603qUbgqI+4mb5SlyW7w23/y2QAdT6+JzqupbDay1qaRkTAwmw5u/qSAi
VG5WGiJL7pQ2yiEWaFOwJbMDhmrvbxlZXO+0P+dY/RYDQ76CHR4oLRd5We9BKVDqinwUoO9P4OoH
GYS15D0w9ZYHDXh122oWZS408c39QG32KS8QvZwkrfp6f6jb6isfBBUHbRRq7jelwrjLQUcVSexa
VTOdJO5FemCB9RHoLI5YdR07SenJ766CMqitGsTL3JM3CN0MBF+JOQAXSUmorPtKx1tW/Ln/ZWub
HlIKdUkiLdpe85e/PcZpMaIPRXqgguJFc6na5XY5nnw0xQ6Skm3M49Zoi9AZJnXNs9BSustD/bFI
0p9RGcfPDUdvX+BCc7z/cWs7BDAbsTplnlnA4frjbDHCq8j82B07eAYtkIO9FMA+9XNOwP2hVr9M
BRWD+TBHepmH2xbgvGhgM2qSZJ9CVSQXUSPrFkahfKwCNDDuj7d2/bLvlfniWKHdqYjmmZlF4cWO
leREKF+4nhSHl/ujrE0gsRPSSzzTtz2uQqtzHAOQTkaSyz7q0HCPeHEhrNpiZfP+oegwkKHSbiFI
XKyVRck46Q2uQz8S4SnHkxGh/GEajgjQdOnGYGurZQLRo7FDleym2JojRlz5KnehFMiQFDFC2Idm
lbnyRL/OzOstBMra/QHqBmQqpEEAdPPveXPKQJ3APEGuEfOPNPtapU2Nx3wensKilr/KqMFipyFt
wVZXBiVI5IUhE2b1llEW+zBFJYXSEBNQu1gb4FCUNJhFjUbj7w0pNcZ9W9Xf76/j6qjckdh2UxW8
KZlLpoBjiv+uW2edeQjJoM8YDZinBEnRB7NVstM05cr79yngHqiSQKrnWr24nl8UU6auiCoGRU79
qc2m4HOEl+khFYO2ARZbORLk/ZT44BeRWyyXUpiBZneeH7mDGSjWyTOS8qMfg5x00OrXg43UYmWj
cp/M2A9YkTwGiyBhEH6ZqIFHPh4n5g+8k7xz15b1WQ97CZu1Muk3Hp215aMJQYo2099vYMdM4oQZ
80AzR4qkfYiwLg6VgX9RA+yI8A2rcEfEKPL+npnP9qK6N6cDc1v3NSBaLJ8orbYzvFm3PVOKZ1MZ
nkhjjVOIGPveRAb3PPrZcB483KjuD7y2mIxJeoAIzW1dSsmqNgZ4QiEOT7to38xiy/iDwmLqDMP7
F2s5g9Yp+3Nv35SnRhTzgxyLRVc18gAb1Aiawb5A3phi2Gxr/WxlPPQb79LKO8EDyLtusJawARfX
qtdgPML5hw4391oMO0s+WP4mwm5tFIOLmwt1hp0ur5rIKKFFNdS8y1QvDvE4lxvxw9u4tVegZ5w3
Wn4mxB8Sq+XHRH7SF7o5QwgVgoh9R9733S4L6bniGEb7GNUKZPWzMkNSCybQwfc1PThMIUAT2VSb
jQrD8qiQUM7pDzcrClRwWOc215tLvYRektGn652o7ppnP0rU09hO+Vd8OYBHeD7ec6H8+/6GXR2T
hvXcPgOsvNSaDEfkoJXZ26LD0xEO01gnD4kRNodwkDsA7Rpx947Wmq9t3LDLiwgNEC5Wila2LAMh
XQ6MkVkGinsoUSzTgycbHWMsprrkTw7t8R81KnCBuv+lyy31OqCG/gYEON7oVyG1N7NboZrUB6Iu
HcyPagQ/lX6XxmG9cd2tj0JLnvNI49WY+w5vRlHqDMrK0JROmg94/9iDYn2yI0NsfMzynnn9mFlN
BV00Dv9y9hR0r7XOayqngqvm7/Wxns4GYtD9ISDu/s/9mVsZjExZgfVLNjxDXq+/CWuC0SwREHLs
oJEeGuhOp2Dw0qdRButwf6hlJ5fvMkAhzVuRag7ewddD2b2uowbv1U5R1GXzJ4sCJDBFOyZPWTFb
XnY4R3QuDs3ec0KdAplSBZ22+79hZQkNyvCs33zB8Suuf4NR5RD60cN2dC9oH+WmxasIs+hv90dZ
m9S5hvoKBhAgK65HscIpb/BDbJ0gFcEJPtrPuZF7NDWsIu+PtHLS5rMNUs2knEg4fD0SyvB9oAxm
5RgR1cQWfHaEALk232xh154bW2m2GuIrHzdTFlEooM9gUJC4HrLI/WZQK71x5EoanpHyyk6aMdkP
otT80/2vuylGs2VQXwPFxZEmW1oqulJqDzAx0vGjztUSNG0eBBV2J3gr77DE1dxar/J/snjsfxZx
I47cg/KL8HHEu/87Vj6ZDQOklp/Ag7WUE8OWchClmE1nMGR8qbAIQk8+rKULBHn7nV0cPpmPRgUG
/By4vaWOpmkie9KGYeuEWHM9SLxhX72yTXFrpyIu9nWflcXh/ufdbiJQwzRyAKKTvt18HjZLWZaE
Ue0kFRYYg24cMc6oDzK13H3WR+HGcLdnkOGAXxt8JeHGMnmbeoK7oLEqJ1CC1ml0K0fcI9vqTt2u
GaPMiC3oILT5tMWDm2AKqXm9VzlhY09PBdLt58S3ccZU2q3q5nIoVkqeu+nzy2MQDy9OhFRqHmJX
Eu4nVVe6da7W2Aya+cnXIYjcX6rVoTjsNGZeyX7zn795gmB6YwFWJbIzyEF2QXHuO67v/WypvQX+
Wa7S60e9GWneNG9GUkbVjuMml5HELWDKtqhA0OGbNoL55Zswj0K1XSZLIk+6EebsopF6MdKRjkI0
ks22EN8IvU0HwUXz2DVKdMw7YYPJ0OvjoIxbMo8rH0k5a5bMoYYL1WRxUcdKXKRxXMgOBc7azSSr
vYSzU+z9RVueLz6ScAgiFzAe8nl5sRUzNTK0kJvFyWK9OyCOgD2IPPWHbAqx5Mz0cuOhXfuq/8Yo
gj15U7BoJ4loyJNkB1cHudunUxx9ryrTCt+/GZk54iB6wHMda7HvO6yaRikzBNbDcPx3nhdNpYOg
cq9gkFzRrrw/jSufNRM0ZyFzYJ43j4Gel5h+Yh6L5qmOg3QZRY8s7pZsgzrnj1f5JbcS+lvUySDl
68by4hCNEYGTxEKNE1/b38I8C1Cn1fL6heQBAy9LDnCs8BI/OGVaPX5Ts1IInttpMHY+PEboiH6o
BCeAh2Z48m25urC3lXqP6B32lOUUjAn6qRFBcE7h9FNeZY108LDDeJ4wWkJ3N5FU7WT0cWj/Pdjy
WP8A9dZhnokZrMDRoA8kEFRy3O4bHXmp/ZDEMsaf2PWNG+/vym0zo0HoicI2Aw+y2LiDL7x2ihPh
BLJFtwiz+F0kgVT38craWNyVM0Kjl2mHV7yiAxxRjymlfpwceQi6/+XsPHrsVLo1/IuQyGEK7EAH
h3b2BLXtz+RY5F9/H3rkptFG50rHOj2rDVStWuEN36wEe1a8xEe/1/v6f9M8/Ly9l940EVBWQvcd
AAgTfFp7mzhqtyN9H5nlWidVZW+Jir+hNdhfolqvPCWe1PdqlhVBXeiaf3vlt0i0dWmoXkxyqEyZ
rbwOrEUepYhe4pWFMHdk3NelnnzHzMZ5GiTbCCo7snuX5DR6v/RS810t+uYsBsf83ISV+m3shuL9
gN7z6fav2vnSL+LdDAd5KeDRNj9qUmCDZvpCGSCMa9R24m7GLPML9mfpwQvYXwreG8R/WinbisPR
l3pEzpov3cnaY161WC0ZSflYSbgD/T+eapVYX/kIxPdNgCoGtUlN3DQQcGgwno7RivJzKY6fHCnr
Ptxea2cDQz5l7shkRGfUufmszUwKkgp7AeJWLdnXiNzuy4QTzGOf22XxW1Vn6T9milwr0A0MVLEA
iPK/zYqxVCSRkpVLoIy19bTSY30sy2Qf5yREtPPoCHS8bSes60GMhyJPRW+9qd/EINVWk3VzgHSH
6q9wWA+uh+ECAS6w+Yt+wwcx/2Pm/bIme3IVvgUFstVhdmJM+IrIIACXVvUU9bbsCfwbL9WY/+fx
xfp4/yy1Xj//JDwdGldVNNhzsKgoNJ3Kbh4/FhnGTq6Uy+p8sDV3X6ahw76GM/I2J9CL0LRjPHwC
R4zK/ZjX+aXX8/zv6nx6jZa6/ooSbn2wR/eOHiPQFUVI0JO3V9vqqFaPPVLTBo7R76Yuzi9d3SaX
taQ7yEH2AqwK22dFvdmroNzrtwlUdqkIalPAnYXCfFQ1V5E6wEfCDILVSPbTiwqJINwTD7o0Ryuv
B/Xf72gacyrNJQ+JrZxHkxTrKmfWz/JUOld9Uvo/QyzgUrRmdURFecFHbnIHtNjpe8GcRrZwe600
Rj3gnpLxVYe2rbjJu3DAjm5OBp9hZmp7o5LEk19SFo2eiT9kMOt5nLqlGTror0hgW2S90WMP2dwo
dhV1RsFKnafQdlujQb1mXNSxet+PA5jM2/Frb2/QBSL5oS0Lc2h7AyAdrMxFJgdNbufn0ZEsJJjz
nOxRPgLr7YXKlb7OQM0hbm3rJXnQzVwflyUY2nV6XMXiijBZ5cvRvDzEcTVfbj/a3llbZXTQB1iV
17b5d0H3K4o03LQGJ3TUs95r/SPGRGH0YdAAiQRFKCmtp2Sie7q98AtZfLsfoPwB9+KqJ1PeJFAw
cBG96DJMxCVgw/7SJfpz68hJGnRWY7eXVaTUPpeYiCensc3i5Tw3eBejYDgZ30enlsv3Zttmqp/K
CaLIYaWPtl/PAGQ9ewG0j+JiEcvXqhnSLwWiBI0/lGHdn+U6blHoNNTlS9oMMgZTs2Hi/4f1mP6z
izJEdzCU7n4vHfM1P7Hxd/KxPm4+z2NqAYqwmwlL1X6wyntZBg1WHkS/nR1AtxakAmgFBOK2piRT
in4jCKSJVL6ves+olVy6T7N4/KnVcpqfRd8nzfn2x9hbk6kD/+GYsG6G13Ghlhsyy06iA1/J9eg3
dTmz7YgMTPiVUPFEPND0+P+sCe8TgMsKKdskIG1Ed3hqWXOGxspHgKjjd8SGsyFN06dBdg423HpH
bfYbqB2uSlJMuqzbAG+VhjaEKJUFUbHoVGSdrCaeMRbwgm8/2M6RWlULVt2yVcJpWzg7cabhGl5M
gW6IJn6Qc1mR3FigvnGaJ9yA3She0FlDdOb59sI7YUqHxqWSP69sLmMTpmDECXQ5MGZQY6oeLzaT
2UEeWdeG0wCG7UBxY2/PsEcRFUHug5xus5oOUWBGpXwOmm7p7/D4FLhTJpI6+Rbwe/UEheEoDu9c
X4wwYG0yjl+bPJstY1dx1CG6sWAn1TrlY5dVcuuaCOrgV1c8m5L0aJWWNnml3R0JFu80Y9D1pUe6
0q4Zc26WnmerRPKVapeY0lwJ/vmp6Ib4rrX1NMgzXb+ahVr4JcQUqO5D0x687b1vC+qYipMMmt7d
JlrSAi5IzhWiQld+tKexCESm/Fq6vLjc3kQvJPLtOYEc8tL7WeUSNrEgU4x6LKOG77qi7d7HqUFT
FddYqfR7NWUi4jpLUT9qVj/i/Bkr5c9GNOUVhy37q1yUGhZyDMR/cQogwSeYDnVA7W36SLd/585x
5rqCKAU2glmws9l+GAx1llNMS6DHS+6rfdefNKHqB2f5RTJg8zZeOBDMEOAp0DN6HRklVam4jxOa
cNz6+SUcir6+RwI8uusRIhpAy40tOg6Jkt5berVMaIaWyw/6uNXidVOGLzHup+VFthIcWy2rVf4I
GVtOL4bZBvFmQVLF08NGKi95PeIPTIlZFqewmFGfSiEyWr9MSdihl9DXVxF7qfP5aotmRNBPt7LR
bZPCCt2w7pBbSpKszt20I1g/DPOc/pr0uP6oJ1H0V63NovPDUYlkHOEtufcaxx4VJHqGFsSabEV+
IZlzeUXjTr3TZFGUP25/r7czZ+addO+VtRJkFrktAnMDG4K1qqeM7hP1N1lBPf6v1+Iasj9pzgdZ
Fzo1L8T/8b7ppwVbSPqCsUcjbf5rta1UHFxAO0eKjj5Hif4cSel2mmArtQ3mRNEDrZJVyY0M5QtV
vv6hK7l/bj/8TqykJkR6FTzbim1fA9s/ebfstOVY1YYeJBKxxe9BE+h3adfpfwHRd8kXpgxHUpM7
T0cXhRYkFkisuI2ViAWqiTHpWmA4hWleyRqc5DyqfTR9n0HkHA3b1uO2OSe4amjGqhNHob/NIGIx
M1tcFC0oNBwJNBxnL605k72ravEN683xXMj1x9tvdec6YDvRO0ahh4C1FVShcrSGrox1htoW3oGx
lSMgMNrF+KFtHJLnZqBLFS3ZvbPo0ZFZ5U78sWHd0tJA3WSFRb7+pGOxiEqPchNHwRwv3SgpLlky
HWlN7a5Cf2aVeoexsIXmjolqLtlcmkHWG6MbqVbupzE06tsvcm+vrG5O4LDWCf6WfJp2hhPq5GPB
VGEZBc8tfdDQDDtpFYPD20u9GVvStaAEXM1tUHDj7a1P/M9RACM754kEyqtFedmXzcJ40O0uOSWS
sVyt2ZppFBfdd70fNGDVdgo7a9AO7o6d47gCTvhy9G35JZvfYOIfGw16agUGltHf8tTonqxGCc/o
nhrfZuFER3PhvacGOwjgxmBay6W6/qJ/ntoWuVlj1GyuyW75WS4NrI6XsnFbZ4X5dJWE+oUjkKmZ
4nMRJaMXNssRgmn3qaG7EPQMfsz2uGSzPKO6LFuBXjj6OdNUVknNycc6eUDF3EoPmg0vr3ETE6Bv
AF8n5AO7fnkp/zx0OmC/noa9FeBXnSKF2TnZqWn1Eo7m2JysWu+RurWTJ3APuS/ZsvAci3b/bKTA
xuj4+uOgIkVs2s3X25tw51TxDsCtUnfoFj3Q119DQZizHWXJ4Oza+hO0UsU1+iE6eP6dkPhqlU2E
QMeHGw9SYyBnSnTi1vtpO536bRr156FUpzsxdkdCnS9D/+0rX531aAqCQXgjatNbEhm7zSVbt0Uv
ubUl9e25Kqf6g2blyE53lWPgsZxXYn5fCpx3HuM6zPpHNe1L7SGTu+FH11XzNbLKcPiR5JIufdDV
UsetCPCpcAeAWi0co1jCR2gcs6fQHM2/IlMH06M9Gk2XUsqnr4xwJOsyRZEwkCUwBPhVACuXOOuU
xEeBcMEtvkm70a/aVAn9xY6N8MkOJ2BJlba2FSNsVCNfgGOOXIGOy9EEd/dAondGervqU70BulpT
lExpJEw6YdXsnNOU3O3SNlh6XZXVRMMVre5IrjIn1lUx+1n1QjUiOBkWcs2X29txJ/yukx12I7Kg
kIs32FQn6ZWqi2czWBg0nFIzsk9NqrYeN7fs315q58pkKRrjK8Z3HRi+3vmZkWERDTYwQPI+/pPh
T+2iEYP8UNTOj5iWT9e+z+c7Jvr/WSELyaMV1ED3jKDA7HWzctE0TjovZiCWYTmVhjp4+pQcjcr2
XiUjUIpEkiyw2tvIni8zlDvLCOBF5r8WpC+JbKn2LYvjL7ff5N5KRDagvQgxrgnk6+fp5i6H5lJw
Mzsh9u5ZUj2DzNUekw40xe2l9gIJrWITDzFyVeaAr5eSyrC16pr9UUyWdhcZUvPZLAr1IaHmflCn
0fhpmUdSY7uPR3FFe4bD8YZZH6WTlqUJL9LSot46SSRhhZcYQ33S5Cw9qA32F6MswECLpHWLetVb
SGlGNBhBUmprZKjIxiUlvRp9rR8cgLdLUbXKJIxQdEiPtzjwOUmMTB8Iyo6aL/dNO8tuHRrLJ2zn
jlq5b2+ZtUCGdkQgXqdRmx1v6FVGUFWNwBgr2Qs1LvkiF/b59uYw3x7plZtADxfSLw+2zbydIQ5j
tU+1YIyMxrlMDC3Uj0ZfjfE9Wttl7lay09+v++pPKUnqVdhcq/cZHdLPAkvsz44OrNBri7RRsB9I
VabmMGQtye8VFON9pEWV1k/Dzv46WWZUukqsln8XfGk/oVRuJOewMnUalFMY/gY7zPxeMuLoC3Im
VfGAc0hmuyn6ioqLQa6kePYQmr/zPjO0S9LO2W/LmOzMtWPJ+F8bD9rvdlnK92mh2786p28qjwp2
mN1sUHFScBpLXNA27q3P+ITT4crQsBiexJSn5X0WJfPHpTTG7ByiOvPH1rK2uIKFd2Z/HkEEefLc
qJ+RAdCAIDWAfD2AXSV6iGMmYl/P4c24UV2mv/MsjIdTNafd7BNL9ceslkzZ04qmk+/UUCqeJUUu
ZLe3bEyAclPrzYN8fOd2Wik1dBDXepEGh/r6xCedLM9dlmkBWTBa5ZWM9P4vuYm5DWm0JXbsdlmq
Zm5sOrl9MehqogNY2UNCe7p22oN0aSeR41CuNaTCTlYgS73+OUM3jFUJLId8Kf5kN7o4pQzor7lG
N759tGekMvs21DF/ZmxVSbrjx3qc+nmracyXpMyf6Sh/vr3v36rKARyiSY6l9ioF/UaPYymqpp3y
Sg30fO4z1IdsqXxIyjS02GpO9M1awK9cpxIjC1cMSZJ6hSMv0h2mylBTi7qY0rOeFHgiHfywNRy/
zsGo1ADXrYShdTK7uRlWYcqhnCs9mOKqGgJnDuv0lM9j4zzOjtw/L5KTze4gMrvywr6XYTAwxFIx
KBZS8XVVZJGvUrKomg+9Nq89O+u6Z0bz8/s6UYY/t3/tTpCCbADc8IWs+6YUMqy5QWW91RiUF/Kn
rIzkyZs1cz5qpDlvXwrNd1DFaICx2lYAbOhx0LZjWQvksXR+5AOkeTAt9XuNPLVwJ3hOhderY96c
JpFbkdukWM4fgALe3qNcLSD+UeGjdfhGgFWy1cbM8oaAzB+f+KS228iFOrhVAT/5hNybc82BRB7U
AXuvmFuAiQ7A+LeEvKSGxiW6hcbXMqjn1EB8h9pEPTikOxcbgqdAARxsjJhhr7vyn2IrzOVKwkxY
D5gANAlzG+H8xgU0+ohospye//Ouocogj6QZjS7eNj6R0g9T2eZaUNWFEcxQdT4uXRod9Lx3XhyV
I9J0oFWZy2+L5ma0yzSzRi0gp8SySHYGF6J0c2Aot3NcQW2A1FsJoEhqbIIbXjJWqKGHGZRJGDp/
nVE1Mx9OgW66s+AAPpbMqw/W3NmJKMLSEVwZhW9n4SX+PrZVNVOgNJr4OcorMkVIjWtB5/XrFIPU
uWqyg4/21osW4DSZD50PuCd069Yz+s8WEZquxMmkDQHeTm37WOA403tWGzM3AcrUfuD1SGpgo2p+
zsw5Yr5tWoNxigwR1166fu/zWCN/7uNLkCp+NIk2ej8Zsf1lTBZmXCtI49HKG8T9oiyulc9xRL6D
KwU+ha6SEXCftRjZzR81pdWz1MVKdc0IGAIQl5pY5zHPssorSK2jp9weChPv1AW54Nt7d+/dr3KH
WHOstrRbqoUVO3jYNV0XpKk2fwolkbsJ2UQDlKVTzxO968aflGZ8ur3szjZ7UQwgxNITATX4+uXH
ZYOBjg52XcH9+kMeGYtnVNDf61K1P66kqoPH3EkLcXaCTwKCmD+2mAX6Xz3ZMyDyZIqNj2OpiN9l
ZcconBvTKYZ9/xuQTeMtpSgP9tnOsaWwJAYhi7Ge3s02M2pVIHzD/LPXheXqjdpdjMiYLrffp7Lz
QlmBU7RGB9RAN+l1s9jp2NQm5uIIBld3nRHK4mqmihqY9WhGbNgK1enGtiUJldc6Xu4NJETUT6tp
X+YOvRZ2f9qoroozgW6QP4T4noH5qaTxiyrPsX7we3e2HdESPPXKW3pLJspHBHvQLGSAByGP0bBZ
f5jzPCQR6LSsd5M2zINq6vIjqaC9dQnRYAmAO0MM3YS3OtWSwV7COZAqq77mfZd81Fv8uoYhU95z
TQovztvk6+2Ps/NtXhrjtP1WX/vtbH8YJuymVuN3zV5qv0jlzG/swT5NffU1rAY7uL3czo4zFQgo
IBk5WOz412erLTNZH9pkDoTotYwo6qixq9f5ETRjZ4YFFp5GDakMtqsEitcLLUbDKLB2xsAAB734
Y6QlzyXtpdGd6WuHpylu9UCRmnkAppEln2Qp1tXLoDfGw8Rwcn6+/dw733aVScCXh1sEMtzm50xh
ido7GltBMpLgBVWeWB9r9vGlQ9EaBeVEqCclj6v/3mVhCo7PJykU3/bNsGfJMjlhHgGbcEjDUxji
cJRnkbgOpAWn24+4kzciZkDzg8KWLsu29JidmUIVdn9Q4QvvGZGpuE0rO56cIpEzaXV4UUK5Oyec
pXNsV8vn28vvVWJsKkZJxFIaFFswR7qAa0/UugsWbVxCX7X6wnZLMRUfEglDFW+2HCUFpcRuP2lY
9NBiTZXomxzj0HEQ0XcyPJTD1wwWriBIhE1cnSixszmHtTNl/eyb4HNMV8c5ofVX99ej+frOESaC
w17gXK3M7s2ZotgFttXhyxyOFWi9Lu6vlFnYNFRl6IteLg9q3r2nQ+dztWrna5Mpvz5acdNX6KSl
XdAhbr+622t2c5nKOfox2LFQDzSDdm5HBrKUZ6tOkW5uV2OYX4vebDuYZJjU9pLieMJQqqBPFels
TXN3NwEv/tjkNBBv7yhD5UFel4f0Wta0mcdcB7Sbzwi0JQ0r7GoC2H0ZR3UgVfcVo8f7kx6GzPwL
2si7JbfHT066+shWuj1/yxdbGn3weyEtdtsOzVO0LLbttzh5atxy4Sj73diJ2K2XZkpwkxxbxcfR
u25PYszL1BMRQJmLnVWT7OLwlhhepIXK38LRwJYjxDBbrhXW1ielFlLuLqKY3oW9YvzNLMRhz8bE
yCDQaJh8rhAw110soHtAHqL/5IxWK58dSBqpF3aGpPHx5s4+DdaI6AFthQwgryJG34CRGJhqHI5/
q9jsca8fMdLxzLEwSr9FSC30FDPJptjFVEaoXtTEpvFftxn9daIlUI6VxsIc8vU2qxwsZY1lYSwe
Vt1JGclVx1F12NZmfPSltx8aHySOKgN9UAZs7M2OpsYzsW4XlNalEcLfGvv8kjW9OZ+yXkUz+va+
enMHrquxrRClwp8b3vLrB0PsRTYAyarEZEW4Gqoij0unG/+1hGYVRvyr6jJzMw7O61VSkIurJxqs
AVVOHlsjFm6iFuaDMU+LP8hyTfMgVw6uub1HQ7LjRb0J6vBWWgkFvtDSE1kGVoDEo9CbLKic/mhG
++Yy5dHIVhX6tZhykam9fjQ77TJVXywlAJ5rv1fLVnsgCIoPGRoAnxleyKE7xySiB1F9b1kyBGDg
awfGdjb5WRcVHWaxvRwoWi1/lJJUPg85bdXBLGQd4G0Z059w0uEIpfj2ZuNhDXxoOAwv4WhTkLCR
6FMhcxZkmJ9mVGmtUng5ngzf8DHpRrcZW4NIL9OzqJNpuXZKVxR+VgrEn29v3Tehf/0lXK46lw05
hb7ZVPhfGItSwCpL5oXubWYtgSoL44Tebn3+z0uRH64oh5Umh+XT649cWl2XFHpCAt7U78LE7t5l
Sif7RSkdAR3ebtqVPUXLC0yFsW6t1yspohOVII0KVO5pJMBCI1wrvuKoqbW3DoM1shMei2Cz2bYq
I/2kWODWGFNaPcxdV/ozbn/+7ff25r4EKMEciAklc4ZV4PX100Qjb8iAqheY3Iso5k5tOuAkhM7f
GV9ZqPtG16e/5qgCoD6IMjs6nG97F/wAuM98NPrizC43P2BSU72PTDQmO2iEAOfKPhq9KSvbyjWV
Lq9dNCJH2dXxVnxaVcxMV200/bdkRM53x6y133I2jd/DYlQWt6WH/65vOhWxu1gmZRtpff/MtFEd
nlWlF08YJ80NGG+8PACH5dF7zSnT5yy2jR+1msSNn0eg8jxLWP3P1kiXe01kneQm0zRJQNBNpNNv
v/43yRhPDwGBC4sxEj3ETZAwUhtnXaarAcO42J9VdK5lKQI0khuzV2Z1f7293vZEgtlYne3Yu6Te
DIw3sUEUmlraZuUwf4jbL5YWL54u0YqWirgODpba5kOrJytUh9XvYpWkefHL/KcrlSx5Yc9aOxGH
Url3RaiId7lkTeRAGaL8ntNO3b1ezdGwkkfjH5Uwx/4ulcQknzoNmyAvHau2+p4iQWq9a3K58FpI
Ws9T2DjJn9bInQeZxEhm0k0+Yd51OcrLPgL3SuYbamTE7wWmbyi+tnVfedOck9WD6wqja0kO8WOZ
ncV06yrBjWfKZbvz1JrBgy8JMxeeBGw9dUGgZsKVl7aJrv0kT98MCQg2ytwmD9QVth35MQVC+WEc
R0Eq1Q3zOz0selAGM3fKVR+dRPvQqLAf3QTndctTM0OvAxXjhOhS9Z0wr7kZz9FJsvEf+XL7C6xH
59+ElA/APbBCoSxEd9Eden22LVAQeKLNPSlR338FiKAkJyhKefMguK6ac1vU6veqKObkyM3lzR3E
0hgicfeRTkCFeqm3//n2JgwnZP7MgT5Bi72djcfB4sZjFf2UsbkevDiBGnhnIidVBEonKV85ne3s
FtioLf+xJbv+FB5nRQPhlwMsdPMW+nTsUszS6CGscCiydDdVUvO3o6eDZ9ZF7emWiA7SqTcNBVYF
+EHnAlVM9J6MzUFDPCxTq7rqg1GEvAYzN533SpGjGSnn8J29VAel4sZzWMmPxUQn1m2ipjN9Ka1F
fEoUxGMPQs326K8yHut9osAGgoe7PfpxidDimNEv0svKeR/1UhrY8qj5SyOyg6W2VxdL8bbXDQAK
hz7hZuPlBAaYGiO00LlPr3qHjGBtdtnl9vbeW2VtfgG+oxlFO+r1hy0yZwkldYDxn/eFHy/UXEqb
6wfp985WXnGgDF5QQ0Q7T9s8jGHlNGEyQnQCEs4r0l6+Q4FanKymV3w1K+LPdN7dKmnuHakx3yll
eYRIfXuO+QUrvo8J7ToX3WQC1SiAUeuzHPRjHl4TIZJrg/g76m+hFWRaO+NgEh15Fr2hbK8fkZYm
J5g5NbDuzcWsDQItthHK8io7HLtqaFX4Q0xDE5/7coJXVmeN/iCBEPQUdRYg+3S5ua9adJVcivPk
LrYiyXIpFqUjMZUXNNPryLaCzZk4cpOBu9zuZTRNUqiC3RLkSq7eY3xsFi6bv/llLc5C5zUbiukS
18uU+sLAP9ltDGcpA3lAh9yTpzAqPUmDzeLOUCISV1hYp13bjuzCkzo1nlxTqs3W0zrqEi+MR/Ob
pglzctsaSCRsiUZ8MIXZT56cxdWPpGjxzpvqZohcXN2L55HT/35Cxb51wzV9cVtE5kpXjuTx7xAm
SeFKnZUmrtFFaMrmgxZ/0LGw/CH3HRPl26dkm+CtnxF3BLpLfCbmBZsMQzfrMHE6AenfUMJ3slFa
D0UaTamnoy3/B1hO/7fpQ8CEVtWan2+vvRMFwanT2oLviirNm1wZtUZVcH6WAPJlUp2sWaXtEBno
OuhZYU2ukdnh+ybt09wTBMfSX5OGb3k3FamP0mB7hFVbz+pm3yBFx4gIpBpxY1vlSkqFYWHXyWgc
VIiLNhFm5G5TmvlJ0WboFh19D3oVYHkLf9bxBXNx5J4Oqt6dQAxXnoSb4LVOdjdXw6RLZRQi8xDU
gCSDUMjzSZaykJ5yVB+EyJ3Ioa8WjPAz4ObST34dInURhiT3yxQg++C8b7qsOM1FU3tjVMt3JZHf
L7I0P4j+L7oJ/75lnXkjcswvALq18NsE5kqZ1SaWHSlY4rD5kliF1vkIOWsPSpcug1sW/TD4CZrl
I8djGZHtis3uDkmY6ClV0+lJJbx8mgyti1EcmaTerSo1tU/5kpa/lKlom4O3tL1IXn4vaQp3FWMt
6qHXb0lZzHTqTE0KrKJMP8ptn/zESVE+yENeXvb2tbCEQ0XM9mP2vVkmyqS8MZ0wYHKV1F4bR6Pj
T52GF/Hcpmp4zYbJXsiTcfXyZlQNpGsUSmZ3VZXOfsZTXos/amUkDTB6BuM7TO+5ZZAqHO2alRnZ
k96PnXUa5byK7gemshgHxEYbf1RCnIYZCCLaDk5Y7YyLlCSUOeFsZs/lpA+zJwZDxvCmQ0HKRcZQ
aCfD6pvmHGu003x61rLl0rxe/hKUm/ljFobqkQLg3ldYHeb5BxgSKsHr1yMZqWLATguRCNFjpJGa
+Q4PuTo+2J3b07d+bKTjSAUxMl/5hq+XGYQ6GmVfhkHDOfzdG1r8CBF30l3cGs2jkfTeYnB01juK
IpvW3OvFlIFBjsylHeTpkJ0rc1FdQ82LByNfhtPtWLuN8+tzwe5jjACqjAfbLAVTpg+1MA6DOZl0
bzTp7RcZphWzvAzk+7p5kUqo0s1kmv+7vfI2qK4rry2uF74M46jNvh5i0IiSPTpB49SQYOs5M65J
kUw+4LzGk2wwd6qZK+DsjOUkpKoKbq+/t3FW6V9mDLB13gB2KfyxmuiFExglZiZjbC5elplHlpF7
75ceFlrY8K6A+G/2DYDIZTBCyQl0qwXGBDJvuORY2P5I88S+StL43I6W8JiAHA389zYRxRsKQUBL
YABsvqxUOfGCkmII3HTRLnWryZdpGLqTndXlQSTcWUrlLHMyqBzJq9ZX/U/ZJvQBFNe6X0O7zR5K
VS7vy6a3zm09HOXVO1+NrUpzgP4WNKgtVWcOJzoVSR7dQRkRXxstKly41cMBRGvnq4FVoDrQV5X7
N/Qcs4riedIBGWmDnf2N1GG8lEMSJ6e6HZ2fNCc14ppRxpciq8Pzf96XrA1bk3RjB7JuZZJtd8y5
7igDjYus9droy3qSDf7tddbvv7lXgKozKn7JiN+ArJ1uyUpjWKK7pY6mE8DY61IMJyfppiuc1SPd
xJ03StbG8JPUBdTRNs7M2pzoaozXMQoJzSnPLedc97MJadpMv2iN2gSqXbTfuzFSDzbnNpkhzpAz
gRZbtXjWhtLrzTlllQPQsEXp26RROCmDcenyPPusz5p2ny/t36JVwyOk2s7LJX8GZAELkVHFNoLP
Bd16y8pznKHIpE8FbQ3GxHYVCdca7X460Q0u0nOXpJV2DSdFDHdFWySlbw9x9C1Hr21yZ5BAv4Xd
qgY1UlLWJwAdy1OuOr3h5jSTqZcGtqkrdCm6KNJkam7rtIZNGDPk91OsKVitD2ZX34m4DTu3sjpE
MRMQjn/sYm5/mJKTUI71rUo7y0neNaB1v5voqn0P14ojQeu1cqPGBggfd47625HU/EcJGy06mQx8
43cGcrs/OzpTTx2Ar3cWGzZyl0VG/h4wffP59n7d/Y6ce5SHwBy/caVsnFKhkFXjO4R3M/VnsSid
4hYqUrmuKKLavIwz4hzelDIqPjiSO1cVA0IWpp++5sOb+LYICZvouYjvUqvPu0uOXUPj2QIR7Kcq
E+0jG378JdGjex8PZa8+gN9V24Pj+hbfzD5+2VO03ekrbKk6iaLl/bg6yM1p1mUfc4Nr+5zHSD65
oiIsuT2o2cWTUMf7JbCj/TDBR5d9dL9F7CmNNXxaBg3p+dtf5U2fYz1eINhWmTaG9Jgjvz5eJjbW
kegIlVUpxMCMxqKoHZpaqdxpKHXFdQoFu1BFGerOE3Nj5C7qrHrp2rmuHAxz974TomLrbNUCALQF
Fet9Gan1OEV3KkR5vxLldErrOXyX57YCh95Ef0sqqRanqWVwZYe/b7+L9VE3EZUYg38BUzJqp20B
E85DNbZOEd2VOkJttjQbDyFJ9efbq+xctjBIaM+uPYy35NzZTgfbjDpWiXLnUgoZh01WOY/NchQ6
95diQLZCTMBJb5IX+ITCwjWZKyJTnVPXT/pHLVVGP0Oh4PT/eSrm7zyWgxTWen/8k0LUUU8Wk0YR
HlEjouuJrDOEWxa3H/rs6CStP3v7neiIoaiwKii+Oc7tmMdlhbxNkJeZeZ9HfXmSQs34rEmleDcl
FSgQucw9GRToucOk2p21MP96+3l3j7NFMHnR1cDgbvPADcoRSayQyPTKbP2AsEDXgEFC/V7IeSrO
M5JgxWXK9HjldhDeHiFMVotfRdr4o9IxB3ZVE7XUg3ezF2TZwSvzECo9+iavP4OcFYtFFMHREHWc
X3BtJg1aTCR/scJO3AObNINRHRH6uP02XpBpm08CGp5K5IVBD67q9bpoCg0Mu6TkDiUESEYNzNhf
lW4Uz9U0yz9KtW+ehtnKyyc1HSq4LY3cy240m+kMMqalKKU9Yz1Nhp1+WYBK4/5uLdKzpRGCvHLp
lc9a7cyxm5RNM7iyNko6nrWy0vs2YxS6ClLdnodKVx9r3eFibcZaJG7cp9YnSG+5cac1vY2WQIw2
uRcvsfiJIEaZ3xeI2vxB0m2g8s+t+oTiB86Lk7E0vZcjyMffc54+pXPT/JEwpR69SmgV/Cb8Ew0P
PapUO2VlFQoi41w9C1upFBeGUgP2JtWKD5SGUvVd2EZ1P4aO0D5Fy5SdCl0s4r4RU/q7iXPjf0kU
j38OPsjbI/Lqe+ivvwdOlvac4Tl8NxrZszok1mn+P87OY0duYwvDT0SAOWzJDtOcoJFGeUNIssyc
Q5F8+vtxVh420cRcLwzDMlxdxQon/KHBM6TQ0/nu3SNhuog+LG0fBJLWd0w/kTgJ4iB/0uEjGwPC
DIXA4KaIR+P59lDLj15tMgBRRBDk8YAj12lK0daA7KUuxiTLKe+7ORgRE2nKnSO0cWmC3yAXgtcD
SWH9IFrBAFhew+jFrIP+mx6k8VPhBPGpgB69E2ZeFUp5ehckLyAY/N4Xbei3nymgahnVBjYrQnLq
X62Q55+Trqdf5TYE2Fx14gNdzPyXUg9xdRfLkaDcLrS+OgrdDn7eXt2Nq4N3l5Ulrad4uM7MIgMi
3lATnwBNaJ7sji6pCvf2BOwJk7UyUb87RmbufNKNONu2KceguyGbXB6rBWicTCrqUon8OiyKY9/h
xBQAcn8K+6bzIKmGX/6PSSKRKlOmBES93kJyafRzyCz9JI6pMS2MlJdQKSz+MYuDHzl7anZ1qlB7
rdGtvWsDUVywFmS+6y/NXQhE0WZ1EflHUlkrbNwY4Kh+uj2/q/bNsqPIV0hcXp0f1u/whO5kZ6l4
MDdREGr4dqTDZ1nPIGZ0gR67eNlmzxLuCn/qIhgv7VBh7mG2qG8dRS5qjyJ5opzqeah3PvTWqVo4
z/Az2OxE4293eqjSm2n6iOhfVdInIVniLALbeUjndE+CfGOp4cNwT3B6YASvN3IWDWZRVnXkq9Eg
/7QaVTt12Mzv1HU3jgumGnxKcByL9MRq5yJSWDuzo4d+rfLgjNp8iPvAm+Rk8oKUnlFvQf25/XE3
1hAZL55ZSn6AdddXrRgLkJUdUlWFkWUH3QzlM+3W1DXVPNq51TfOJdAcyEXw6hhx/bnURk4kOtax
X02tdD8kdv80x0iNehlRf3cqpFLdEzBeAqbV7U5SuIDQqUChvbtaULoikRIqnBBZy5rHmsj7pbXs
6R7oqOxHcdTfG2ZrSx5UVak/vn9l+ZCLwjtHB73Yt7tzUGfTymWTMmKl5Wfdin8MmAE/q3X99/ZA
W3tzURWmjMFTiSr224GmFCDcsBxPnKeTD/Arf8nNIHbSqK1BCPoBFmFvR5V2NRuIw0KbKUT4SguR
emyxBztGmt7I59uT2ToCPAYO0r4OrizrTSIZSkHXl8n03fBSU4Y+68gmn/Quixu3E4BH42ak9n17
1K1TQK6KqAVwvwXE/3YJzSJyBFIs3CSSHjw3lcg9W4H7i67YnkjftcYtTxL4VEp5aJJwsa7GSnCH
bkOzwoqWhyE4qX1bJx+gQvX/Nuh4v0ACHoVrjV2oHzTqjZZLD6N7rvARe5Hxl/6RJAM0aisOql9t
FABaC8P+pci6dnDzwqhqF91Tay8Yv/78tMcXhhCwdMIkc3XVcoSQ6s8nwBeaDde8D5QjePJqp3Cw
NcrSN8NvZMEor5fGdnqCXSukQkYr/ZDMSA+j51q9+2CyjTWqNnxqfNSuLoU+GqMONz8MKM3sxIbP
zk2jVJe0McXh9r7amhA1fioAxEBcQ6tvXTc2JsdCJL4lWcahytrq2ODYuENUuD4zi+AlBXAkEhaY
1urj4LXd52GX4ADcRapw1a6eOy8wQ+tD0AUOSWE1Ks1xcPTR2PtgSw729oKlI0VYsPSJEB9b54Ym
yRTYjDj3VaEuOA087m1vUHvAbxXUzwh81Kw7giQLBsOZeqxpupI8yr+qTO2/FNlcDQeR9Og98Zqa
NJuGNv9T45mMUEAdhgi2QU0LH5wyjgJXlSXnL2XI8YMhS4npVbbQP+hOFH+qFbPL3Vp1GoyFylwb
kQpWMnRdus42j1bYa81BoLo+nWmuFZMXZzPsHCMY7MxrxlZvvEZR8s6zG0kTFFKB/3plJetfZ63U
AYE4BldOUk4kgDrw53u7AAry7juIpUQ+FKA1kbKx7s0kqh0gC6byPBZdcs6QcTwC+0q90kqdnct8
a8NQCVu4fjAcrswRq2CKhKSNsT/WtMRT1ui3njaZl1lD89LUNRIcYzvunIXr55/5kdZBbWRoZX2F
IOytaHVKmKzOqnLXTlXsySWK5s2oSoeyHPfk9q8Lf2hjkNCB1JcX75jlbP6netS0TVcURpEAsSqN
7BCnkf4nacwAy75SSlM34wU6WZNTiCN0EOsP7p9QUW6f/+v4YyFUEu4oVEOJQVavZp1E+OkFA/FH
lRSBNwRT+JladHbfTiJ/MDu5vuhq08sH9Kf2umLXb9oyNkREPjEW6+uovZmouauCsYsMH6pEHizX
CYTuGvij7Exz65pb1CxM8hAq8eulTqWaFCdnPwXgW4+jXVR3pZPvGZ1vbCAiVSBAhDoon683UDZp
M+fWxKJbyr0yy/NzQP3dletx8oBd7MTi1xq35DsQWZbKF/VHdR0TYDGZSkaJfXao9mjGhlNo3iVg
VD/bUdEGx+U2GA9G2PbG0caHCZ2+OpUehlxIlyaOM6+Q0Ka5M4UkTHBfsXOfyGG+gw19lZZd3b9U
lpcO1qtD0lUjK+TGg97HWxbC/jrPwF9AwtARgHrfCTt+UDKUW491X/UfwmDUOw/eDt6VcV9ln2U0
dv5F6y2f7005LpG8kDuAVFmjo0IXJ9ZxEYdODvIQ2yMLLlflJaP+JflwobPBA7kI5z9ASH08YsfQ
pj7O4kP7/r21AIA1axFh5RitjpBJJSPGe55jXDjZZz3XHVdL9GrvCV3+N+uFpL2KGhPItmtL8VmL
K95xgEaO3YyTH8OTVdzSpD/m2qlUNPe0ZavQQ1bdUD4aValLnpbSvnBbA8S3qzbFkLuVNInASyy5
eAnCWRdu2yqkbWMvd5R0W70/CBjOpatCbctPTi9z5yZhkTVeOE72I/kIej2TWcmwQBBbN1AOVs2f
eT9rn4xyEpqrdKMUu3IbxckxVUfbPAC+NdpDm9lg4pS+NlUEEQE7UmGxxq9lo+W6N4gpvCtLQ3Ru
Hivyz7qKg795FQAwNSdYeqgam5/RDtZ+w5+2zUtXOJVzHxQzKLaKomdwmtJ5+NHMUS65XODlALdB
SsQx7+GbPFghlUG3FEJqDg46eV+IrqT0NCMkcZnSTP7HDgpLuJLedL/zepg4u9Jkh8cRXeHMpaoR
K4+JXo9fFQxWnZMN48YgJpi0vVR3ozJGBoMJCrPAtOzqhZ3MCKa53TiXph1Vt6ROekj0JvRCOR8/
LDXCJ6dNSrplXfGYS10PWbKePcvq93g/r/f+ereBdFqSKTBcV/kGlTgtT8WEdUKca/rRCYeoOuBR
XDdPszOCqsPyNQ7vU8cRyTnviAw8MlQc57G9B8nYdY5wzkC0gumkaSL53uZWDXsw7ArDNSjL2w+0
TKb+r6w0MWSE3KTknbNdvsi90WbIe82ROLZhM2TeKA1y+anq7aE6lV0qfueZlSWuRU5ePtr27Dya
M7q9hyYym+fEkJLvdoV6l5tk4C75z8aWX97l0+RJrSUSV1K19kdcznJ6yi25Uw7jFJOUzJGeC1g3
KN27E5DFwh+mvvRFG/doxnG5jIfMmZQPMlpWNhIu7LOdi2Qj6CGxWGA9i8TJFYBqqBUpmUf4KqqM
BFqt5rXjduRXB6GwB6S0rQ8RUe7OqFubjmFRs0URnubSGtIUlHMSIkxtXyIJE5zEBLkh0hzTiKqn
k9WXmWfnAEW7llBUVitxbymiOWvtpO4EfRuxyCJni676ovQBlvptPGThSJ/Q9uCHBKN2EHU6PyHE
3x3pQxlPXS+PJ7yCrJNh7BWBNwIR1LMxUYZ8Sot6fYNbYAYcrVo2u+wUp6BNZC+pUZeVh1A73463
NkqVPFL0C6mC8KmvyhRjQZtVzwTAyHTsPurUEgovscUEi0ab6f+aeTp/TOJBz1yrlulixtrYx597
Ic0/NbWptBqHHQvNsjAO5OLd6DK0SIhgIMprZNFXhZoxFDSDI+diS012TKHk+dqi0n97Dbb2+dI1
435D8O8K48UfQMMBP412TSLR2AI0+3lKnWZ5PXrHH/vUQm7PiOK9KPCVPry61TRmSJ/dWJiA6/Td
QDXQ6upIuoRQmsejhk8wkW3uGOBW+CPdhfJdGQB1h+n3aMTjX+6i7hP7hsYqJrQKomyR1mFHoQRG
fUekiXFLYFXDN8xXVBp5ViKd7LGhd5+Qj366vWzbv37JZBdWGzyb1fmglCwUNSylCxah4hMYUvrZ
RpK1AASUXH+YtFD7YKpBeKog/twD/FfxlYBbgDW3pD+JBLZ2Kw3SB0cbpdNs9/JLOLXiDhyK9F3T
W0gEmZTufOuNkBjVMF408mYgqOvMv3dmq3Ui4MbcI9klmfPoLCo9/5uMY/o5ziVlZ5E2jjJSCDaJ
FZWT61JjlNboAXSMpyJU9CczQ632yqFvnkMe/T3qz+ZgFMPxt0HVlEHfXlhdEJHDR6Z0mcYe8gWx
/iGM1eRuNmbjdPvjbyQw8DS5Ghd0FijbVZ2mTIVTSnjcXmgij54yq/2hnIw968Ktr7Xgm9nRTIfv
9nZCzJBwKirIDzJgJ1U9Z0ed8tA5JBA6RCUGR7dntbWAvHZUwFGT2qilzn3aVAkQzDE3+4NBZHWU
BrVyw7Z8fwGVmx1e0QJawIp2DUTSg8Aas3CZGs6TD47Q5ReR2og6ZEO8s+c3ZwVIl9IdmSbQwber
qHSCFmufShe9GuLHXsIFiYpl+zNXoj1G8d5Qqw82gj+JxjDheKlFeMKmirKaY8ZfwiBWju//VjwL
sCsWHCu4hrezssD/CTxpgwvyCUjl9LBdvTRPxN1ocYncHmvjhaAksuiKvPJp1mROCXZSAp7EueRY
HR5bfU6eonxIDpYx/6z76K/eosN9e8iNlfzvkPbqLItiNlIgEM4F8Y5Kw69NHV/KgTyS4LTdgw9s
zQ/1NPAqr0jndciFJw3N+KkMLph3FE+SHWT3ad3q94XZJidDhIJHcLZ2wqutGcJNxgKRNtM1aJ5/
OXdtH9hoaMmpb0Y9dddyVjGxFnv0y417BK2jRe2CxhasutW2nNDnUlokpC/lIHWHuUL5XGgdZCM9
jj3SdHNnb26NZ9FhXvBryF6sK0k96qT9UNQOBhNDcoo7Mf8jWuOH3nWqH5uDs5OLb6wk2RlVHlqg
hKtrlcpYidGHbxacSRRlDzwO6P3FXXHuScd3TsLmUACPX99PHrTVthzLOM1zmAY+l6940ApjeqLi
Yz73Njyj2ydgA9yF2jiVTwf9Bdrp616AYWahNpsBbwx4QXQRcsmrxkI/jGAyzpJiTSQiM/w+CM5P
jVZ1X3ORFp6qVNJ9iO/GTl6yNXNavubibsCLvo7VtJrxS0eFWIVC8XEqchDeDu5jIVXaHUTKxnFE
D4adszx7PH+r9sTQDIGwhlG6dFk5PVTYVt4psSSfGuy1j01rPI9Smfy8vdrLEViFoiACeIdo1VM7
XYsh4E2UZeo8SZekLfBVmIr0I32IZqf8trmI/xllNbNKzktzsHvpMphJTD6ObJGbOHXs1vEAcOn2
lLYySbD5KBnztYjB1huoD7JZ72bKiwgdWr8QvUTBHvXjwxDADiAUdbTnGqG9+y4Yna9KneqWF88a
MLI6eLe2K9kFZIulU0GacZVLaw3Je6IRmlWTnPmdaWW+gzfizpHZXN7FRkBGJeU6Y5XkxAqTvAr9
VjNG385qzbWNqHtynPz/aNSxptABCJMAkqyfXySe+qSuAdDaYwT8UnWKu2zIX25/wc2DsIgnUH6g
KL/mO3Ra4jR2sMjUNlroTtbUHBG+0iHq97U3ZHHr9Wn0ToYoNyhxJeMB3VlcG5e7/T9dEIBJymjh
tOTrU9hSG1RLxL9YzTTI8p0NuvW5ULQGhbAcO0hqb4cquT6zBNGTC1xrWIdTilRQK+eXQArb0+2V
XKKh9fEG0GEvHnTqNaib7llTyjW5WqfMGP/2tnyxRJ+eRKskhxxnkR8kYMaXDvnZnXtz62JBQp/g
ExTLwuR4O0kxYkIvHC6WIKqcc6nn6cGK+2mn+bA5CrXo13Aa8Mjqq6VhpAjD5qgDOjYvSiPJl1RV
0525KFsbksRRhlS9qOmtkWtWr9BqdfTgIjXGjGy8GtUgaLthUlyzzkRzF1iz9pfmGE3UZlbG6tC0
09Cc0dYwlrrVOFQuXYDOOaC5DJR22RuRW2Zz/o9czA2WIXGu7rWBtrYZZbSlzEMlhRD27RdQ1TlC
no2XqxjkyZ/tJvvjFKp2NK1R+T8OLPbgJh08G4TUunKlTHID4iSjoFHmNixyKhSxKfdn/BWHU4rn
lgv3e88SaeujIC6iIABLAITk19v5gWp0ogYdf18KxOAhBjW6elQMx9SQPpr2BFUBOtb/cXRfBa9I
Txddj9Wa4nOhRiqalL6lhPpLivKCp2tF82ey5h/vPrnIWVP0ZhSy0vXOzpNZqVoUF3ypUMOQdoLe
3EOOV57Q8HUKN8Z65sXs9Go+AyvdS3w2jtViAwDAHhm8a6CElXS1QAY29I0R4K2rNPj8ukmOv8ft
SW6OQw2MStiCMVlXLvQyMKO6NUJ/aNJKuIMhEK5GlvP37WE2bkFaYovBAfL8OOasbokIzZ1p1geK
mJlR+zSa+yMd0dil1xv4jZJ0nhNCEYyzai/d35ogpUXiWcQHlnrQ2z2q0ugy24Aya9PnwyeaWTVU
k2bvUd6KeMiHF0sArnrO4GqCQZHUeA9AV42ixITSEtetfYCoMKJ6UU0zZUxRVNYxT5w8QHkjwKkI
ApSgWTJrveVpTaFVO8Hs1syBv2FLt8i9XhWzSxuBnaSEeZ/r8vTUUn2ADTDuReebMyfBI1lYgKDM
/+0CG5mY5AqiygUWjnI3Upn27QKL79CE3qFlkgoWNA+fQN6MLq5hw0XunPrQC7veqbZs/hKOKshm
B3jhFcVOGL00cGjtSyZNKY9rBHwBTrgR14fCnCzzDn3s/qcsyfXkYn+VmMcKLcvmpAEzsN1UMkXy
/p8EiAQMABQBnn+QdG8XhzSuzNuOLBsdyfISDmXuFbRfH5S5ML9BMqu+F5S6gR5J+V02otnZp3X3
GI4kHrcP4Mbi8EsAPiwBASu0rhlHzphVSaPQ+c5So/HgB8cPKGziI9KZmeO3Qdg9NUqjn6bSmD5Q
/JMfowZKIiCMTvt4+8csh+FtTMQpkVE/XsISjs1qVWCWmHNRgjXDB/1PNgC6Quqidcnb1TNWa3va
kNcHYTmUdNJe5QjAa779CItqfzkYZuIPSjJ/Mqw6/RAh+roTolw/9oSSKPrRGFzirfUoeRxgMkDp
3bfNmI6lZv+Z2qg7OfVU7dRvri9TCikL7BCwEAHe+lNyZdoj/s1cpk1Z/dKjEhn2HE/GJzR+nApd
kbwYXK2mb9rboymdb3+8rdG5TRY/skUGdh2mh1jytFkt8SxK9uRKCijppG7Lk9KM0R2PpHluaF0d
VXSUdt6qrRXmLqOkD7yBCGb5Zf9JEPowVCb07CI/ktPpmFhYKkZWkJ7LpiuPtyfpXO9QeomksNxZ
3GvrHRqPVibHrQj9dG47X5a7hk50nnt5G46faVkWbgHa7mxFQI1dYIfjzmbaOCEaZkl4NTvwUq9b
sW0i4H7xiachPYaVOZ/mbta9smsxHKz31EGu4zg2E2neYj1E43X9eEGZQzFAaYJLkTjh3SAZw4NN
E9Zr5GY6pGPQHSMh7xFBX6vfq1tggb1BzSTZU2k3vv2cLbpTZZgZYEFpPI/HObTGyjVnvOCOc10C
EhjiLKIAqqWl4k2FMD/hbBpZXmCYAU7VVqV8U5SQzpdti39lEWU1wmR087ymzqUHlA2w/MCZkhpH
A3jKOg/zGH6MlbHTAaR01X2AoQL20Ri9wGRv2vI7RgLKdAb5mGYu3gbdLwDQ6H4ZStN8heEQ63x0
ku7DlDmIXxSGOcWHXAnL56Iv2/7Qk11kf4oocU5xJqL5OHe9Ht6NdRkq31S1mz5DX2ibnZ2ycRwp
OuCjjhERi7mOh1Oi7rId48g3sqA+5zT7TnBOwb1IVfI3qQrlMAVFdESAS767fUY2dg3awaRLBD2U
5ta11ihQanygwb+rVVQSxBHeIN/af3Qi8AHjEDbk1Kn8/oO5YN2oO6KuBfl7FWehh6nNvdNFft6H
1dGZM6xmqLh+q1UtO6GjVWHTWQweTjf5cRjLficn2HhKDERXyNodzieNxbd7trSGJI16dCA0atmX
Nrbik4wIw7tzauDrixgJ/pnQy9ZPCV5ek41TAJoP84AFGTQQJByzYtypXm9NRiNQAvZJYHwloZG0
M89DBOwSiZUid/MpzH8VEfzO2/tk4y5jNlzYXGjkwOvUNBz1cGLngxaOHOOxsoG0xK2mYoTqGIdS
zNLOeJvTAvdPeYMckU3y9htpArCRU8igSTup8hO7y15GHLp2zt32KLhTwaLTrql09IaMPuSp9+2G
RtEhnGQU6NMs3hOI2nj0oMvQPuS9M/GnWIXXCObRLVTtyNeE3oXugJgbqbbVlvfQgPO9fs3WrBgJ
aARNeuwXV6NFpaImed1GflaAoGsw0/WjJup2MpOtOwvwC6RHwjIq7atRzA4vHwQxYl8PNemJ42Qd
krgfH2Y7bUmORuvAjVJ4ijK+v077im6iGLMokkE8fbs38KrD5SJ14AbNTXg34UQIoUrqP1rJ/P32
rt/6bnTp2YbIbqAMt9qFIrK1scnz2IdAM/woDdyxkRpvP48V7KDbQ20dsKVZg+kXEmtX0O3EGTQ7
7qAEAR8vD0XjwDLMMs8sZuRvu2//x2BLdwRyIdt+HSs4ZWhLGrx+X/Rh9+gYceTmvWyfEMBSjyNr
sZNCbezIZVoYP4GqBYu02ivxrKuZ0MrIx3R7OhFITFgCNObh9qw2vhajEM8SuwGtXe8LLBTFOCkj
XC41nj+MLYAKE7LKQ9+KPbD/xuaH8Yt9OHpanOv1Apoy8BN66JGv55mj+5gJZcnBnPvmrrSxuwae
aibnhk361alnc+fK35qnim4SoDNK21d3caFBNsYELvJHkTXpIRC58hIkIqkOcqROp9uLupVzLuX8
ZT1R8bqSEZKyMCjM2iz8DKnio4IOxSGVx8xN8EU/DRbif7HifCZRhEJjFI6HP0l0sPt05yhunI8F
0EcLkecHHMHqKNKuqAME3nM/U8vwUlRR5+HlHZyM3CFIG5K9GGXjC6OqiC8dFQ/6Geujr2JdqNex
VfhCw4bgYNlx9F0eJbU9WEowEbnE5oc2jWKUzy31n9trvnFcln7bklpzOvkRby+42hY85oGe+21u
dy0fODCeQ9nq9jT+NoI/akrEfZRH6X2vC3pqPmONUhl8WoH+ayKG1Ce7sI4F0vFuTVXYa5s2v/s/
JkcdfZF0XZD2y+T/kwCGCfK0caMUvo452n2uN/mlEUm9k15vTY2cBLIRXAXr6o3oWkOvUmkq/KJq
jT/tMKt3gWKlP5yq1Ep3CCs7oXyVtuf3T47aDMUDcuvlwX87ORD/VecEUeHjN9Af08aKL1Ktinf3
gfloRK5UpdA3vuoeBj1mjRbkYmjGVSm7UjsQiYnFE8eNy3AXGLdxFCgNcvTogcCnXr/0dUeINkgB
RyEwnf7OtkT7SKV9+N46SlQcLG2edA+eBubMbjyNpbGzqBsoWyJ1clt8v6k0Xdnq6oGSsm3szJfm
McgPc6+n2Co0QQMj1UGAt6iNar4buDci10rD/B8N1uNXJFLG33Wn2olnRV2ouJLUT8HOs71xFy86
NVx9iG1QzlkdVRX+YapoJj8tNHpkku3pZGmZfkfqs0dV3rgBiUGogL9eS0CN3u4tqUlSyONlRjBX
VwdjLocHALY98LqFukcB+Z/be3lz2blquYVAb10z2iQjw+2oGzK/d4LuqU1M45ngv7ZPIPYn+xSP
sjSDQR1T+dBWc2L6WmY2L2ZV0wmwEGlH3jxPtTuzi5xdRgNzXZUdQAbhYUJmRVtgnVxJFYL8ysiO
KBMj/yPFU+hlUmhyVRr6Tpy79YURE+cFWKCoV9VfBDyykYBjoSLH/2LB6uAg3g8njerDl9sLvjkS
eDwAJPBqr3pVo0jMIFaNzE+ntDxMcoy8t6mkCMxN1k7i85rjrheQTYvvDFn4dQwNUtuYorjOsZ4I
kp+iaOaPncjmwBWpk14U4ehnkxIMbm5JXv6p7NI4io76zbuPDzIXC3gegaIFQL5cPf95DBKlkBzk
B3O/1hShewXSyukBDS4IH9qkNvPxvSuMV7hMCLHke5SmVqe1BFBmyxFmx+gEUjXCuu7rZJq/5iLS
3v3KMRIcOQJSoCRX1fGBZ70IaGD4Kigs15CD+VKX2V5v+vqVYxQwXrglwbK4uhgxkxXaYMd0JjKz
/cI+ke+I4tI/mmRqlovhX38cZEgJO1/t+iaiYQwyiItP56910Sjl0U7qBP5lA6P9JXBiFWJN2T5h
0V2H50GLFfV0+8Mtd9vb7cqIZLMU5aE8XrXBEHh/bdHEvohD2Fqiyw/INCg7D83WcrIrXmXmFhbm
antoJZddK8rYb+ssvGvKUkFzvLefYvB5J3KB7gVlvT3jyo2jSIcafN5r5sffVmcA++PWUGbS2Tgp
VDcNOHqz00celcLppWna5F9RIBeg9E12EpKMRJto0z0b0a0F5pZDNuAVZbI+iJWtCxovdHMopUN0
jZzgnuhlrw5yXZGH6IDRFaUqEyzg+truB5gitA8Tv5KkqT+jx+rcSTzen0M1MZ2T2g2y7DVqlH0C
NB/3ngqC6fn9OwkwPKVWLH7IKFZ5hJMVYZerUeLnwRBeNE1SEHtu95xbtk4IRxP6EwUsTLBWJUac
5ZW+W4RCkX+avQm1jecUiddLG4a/E8QA/o977VXrRgMTzwW3Cg2KcSL1NkTkywqXm9RoGsiGyL50
cON3zv7WGQEJvFgzUMKV17t1yFWN7WdFfhpl1aFHT+seoXVysNhCxg6uaBfezcXUf7392TbgrJRF
kExZcMEb2Jh+kiohl2TcoYG0qWfPmeqNYyA/hFbe/Gvk0O+9Tp8UfJ3TyXFJFvXgWONH+QHclkR/
pwjtP7d/09aZWT4ugqMGUfE6Jc17tlczoVHTilj7nYZ28awjT7Gz4NdRwfJMQ+dDmQ6Y8vpSkmwJ
ljXWJL5tdIFviWZ8dNRhejQbec8d8rUjtrpm2bOLVgyFGiAQq8NBMgyZ1eFiT9IYljChdP1Q5yKf
3Fmr29ojuAZqF1pVqp4SntDPIFLz8HcTltERya72Gzr0/Qe56/Lm0Jn1oJ1tDIqWGt0ixTZHiEa6
VUZj1C3GTlQnu3OMI6iLqj1LvVwdq9bWM+oJdfy90xwxeVo70AhQxlkeoEXFpeXNsRppSCiT9Ozc
/hufEy4ZcwTICxx8fTMkpSDWw1nXh7T5Wekz8zHTk2YnL936mjQlUbehtE2HeXVSQy1Tu7RDumSw
h+4A54ymgDrX98Yg5NPt7blxBy1KKa+tRwSp1icVt69qqm2E+XQhKwcFKO8HgUPMI9qa6q9CHvc0
yzbHW5qd7FPAEuupDVahSjOmmIAT5ORLHJvfi6nK7gbKlx/Qm7Z3QtitzwVGi7yQXIprb3XFSpUz
lBQuM99q5J4GnTIewwQhmtuLuPW9mA/oMUpt11XuOpyVtsys1F9ENO+V3qwOpaQiWII92U5Wf51m
U+pZ6r8QmyiXrXvyqECKCpZ8Qn5nTH9SpGG8ngb+HXILvYflc/JggTZ67pJd4NPGJKFRLrgq7lbq
+au4R+kUuouanvoOdSDjlGCG8BTnSfMjS6RuBym/sUtQgaGOgD4xS7oGtJqNNkXZSFKJrXB8isa5
xOtYp2lcpK3UuE2hqzsJ3MZGgdxBVkXjxaQLs5pdqmlzMcZV7s+RVHpQ07UzEhT58d0bRQX3v9gF
USm51qCGo150M8pETatT4g6j2IfsYXpgu/ZU5rY+FzEUesjEFxTLlyX+T9JkRGrvAFbPfVQf51+g
UjEppiNnfo/jvvjn9rQ2nnsUskDdIGVg8+Cvxhq4nPUEgxUYKyJ7VEYxNV6Qt+pLHKhx4Y4qBtUV
3tE7d/H2sFTRgBvi97a+S/rFWxT7P8Tj7RFfl55rpXIHhGaP0ahLhtfopu1PsnD2IJtba0sbZlHl
WFw51odw4pQMqogzX4y9eYjBqH4uNNDz+Sirn24v7dZQS9WVwjpK4Vf3s5Qa6oiVFE8BMgoHrB3w
XrQqPTvmQgPvcHuwrcuF92aRrySE4IZ5u2cENBsMAVB7koVhfmuzUUFgSmst7P0aAyZvpd0pVW89
JgVc552xtyZKjRnZGBZVh/DwdmzdzOpJ74gqDBtkaFnr81Gu4/oUx3a4c9a3bpf/DrV6XlGnz0LU
x2gb21gbFIndngSvx7/orTiuXke4Cdxe163LBRQBXV2Kf1BRVwNqUou8SZHF6K1gV6APwUPWxnto
Ld6Z6/x3eejYLpSGqMWtPl9n9zF9BlBTQRUZ+uec9GYuXUsfpOe471X5lM1xa7l4G6Wdl8qB0XuR
VZuky3WYuoZWFLlnKb00nc3aNnHEDg35Yzu02jf840LL7aYQxzc1zEcDo4+sNZ+xPW7+TfUhTYDc
N87nMDWK4s4x0zYFKl0rEDlRMG9dSdAezRQFZqCTp4HsRcUo/jVlpO3dsbTl74pZOOohBCb5cRhE
8CkdzLlFqVXF3wNaJhr9ThIOD9KI6PWpdhLtu13g1XfQIYui9pxpc37I6NM4h9aoBxy15FqSAKvP
89OoaoiBV6I3O09Ik5N7jjqnf4yWxPJTQKWNOyMwU+WsVk2rUFGaqdMOWld4U1ymmdcFeLq6k9HR
k5/BLYKrnXL01xNuHuTdMjuriC7K8Xce5VZ0CKgtAU0pwvHrGI7pF24pa/7QOhaNKbfJu8z4B4ma
cTp0rRL9aJM6Fpe80p1zPsxtcpFU0eKWOsMZQctHtrNjIGepeZTzUE/dQg9VjXst1iSv1JL4aQYw
kB3KZGr/cnuM5r2ajbF6DCWpARglkmL4kkwkOYfZ1vPieS7r9qVKavMxVBB+cmdTjM0z4j5R5WaN
OX+3jdT5gynidHJG05LdPoagficpZmOdC7nOe5fXf3jq00JNH0UrBuGaYRvaB/JKQXifG2l4wJ4F
xaUUwvV8J7cIS7qhzKuHZUtuZQdl6pG2q4Q5KqeK2lR7l8qDkrthVtUounROfF9Mou0hj6XOd/Rv
he11Y2F8qR2jLVwLtI79qEpC+EaliMzl7cS3UuahGe+GqETzqlBstPJcO8Zdwu0Q8celKapQ688A
SNUXJY3M2qt4LPA+GMLun1oPUCgMMsms3UGj5Qw7bcrl+6qbja+9FEQgwIyk8LK+aIujmdKkdidg
buHzQDLZurlt1tLXYmxU0wur0vSlqp1ftAQn2OcCqsbsErNhxFfKzjRc/sfZee3YibRt+4iQyGGX
xYrd7W5nu3eQ7bEJRc5w9N+Ff+mXG1Cjfmek2bA0rgVUPfWEOwxRWX3uxtpoXL1otK9FqU7KSU81
M/8DrFlNoVemSOO8HoI27krqwlnxBX9AGoGLRLgQQyCsaopvRptqTyBx/U9O6di/EMJIPpa18l81
FG8WDyQjADoAcoAhpb4SmsT4ubfKaspuohmjQz2D7YpIio+jZPx8/elWLSM6/H+596T6szv6IgEZ
aOvL8BnSm1lj/WIPTvo+0BoT0JETN9+KDlZUK+qckzcOXwDsxm+X72RhfCfm5hj/XfZWhnioJ3xv
xQ20S/5+CIfxqqh+T9lWidPrz7pxUbIUYvNgu7lSlsOkuMuywJGFuPl9m+E9EUwuBbVxUrGGeDM6
jadCtXxm69GlXm6aKJxAO9oZA9+yL/9rU2n8pbRMyt7+QBhJIZhNSbMeVAZR54RxkFA9adgHuRWu
ps7BtmPjR9jg+7RzF29dkrOgClx1WuIrepneFBryihRQIuire+yr+3PHhHg4m9pA2lo6EdINXaYc
c1kZ9k7h1reDPUVbjHEzKJTFKcxK0He0iDiFdeGc0kavUGlj3WsmNc3bfdVA0VAt/vVgWROLMjNC
enWij6oqsQMQlhBlN8O5loK9Ac1f6OmLltCMXeSq5I1i9L6qa1RTMvG/6Jloo+HQe3PD9G6snPrn
pGf2bzPUua/k1Baqm1ZV9iDMKrQfRh1xE68JJTs5+UMSfZf9TGZk21PYvr7DVt98/nkIBUNFYDa6
GoUPUjjqUeikt9CvsNlADAxPzglv6KRwfnSBpR1te0gOvp/1O/5sq1STlakUgJfPGNKVTUmuRGEf
lG1KGeIPR0nL0mNSFN3ZENZ0r0bGuNdfWe2weUEqPuo+laphGQkrpy39MmTBDGbMLR/lgWNVfICT
kuw0qf4GmuVHx2lyZiEyKiPQv8zYNdUegejCshbq5Heu2gdAtge1NwLoUE3FveiX6AqSsdCXS8oM
ceN+jKtnVcT5eznX7E+qEemjN42QTi9dm/XU95FRhxfNKa3PaV2b/XXoC/EMXCD5nqg+4KVx4PGO
MIaV6diX2vQrw0DVOBSdr32v1KhTEpf7tVK/sOfbxgX5OnTvEVxvkyOaJRqeTnKWpy5pj0lTDZje
dxR90YKiHLCig0VDw0H8tcCALcjRisI6zBEfq9E3fVdBL+rr6xtzVRjwtSwKSTiHHBqMLV++wiwL
zSHMKvocPOsRS7PmsxHtCjJtrkIXjHEmFJwVsE624m4K5SS9yUmjEuci6aFKyz3jhzUGjIdhPkX8
oggBMbjYD1EcJ2YCqPSGRmN0ThK/R+MAY68hilu+v+IfwkTVH8Ooie5yFVmXsLK0x565tff6W13l
OvMPYQxI5odZKDSol2/V7H2YrBpz/0jo49FPFIK9VDObltFgFrbEniQ47hyHrRjDcrPWNYrIa7Wm
UXamGXhCDyTIfgdG2l1jKbAtl/rSOvl6rj9DEIsf/Cm06p07bevQOzgxAu0Gf0AG/PKB2Vr4dstF
djPbsb+r5KQDcIaRXtg53dPr73ZzqdnCFu4TQW25Y2OpoNybsUsCVwsanFj55g0m34OY7J1EZ+Mz
2rOHHsptNOVWijJUEYE2yogyosCZn0ddFLdCWOZRYdRwwPYiv5MtP9tZdOP5aCjNAiTkkWR0i1dZ
aaVJZj6lN98sm2dUaatzVLVN60bqZO1B65SN64F+mW7M7fB5Rr/YqTTOqCA6Nk1F2ehWnaFczQq5
8LxOoqMewQEGrx8fK9Haf3pGhV4RAboTplxfYlg0WN5OxpUuWHMMSmOa3abyneRsI7Nm3Es3CK0d
BM+WDfSuMEJlGLhPIsMCPqVCXyRYpmI4oVKcf4q0uP42ASA+DULQn52kZLy8vuM239E8JuXIbqj8
o+gfoUZN9JpUTNDQCn1KsnI4tH0KVSqAtvj25Zjr0AxmbAnJb9GrKcwym5g4pbfCVqTPNjZYnmSk
KMMWXXKcrHGX5v73FS7uUXAJYHVpD8FyX2bZWNMgIpw2gFax4HwHjijAbLQIK1cYIv4+OlV/Ssqm
gDqcOeMnv4m7K2SnfCdH2tr4tNwR42Cwp62wKOqAvFGqA7JJzTq6S6E/edhblW4jpXuat1tflMEW
M/45FwM89jJcpYk8lbboU9RTzAYh/AjlU7ocF6cILNyuKuv7659069Ho7eMUD2V4baelhkOBE1wL
ITbAEI2VjOkw9bH+2ei6Sv8f9g/bh0PHxElH5/zlw7VlMQWDnItbPaXlWShiOiulWqLKYZiH1hrC
/+HhqLJxTqalOetTvVwvUTJh+QiZUXna/nnysw+dMwzHCIGlL29/jf+utAhWoEqUYCIdujUMmT1g
YYK+F303xTf3GqZbX4x6AoX8mRGJkObLh1Lr2ggdhZJwrIvczcHxPSR1Y7oR9LfP/8NTzZhRuqEQ
3JYheIT42skB6KhYzppbZHHYvRyhVlrCKlXL64ttZGIzZhufDxQ91zB5QatMpksU39owaA+9rY13
YWFPO6nI1tuD/z2n5gYbcXlH97UZ6Q1w2JuUTtrneArFcWiM6VRM9V6LZ+uBKHAoN6is5tngyw/V
JQ79pJJBXR0kmKfRTr4B3tlDsG3kVmwEkleuAabdyyH1IBSk9EsNQXnTSC4NUuOubo/11ehMDH9s
2rNR2eHkoSt7oWrrVZKhw+EAB7geV6dmAqqAS+2W5XEEYUMeL7BKxCHBrfn09r2BYxhjLFLnNXeh
NgcztUMTnxlEJ7xwbBLX6aw9cOPmbUM2NcsFQf5aDTrDgnBYW3PJ4TvtMa7jiUapHH7EyCA+kVwi
sz12SnPUxESnrm9rr4qtfIecskYNM3qbaSnwF7j4Vhmrj1pgQPGT3HSnUYNjrPpI0pdI6J66GC0C
QCV2Ci1Ygmnv5plTtec8T1PNFaL176m209QFStBeybn3ml5bm42Ywy/j6KzB2lUX4IqhMgTIgEvf
9WbJEMO0pKc0yn/2Pi4xTh81zx0jh52bY+ssERooHqjT1vxe1bdNSXPwYBrkznywsKr+6tBu9F7f
ZltZNbc84B0Ia+bKy8pJcjUTRZrerMgKfqXtEHxzpGZ0lQGWOxAipDsGUZ5fX3TrGPFIhHRqMiLt
4upo9FYRdhMnNyM15IdUGdPC9R2r0V0gWerP1xfb+oBIlACoZYS5RkibFUrycspi/Bg4tVrUF2cE
I3zy4yrUzyOEnHdDKSN5bpX19fW15wdZ5HIzVpn6EqwJHR/lZTwMiyRQkpZ4yEBJ/4C6+39iSJw/
uVOH1MBtt2fctbFnXqy3uCjxPlQ7Zx6BN4mCcUGmNuNPZ1L33HY3l4EMDZGElAZo9MvHIvzDbww1
AYE/lx6kEsIyQ9ydTGYrNKHAMFMpgX4gJTp/2H8gC3xNmblllty6UO26ix6CI/NGTJU8M0pMxZNM
E/8LI2tN1Q2rpkKZqQWC5qUxJJ+dw7ixY/ktMwCc8pODstixsiUqgh85Y5mnz5ohqstot+YB1Gn+
9tsaf0UEmInJSMAuRweyr1da3DQQKNo0/9LkNl2rLIcemIzm/5AZzB8Rzct5ULFq0XQM97U2oRFn
IzTxsbBmI/i48D1r6KzL6ydhqx00NwUJNTQlOPmL1GDK9Uwykbyk161j5KqOavsnFUX+Ex2x4n6I
Ff+kJHUJix+F2CMcyg4B76xV3B7s3U7Q2/qaM38AIRoNGQrHebmzxroqbEkhSUYKLvjaVqNyQAG3
uiVJMB5ff+7XlwIo9XKpvESSAbtM2NSjj19X25aeFZbpO0mjcH59qY1QDm8A16HZEWjG37xcqtaa
iLYWCXkoFDBLFvyEIYyjqzM04lzimn0Zwz3sxDoSgFwCLsh+pYBbGTYMalQ2cVbRSh/88T73A+MT
daPs7DzaOo6yDJuRBtCcl68QE2GA7rNDL7Hr7PEYBZH2UPdS5vlSZt5Hdb2nJLC1HsgssN6EHhSu
Fl9NFWWuTQptnygsFLcuFP9B7UPxTtU6E/zS0L65EPjrNgpQg6Hs3AN++ekyc3CauoSoihGX9bGV
sIptZKXcWWW9F1EjR+9ttsgko1mG7UinljdRRbj1pP6/yrT0TwKjwQdNFjtzjvWdy0oUoDN9m+pm
WQcInXnWGAKfg1JS/JqcMbUPViMbZ9sfGAoEQlwNg9lrZMvBm1kJECZZc6Z+UPFga/LyXYLjgG6s
AarLjdy61sOg3EdDsYck3doh/6yiLr6Y7odhOqoZO9Jo5Cdc+8SpCMfxZCrtdwng807GtLUckvFw
EEC2ET4Xd2HckphDk0fCdiyaQ4aPcOwqkhbcRWZbn2v+nx2lrq0vyFyUjBdvsfUE26w1BUVkaqxK
KQfXDC0gNogoXDQO+kcJ7DZNyS7+3hW1sxfH1q5mfMEZF8X+mYv+VX0Hnr+loEpvOCw1YEMsMii3
UXI8/zrmI5+KUihEURkkiua3NzG00j2offXQKEX4lXzO/KGpiahce0hjZPgUv9vZ32tmwfwT6e8z
5MSTdWXrbKvC6Bk2QPADC/IhEDm6rmhIf0LEqLsfo2C6APHCHjnJcrdMbdlN+aiHoKvthyS3wp2D
/XdPv8wzZxEn9GnQc/xL9Xy55w0ZNFTUdLBtYfRnbmumfnWIhabfcLe2K7cNDcxKnSBJx5PU50Xu
2YPkpG6kaIl9ANak40npV6aNuWUwTiCvmjB6iuOqtg4N0nqda6UT2KsotOnwD02lyjuPMJ/K5ROQ
5ZGDEBKAjc4H4J9kLyztMI8cM7051H5HnSbSqUViCE6oXT2oPvI+DnYA7lj02QVmV7STnmycL0OH
2Eg+y7h0VZFgseSMcahmN7urpMde7pqTYiTGucIs7EBPyN953I3klsOMEP9MTKGTvoyQHC4pCwIV
EmPsyNexrOxDaWhf9cHJy4MxTlMBrhNn3wNs7e5dWRrpF3hQw87PWL11ELqcslmlBwmM1b2aZ2ZS
j0wzr2VifCsrPX2C/27OY1fjUhVV+qhNFSgweUpmPJZxfWPCwnzqr5MN1+xMxVsENR7MRBl3MK+O
BBckBzf2yOyoe2D0MJxStWCOOwV75Ou/0ePFTvtrXU5bZiYFzhZHL3faYDuTHcuxc3V0dAfvNdWE
pFL3Qhd3uoEqOQaBNipPSRu5ZmWXT11byKabpm0cegJdr0d6ebJ08RFYzt3JF8HHjM37TjaH+Dbp
9XRH9qDu1R+r/cmPRpUAmxk6u2vXYRrVw5Dk2Cl0Zfg11hD80q1AnGq4/oem1sudrHVjOfJiFKLA
xSDVs+T0RIFa+yFI6StyjcMH36rrAxNi3UWgW/ppl9Wnt24EyKiAE2iqQYta1SE29ludPmD2gT63
xkBL+O291qnfpMTXn1JUKy8gQZudK3WVDSFcje6tTYaHOgg9y8U+SIuyozZyroCNxqutl/ZBH5EX
7HvUDV9/vlWWzFK06WDZMUwEaLQIbl2bD4FfD2w5EyE/z0ZeLrjoYED+e32d9WeDqgBNaCaD8EKX
w6rO4DTRq7KuZZ/Y+AaiCm21wHv8KYpOTVHuGcKswwcSL0xt4O0QPlac3kZFyzVVa/tqtEH13hF5
cykBVFwCzCdvyuB0rmTl+Tv0aJvDqGEm8frjrgqe2U6eYgcxOvraK3BLqScOhiaKdU012X9E2iH5
ztiyZVUjM55RNuRSdqwy8F5fdr1xWBY9Li4LEqRVst7i2QuwWTevoSVNZwG++IC+qHOSTTve2Tgb
HxTxDJIwmkeMPpYbJ0gDZAe1DvOGUv4MQFu99pFsnSzVyryuGJIvrz/ZxnKATpjAkUsAJVyyXpAr
TPENUzkSZtWnLnSv+ntvi+jdkKfiqenHN+OhQEfAnOMjMtafJ7ovz+CIlSWADxa0+8z+KJWF7MaI
Pn4Dds50R6n+vP58GxtmVpycS3/CGvvm5XJtEuKSmirO1Z8ruh6u7btRtMqjJllY4zpKe51krT29
vugqk56fEaECJj0zW1tVF4tSqFv2VDnXBl/Y4BwYpGiuk86wjwmUkbii4ig9G0mm/MjTqtm1P+ev
f3ndsTzwjFnWbQ5Di+URY2170ySUVzz0abQ1cfF5yJ2u1TrCzTAXZCi5Luch07yz/knf7FjTWiw9
nWtZlfrXEhHRWx4Fb+474uZBGxfZFBj9HP3F1Z0G9RA4EuRZC6/2Yy3V6rEtxF42vXG+X6yyeGN2
pesBfX5U1UanPpZOAW7Y1zAdiFDMeX1vbLw2wLvsSe4Evs4yYAc5214PkNS1mqn0lHZUr1pr+zsB
a3MVPg1QbxWFkCX3a8AFopfI6JnPptNVGQRY+WDSdqLx1mtjWoW3Gu0gKDvzr/hnCyiBoqRlhdqj
FmdfpsZPzmmlRIfSMvudlahA15t6BjRy1SEttXaXwhe1V4cI3/S6t61HKy+Dbx36FY/KJIex22oC
iaEoi/TB7fMUlTVwIWryJesMKPV+15ogIcMQXK/eRxcEPZra1WlKPoZSEv8RagAHhCMN3HdmkomH
yEQ+zAvjVv4l44rculA11A9Wg53cIaOtFwLq6vSH0E6T0U11+s+uIKXtUBaP5KMF6jY6OE3UqadE
aUr1E0l5KrvYck8dJteORaKZpHLs5aWTBJjoRsy6Ris3n8xJZFjRFpKVHKVe52ZzWsX+T7eFXMBe
CLhvRDXoTzZON+gnBpMzuSF+wOM7klzjzqgrJCO7wZZ/5IMT/wlDzXoPxTfwvV6KndA1O6X4rVdJ
9gH79XI6Z0T/RzSS/NzrTQv8pdxKQjt0uVN+jaUsf667NnUOvWFgNZF0hd+702iFn4QNs8ZrdKM4
ar7dtxe/HcyHspOG5pa3UZV4CP9r3+IGDgatem3G7OA6f+xbbQhcEyFG6SSUqLxPB8x2D72QxHOE
YlV0ydD9GlyrVirn1ODunB1sRyrBj0aIPcB/GdAba1WjfMzyUCk9f2jU4qAnaalfpxpRJ/Sc4q95
gfT3ySHpohkQTW3pGnVjm64pwk7CqsK22kOc849rS0bxiGqxJLzShyzsmaRtMh/JlOhANFzA78YK
DBSzolG7s1JrqB4kNR3r93Wgyb+zfFK0gyiRvnS7spzKJ9UX4hyb+QihhZ6V5IJ1qX4VfOfu0E/C
jw9lncEZ0e0hfz9ZQ2+5Bu5M1UVS1fIPSgRJeK1Ykk+hQqZxjciOnSczLlT5setMWjMUJvU9sRYJ
BZBwBWgsK7F+SANjfkhSXRp/8OGV5m+lAsy3yew4MhPf14oYvg0mSkdF+crFbnzvAr/5wq3SvTVw
zQYG5Fn0RRV4Ucu2bxFOEkNwTNuzWhfvYgSknq3IcI5vDMLzKjqi5nTn54pncXelnZB8SzLFrSP0
gpSp2htonmSnw7AVhGktMGsHCMTUc5HqmFGpyNDxotvYBP2dotU+xkpZtVNSbwVhm4uYKpHUdAUe
G7m3hkpI6MK0feTBh5qY3ONMWuHTspPXbC1Fx4BWzSzyxoD8ZbwPYQ/C4sICT5qkwm2p1YCVROJM
3VjvsNw3liIphf5Nb2tjsiGrdd4bcYmhUdxoGDNX6akozeBeazpnD2s0f+1FvgRPSaeRRjcK3uni
GmsMM1dtQOA3hh3t0RxlcTRyI/khpUFy3yt6X709B+DyJ0dDcX6eSS2S0gSqsJp3mY/LXT14aZ2V
Xklg2utYbuw/CnqSzVnCfy3e1YCuTvDCIEMj9/SSsnUOTlVVBxtxENfsVf2XgRPMxRxTzUvNIL/r
yvEnhzPxgsnMLn2htoemyrudY7GRktO3RqGOamP2u1kcPmZKiRZOgX2tzQLvgsAJQfaX8rGx7PxZ
H03jTAa7h63Z2E8sCiYcv3P0JJfMWJ8QPiUAsa8tXWYPo9Ty1E0BsIBWsnYC5Xo70cSeByEkMbN6
+WI7YQCDrKBRqFclCJLWDYPBj77g6aNd+iysox957+9pQqyfju3EVJ5ZAeNWensvD2aQwcUd6k65
RkNvexXCmUdfBe8eZ+VegAbQvjwuLEIxxb/zQ67wIwV6zqNdMlOK9c4ujyU+MydVDnzz0ISINrjj
UFh/RNYo3PBJE9uurKeWfdJyv4gPyPlbn1XGeYFH8y/yvaEP4JSCFRq4Z3Mrd4Wmzp73rSXEoc9z
9TGCXj94IXlY5qEPrIuTVPfGk1M5mTgn2dg8J0C2fyuxSL8YzhioZ/yFcucqB9gJ3GuELP2QMozm
QnUG9T+zqYz6hIVG/81CHHC8FKgCWUefTuD3TLeDCN5yUk+nRkuS06T0HdPAKjes68waL06KE4+2
Z3aIgdxJbU2qEiC2o3uGnkTOQZb6FqEKbGD8Y5gPQIUx6U6fU0jDOTYZaRm72PxphhfZUqO6FeaP
H+sawjOphg2cAXE/SznkfktzAV14zUL+u6tCl7Qq913JMUfV1ZNAKN8HTB5zQPB4lbuB0OKfRlRF
/oEsQPzCDVvTT1nkON+kwobD4gRZclcrjl+dKzKdHHNwsw5PLXz7nyJV/OTUGkPzQRFFG2N8EOWD
m0FKS9xca7X7fpr66U4rnDB4cIRkdwe86O1vRh+Z5LGhhf506ojpLpTHPvFs5FyaQydXmuTqrZ//
1/iCD1/kSAR6SuQLCZ62VtzbTiK6AwIzo+7GQ6D9npI0fRZNo91hrpL3RzUJhtq1rDgoL7Go5UvG
7K9xWycFA9Jn0n+qifShrVTG89g70kV0avKzreryW5VhzwD34QPaOXnrR/ol8TXn4yi0MT7WAfnp
cY6GMJfNNM7ccIq733z08iHW2kl5QuXfNI+22rXJ+yljynLqYD9WXqlK46cuGmAbpUnXnaV4jLSj
7qcNugxF5Dwi8ySV8M/7iBmKOTXH1Fbj8Jq1mp8fSHmK5ySBFO3qUWU0p9qZZHGxTF//nQ8FPklU
jRKotpDMx0vaCQbrIAz/VMpBgeNqo7eRl9VtwBaQpaEa3V4Z6g8+NP7Om7RcK+/lgMLBbbLasLxe
9jXhRnEE6XyYpOZidsnkXBhNINw4YNP0WEqhzmkw+w9T7jsPda7LH8eQ2ealCJokctPOTD4zg0tG
vqYeVMeyse3gXFta/QytBWJXAZ2x+xGoU694qVMqVB5iNMpzGEEMSKO6Eu7UlHl4CBW76D276NLL
EClF5RGE1Q+NEhrTO0ca6u9Vbjo/LQwJpLth6uTmLgwDygspiPK7PjRDGwdYXLWA/2qJ4kKGaB4r
oSVwGaGRS+dRQlELfrHvfDZjXNQ+IifFq1RjdjjnkyD/mJNCNB8RA43q95Oa1cGhTahtb3wVFUj9
1Hz1USozzno2FZ+KvCon7/Wcc3XtkXPOaCKYFMBvVtmgnSLVDcOMgX8ZHQbojoixtvoxiSq4+VNt
Hrv8zfyZeUmiCUjjWaZrCQO2cmaDYBiA2ad9f8KeOT0WdRV69CeqqzVZkdfp8bhTqq+yjnlR0IWz
YCeDvWWSmBX5X1VqSIFD7X9pVaG/p7jb0yBb3Xh/V8HRc1Zhob23uPE6RYumCuGxWzKU6YFhqHKA
gl9+aPV8T/BrzmpfpId/l6LBOmt+rV0IKXfog6OjjJes6CK3bwvcTioBdBGRBd9tMAYC25QnJ4Fj
4Lf/YdP8HVkxF6f7scgl8og2Xt0CocI9yzrURWPRX9eHY2I1iCoMkZAOXATy8+urbrxcsItMKBmX
0G9ZArfSFCtLzDpQwSgi+z6RoFGWlhQ/I4C619DfWooZCR8QPyI+5qLzBvW3yYb55U6TLg7diNS2
oqWZ1+JJ8daGJW1gGFboH5BzrkdOmu3X+pDgcqFmymNE5ntXIbywk3Svkj+SI+A886FzkPpc13xg
krNZuA29NYhagRx3R9tgFhOVme46lPI7tcT6BdJglmfpAybpdGMXtUQvhxPmwzD0g5gd0Uiydofw
6nQIYDrvvMCNZ5trZV4eqe1aTdnC0RlGLAZ3aVCml1Jk4lglTXMuc7k4IE6yO7dd9fzm5jmBiwqa
YhO48su0FnSFYTZRL256EyWjV6LtKHkC95/3qRRP1W9VEeRGoabiZT+JcHzKBmyfunBUFHccY6Rv
DDbXpbWqZjq9fkTWUY4QDlmLszkLIy/buL4epl2oB7PFnl3jZKX47zG6bD/8L6uAkOcDM/laVi2O
VtEOETZNz1YtPAmd7XdkLN1/r6+y3kIcjBm3NUuFMXpaBBmjgejG7YHIQx36h9lMy0XTO/zUtEO1
A/vfWgqDRAIpLX1kuxZL+QLDAgF14uY3avwwDonx3k8nDDIbMfTRztFYfyMuWzCKDEYBXqwAJrBg
NSfoUTpVTSEfei2MTppS7VFTNh6J+2dWPeMmQnd40RQZTTHldPHjW55Iz6LOUm+QUvWKBmm/sxvW
KymMy+knMX5FaWHZ1O/a0miLDMU43cine78c/0ssjHezSBPHN+8I6Ojg9Lm/GV8tYRp63E81EqUC
qXZIxF1GhxYum+SqYbEHi1kNlOfNzcPQjAORvMKjNGC6ZOSguV1z9BmDtrK+OzBOT5iJ2l/z3DQ/
88jdtYgCyLcSMLSdan1NRJl/AIBFYEAMtOUl5rzrLCPPC26gsbHK4Zxmkem4Wik7xdEq/Mx3NeZ0
1vsKu8XfdlMowmscpg14e/pIFCTCRtOmCU3LDRTJeDOvmx/HbAW8DgFg7YKB2JWj1bix454UK7di
MvUzDXnpnOPwuRPRtvJT2iPYpMNgnzf0y2CLstNIWseHMP0cbm+qJO/MzBRu3wMBcUOfKUBeT3uQ
jK3PD2AU5Mk8L12xixvcApBbRzZflyTjiMwCkbwvzbNGPX5umMp9RvN6Oog+PCvhnm/T+kIjpcNi
hBYZMONVELe0HtO/gjynlIz8M6ZpkhsgZen6qSaEi32OvNPV3HrHoJnhdgE/of83v41/BmYYF8q+
1MBvGAzD/9KFgXTAMsd3RdOnD20RT3Pfo9hJyNdhg6f8/4uS0L1cFHI+ITJGq3BCqvxsoA9+15cz
k7zcVUbfiLhAHoBHzoEXDvFiD4EBLlsbZu+tG1SaIfR2H2Vf7F0i89+yTMhnL41ZrHPW0Zw/6z9v
UQtbeNI+D8SATP2A0216qjsjO6CdpStuPqTmOQ77b5JS780NNnYrOkXgbLglgciuCqoSJGU5jsGt
FGr3M0D5amK9SmGur4LXddEMc8r3RWZZv7Qxk6s7JEzjPWDwxktWYabQG5/dZ1fiFkqnlVCns+CG
KtwIbjMMTrqU7/EeN1aBijIDiwhAyiqvbKZ8INOl1x+jUHDn9ENoHKy4sPd25+Y6tBHRDXJmr4DF
lgGRMTQm2nawpSMFP90keExgBO6cgY0tA+ARVyJ6/OY8k3m5ZRRbmGqfStJVbdPswIzWcdNemegZ
leo7u4jVQ4im/FMAcuztGQ/VIYbrAB+BYiwvbdUI5S5C3PgWBT5SdYbkH1Fmt702mMKd6LLxKmnJ
ctgRH8HadQk7CbSuVwneeOYiXPBU9ZbyA3JcvLPKRgyji8FPZKm/5OyXrxK386iVWj+45TaGkkel
DNTfhjAd1H6GpLJPEFaK4ZoH1Do7tdVGIPt/bCzmXECkliDxJOuq3FZBaTQ93TInFJUXjVPhDZkU
Xt+cAJEH2wQXdGXBDy1CTK/UUQKODRn5IsLvlPohA6MYRCf8jdT/4bG4EOahGrCvVT9ddAKpc98K
UDMMWpxVktC8jHBQGStHWb/n0Ln1Ehm6UE6BQYb0Pm+if4JnXxlOJUV1dBMll7uFPpPXl77h2ZG0
N+jZ2o9zUQpWzyJjXfZobFVp7ESdqIUzP3igvTieJa3/8/qXWsOqTeaeTFihJAGrWl3iuVMZvUnW
dqM6Ko6xJqr3KEbhvV712nGIm9Jj1osNaSyZRz/qDZQ5xzcDYfgNszACem7I7xCdX77UMLLaWPbJ
zHs5La+JVipnrUdNvQzqcWe3bL1UTvesxadwAax2phQ5cpwhpiqSsLnYQzyeB2FHOwK5m28VHjLo
MWZZCBUsnoiGIhNQGAQ3uVBUL8xV65RP6eRa0OAPrdwmXo+g2CFHhMatxjZ9X/r6m8lL81uFDQLY
Htm2FRQyGscuCeQigkqb56eIBgiAy7x3Ab0kO29161RQxxM74cMDvF6c9xAb7KKtKwzdhwC7sHa0
3GoYquex3kU4bC4FyxvIHLXVKnspLS3UDTjmN0j38VFFFc3ThggedKS9GbaKugogSw7HDJtdpSuz
uJjmJEoKx76tPgKcsb4gTIJYgmOG5k5xOr+hRVI2wylYjhk6OhqLG1bidFt6hqSLlDTdSZbl1p1m
CrZaxdJZzgr75+vnfuM1sh7LUbgx3F52EmSpjQNVRjOnLaY0RHxYbe41yrEn4Fr+zu7YuPIQj5mX
moHjK4Jupxc9nIWZ8siYPPYMcj0PhQQnQzhBpPyBLuIzArfWx9efcSNrgZ/CjQAeBuLqsv8lG7lW
IB5L5q7m07FSi4j4JiePWlfLaNzGNYOpVn7MkrR/e9ZCIxPxVggrc6dmcR6GNJU4JQYSCE0/eEYQ
hh7miMlxSHcNgrdCDXsUH8RZnJHqYRFqanNEySvBVpwJr166VmQOx0JVhlOcmSbsfU0tT62ZWzdV
Anjl5UPZmnelo7Vf3/y259SQluNfg4VlDCgkIwoSVcLewG+rh1AS9YHeG7Ne4f8WKna+Ms413jDA
Mnt94Y2QzsImxJhZ93y1lbGm18bCpGoKU9V5gCquPzRFHB1fX2XjwND8JqKj8cTVYc+b/J+LPwuS
kjuK7q3KYOaTIrf9SQ3GWUtjV+R084H+WWoRCzAL7ayB8eOtGQrTc5Qp8Sy53escbZyO2ZpYpyKb
9YX/cgr/eSAQrmFRz8W06Pv0B7Td4LMKfedckHNc9TiLYhiERsbc1myzz6+/zI1o92LtxflQtbGr
ZErbmy7S7Igsl8X4ieYp0UNxI97tzhZZc+lnvj7tGZozc2q/RKzlZVyPtYSoFMDPIAREECTXuBH2
V5pXuAD2LXJWbg3kx5NHP+DJnUS7N4J8ekA1MN0DgWztpVmygNY8GsQIpbzcS7E+8fWx5Ltx9aPV
bzFVfTDBMhSurvXtp7e/ayjucNw1A9DQ3/jxz3emEThoDrAGdIWK54wZ2ymMEVaG5Bh5iTK8GSnE
m0apZL5XCPWr+aWDghHo1JFueOQUt1DX60Ns6ZIXBqax03vc2sFUpGSNFNjWyl9bDUu/DzXsdLUK
dAVwUT9830s5mulhC+SltwJGGFVk+oMH0ki8fQ+TfcxNV8LCOucBjzAOBnKCNzmaTKA65W95ROrG
UIv2fWzFyc4W3tgzCLJg58IdSgxaXilKr9ljAvL41lVd84RqlP6nDPrye9FJ7V5E3VxrZpbSUDbX
EDPbYBrUmgjpNJYx3Ge+aVwVoGjX1oBe+fru3FoKrgcJucEAYHVTZr7M7EEhrIZNF76bpH46mUHa
fYqlUj2/vtRGWCXH/T/OzmtHbiMLw09EgDnckh1HGoVRXN0QkmUx52Kqp9+PulKziSbkNbAwYFvV
Vaxwwh+4ueGxUDFfV5+ycrTVKqRPk09W+m4CGHwB8PEfvhNhKSunw5za+E4hTefGVZeeUxP/b+5E
EwgAO89D3xk7E9I3DgANPp5b0hkoMeujrSAhl4aoPDyNrnQUwMu10x4xRTe90wTEJgmMtkj7AK4Z
OCu9dOwfYWki8Ju2hvpNSJyZSU2qGbympWUfu2LiP4nFaGOOogwdOr55xN8La7agc44Ewk5RuIha
9WiHYWA/p0PgxZ6SHHAbYsNHVWH8i6H1mJ5UK8SAIBEuyJ3HX3Fjw9BYWWJ/SFBL2+327gTN1XtT
AZEBGdXmCKNrPnoITr6Nu/Hd45G2VhfDSOCAKGmQSC3//I+LU3GzsGuRM0d/RUfZGDzm2Z3s7IxH
Q4VHW1EERh9NePFhgfd45I3nEZgwH5W+/sKBXM2xd0QbFnqFp9iQFseU9fCbLBvPqYiEX5TqsDPT
jZMBwpV2u8mLdI85odc9Y9oEBrq3zehYVaH8CrLe2wnHt77cb774UsDfgEXocSzBMCZPoYSflw76
+KKMCJMhvLsX+W8NRfMb/yIQpOT5609HndCKIpWCQmtXhyaJ2hMckdzPIOvvfKsl7lslbnQVFxQ8
PCse82Vt/9wlM6R7VQ9xZzFTZTzbwmi+6goiVoFXhcmpmNLiPTTTOvoP52DBEqAHRgB319tuRs2R
UeoybgwwEL7U9L8inN70odO8PN6Nm4vJqwMsiQjiro5AXxZArGUlT44SpSjNRWaA2qgZzFq1F2Rv
bfxlC1LLpmJx98iJ8Xf7Y07Q/pmLwIYr+z0PczWwvGh+7TQUUB5P7bcp0vrrObhAU6ZxACetkxa8
xGywnSgAOWNsfaXpoH9pQM6+V0G1frHqIv445Q3mPInTxgNK7KH+qwI78cGFWKMGau8oc0C8g0en
MzTlFS2CfvbdDr+8EQNUcepTZ/g+WJ1b0/ZsJmhOk9UUh1avrFemLM09I72NDgu1AyaCnhH/ty5P
8lYMJoox6VPZuwONbqX4WZP3/qictB0CU5ou9Z9Wnw6SDtEnY3Q7ufMobd0lyAAtZaeFObo+D53l
Tk7bODD7pVV9MWyQZVUWTTtYmq1TB+qJ3jZfblGAvj11kITEYC3IDqWdS4CKSXeekuKT503NBbBw
G3jYJV8eb5atc0DRdcGJ08G6S7QlmWcXmoAvBkf5AeVIe66zNL7oueh3CiZbx8Bd+MSEYBSf1vmB
jChQEHCBjpGq8s1VTO270eVZhK6ZrF6PXbmnNbb11HnAcX4DDmEIrpYz9vDrsK3FsTtu67cciTnw
ErymasU1fbUexWejU+ZjnrN3Hy/q/Yc0KGZBtATyvwGK6gyIKlXFTS28MT/iwDwCmnano4u1bDD1
+Fk2hRXv7J776TIoeTx0SPpKdwA92RDBpCmenUooyouumD9GOzODXEY6Rke59bYLK+ugY325Uxfa
QEswMidzEaumZ7E+He5sGW0yYiliVnX2lYZrbvljIiUsRGwFjlCS4TunbYb4gPCUkXvH8j6HXVe9
afB00v2OEFYPuiGP967ee4Ee+l7QERYmhLEByUL/XNdJCslnrNT5DJajBMeEjHp4sLSh/BeDscqC
XaCkb7tZlD+KSBIQmUI3/pcBGpU+ncMi33nk7i8TfhP6NpB9ySqpqN0ec62aKiXvCabVohcXY0De
1G7hJD7eg/cHm7IC6C3kCbbEGZ0ypfVdEW55YWE9DUrmxkGdJ4ru96ZX7LnKbG0+UjgQeRQjFtWt
2zn1WpG4vcIVncWJ8qrILdX31Hw6kkyq50I15lMfVeYrE3mfnVBlc54kU+CTES69M8+BdgLzsQdq
BSYFOsAAcrpteMYUDc2lx0u6NclFTxvKI8Xlu3pLY3RpAZOSWC+Ki2sMASQJytBTzIObKyVucHPo
fm7Crn6VSiRbd7bN/f1J64VwBVW/BY+zjp+jNLJTky/41BhzF8x5kr13Iif2ZTWmZ1PP4p03z9m6
xeiqUt1GHGVR5rn9pkCe5qSpFo/qwUifE12MFRzguhQQLVrk37FlLFo+LsyKQFYu5NScjuV3J/M6
9+i4/VRdoWjM7QvibjBGpOHCno3HZHwzGFK4X4ZkVMSRmllaPEtHr7gVe1A2B/I7S7m0djaFZ5yH
k8zvwlnzDrGJ/d1parzOOBYDGFekXMOy8ylV9AakgqF5Hu0hFXhFhTaqX7oWviqyAapB5Ur7C91o
N/LVuCkXukxlPod1H6sBuNihhtQvqpfcSVAVHSfFqI7oLxXJsZXwI3wnb6mZRbyLOFqY+bCAkAx0
xgYafwqTTipIN4DosdzqZ2NCt8kefligbvXDaE0OHc52yDnkiTs7QdlJrGR1S7Tw3DqlHA9S7QSs
jGnIbL+W1qAf8i603ZPeJ7Hm57VaTJzf2KyflBQ3+FOPGH5zIY4zPhVlrfbPBXSP+tBMg/pOpcOf
+H1oD/FBilEzXh4fgY1NSFqAeudSBmBPLHvmj8RgqvFI0Wve1AxLM7+g1xLMzWi+SfndP+3IGT4+
Hm9jD2KCYC0lTk9HjmEFjiq0SgqlSdKnvOp1JTC91wWKlrkfqpHxcyjV7qUY3HrnJd26UhZp0kXQ
jU71euP3CFjwPIMpmNPIOFC7wnqRGPjcjELsRAqbQy3eLFya6DqtD7WgI98kdg6mwJPFiVu6DRCV
CV91GKQ/XsmNL4d4DEkIwgzLy7C8Sn98OQuGviySgeYtShaG37d2+kKmZZ/F5IofVqPuofiXP/A2
C0FthHIwhUxKOXeRpXDkADCqgelcOKXlK2HUYFupcF/sXMtbM4N7TiF8IXEywduZqXZv0yvBPFyq
aRuM9JwPvdYIn7LjQAYz76mlbX0z+m9wWShyE1us7sUpNBFLd7EKMlRZn/GMag5VNnQvPQ3c4+OP
tjkUil+kjvhiUBq6nVrEazqoZZw+2Wo/vIrQQH/SaqM7zrNt/oedSBZAkmNAhtXWjhHlDJQyTydW
sSzNo9Jlpt9EcXuMTSgLfz+rpdJF/9VeSgyrWQnbnoy4Ri16Lia0BpVxSi9opYUhSSZq7o8H27hB
4NwisUcN6Lfq1u0SJqY2o6qxOPsZbhYY0nN7H9hy7yNDUZ8FKtlvqGPsgT/uU1Z6hjCRDMCzZK3r
e6vOK2RVVeKhYjKTH7SlmmNmao3rt9aEfzjdi5B+jA3VCpqrZ3+KlN7bDX7vSblgsvjPUUmma4E+
5e3UHbXl3eH9fIJl5lCSKhvljeKNSK3WcZO/RmzGLV4iCMst4v6g8wNsfOpPhaoWxBcJojQ7n2Lj
oIKKX0yilgIvTezb3zNphT7YSYVK+FSh9ofCpN+mle5bcZsdbRHu8TE2GmSLLQS0cjYZtRd1tQAe
LxM4PEKmWE91X8zedGl66fppHTuHzGqyi+1U9cmMZHTMpEwpNvfhk3QxRH28CTfuQpzrKX4C1l+I
cKsfog2WmhQuz2aa5/3FCa3kvVeY4enxKJvzpYxM84i2OWqKq4PV0u5E+RmDlNRd8BZu4Z0wrjZx
eEcGphvc8up4Nfx98qCgtdBPiTqAPCYF9vPjX7JxbwHAoqxGB4Sfsp4ven1V5aDV8DTNU3RAzpDL
xMpkgIv4XrVrc9JAVlheuiBLz/d2VxVdEiYFNLsnM2yMwVerzrVguurtT2LE+i0MyvRTlfTWxYrn
1yPK+KR6pX7t4m5P5n/jqlnahEybuxrg+np/6zbBiayZtdUpcGvjfHhFd6t/Z/dJfyYZbz9TdZj2
bu6NYREwgFvGcwSnc10ei4SgQkdF9aqVE4aElXRjLTBQMT210JXKACY78kFd7SLf+Pgzb4wMf45u
4VIb489aoTRqJ+rsQWTe1bSEc9Lrsrx6ozOdFROKborWD+Yy5Z4u18ZZAjK72K4szJC7aqCB3ogT
lwya4ONwAiOTH+2BGsfjqW3sYNy+aMlQnaD2uGZZAVB36ROiHJ0CXT0oTRodWtM4dVCo//5uwKWP
MjR3EcWxdTgRSRkDVeRCrEFd+JPR6u9ElOo7o2wgapAEZjYLGJGB1hk6FqyWwFQFjVfMysZgFI3y
kmpuR8Q0Roniy762zWcV5PzCiKobhGfjropeNxR20r8Pa/h03FAeYhFs2tW+QVs2dEJVRE8hyeKp
QrXg05g5lh87ck9acGPeC+sYVDIPwBIIrKJDot4czBsob7vEXLX0Qjnzzmnaj04vZBOkmteIY13L
8EOyaEMEZdoNbz3RGj8fb6jtH0K0yIMEu+Sur+k2Qzz03NBPaDSEmElVSYDrrZH4FMpCGIydduri
eg70RJ8PRTLpvh6a9r+Pf8X9tmY1UOr4zdhE7Wg5XH9kAXNTWTXG18q1V2v0nfk9CEW5NqLDVrFz
gjYnzEbjhuAFZsvpt2PVVWHGQ2Qp12wxKguMqEkNP6kMXGFz0BMXZAV0ca5iVUl9Jxys+FRYUfuE
BjK8xsfT3ngkADsyXwqjEP/QRL39LQznZcKyInpnXQxsu6rtDyk6b2+KqB7+SRUjwcFJmi9z3s7X
vkLm+og5qGn4pYzR6Hr8a+6Dw9sfs14YTSV5ljBG9FItX2LLQdFr1GbndZPWY5DPmovgEBQyz43e
1eiC/f1VQCgEsJUTiH4i4ka3i9F0tdEPKN89oeiNAoNJhP8bGf0D8wZCvzyrvTfzUIUntPwWgTvF
e2ItlHLnFri/yBeoOdEQtEJn8Vq7/RmpyWaM7D56yixHXArLnpVA5knX74xzH3byZ5PGL7hFWivr
b18Jx4uVUYNNYk6QuZwUXKZV9Sdp2bGPKJry/vHn3Tpji58IpWXP5FVe1SxilNKk6U3cbkWtHLqp
ns6tHHofqRFvh3exNdTCywM8w/TI72+XsHSHqHRH7pTUUhI/oql3iFyJQF+JOMdO9L45FphMkIKL
f8tvMcY/rg4ntcqiLLPoSaRxBxkYUKTVqRPYMmuv3bY51EIPcMlIaaKsbqkyA0AwxTZ6t7kav0dM
xvxU2OPwBrMv7+vjj7W1CRc8tLPgdWzK8bcr2IUK7ut2CnvLHMajWYfKycnyYicyd7eGWdgxQEkJ
JqiJ3A5jFJFVheMcXr2kn5KTk5iqeJ4hpUfvhKX1X5I2y7WgcCTd56FuxPcE5k56RlGvzIK48ior
4IGYEzB8XvqxmKcuPUUDtWK/EbP6c2p5Ov06nKoOcaA2yfB9Ebl5boks5GGQM5XLLrajX4mZtrXP
W4QLTWwkUxpUbe4MB9EpcBylYyVxoFNs+VVCtCc1sKzpHfZEU+hTIcqnt01YsZ1V9DBFMHp6Sc6Y
to5ziVy1MYMhju2SJzU3TmhuFA3Sdr3dHgYxTd6RnD8b8GIAS/Ss6tL9lGrZVLzGxlcgVI0i5nE2
U2wWOzyyLrlTFuBDnDpOLzKzjW92jhmAH5Z9FB6zaSjk2clHpTtqokKxs1br3H1NuD9fogitTn/R
fnljKBWY6HlU+s+tmxfhNTba9ifprRcfFbXOnvVGNKgsjQXCOdAhRX8UYMjRfQoT1CFbJA0qv1O7
6AMJE/oTcYTnrN/pWL35ZanNiEd1LXWzRDGr79T+k3Tnodg4B6CBlqapqllUQFexS5jQDtbRv7mm
5pi/4l3HzTePgHxIqs3xzvle/rDbeh258GIMw1ON7Ia3/Jg/znfYtpURlW3y5NlRcqSfMPnohctD
IVVxRGHgUBY5WoJOvDfwfRYBcoYKxFJLsyBQrt6BXq96o3Xc+MlUs+xzivPCl1EbU3TYdVdccRXm
LRZ1ZO/Md+MVxo3Nokiz6LFD1bmdr2vEYd9kJlXeuOreuizKBdX5t6PpylepZ/5DW1M5t9NAIb7q
m52Le6NnSjmP8jLEIGAF6ILcju5ZUjML0SdPyIiWHvpaQ33Gl4m6VC/gIHatOVRPqEPqnY8gSfEN
nFH/rjc8kknkWjN/0lrjnMT9eHl8H25sOSoVS6PJ5f26A1A7RVTIpFVBTVW4aPJ0kj+m/XSYaIrt
7O6t746rIZcuWQDPymrDJciv6TJtY5SIEhtKqeyD3Cv+VY2o8tPe8470jPc681vT4wo2cVlFhQ/y
/O2yx+lc5KMLURHmvn7iAtGuIaJkr1NF2xP83hoKGgpJJNn5oplwO1QmgJ8RYLGtNdqtFr2fw9Bq
A5bY5Xx+/NE2IhzyYTrJi3zpYv1yO1Q4ei7gFJNHLJ1Dw69yL3o99tUgaLun4pxADVN3Ts/GkLQj
l37k4ktJwfh2yAiXFhz33AiXsTo+4jFgfaT/FJ28GFG0zJqUnQOzsVmWJi/NCwhZ96WtKjVGKhhI
ZCeezhPdTx/KNq++gcu2A8k16VvjPP+HmwlwMiu7kKWgma5uphw4uGNPHrlj0vRBO+j2W2UuSZ6n
Lg/QXRbBVNd/bd7IV9RsatVoWKEUb68GtZEwdAebmG6yKoQSI0qSThByIJz/8AmXaIQYlZwUGNzt
J9SirkLpTSpXA1Nqn4ZGHBhp5R4WHblzleTK8fEu3YiBKIpD6VmQxNSBV+OFWVikjpiUa5u19TfH
LfvAzay9jbL8KatnjDCfyjvdNKpi62OnJINMncxVrnlX6udx7sugkqUbdFVr/f2xo0MIP8dmU5LS
r074PM1en3sMZepR9TwqED4Kw/uapo17xNtzT9Vp68j9MdyaUJqCYbbpD5O7x17ix7GlnWejFAcr
zvUj6LS9cv3WSgJG43G0KP47a50xYcTd7ISTd51NOfoI01VP6JaaQT8oYgeruzXUwj6G7Lzo4K+L
U3MNjUND+PLazdkyl6q+mPXEKvawyR/vwt+NrNUG4SgvADT6u/d1mK7lbGVOjCdcqZcXG6nx/mSH
YfRJDMgDxlmF1/GYtV52xMY6/dmafTv6I6VngEr9zIk0jdmVF1EaqHnnJM/2BzXxpPiIbq8pjiY+
MmqANH3YHIpKqtY7TNP0s1tm1pfUFNUYWGBzXsV5aX9wKml9QQ2V2N22ZW68oSjnhCee+epnnRsF
opqDK55DcqHoh0vgOfvwPnD2SiaAZcGka3FycMCwq/6ohK7n1yYQeR+Zf+H+6OQg1CMs1uhbglnJ
7OfWqJpXty3VMQgTdfia6enYnxHCsT5Tj+ORIkNBJd+IEa8zFS3K/MHpZrAHs5P+Kiid0zl6/DE2
Yk7KEPy15K88JMu++CPmlLad2kmNonOsZ/arfMzCw6yhtL40iEg+SJoVQCL/5lB8d87uxo6j6Apz
CII9UjPra6LTCKBUnHjxw7Cq08i/ccjjjnrPbE0vjye5VQhbYASEuChpMt7ytv0xS1ErApyZoVwV
zPsuM7ktFDElm4mv2YFKPis+j9cYtLFtvjVL4zvaN837xz/ifr6YuYBPpz1h0pRZF/4KnBB7qwSS
WIjaC2xgvEHYOvKjITK581Tf3/OLeM/S5ENcGbLU6losCrN0IptW9Uhj6EJ0q1zyrOl/PZ7Q1igu
4kwuQ2xUWSwJhqcuCd8xddReV/NoXlGx1fcwX9r9rYvcEso8gE/sBSC7CnTE1KBFBM4KtJ7bv9eA
uHzPhknaATJy+RAAsaaEjjKGeEs2Kz7hLiDPcwItNpGa/R3yavJPOrYeYGU1/jhjI3AZ2c6fHi/G
b/TG7aVGmZWWEyp8BLd39U3KNbnulmP8hIB191RRq5l9tY+LX4PiRhfSCoQGdaiBr+cyGsh7C/mx
kNl4rFPFOViDo54Gp7ffDrEtr49/2sbGo1uDNAftGnoc1mo3xL1MJnxhEFJ3u+GMw2B7sULsbUpb
yw9/PxSsASC/OvkyQmW358xVXNpgObIqQunVg5r3eC6UTXjMjWxXRm5j+wFHh4nBMwKWc93gLwkL
QMQRj0aQvr8PlFALv6LMmJ1Dox+/2+gv1oECMiXyvXboPgB/GQYftI/4blPWEK9FhPTFZHaDCSSM
as9hkp7+owbihfuyC1nGR4ZVTqc4UgWlPaVqMr8ZjO4j7o3JF7ctxtg3aPNeZn1K80MahdpSeqmm
b54FGPegWn3/rl6w2AfDloiqd4qGKmpRTOiUaZFVW5CnVOO7oAdD+TevrNYfeEN+TWMVu75AWN+m
ITGnTaDjHRJSja6SD00svT38zsYOWSCVZNhUo2kJLf/8j+tRoeOVdTG6KoWbDIE+yfKoA9t+PxnV
HnRn2WyrY7I04XFFoOOANchqM/ZebhmhR/ony/Sb1hvxWSqWCNzCaA+626nvPNgQB9zoVT8pxbyz
P+9zGPiAFBxo9yHGQwPzdqIaiAO3zykMt0amHorWEwdoyE0QeR7GwvBCgDU2e9I8W1M2iPAX91aE
D9eHIhqdIlOQB3+a1NQ9tvRfrsLuFixdP4YvZRjOgFLCIjzHdUVdoelbIMKPz+XWHbqQlpY4mX4D
NdDbiSOVM85eqIeoXouMfeflxZU2UOj9mnFu0P7xKDT1/kDj4ypATSYXzJ14FCVtdOXYlqb+bsxS
97MuS+uXOVYjcorOQPFejsoecmFruWhGAN2nNrRRl2lMUFxOG14LW7oNyAnwZIhUJ8SANcUr2xdJ
ojtwd+TUXmo7itVPWtKZ7s6SbVwvYKnZqcBlwFWrq5ChTFQyo6wlPDG8ORh1O39nlqL+a0oGCRLb
EcbAwlRdZ2Qiy5wOvXblOteJOh4sxYtfpghF0KCaq1Y/oa9df3y8FzaeUza/AzkJMs19VSTKiTGz
ToRXI8P189AqtX3uimH2juB0vA8uzf1Pj0fcuF6Aq7L/F/QNtKjV5uu0EOh5F4XXlguxIag+CoN6
wZRnxU7t7Hc9dnW9EMujKIaM6dJsWj1AVtaEWTIL5TpOtvJsxl7u+CSjUg2Sepp+sOEkxgFgkUAg
12UxX7NUS36M1G7Kg1LW7Xc0+o3Gh23n/Rva6Ef7pmJrz1Y2Wu/wB5lGv9OaVAukpk4IXxaK2p3a
QSmtp1mvqZo5HRX0f7UOPZdAj8aJGCCsIw83g6l96ccEL1N9nkJgb5lef7KSjqIqSVJcYKZCKnkc
hmYAghD24gftFqSS9EkxPw6apLnU1l75TqFTevWoZ5GwCMX0XohK1FeYl2nawRxMu3rm+p7EezpV
oKzdPi3kIdRycN+D2cj3JiG3Erill0HDLUqlvSRZiY69WzZafFD01sReDVfFswcdNX9P6A+gR69m
tCJa15usAI8ARwRJr6s97td1/7ZRRVtQPXVonsa5+qmHS/KhR9ap9ZVYGZ6TvKkjRGe4kgM5gW6s
Cs/9YBgkVAC3B+eNARbss6t1lQtwBtHpQ1I5jXmK6ZqCc5fpJA+llFPjF+1Aswtzy6gNBOsy+DLC
kclvyjB2D25su9xHRZj3B+xo0v4AG0LNEWSRHgSTqcrhneiRovpOVpf/gymBLxOSqunnx5v9/onB
8xOKuwvTDfnUdc4+tMJy6f1ZV5Vi8lEoevI1R535pBYDipKTNZ2wJ9iLuzYSnMVplF1PHgeneP3G
xIJkxrJa+zqjLoZKktmY6FyZ1WzRkwTg79tGG/2btwZeZ1QnXT6JHrdz/grCUtbtLMH9eb/9McvV
+kc4gQwRH0dxYPdnRXQosSM8VnajHyd111FvY7XBOEPXpq5Fi3lNtHTsgoM16uZV4+YMgPerT71V
xQXuldI7SQ7KszBQF3v8jTcmCK6UIIZLZmmYLFfsHxOEmSeSvhiM68C1eQ5ttTkgbQA3Y9xTmt8Y
icQcqAD/Y5Zr+ddE2KiUp1jI9GC3D42w0hehxuqrprfir48ndfcu/FbVA6hjLTA23ofVpEYlqQc9
8q61rrxIlvVJG7uPXpegISiNaO9R2BoOwx82w1J6uGv7aqVZAUtKsTjFo+YoY2EGBBNa4KWhEZiF
3LPfvFvJpbO2ZCbEnSAi1yKvOIXEVqhKMHqhU3wKBxGCr1KwOK1LqezJT9zFMMtgFOyQROA1uiu0
YhAYWTmyglcrS5LwUoIjsoK81Itjo9tdH8i5wW9vwJ0j4paM87ddL8sdsbitBSbe+82CtHh4V99T
6rQjsDV1ri5t6+doNp38PIA2bYjt8/JVzRW6E1n81va5eX2ZNuGMgcY+GeddSmZyexcAe7xrnLl2
d2m0LpcHgx4axGBoCgOgKjxDSi2x4MB5fWkcNDGEP7ty1K/C6SEvx24WfaqTeATfUHdZB7U+F3s1
r7vQjp9JAYa2LghZav2r46u4kudHwQi2Acb4UUe1+V9nMP5agXwZBelDqGJAP4m6b8+Tp8NWw2cD
v9eymb7VxWyDsZrp8UcoJH16fHa3ZrTQxID0UX64O0yV4Y2hpJ9xRe1kOhIT96+SOtEPj0fZOkII
nXjwbRaZofURIrorCpIVdnU6ZkGGF86Z+mrthx411cdDbR0gknpwIdBWeElXcZw9djguAmC/dlqp
Rr5jDcbXmnf7fd8X4ZccVEKM3VHUErqGEwg+m7bJvJMBbB0ggHoojy00fiZ9+wE1TK0wyprd6ww+
cLEDpWwAGawbUgq5paJeMSPdm/fGh6SUxqklJTAXxe/bMWdEzQnNdftKSuMeyrJoLgai/9fHq/sb
crk6qGRYxClcTlyI67aa2WqukqqYvUUQrOruUMlubI/EF+mHAkEBcUxJZN2D1jWdwDrKRsITz628
fYeCKRAamVhVE+CAoljfWoyR3vUhRig+EPEoClRNivmNhyxO/CZ04uqrqCyhvJI9wljB7DnRz8E0
C2JspZQn5Ha9LlAt7MHMUMFkq8e/ArOrTjPyaz1W4WdROulPt8+yD7hgG+4BZZ/ZvegmPkHB2DbD
N9WZwZhM5jj+Mwqz2kO3b2z6RQAZ6Mci6EDN4PaLqOPgOtmIcZnjtu1ZU6PuVA6GcqpEVp4ef5a7
YIZ6CK05XnlUDXkYV0OV+Ry3toIJ90ysHQAG8fzOjNMDpBB5tvSClAkZsePjQe8Ll8uoVCzpddKP
v0NhUMLNagvZxCsSPcqJvLwkHaB/86HSNO0pIZSMgpKe3vM0NNZb2WXFs0JB462ws/RqDx4cEmHq
9jcPOd54J5/bOA4Wq45eDTR+ft3qGuDhsmRaUwvQFbv6J1Qs+X6Opua/rDvpBBwVnYR4HTynRueI
pHG9q1KhUZciEFQFYR6b7WsHQkN/TZWu+qdJMwTFH6/9xi1HKLI8ECQEC3n6dm+1et7WbTqEV4DJ
tHo84R3k5IXBbKflcUwr9UlMuXcUWjS9YNT71yhYvjzlB4JLNrh5t9/w5Z0zlPU9gkurv9bCSwIl
zYtL3vY1alZa/rr1iv7Y9aN+qnNL3+lSbM0eQB79GI+QDELk7exnzU5zrUmIAF23/bzIOby1jEpl
6R3U+rSuPDRa3vkkkGMwOeouOnrjfscSkudsEYXhFywn/48onvnObljm4dVc2LvI5XXlu9TNU+0g
eqm/m6SulGSIbfNvKseYjZc5/2us2HwFomPUEE2WxnQRNDK/haFJkFKaSfRugh1d72yTrSvIg3O+
8Pp/iwLd/tC5zTC4Hghdy6Rtvk166gAWSGfy8NGIxp1HfuPIgXWD3E7XcclhV0fOiaZJaSPSAB1U
K51SYf2yJ7X/3+Odv7H25E8ABIDpUqxZr30Za7mqKBUPUCbtC8pb2qd4FuKkhqaiBqL5a/oXxF76
YQuiA8Xdu+g/M0Rbj23sXcesDM8dQuLp0Sn6ttjJDO/lLhgIjKmhA96iNfHbpvOPTSV1pDjClMCl
1ASuGbk22y41iN74hqeWUn3wwnn40ekm4rg8BOK7nicmDi6eSe3ZKZP6KXXqZPj7DXTzo/TbDYSv
p4PTZeNiltnOJ7Tiw/c6hsHHRg3lTuB2X4lYFgC0Ai8ZaCiCi9uxGqN02qpW3etkhv15jME9JZBz
fafy6kvBbRNAtDB8jkyCM+lEkaov82xnE2+cGC42kyr/UhXhYbv9EXXayEypOyJ8nttn01bgo7VV
+IRq756b39ZQC9uMDiU6xHdhftnLdrYKdlZliuhXJ4b+iFW5+OzY1cfHZ2bjZLJxweovBHJu7FV4
oFlU0hKwc9fO6sxjEUbVi+xiZ0dLZuNkMsYCiAS7fF8eli6NS6sl6kWKSn5WY5FeRvya3iUsdRRk
Xm//eDytjWdgoSAtPH+eQkrSt99KpIVwIrV0r1UHTNl3xib5lk9OOn2NtQLIlVl58XfZ5v3LlEPR
DQY0VPcOyNauXUixOPogBIAu3+pHINrsdE05OleUP8dv9ObCc4s5cee7g1GmfkgKEPuQ+UpJQ6Jt
X4ERkE+zi9XJzvm5w2OQaCylJd7jpUu1vn5nGaJ91avW1Yspf0a9a/iaNWbHVEPluKhz8X7upRJY
SAntPMe/39tVUgBbgjO76JugELg6NA6WO84YNfbVdWpHHs2pM09eBrDGr6O20t8gclm3voEYxKXy
jPBjLJzwY+o58s3cZeHeEd4IhvGqWRDJXCILufF2W4SkWHGeh9ZVL9oOoyO+jz9CfDjYyKKctLqt
j27Ryu+PN+PGGUMi0UFJEGDwPUGaCx2QfFPY16K3vzWyKV/BRYh3KjMbVwaK0mCe4URjObTugZJW
5hC8mZpIsLgv1KlBN3zu5x/41dnN8fGMNgcDpEH3BYA3RiurdUyjxWF7ph6dFtW1RLrlaTGIPXjd
aP59tE4FGpwmLe2l37P6ZK1a2GFuT9aVKg7ojKIWp1m1sp0TsrlPCVphk/MsIlK4ipontTDGcE6t
qzSnJju6almg/FPk6UvYaKkIGqmlr/ukSrMAR8j4TV8DbfLLacQRuVQLFJn/foWhey9+o3TP71ra
nlN1XT5n7FS9il8NFJYqf4R3lx3UwTX7nadta4fCXgFeAeDtvrRIrdKcpNvZV4X2XiDoJQX4AOc7
KdHWroF0C+AWYjFP6epTmrgMDWXFKLTxIesZ1hhkZjOfQN/0/2H5IKjzni24KKQubzcoUoa1VZcM
BR8g83NvnK5eOnmHMGq1naG21o6tyQ36GzS9jjrjpFVkDUH0qjpK8TQwHkjHac+ybeMxQW9lKf7R
H8ChcV0y8CiVuPDBOXJJ4f0UWGmHQSiFGH1pz0gda0BTfxIj2WgcFTLHrLsqs4NhjhS1Hm/N+8ec
X7KA+xYZWaLt1dp2ER1zN9GsqwOI6nnIsqHmErWjAZNop3itz0Lfyx+2hlzgT8tJWOpLq51jg1hN
IkLEqw5T7QJvaVGEgXJ1irAAe5qMfq+ae79VKQ8AS+ej/rZlWD3dFNGHwnAT5wqBYDikRRudqCdZ
x7IFUfh4OTeHoiCBcNxSPF53l41JNUBIWvY1V+wC1rSKZxuSpaemS9UdiuiyTLePMbOi50M07RDD
roUkiMBoNGOodjXq1jmq4TScZjF815LJPGapQ0k0dkOksxoMGuZ0H3S30OHuxif/W/j9tg2a+/ZU
qqmhxMB/nOuEMxEYiP8zd2bNdeNYtv4rFfnObM5DR1c9kDyTdHQ0S7ZfGJItkyABAsREgr/+rpOd
dcuW3emu+3SjsiLSaemMJIC991rfauU9ErOCS982yAKegnm3RpKbckDyEimjsZtPwNb8Sqvwsw8c
ax26YZCs/FgmWljl+iRus4OvArYNYa6o4sjRfRBiXv/X3+1P+mBncSG+XewtZ4/q+bV8W7lxKIzh
+U4PEF0DoAoAWPiZ9p1D0ZJ7DxQKhp2XsOJeyiU9LMuIuHsDm+Zxpf58KfNo2hli+7vMDMvXv35p
cRb++G3g8gZABjhBgIff38dxn+OtQ/N5aIa2sC84fon4dk5o4FWRF2XTNl5TEMwyQMvCI1w9Gkpp
5zlXnglrwXbpEOApyjGZgOsiA9SA6a0Q3qjEMRniZLjBiV+RzcTw8KWVCyelzYbpK7RsOX9zY6rb
7RRAwXrU/tiHx6nAdPchIagISoNg9/wi5LaFXMj5fP3Y0UKNVapicOO8pHCI04EIr3+B6Geaaxs5
E+28LGLBXueBjqpCNGlcge9tmq8ZYrYYFAcLYGwVJtltf6XsLIEohT19qS2Y8diOYm5eaNr1wxaK
fGi4OgYwXdV64ItUY26YrnG+xUxCAa/rrrs+tGjce4WipZL9dGEcmZuSwJOwlMD4A2AHHFJ4kxOO
CYpUE+Azw+ACVoURUTh7Qh6dQ2m02FeZcJtWJOxMV/uTwW9K0nQ3QOdN5mIgU9Ds22byww1S7KDb
Vm0xq6fBRCxM6wzN8exlnWXQbsdYZc1GRBB2b5acOERDQEO70mfIM3JxXHoSjJdznzi+lRQlwevM
2eJXkLenthqXMOYbMhoAojiwn/LWp8Kj4Iyu7pOckjGu4fSg9xoUeu8Vud381PIh8mu46sdkPqhV
BUKXJm39+Io6ZNVUUxwtx7M3CmoKq5PXzIRJcxOkCt1uEO6m5ySd7FADLwzxWKA7qLDgrA79EqQ0
UH/BHfEtAq+a8Am2/u4tiEyBE1e4LEc2way5SwUunzsYcNkLRhzZVKJbP3Ql8DDBB9eEnrqGWWsJ
ShkgpfuIOU90Smy6zqBFxf0XA3ypeOpaSt0O/eb5CG4UZzcrtoRuQ9ok7MveDk6VOkmXC4Tk2GY7
r9w+AQUTFrULvfkuaJLk0vcH76lw+B+Yxc5hDyYZq4zrmo8cZV1S+rIZbD1rt4KIUARjVpSGZN1a
wWbCXxhmuW0VxyK6kWhy2MsU+D0ADR3eYxkxE7lKRBOitzqsL4/ZPOoXrXIT1gXrMbnwodcxl0Mj
WbQbPBKZPbFmfIPVSsz1iLDwV1aYYSqHIpFRKVCObledkhcCbMgnliHHtkx9CoRW683FI1GdH2Du
NQSmbK1Zbj3h4SzY94KoskgwnCvNlJJgG0PYWWyBOUTmi4cyvF7OVgvR2SxAjUfYeNDIKHf7IWKi
wYuMyVWPxNcves6DqQ4CsTya1qVdjYSe/CYFP260dSqXKLtdgobFVUQak2wxXYddQcai06jOTOA/
RwpgvQOlacsvJRwRjVfJVGeujmCbhrCvS6C0GsVZjyjjDPX1rLqiARJjTnDyM1Hk3WWxYNkl+m36
kWnM+V5yN8Ac4pRpuqtA9kH6tPRu2OOwCjk94Z2CUneiy6wvl6GNmussJERe9YnIeAXCZHGJSbnu
N61XuCtR+Mur7Vf0wGAcQOhAH0zxregG7d+swDQVWArBhsFKSuPPAUYgQwW/arFcRLmK7Q6DSHVc
0AhIS4okrbbk4L6AIgkpt74h/QIlZWMnJCKuMImUTRRYKM9kPz7PyGqE4SE26wx7OXpzN0YoevLA
dW/2thGD3Rh0lFpcdMwlwL8Rfif4GEB37PCJTck63atp4PNT0JmGblosL9er0X0Gu4vnf0pFPl0D
qKtj4C2VH8DbzTVcrWhLuRJ06zUrc62zmwxgtBh+H5DJjoEAZeMWDj79YZUe7o+ozeWVTHFtbzvs
BxCLyiGv/HSZ+go08MlVaYT0rXoE1tA9I/5qcNs2gpztkq8BQQ5MuxD+3HlKB7sYDvX7zrgx2+K7
zYsTNntnKqSd2WvR8HapoAmc5yvhMkjRQIXJdB0RuQ5ARYAAWFLiFCvjye9olXFqpy0dwrTdihHH
aWxxgaGbKAQQHweSgG8ThnSzirQW6i87hMlnEy86KEcTUgDgUcWVaOTh4nWIDSszR/ndAuXLa+AZ
8pZlMrqhDOwY2BnH/gtRcv7iD1na18K2KitnOAv8ejYuvkenvIcyNVh9mGRw/T1jQ1asLgx3H4tg
au5tuqhLvozu65KnC6bG1JlHi7ob68S4aF0i/XB6nsOVIjSXeqvcUhaMj1mkxEfRBOQeveQOgTcD
FRuQLwMEYhCbf0oG9IwRcDuSoR6B7vma5pgLXDR+Z/khMCPv6tl2/jXPvWE6gO9MTqvJ57QaoChv
Sm2RM1cBKNU9ArwtMhQluKqr3s+YOGjIP/sac+/UHTVPk+cOkqAG4RAm80tAvJevc46JDUhaCI7K
YSa8kgAgx2UiE1CGaZq0x5iOYijhaunAaXda1o1VWM+SIVvRCtZa4SuDPPCWYd6CKadul7Xyxp58
XkWzxhsUFcgSinWsPtmWB+J5WXL2hNni7MGKxAHlGZMOKy2SlbzsYJzoDjmSJjjWjaj4NFsnPsdI
sYk3WIqY/9HZZUq2jWwCZDV0zo83ehLjKcyY/BiBvodNfg71lfFk+AH9BL1WSaTMUkYW9UvJQzze
TnBH0npSC2QvpaaryC8yeKUjeMOUleUgKQEWAtg3QM1TPt7Oa7skaH0zaqpG+c0BR8nsQ4pib6jQ
Ymse8hEg2yp3k5I3OEKG2F8oEXDtFn3Ba+d56+cxs35ScoOQlVpCooDaMUtddLHoMO9rePVdsFk8
uvi70CZyrwKdJbXHe9sdaZitd9LyKd4hQxLXOGRPy5Ok0FNWRoeZqbq8GCi+kQkF9yAhzYUUKUFY
Hs4L4oQgt9XtE9BDUfO3zfqo2w7vEp1Ad8c4mYMqTmewExcXMa+DJ7dZ0y+jVpN8/utj74+tUGhN
zv0xYD7PfNZ3xau1uBvibggOLGPxYfB6M9faHyBmjBxKoLL1m/ZSAQl97E0WTL8owH5SegATBUAW
TplQqL0v4uEW9yl2tOBQ0OJ8SGvJDdzArBRp/ys2yU+eCuJF9HpBSMc07H2thwWZUU9jLQa4eq5b
nKOqrGnU3mnxbxN/8IYAxEdTJw7QXX5fwfLIb3k3T8lhVFGyacBW37Yza2//+pv7SQ/gDFRD4zZE
l+qHyS7XzPiGz8kBGmJvLWGEEU8L1qT7qJklrJ5++/mvn/BnnyCErSjfYBSHofpdtWpjydlMCwgy
ca7cBFaHx3nMQPKiw6+4oj+5Ks9Ad/g5EF2AFKt3/dTFwiiI2MEYSw8Pps0KpvSmEa4Z97rx1A40
vhw5R3oesTeKoPtVEsePH+15PHG+ItEZALvh3TtlgyJjyzkEobqNt5lPmsuQQlsbF9avAdNzv+jp
ou39k9oTIcjoBoKEAtHcu9uQ4Zi/2jwMgRjsvBcBwGGD7Aa8ijJdZUQrKY0/VHq01lYpy/21HJRS
x6mJfOiyRqQAblwL2y1STBAOjdfd5y+hQgZS2WPG0Zdx69uplj72VGwVEUcU0eQXLy6SK/hsZ0RV
TbOhRaBtHOrnuLXe8jyPUzhUIh6TD9YfYixUHhkgbF5FCnBzg0ObD6p4jwR2BkfNKrXAuckCKoNi
QBBvM4SFbi7wKM16KeLzSo+TfSDrTmAyMwCCO+fXDXQn7k5NWU42nmUi3y0T7W6k8F38SQbREiHI
KgQnHQfKoK0EGn4gwnTY4NqaigJOZh8GtWbHtYdIYJCb5EVRKH7mS5/Tsk49C8yyh9QiBOCDjEte
whTopZXv68bUMYkA1Mx73wt2aCMvQ229Nkm3pFiCscYhaDQAtaQT309LhiN3G4a9ONk0AMgDboap
f8zAmfPKHIxVcgnf8iQ2mYgFoEOICUc0VwT7x2OMEv56XaCxr/pUR6YSpl/Xqo1AkC9TBX0Dej7O
v1lYbukV5NzJ/ZoUPa+6Aq7Vje3agG2CouWI+wb4HaJyDAfivbB8fVmWNXhqQPbBVsyEaI9ekKmx
xHwLe0/MOANXhTAid9DxTTemOEu3QCRhBc5J4XL+QZAYNyGicODxRLO7K13jrTmmgK3wNtpKoqsM
yCj0KkzSq2oUhbr1opxhZ8A+preenvAZVAN30cMoUmrakhXprEs9GDqdWEMm+bVf5fic+iRF+ZDE
Lr8kQd4e4RdsksquMcdnTcI22RWjlwM+6VOujmwOVbJ3XoqaBS5t9lSMdErh4AgT3AKY/z/b2aQX
QixhsVMu6OGrZq270DSRvBQkaexuZn2w1jrN6QdDYPgDg9DGXUmXIbo3iSg+osLp75diCi9bzCC9
ynQJo0eRQyBbSj56xR7meHNFYwen5TysWb8HKV81lRowI9hq2uPMwKBD5jXiNo0ocZf6QC1NYX4a
OuCMoEcegRFTUzuKKrWMv8QxgvJw99Hic9yybsYts4p4g3OWj1Fk28KZAiRBsFYhPDAJgInc3hl/
jIejT0FngIXRNc8xYysDgD8nH3A8zGiV0mR9KNAR/2rXyV83U0uXh2FdhNl5cJprEMmj82P2Cxm2
g7TpXbvqs1nDzzR6QGMynoSlE8fMM4m+4PS/elduLsz9PALqWlq4m/0Nzck0wMHjsmzX5Iag08OQ
SrHlkGm8eTQVDuYWaARLG7GIIU8gcXeg3U1j1aG9GJYREgzYoRCj3BHFiqLSgHHzyndF61c4vbPx
ciHQqAG55RN8WUbDc7wWJuJl50XNhgyiKUrfS6dhi2IuQmGHIGl8qV6yjebOYLARNMulCa3pK8wc
FgYzsMA0O+N6frBE5phuFqF66CXPwhqKgjStggSFF4ZOFKHNyIv60Ko2DnfJ1C5101sB8hgGOF2l
W+UfBhktdsOk9Ew1OAibDkvYIoggsE1/g3I7/cRC08lf7A4/DlTA84OtHk1qqLiwQXzfM6UBDOZg
skSH9dw9wRRY1aFti1+1Zs8P830zGk8DrRb2O7Tdf6DABNmIemTq4wNEsQZsiESp62LsR4lbeR7f
MFAfr50ak93QgStaFmkv0rN9NAQ1Meo//vVZ48cDAHSz4Jj6oP3hVPr+PecrsqUztD8OSDfix6JB
aeqFoblAyy+7RXevB0KxMGUes2H318/84058fuaz2R6yqR+HcppOKsyUig5KhvntYpYA5YVj29jk
42kOGu8X47KfvtNz/DMUWgCIvj9VxR3AhrOYosP5lFfyQvM6nyKypQ3/1BQs/YDqiKFNKe32r9/o
j8c5UNNxljtrzOGyeX/29noLP2KUhoeUtivoV4mpl3DI0dDy3S+e6nx6eX9pAYGPISe0aOekwu+v
YHQ1hr5P2ugwRc1aU6baK43F7Bpc7n47RJh22jRLq79+fz+5bc4pkziooqUPtf75g/9m1GBTp7hZ
e/+g42k6FKb5nDj/V8kFP7la4EDBx4cERgQvvR/hCttxAra+f1gCnU5Vbmb2ioRdfQXMezFtVE6S
X5hZf/K14WqBawf/h3zovZyVpAbs8zZaD27ACuonHQFBaSRb4+XsF2KVH8dj58xmiDQKHIHR5333
tSF1MbQ8McEBsSDrZpVp+Hqmiu1gZ4svJGAMFUo7Ce6AQYEPcuovVqSffLYgRKUAXwD4AGnFu6cn
3UAziknNwQIAt5EW6t0h7RucSNe+MnP8/3BDQJJyPoH/wdp4L81hA4ZgTPvrwYbSr8Q6cBAgiT0k
iaW/0H/9yMWDbgAX51l1gw8Yy/r3F6dM0nlMTOofWMNxZ/tepl7O5PqpDOZOfi4oYnLAxIpGUfZ9
4fUVqr1FwyQqg5PR0wCXY+ZbJCQvxfhv15V4aSgowQw8T9fffwzxpFVqcPYClZQkdzKK3Gtgl36o
51zEn0WAnskv7tSfLA9Y6SGJAvMM4Sbvh4IThcEvzQb4MSC0OFhfLbVbI2QxJsJcnHMPKwPH6h+r
w398Xv6zfeM3/736qH/8F/78mQsnSdvpd3/8x7V9k9rIt79dvQj1t60Zv7xowsf/Oj/I//2l7x/i
H1fkM3o1/Kt+/1Pf/RKe6c9XUr/ol+/+sBk10e7WvEl396YM1X88AV7z+Sf/t3/5t7c/HuXBibe/
//aZm1GfH63Fi//tz786fPn7b2dd7H98+/B//t3pheHXyjfawkD5/hfeXpT++2/p7xi8w+ME6gcc
kSEWofnt/N/D36E8AiMS+g7cKEkQ4bscudTd339Lgt8hFzp74AqEgEJnj/kqVtjzX8XF7/DooR8C
OgOGgsgn+e2fL+u7b+pf39zfRsNuOE4P6u+/fX+54MLEPoL+SgExP/KlcSN9f+/4cY9zGkvhN8aC
vmnmER1582xofNlYqbfhqnbffC5/voBvn/APPfG/9q8/nxHyB4iaIYhCcfX9MxLeInwMydTYG8PH
OBheSOfK3usfVGPuw8Lc5gJn/2aOnguTfPYjedcT8erYhNGlF22lSd66JDkOGhPbSX3gmK5vlE3b
TazyX+Wq/8FH+/bFYlc4nxaxdMLdhEn2+eP7Zt8zDlZPv2nCUrbziqY/XUqFE/OpI0UnoXMMxm0K
wwvmwjp8kPGw3g5k2EmMhncoSx8dHzFrASEVp3jQc2MLYWAEOGCJtAJ1olH3MSHnVSlqXKWiKfqU
m+JWxsgzS5HYHpkuRLLIdUtyvZmGc5LAEpdSZ9HGmtY+juMc1UnGXI1BzB7Snt5umta9LqE+LTbO
4PbHaC/z0CaAJsqrMGRAeoe33IVSAMkmIQBA/dWXMlzAfhSYxvhA71Yy45/YmhswgGlwZgADujOm
MHd1SR/cTkCe3bYNQC9A+ZJtMYpoj3yUtpzWDMmRxt8Unj4hbTLfNmzqbA0pX/TWgF31pnjcI9PP
W2odrkuZGG/j5x42+ozcq1zSbcfGZ9hqz86lDL1tcZ+g58LbANoGoBcQdE36XY+qcJdN63r0oT0+
9HPzFCyQB/lLsZQoU9DRLlpZ41ju7YwkYuvzSW3Qg7ko7PTYOubfrVbMG7bacRPA9X0Fw2b4WsSm
3zUOc04yFPuJc3Pd+lNXoW2RXBF0c1nXf5mJx25o0ZAjsFgmqMcCNBi4nXk5sA7gIEF21s3RUOsJ
etikAN639IomvkRifQZbyNrdT+Afbzh6SdXU9Rvde3GJlgtKIpuXuAPjRzKwHQaExQFTuJexAM00
4Cg23Vgs1RqOaF7Q6CYBb3WDTLexHpVEvDhyBU+Jh4meHfi04YgmwL8lkBlQIzAwtwtEBs3XPu3a
L2j0vyC3klbnbjWGTilaPSJl/HYFarFmbbBUXoortM8DBEZjuFS1QdzXEp2TLQ7VaPOv5CXMvae5
o9F1pMhwXLtA7ULhRZddgCy/ldMPU6r8+8HJper8DA2tFjHotYja+EqayEOPpMCsLOm7uRoxQbuQ
jTgVsLR8mpYm2/cABpdj3oLrzLLhAJc3UBcuGDYxtAOVFCkEEkH0oEkGpxlP2IHJMavExPtT02ix
HdBneM3OPC1vcgBAmEVu46W74QnVm+yMuepRMO+x9rWPk7/ccR8xPjZq6RbIuz3lzR52XoDxUjlj
kqFV3UiBoWXb7aVk50RWQHAo0hNP6BInuxC+8JPnF+tHF2bzR7M28S14/HID9wYjSEnqml1IBEr4
4laNylzK1MmSJW6+igsXm/LMgsAEBMGFBo43yJXNK12S6zSQI9I35cbXHUdvyV2ROXuMXfQljlR8
hF0x2wFBYTbJ4K8K0b9a31oGK3rkiW0k83jnp3NeznM2TSUclWqjSEzqwSzTF7vA1dDi1PkRXfsn
5jTZu24kdUswQ1aJIGnVzg1/ikfzsoZMnIIhj/eZTJ97jC0fpzZVtyoyzYmroL3CEkQqblWwGdp8
3ChoiK9HXXAYAh1EKuuSf3KYl6FPIc0tUkLEEc1YehP2A/pkvJsqaGTcJiTDUFkyBlXYiJd+ZmrH
e66/Nt0Ec5XL2uskFn4ZE4yDMADjHybRfUIaGD5Lo+9ANA92nUriSwY0WWk8/1q384MXxs9L4j8l
g2Epct5EezXQqdsPsQxTdHBscKcif7lIaBgckrxXNcUC+RYsY3YZ4AbeC6Bg5jITgcww+WfFWKJp
eB7wwOIlrSGXmUZofI2jO91HGRDbFcg0MUGTKtr7Eai9EzDBYXmGvGA4hp7mtZgSHxiuZRI1n4T5
CGxXcK5QTbyWE4jNiBNptP8Ams6CT1aOX2Nh2H5FvuzGBwmgP2ZtsIOQvc4bQr+E2oU1rID8Mob5
dL8U8cDKImuy1yRo+TbyEFtr0cYOAa8JCNr8kbxooVZA6yvVNUbZyVUOnsltI+lwDZk3YOhL7B1a
9MIjiPnDz8AsTcsmyU3zoDITAKTS2aDmTsynZlrATVvVeAvgbLDBZX3AfAwi5kGJqPShCNx6kFfV
plvABUojyzcswdCPFSvaoV1S3HDZTOdPjF6YHooSAe4J65IUvlyeby0SuK6QK9F8nXhsb2STzpDR
w36z4q7Z+sZbIbvqZ2BGY7gCSyD3kEyC0XRxRCfyKzjNxROXqtjAnxq/aJvxy9DEM/RC3mouwcYe
xEmYFGl8FLnxGQ8YrVdktV6LvolfvbNFt4nmdb/E9j4EsQWT+MxctpBabgTp140ozFvHWnpSC+Ob
NJuRxULnC5kpeB+iQd/AM1VsFeLTQUmHETbFyRq7Ae/2jiBrFtogUaOH3l9R329rN9oUy4RDgFpC
C/+We6EGtN4DdGHIc6gLxHT+Dr3lY8KBoUn8tTK02BZsuu7USk7DPOuDHZpjjh3oCicD6LOWhI0l
tdgkEccz1FTS+V5gZo4+M5mHOrerOjXFcKdZvFS4IZqjp4voOcK5AxXbOF4n+RTvHWKwmB1kV8FE
6MD39vxuz+csP040Cg6IqGu+mmyZSwB8+aWn0LILYiH3POy/ovsVHUiS8ksYI4snDKEwLgy4t8xd
rYyb5IXfC7vcEV/CHJ23vr7IozjHHHExbdVEkE/QEaYOeFn6elXpchVP3lSG6VcYUSGL6DiYKZQt
kAMqlHs0UBkGru2V7AIkFlBIqVRq7dZjvSvjwWBXE+iIdmjlnGaEmdXUeOIDYIPNflo536t4bi67
pZFHdI7759Yj61ZBm1KhydtdSrtAsTgVUAbnk0Sy/OKJ1xi50JfzkKo3DyolVqJtzjch4/PVDAnS
LkJO3R2mz7d6hgBvHNv7GXwAFMX5XCE2OtzBoGMrqMzQPZ4Tv46GUO9zLD8b0+qpznreX/LAi67z
GYk7uY7iIyLU1MVYOL1bk+yGNEFR0YVXfZwPb0k8NVtAwPw9OBH7IUfry5hzyoemBeJaHG7AwPHa
RDMAYXYa9xa6vVOw0OfBJuTYxc3dOsrsYWaJAu+VjhexDb+MSCa/ULEukYwePQlr9W1r1z2FzKbi
vvwiWw0/PhRQjZ3RVvAHHN+7/jbzbLyBTsXcmtzAQAfxQo7cRNo/WVAmTgrMdqyO03SpM8jh/Lk9
jkWfvjUQk1ypRYZPhLTFc64xvUt6CHzWds6XWvRjeoOgsvlmxlAdo5R2QWwtUp67ks/GliPpxSUm
PqrkpP8AKhsOj+FM6yifQLKKqDwFrsWB0KM91m5+0wTsIVaewogAiWcQCyW7yCQXoefI/SDSq4mC
252EcqMzjx5RwH/okYpR6rSgMF4bu+Uy5VXh2y0kW/dY6QgiOUixAbE3QLhF/1VIA+9KHn0ZTPrC
Gv3guLhdUYtd0SH/LNLoxQE88ADPWFMGbXg15OxB4JB9AfTIBwqBB9rqo1+TIoA9A1qWqvAoTpMM
F9+sVLsdJjsfetJMVRIIUVGaQKYHWuaWOcdq3mPsmMEycL2y9R5jmHyL4h7KHrVgcNdCZETiG3yT
tOydvBLUF3ciRIveARR2HRsh4GZrvngp9CJCYehmcdx0ORTrg+sUpC9tX03YwJCM6WgN/ZpXdhDp
PqTx0B0HSO92STogEygtE1CdIIpW7IomQPm1ggPSY6YRii8o8izmtTc+gR6lj7t4O2tLq3DV+zbI
5i0SjvItMiySu3kRXyI0R2Fv0wplU1Zpv0fAclLAWZxGF5Zq/wSBxFyObI02yLr+lAlP7RdJluuY
kYsecJZt2yOuYRSxAQXMk93R0aQe5xgFl5JJNVCvbgHcvaUcayRHaGoWe/FRyIjddIQyqElDqHt7
qi/Ukpl86w2UP2sFF/BI1uMA9c8XNJ6fYWJ69ad1rqMJBU4ZZfD8zKFvX2Egxtk3i+h9qFsDx20e
4kJdoIkBzi03B2d4XPExNLWj2jqwCiIDCVFr9mYq9oXx9m4UPCoz34zIJe1ngUsPJeba6K/t4CcY
b4ZYjglPSbXqBHsiRLu1VP7HSX2Fym05WJYjKkqQ5eM82+J66cLis4cwy1pLaJA5TkglpMd+GcDG
j+wBznaYNN4phpEjpKS3ciheR+nfA5vaXsQcdwNZUUZql92Trtd72BGCD8uYkt2Eknxh6aMGCBRD
EPKJ0cmd/PNKlxUUyd59s+ygLzEbEIBzVkFRzlyJoz7GFCw45NADV32YjVBy8i8gDrH7oQ2R7T1C
uxW3wzXFzVdjZ8EgXSbDYWamgb4Zr2wyxQVe08fUPVHXuu0Y8GsU6+GdRNTgnNJxLdnioO/N2Bai
MPWRhwOq5LxNd2cyyM7XDqK7/lxqLgneGvKcERGOegmvDx1G8CQREI4bVoCGUIdEM9x4eAMb2fYX
gg1siwtoc9Z774oFR2B/Oc4h7bcKdTiUMneFG4areWywZSHSFN2A9JFndB+3Gl96k65HsqJyBR9H
lznWxdV68X0EVOwTztzmaKPUHdjIms/ZgnodE1lzEflJvYpBPcvBXGSDXErBoS3PCh7V6NyD0J/M
sGpjzhTCkCD8R0WQHtLA0361or8BDE+gtpAIJyUYh90bOobiM/wS/Rby8z8xNf9Wu/CBM/zzvu/3
Xa/wf+wOfvdTuzd+bsGp9w/1/2EL8dzf+4sWooR0mnzbQTz//H93ENHG/R2sExhb0IOCDOpfPUS0
vX/3YSksMoR5ZXBAYzLzzx7i7+fuGoBvsFIFaGKdhzb/7CH+DrfXGS4Q5OBKxcDo/zs9xHcNeMAw
UAyc6VmwAIdoV8bvWnqrwJEwDmYGzM6Cw3v76MnBbZBDtZRp4Z4Qj4OapD8O9iB8NhwyY8l+XcXJ
Ff2nbz6yn3QXvx9z/PlK4EPGBDdBEyF+N941qhsYRDPsIIb5gKZaQ1EdkI9JIX7lzPvpm8ZnCLkf
3HnouJ9nS9+0BuGgivyOYQav/ea5iwEgXsLj0qTRPsLxcyuaZimHdoZMOgD+cSXcbVKJNWANAasN
DAqTv37rABbgGb9pVp6/BriAz3AksAyAEjh7cr55RSRQiSYJ0OmIBKhn4qa7vtkj6ni8twwS7aFb
LweImaBcCoqhCjGtiJEp6fuX0JhMuyAm7NItkF5Drd7eFV3y0ipXsQmzC7UNlNpiydg0Rf8CD15A
IR7v1JdmneK0zpkaSuGOsYZ+EwdYdHab0qWsnrz0Gas2aHlwuCSGXRCgwzsD5CbK6Wn0llNDYYmu
eHgV94fCeeRrEM7ZDVBQ5jUMxxLb+8k0UIfgiBbWpkXXb8E+NsH+wPoHs1x2xan1I7aBi+Dg5f39
OsKlEaJjWjZ0PXFrDv+HvTNZrhxJsuwPtaVgHrZ4wJsnznRuICSdjnmeDPj6Oojuks7I7q6U2vcu
MyPSne8RMFO9eu9RtpqFXxWhxXnMxydVlf3JqERzZ9Mxfz5Ml3tMNX8hL5Bt8C2RhVjqxlfidv6K
FwIuVWIHJlsFHJNdMfhr5rNoiktjLZdytSs4SJwUWu8TuRJ/nJzUU3SYq0AcrNjd0Z8EeVxoV9AT
gZrmwz2065dJj7ENz9AsN6nNZoV0TgBsFxoXCtPyiq1ZXbNpmV0FZiydTTm44QkloPE4B6jma5e1
yEWFgQePExT2fPlIw4jo/9hg6psmYbIffdI83BnHclDmh6pX3yqiMGi+CrPGWlxEu/yu+LBXO6yr
IIrd33bLRURcDJRVU6fsieBNTlmssCvKpNq50+wcLQhDPtvcoC21IkIrxF8fJ+gqNaafQ1WN+6LS
21uXj7XflNWOhW/fqVtfcfuf5WK+zIt6BDR6gNacBXNRfMAwe23j/j0S6NEdtnzPma3ugG6VYD+b
kB6JLPmVGNQTjvNxk9X8XmMWFe5nhTrBlAXWvSpR6M+c5pLBtyLvAO08XrFnpojPIcuiHllRpr30
uep+TSzLurtFAauPReYzeHOCYLbRxt/r0qxbKgf7otQsFGW1hqJ/dFHqnqImzY/8B0vxHOBgh1jw
2KeLiN7IXoSPetmh3k6VOX+Vc6fBhlXim6u0JtgvzXxMcvaTeYUl+NJsPHxPLrg77tgeU4g7qOoF
+dz8cgvUtwDzVXnAij7e9UUQKbZkuevNvD72akc0wxadNxGkecRovhQ+LptmvyC/fiKwL38ajM/7
CaEU71j5rQ2q9Ua8vv00h7y8j+AwDgM7gymgo+lSdMZyWVvuO1Ss8TIU7DJnGUhdnVam57kjerKb
l97RNzW2DfPqzC0a8azML3WT6PceBehCR4bAG03fGfMQrEF2Mf3g175YQxk/LbWKrM92Gd1f1L06
dgGL4VzZwo3Rzbr/RgH7PfRD/Vkq/adJbyKYDZ+cOohHEe7SBuRgU4y45YzBOJjdR0n0amFAguYS
4ywq5GvGJvR9ix3xzZbqsR81+77gilv//XoZSUghH4j8RLMJg6zuXnR1WkjROXuZy6AQxkUV5rsR
CRrIOTFtqGV2Rp08Naw2/ZjtWdlhdPjNV6KjEcwBJP4hyMlYihpxYtKQ3BFQyqxvtxrGKFqBsZFb
fDVL2d9CemNdTZHdcrY88ExWC9k18Rwq9UkrdvSmHietWsE3/srDnt3qtPBVx548uVVdsoQJm5wd
uzgumfpW636il16RRG823vVwGg/DNPpVpJ8SuWyRM04Ti+kX4jn1W0PAayZo4JB1oUwGSEyukLSO
OXwPuIuZCSAaNOK5WUfj6nbS9kQcPD3nxxuHC8bFW5oeNeYXEbMghlibxvyMHSVgpc4e4Em816za
2nfosU2sb1LZU7GX7EWPu0iuzVzuNfU+Iia2YAlk22NbCq8b/4hMxMFs1Zuo6T12S3ijgpDmIOMa
OSpDeB+MdofR0N3FcQtGOWbyJDaNxUne41zyy1WOxvKXjGwNcwsSCZWn6quQZ2+AC3iJ8hDh/SNi
Ss293jTLssvnZ5sDbUhvaW2ccpIJ+ficx8mX7vxYlWAq1xj5rh6T2keruLbyIsL5ScjGDph+kNpR
BSpDR029OBfZCU9GhPYQan66gqxozYY6FBv92pbqiQPk3wzxmfX+n3c5Ti2TgawDTpJx79/vctVW
49E0q+yQSAw9Fc6JOrpORghSl6Ojbs3XsgzbjVmJIMqOdWxoQW8479rcxbtC7qgYtwxF3cBl4fmh
n3Z5n8w0WSWjy0ounlFqfh0RlguRgyZFVI+I9up9KJmydsL4YjRza1hE51Wp+h6SBUBWQ3fU1H0c
jy/ZYjTbzupeUoEeMY4D71Tcjtg2HX4NSfhLMYzxwZpIbABlJKW2NNihnGuYzgRNdQYLbY+xl6eu
/KV14joPaXWc9fhZmYd2a6bjG9LRRklItSaJuWk17UmFU8U6iSi+VNK9uNKAAF+ss5PZY0/q5Kky
O6qD2DqQDBggqYxvaDw3bbROVqk4uLsIEuG5D6oiVJ94Vk5GVGY3wvFBq/fOdl4/ur0Q9GR/I7dH
uaU1fpyaAdOvSgyt6XLOhNGjuEN6FfGvPhfnZNUg3dYvTGoVVntdW535UFK/KFPxzqLFFZXeEPvY
Vd23pZEHgooe7tM2q1gYXdd+pHT1Xnbuvqu0PYXq+zj3tyTTfrJ03e2DcLpzZiTgsEKva5gVYS8w
PGMY9nXJVZhO+gsDu12rdF8ijHnZmmrVhT+cCjZ51DD96ZnxdovrFwN25CKiHm6tqDgT0nnHta3A
1zVbRsoQLNuOnCLLc57ads2eJc21i1AJ2PSlBBwcUaB04V0zl9YjbK5S/r3aKg+IOw9FADbCee0H
qwu0Of3QKlJHRWjV3rq2kFwiRe+ioxGS1qYKs9k2VWnaUeJI2DRT+W7WI54S23ip2uJLKmqznYlh
+FAONyVwKgfbolfbklNFR0/UzjO66SRKThtFBmVzSO3m20DBG7L5IVeVQMQUcXZM2x7Huo+X/SiY
a5JPTRhQkgJgj7y/ONNjKLSHThl6L63EMSN0rIQ9clfPM4AGpJDJ8MFxB0ufPC4Q9GdJSlCR+d7N
NfZKJI9Sty60BxuGyL2HXuyU7alT8TCUh0j+jmKNYJPc1DLf5WNQD6QCBCcaqpCxsD+nPThhe6G+
D9gtRkIbeTWOD3b1FNFLVJMRlNbimURosdSzcP0dDoU/dUWgNeGRtMqmG7qNVZyrPnCImC0Yy3L5
kDXuq6Nshpr3MKruSbnVS+KM5o/dYusl9ywuDnqGNex0I7tSG5zrjM3h8ZW4sDe0u3mcaF+WQFnI
1XJ7yY+o2w09Z202nIfmltWr4Mlh33yQN/o04s96+M2sBAsZmTh2sqe/mQ8EuXqP1JcWBVukmado
91LpfJZao13We4K5U/QbLyzLq/7IBfN7sq3738kkaQ0YwYhTr41bpz7K4rHUmb66ajCN3khGb05m
37D6a1Fw/qi9L3E0sMBps94bLEYMhMtbB4vLt7E5z1p77Bk78+26nXwk+Iq8W3BzX2vmMWHON9yz
x6TSfMeNr6LxK005Mdb1yKJ7bmMcE8X1BfVXSkGfRTy1Y7Htu2qTUKgW1oPefJvsfJ91xo2QFhb+
HAIuThHfNIIlaekEMzoeY8a+ZUjbh36ODN32cqP1vIrsXyPD7mndnjTHxkUIzdItlfKj2ZAujhjU
VMHoOL5VM6FSNB/K07Zpxm1NuKDDbF6G74W6BANeQjcNJp7AfAr9QU77mSSECko5a6nMtflkaZ9j
RJYwESCslfO4OMeo4qXfNUr7Cv+IVQrGhWHsTVHHQJqmZyrnuWh3Ym5P85LxWlV+14o9dv9gSQNQ
FI8QzjzCI+eK7MbozL5lnazYXE+PS2mSoTFuqfahqkjhhepbc/lAvP7itp9TeYtKgoHRt8mAL5su
iewYgrm+qSQ0T2uK7Nrnw04ruLC7pR02BV/eph1QXBvmYjs0FCLbhNIoTetrBlIrgxOwK7LkoWyd
h7jPnpMwrT1yqN2WXHayV6LI4k9RZ0+P5202jpepWFrCCdSmM0UQw7tXCCx/mqJnZBMvR4B1T9KI
3FMI6oHNA1lxrEd7a4/PrGv+o2tMIllc4Vo7YUSOn4j2VCmUB72zU9ibPWGw8UaR/4QLJw00kGuf
aM3GwvH0Cpw4D0Kz2P2PDkj+YmeYGxp2KF/JZ1aXXGvc9wYU1LqAde3FClEcEkay/NVNtC16Uqwd
6TDylzL5yNTQOWWNme5UBrn/Bvelan/Hd6DhaMThsJnBCeSuxKP29/KjbqQo5lKLYKwi2fh4COQj
vWHv1SkLd2pq92O49ieLU86HulXGO2mB8sCnSji81p4mXLubYu1zwr9aHmftfsq/GqH0r6ZIrP1R
uHZK6KzxrVq7J7n2UcZfLVXdZOIRJ2f8ptay+w39OTlw1xHqJeedHzsmu6ekSI2PFZkB5A3w1MUh
vXYrDSv+zlhiddQFNYOZmLR7FTGDu5lm4RdRDe1l6EX6WBd1chYRveKgDs+ZQouW1UV7ITuhbKy1
t1zWLnOJjW4baozTaWFUenxZAxFZgQsPoJ+G7z6rxqdSd8mRaMIjU0V5ZrxHOLi9oo/uWa+epZmz
JTAfPxcrRVbu6vQkK9lu7DG8LRFtTpEGmDQRLjJzpwxd7cct7W6iQtnotZhTtC/9vrPfZN5yL+ms
YSS8xsMZMTE7RGM0vMdzN2K4kLkdLIAzCQ7hITp2tNy2x/6ZEeqYWNPlhtYNQayZTDJntyF/BIlI
PnVrS1etzV21tnn22vCxzIfeT/7VB7ZrS2iszeFEyOTU/9Ux5mvzGK9tZL42lOPaWgJUth6Htd0E
d13el7UFVddmtFzb0pH+tF4bVeaxy595bV6B6DT7/1oIW73o/yKD2UiACJzguVh1sf7zf5LBbFdU
s6so+SGsJhZCm+775BRJ0NbGIbamFTmQxZSz1st//df+X9S3v/21//LKCCuDEdDM+WFqqnZTmtRV
atbpG5ir/y1T8V8i5z//TfZKQvqnDzioc5xnrZofWLr5JaJkR7Zm9IbF/p0n/+5TqX9vRNaTQCNI
SXKE7xKZU/mXj/W/T6q4SYdTvp44vOrOyVhPoX49j3DXuofRmqItK53z7ZLqBZ6t9Qhj0KrusvVc
UyaNkctfX/j/HyP8GyfyaiL/f48RNsvPd5x8/vMcYf0//K85gvMPZ0Wmk1EhIoObjN/2//Qiq9o/
FJdf8oqZW73FK0/0P+cI6j8UhB98/Kw24HZfRwz/OUdw/vFX6MVevbHrvkb9vzNHIBL8Ly8RPxGc
MqYWK7DMgYf7L482xGpH0FqXm6StnKeqTG8Mnd09lMiXtBTdoeHQ8uZUoV1JQs67wf4EAuPck0Kx
A4BJiNsO9XX2ALEkiGTBiW5053Edl4reuCwV2Tzc0Ce7SDntJS4Zq7Sv9hBDz+iqw9JhhBmRFqJO
nvK229exanpouKmZrl3LpWVpM1Y2L42ri2sWH1wV39UU7o2+/dMJ92J3+lGp7ceYCnYwgjh/jd2f
Sp5G97VfFLZYHqPpCDrirDovWaNfwbDRWiKDKLgSw3lHns9rdPPbrb/46TZjdFGsjGQplV6RFPfe
lb6icZaniZc0r5hTSa7QcQ5bfSULYNqwQXWky9OSX7RkDZuFEz3Ed5opLwtrOid3uTrQvqmD98LF
5hF7zJpuafuLNXmYDRVU/AaBbfSi+BjJ6kIF2zLHta0vI/bn4TUq6h3fJWYW+vyL1K9afyQiuemd
svI680dE4hmPo7YpULly4z6LkGUA3XMbfTqm4akhvqensMJXq6V7Fc1s5kYtrfDOvYLYTQndKpfY
qPeLEhmEXw3zYi/ZTpjtd8gSxE6n4xyl6c9yOqOc32KslHKOCf0mX1nLrPqzqjMdD0qxmZkvlyLx
NW2XRPXDXKp7d1zpYzeDFXX4G4v+ADEvRTvS/DjSN5l+1CnutNeUVdmDCfJkuqPsMVnwuG23pFZx
U8UuEvBQncdM1chwwxsP28coJxap3sMS9o2NYti298gan1onGyhb512nlyaVE/9NzMUviQMelPb8
EFXOSV+ZLza9fOksW6Vf3I0Ez1dPymNn8iUvWfauy7nfaGYFAUr9oyo/htrbgK3Gy5y+Kl2xi/BK
dFCh2hG10FIPfZ1tUhOzSJoRiJ21FxaOsKbT8iYl3RSz7c3Lwe1ZLNqXp8SAjjN21c2aL7o1/Elt
ee1c/N6UZU5f7ULWv5nZrwLUxwjMonOKU4IiYpSnOX5qgaM1SIyD+Uls66Vla1yUhl4+FNTz471L
cY9UzrlD4nR0pLku2ZTxb+K4W9Lkb702PIVJedByejsG1PPcX935uUKXNxLzobPrjVrnh9wQ+0mf
LnOlkOQxf4ER+U7bd3fZdwLtjq1ybtEejOrVbu3jWPpOUd5a034adKwaEldQofAYWuPeycKHcCz+
xJHJb6WfseNPrIuIJD2nZl4HVl9/2hpxoZad5X/9MvptSXkDH6nCeGcU9OfN0ZnTX7EI31yHl0SY
+p/OVX5Yu4Vq64zMehiM4Q8P4iU9aSIPhjZizWpxd5c4UOQagRTNtjCXerNkSrlVJ/lkp9Ev18wW
P2oy+yZmXfMIjR/iysD1Hc2zD7Q5AoiX3yTTfF8d25eZ96iVnA1KvseL4JXlr6UOEtN8B264b/D0
cog8Jf038t6Chrr4FrevrOMv1WmusT172jQCVWHPrkcujI5WIHlCsl9uOXS8R85RbHr2fFZLXmsG
z78nxQmcKl88W4PeYDdPmBFQv9ZhDlSNXTO/0JjhaKM7aiL7HVNVg2ppPGUklTGMJ4HRdyOOvLZh
vWD3RAFDBz1rD2ipt6bOdsu6nM+SztHJJ1arR/WyZ9V0EeB9s7ZLzKtpDxNtbkbno4EoctxgqMKb
M1YwdrIzS3znZ7NQ3tp8vhOPPKW2eVVLPGzGaRDRAgop+eljtoSxmtNLXOunDTWGXGwI9bs5jffu
rBnBlDsp47FCoufJOxl98Uvv3XHFncIwm01k/25GLhrxRGytBkDezNtkiPAcTkt7TZpGrvn1jvo/
P9tm2OzDfsaCXc9lz5p2MGVJQZQEIjkaIRAuRRfjQUOrg06hv9h1VBzSUAEr27vWk2jJkJLajTm/
lUs4h+F7D75va1kyQT6tpy3zyPqBByQNuj5Kzpiw5Ski6eNHnVHtrRylonTqJsgjLJOs/l38ZrZC
bkUcuo26XOzW3TYLMsAssIcM8S4itM+x9m1CtvAgYCGfs1P0KXLCJmiH1mFOWMNrWmqG6iyb76Mn
VYi93ohqO2uPHWtizyFIeZ94CRFDTqx7aye8NuCbSpRRo9/qcT9+xQJbywIGQD3MNruOqUcIA6Gg
Xu3JoYNexubW6cvAyOBZMB06yNTmfEQa3siIBpzrL9I+jFJR/NhBopv04pjVvdzlDgsEk9qDMcr4
WWYZQ7PSCCwm0H48Z796GStbbDA9Vvz4LUfRmRX9HMl6OBirdymbywtYtewbZqTwajGlxzBbWPJY
mM6mSWXtg1jkdGpcgr1Jru6o9K0t3ztlAXHOIk1RDvG6bRerybei6u6mIcbAZGMHvinRB2Zd9Nui
Wf80fcBePLbFjfkJTVAud2aNyNHF8b5onOdJ126mgklUr8zmPCgUCvYrhgd3xwZJfdOu/AvanC8Q
GgOnhGR6ZiKfKJ0D/ZO6C4iDFW5Ec5nlDr5Jmyx/oj5R4emRxsyt9g17729CUw/sF1aC2Ck4DTR4
GXP6AkHyAF3vEhfqwyLsra4DijGHZ22NouCsg0DyLe3sowJFkIh61/K1J0m+M3VnZzlMxuQ2NM4S
0pparTWTeUw6aBRQRGLwmqk6rTrwBnLecWF5M535sMtDh4uquQBrPLqyuEXusMmnWwOzoizFFaWc
DdmoeyPjupDCrTPUQGS8GoZaX/nuqSCehJG6xxpU4y/SNeNpYak5PLqY5z9WRvWWCzADHShtjF+2
0m0yVikrG/rT8AAOyNnhK5PbthzJJsWV0L1+MsoE8hYSgL9Mbh4YSweSRe9Gcx/ZdrmB7JWkGxPS
1bGpdfvksC/3KxMUkLESVqextbJNHPVI/4DqHizV5maMtSpnLFMIXyxo71aEg1vDfO1hqTUDvdPU
dQrOLek2y2mMDfGoxm66Q1s19wNcKYCXVfoBz615rMhVBrFYqJK6ZAmf1rH8BGaqcFDsU0RpVriN
NzwySEy1qezTXDZvLSBuQJYr9A807rghlVHua6Wen1O0sEsLnmP1+Zp/CpXdkHAe+gdXEZ9w5Sqq
uSbtr04PClNGFfUMzBsBEibOtoT5k2dlmJSDzkf3ILnZD2QZbT8F5nHIVZsZh9uQSxIjRpgQpVvR
kd+sie2sE7ahY5sAtMGlqs9g1CIdBw2hMgmG8Ti6ybvWQRHdqr1ivqk59tplZPErWYT0zogc479b
EEXhjCY0lNZO+GKNg3sw2NXFLxV7ZdSGlClzOW3UohOnMpvQdNLV554WaKh6lx91fZpA2hQLpSJI
v08myLEnGhWEj2F37ASxi+EiS5G+t27OnhDVZCajTYVLhZnX4+8lr429xKS3YdjwYVq9woGoC98W
A8pq5TwmrrkzJaAg4Il+SzSuaXGzKOLYRGO5MRNJ5qtgfqNH4hKW1dVp5auRSX+apyt7UAwepVHK
E+V75zcjKx3SGUrVkIUfujFtcxVzgp6V50RRz27MDTg7+QGe1bMzFS96vmxTFPzaYCOtUT1zrx71
zgmUclwFdJkHZpT+wmMBm1OghyY27D5iG6xz6u7akEcbsLFw6dF1Xc5LnK8hWmV1ARV1cLtPnsFq
k2dTHbhW9FplGA+L8NY1QqMAVDpsIXF8TJ3M9TJtLDyEt2hTRMbbgqgdDKPGl2+3m0xzvlyAPNwD
celZc4JVdzbqZ01rsKHKxXhe8mTYmHjdPFhu1MKpqm0ZTrYYwtuXBZDMY5ZlvVdGi7Ppc+tY2K4P
CTXahmFe3Zp2mL0648F3ItR9BdtLIGtxjGxjq9Xu46x+VEwa9brfMJnZhQoj3l4GdtGtE+6VWioV
/DQwaYTcyTnbTBnf3qgNW7PCPNF0/GpLsTOgMVxddfwNVyDFMYRsx4ZhKIkJj7pqKgLbKCsU+IR8
YHqAKTspCwxwOVaRr9gZK4CpQ7knRHEq++joqNo1Et2AbWa41/FEEIrJ7g5uGChGJr21aH1Wq4R+
R7Zv8QADyyAfGfN6eWuXW24H+4Kzn/oKS9TeTHT9TWk5EnCwW/kqT1lbA6n9ysZKKyi6nDCJjslL
VfPEZ12Lc6KV4yVQQw2WdYR5rVJyY++skEdBOuBFCuEGrKqK7zn21k0f6/abjmFiZyltu2NhKTMH
uUj3rXGi5W6N1viSWnP+ZJuDtlfMsd8OGPSTjUNi7w1RMr/EbLO/5MCCnkqmZZumImjndUABaWem
5qAyaXybiKiDFi2LT2nn/ddIfUEMaRBHxSKJuB0atX9xR3u4sZovPYrYyT+sKJNEHpH/d0bZYqo2
3cK9upPVv/emFj5lbRo9qkPCRQRIiTpXw0T4POiz/rEQ8MUIbtmsFZAM33zdreV+QEvGQlfaz2bb
aFunzOQ1M2vltKgJLRh5MN+yC/Up1PDiVUkrLqUR4dpt7ea6ZsFw4YL4STZprveK3y+NdebQX06L
YdC1OWZbvvVYGXloMHSMSms8gTyJ36Vrt/iUUXvfBtfsNTDaUntFQJAHrMcGC0ayKhBmelh6kRxk
lLS95/at9ihVgeuccarpa+Wc8dWMXMxO5240J4lf8xT+ZGOV0d3VxvjPYIwu7NfIwLwUVsvAo2UT
Y1zMZiSdp6nbZbDpDG1Rz6fMjbgT3MzBDs/CaFmVzGTx6qRTeY55auF/wSJINzp7nCFkdH4mESWM
3nouRHvnnsXWRLxoE5qhlw7Gk1LEtDAZ47KQ8Y3KIGJDiUlirlzU39hjMJi2oU8cGueBTIufeUj6
65inhyRkT3tJgw6MVvWiUDhB5mbvVajlO82Ot5MLGUrnzLaZFqVm53rgYii7sl9lhSdLzNp7WxTX
2mQWR34wenaMNifGFiI5lC1Oe1ubwKAuI3As2sr4z4JWYtimNw7K2xCHYFHyYDKgG2sdemyrLUeH
7Ljf50AwywZi2wR+q8inc6Xl2zGzQVTSgOl14dONrv3jA4sbLf7Hadxb4eD6MyaK5SU1F2/OURvQ
kxwjw86NUSJhhrjoVQU4ezkodrU3W1IYw6RGNHxqfdHqnx7GbkWlBe7cwwd1RfWwN2pmmZtYKhUW
QZQMu6k9y/FdZinNVteanHco6b1OiX5Ssu1pYf/UMslfykKQyVk3bjYdZVURGnsVJB4zVvqpLK1v
dFIHvsrf4MxgU2HZDKKu32aR/MTcfueQ44zvITzr9e+Z4LVSv4NGw6aEXAIonRgwLj2vb9amLB0d
DgQmIdai8OPDh+ViEq9Ao4KuaOhJ3fo0tGT4lMxSt0Qm2aiK06V1oEwtWTH6GVuKPROrg0JOxXDO
ek7kI/3VWOotyupvEbuTn8AL8fB/zZtchI5flJWx49ZhHpyX7NioimEbx4gozVzrAei3Bmod7PpC
q7qHaFFTjnyHowW6pto9Z5U8h4NDVZlhbcFW49YObDJ3BDJYJjtVydhkQXIDVaIXkinPclGBgsaw
XOPUvUShom+Gos/2xKHg8oWdGXQ6SbnOnb+w6J/xf1pXzuwpiMruZLDa0lOxSwWliycJpXeTm/FZ
QQcKrMhIPyPcChREDRmUSv5RJ7JAbJnX+DpyQNKOds164+gCvULM+IQEq5yNyDoPHcsDM4Aut6G0
3IucdHnL8OnuJlh5WjyfqjoM4JfhTVPNP4pVcsnY7sXiOfBs+8lt6+qVvKQdGDn6LQPpia8hnzzJ
TgRPiWsHEK00zwLF6UnX+W6iZiL33vXXNlt2VhI9FCUlvT5qrzO9dtAsYJc1aAFrlkdBkukyCv9y
SxaRpyV6ySo9B3I3MHrWQgr2MoYTX20dgJ1BG8u7mhfmc4G8mDgsP40KKIFGHtu7qmrsrVbNoARK
rCjU8c6DiLPvZoru2mIc+UleuRMvAshsYTufbl6ia80aR2G6GqCjhDGnQVyMdXASjHxgiureYFLY
u7CEPCdLdloIR9cq+wYHgHNyqXiaUs4fXFbkbt0kGJGCzkMGZNvVlBT/1dzewRbWN0qDC4HzE6Qi
nXk4IAhnSh8ylhccuzD6wW+TBVDmvxkfa56lRs6TzBde+6x6EHrLIdnKYRvlbfVgZdDl4rzC1lGp
I2awbNGOtVmbpJ3c6Ea8NAHB6ybbZBrQZOayWpH6Gy6ue25BZU9qi7BJtsP3i4fQrus7F8+uhHO5
V9m4duvNJPZKzmDbTG9AWZ/ANnJe6b/HevnrVuI3Es4NiATyZzmlDRyI5sW0ZbaPDE7Umc2JMECK
VGN3ZfOqWx8JhvdbJBX9Fg/kjyvf1h7GOA9y5VOgwz051WrzspzmqLaYkOi8jKdZm7Od0y/jcxl2
QO4cOdzSEsCAinOuZcH0xYTiHSSp82twGgrDpH1tkMSQ2Tl4B2Kynj5hpsjdGn7AHPNJZX1OFeCV
bsg/xDSVnWIg86VyGzVTHlNRNV6bwSO3x0AbBUJpEyhWxYqTmBcitdiA2wuGgKqCKDs0h8wND4oq
sBYQVcSUUjv4P5IXil6NLJ22b1qBpcJkf/FCQ4zs+qawiPwSd6udorDNTdcMKnzScddy5mYpudbQ
IJGq0e3rxb7FpCNBx0Xde9aw0dMEPnpiDdLgh8lg7EvDjVEMKLuqvusuXJfYicaZezCt/8RYXmSV
NUHiKDGDEuijljYQ5MpjYR5hLzKRMG1l2/XFN2Q+3AblWVqAx7Ihe2/nSDmN4EJYPDEdiiKq96kC
yHIIF2BLRZ37zCwWbxo69cdR8n6Hafacr1+7KHhL9K45jgk4BnWeg5Fouza2X64agtIQoQwZn05n
so4alFP7yJim3RaOMfp6q0XHQu2+h9yGPBhaP3Fp+mNkHNeI0xSXYjsOMTcSayw2QzpwSZa9ovoy
K7qvxjE/s7phnaM76s+1Mz3zGNzhAiR+rUc/VD/auXb7oz5Z5kma4hSNaUFGEgmYFQ5JUOqsFx1l
GICOV3w1Nbx4ENMhqvWSrCINZFXolyyVd81Wb1YUvYkB72FhYPldopSoq3YsoqT02oZaIC/iM+H1
o1FY04aEeknbjlaG0jlgJdM5qkzsmhggO0gUenqJSXUVezt7LrNLX7c32lTf0extONsWd7+FS6Tp
ORcLgBrC9prV1lTQ/aIZYqVqLwYWi9FQHwaBnhm3WdC3i6C4cW+A+/BzTVJu3fxHQCEpePArpRIb
1h9lmyrp9rrS32WfPpkM/g/mMN3U/2DuTJbjRrJt+0UoczgaB6aBaBjBYN9zAqNEEo6+b7/+rsis
a0+isiSrN7qjyspMJQKd4/g5e68Nvb0ZESXacr7sU8ZGtXgP3ZiVHsHmro67KEj4F65UH6GdchEK
LwDBVpk1g8Z9FY34pNQ+U4ZXrGej3xqzd+fXybGY4ytYsu8E01pHMgt8XIx5tQFnOl7NRnTezOzg
iPp76iIHPX5V8uG+zI3sxo867AAsW4t/MKz5rOhglgC32bmTfxj91l9z+ePAxF7f1vPN4Imrim/e
KB5qPBxDgbk9H5ERQblxiBklwO+O27qiUMphplMktaF/PaenF9hnZcbPGuUNwIRyOe8BMCjuZhTR
ECsWvhoq1O9SRxdmwa5XooWsQPbvESI8QUjGc8IMUjUCtRjZFCxGpvHUO7G7IRXpaiiTZU2sGA3R
pFyuYpNXarTKcJ32yoFErJ79urwpB85lmojX7RlGRTsAoxW/1djljv9i8Z/seabh0DDz7N8HkKmq
FmsEgJl76fvws129xU92UeMZdmu9xQu8qRDqZOYLGIwpyF2cEuFrxLfNhZSzYG2S5j32YLcwLuyp
PwhIP54wzvpBXZEwcl6GXs2nOEkoAdF8EQW3aei13bklL75dStBBdU37zWWrnInlzmewew+d3kHl
NieBYUXmvQUVSjNCjEKivhxRnrNZPtiFh1XWD/Mgwsd+mG0HOy1PMSx7RYfaBt5Zd8bKXCBWlEZ0
VpveB2AUtk0Mb1cFMIh1VoKMT4AirBJQE26awxexZ9SECcaa0yaoIs11X8O+8Yf+Ko1RFJpAVKkD
SXIOS+Mm7RuyDqKbJtH00+0rbYAiAu2yw2aPXNTvzqX09MG3jXELdP0prfQVAch7XF/ZuiIXdEP7
DpEjjaQgwRvD9ZnOc3qID0lZfyK6GFezYt+ZLByAnJQ7xQq4jsuOJleR2aQ229U5NIgz1BXrclhu
cylXHjuVm6G1EyRvmgGab3BO5Kh0l9I3jpUmBCftrpZarvSMRDJedt38vQvrK+HcFgBu+nwIoPOy
j2uYCGflVrZyZ8/FrdfgF+589nPvbae3lPWwrVJWFpaufZwk26IfdsL3toTMrOqoZsoNCSpBi2Q2
AFIA+zrHxDxxXc67Ah2Tfe+m7RVpfEdcOZexNNZTxw7MgsPBXbNf4B+0m75NCQbsU/loEPUWWG7E
XmYcw1AFS8/Z4cLbxu69jmacPo92Nm9DByG7HW2jZp8M62w6OkrjCP7usw3vYf7UVAPIUhnVSHga
nxLXKylRnBXG/DR+drtpa3XfcZoLq3rOkuYtnI1rMZ60BdY6GnRAlmxQpRh6uyPRHWjR3wj3DCq2
mwnLcN1tE8TOHeLWnKZM5r7kecZyMcRrCvqAGvCgUDBXSqDXd+LwHjgRYnWTzh28DBW4J8rl4rHV
JgzEFbdJpqK7Jmrr6yKnIVgteOXbxvB3SDlkIK0m/ibgSO3I7s0Y1bAOBU07mtjqBqSsNa0F5o+x
QBHohQjni5lTnTWBMVXfHkKrGHfd4FRI3wv7sYglm7epZalPwLutfbBlm0lXV3ZSmC+O4g12qrmj
cZuRDmyraC9SlujEFuVTb2JIp17V06ZJvAqydegCj02ussj0Vml8ctsAopgPpOHm/Ofb65Ry4H6i
qMfBAYTBbBnkOc81ZB2Vl3dJYzxgz6PQ9rOXcK42VSmYemUsoqXsEWfb+L2aRwbm5a6ccegDqCPb
g21CERsYn4mKoDcdHsj5qdckSH2XCXY+L32Ug70H8fI5EubZtRWy6yajLchOvndvO887QMHtdxWY
JV/RyxWhdSVi3pbW96NNxeSrCp9Z5cEllT09YYsgWzpDDmNAFY5wxgRvy6jPKqYYtizHlWERczti
mfOIeWrG7mzxrcsos69qR70aCB2t0UBH3JG91uwSZ2zoEeAgMkjGPYvS5DoroVHLOLqbRHLIre7Z
5uu6mhsocJ2tnTNyLrb0R1F12zDEJus6F3rtGXSlS8sKxol5Y8+YxkwvwrAktET135z0E4OUAZ19
5okyW5QktHitdCJsqVefHVJ4LieftggkvjIrVND8BSJ3OsaDAyRaX9oWNL6OgKJwCXfWlL72PkaB
Kqo+IOx8s0RJee3Ghwbj2s4qjDNMiN1q1NNZAQPewiOilujgu4x9Qqdkoh2dJ6H/SGF4aZlgOJMm
vp4E9HQ9XxKVAC3dId4sz4+Jxee0tDzeviaiR3Bak8187YZ6HRJmsCpaOiRlzYmS4vtcLWqHC/Ng
2tNpoIgpv/DXoqyw9zhsWcLuda7yqyQE5d56+k5oF3MR3gh3CG97awlAgb8W9ry3u/6qKxJkwzSj
dPUpbUNAqffv4xLtRFtvO0NtGkKl13Zf77zCs87UXMzbLp8shNHSD7QNdG/M7MuJSrHLreshb/cu
AY8Bm8k3UzOcEa7xavazTZvR/ExMsCZF8tfUmyay11/rybwK/emSnLorAz2323bPkrCxYmi2hppv
lf/N77e4Ci8ZF1aB6uDiu1bMBsZHXu4EHXufVAxnWRJ/OIxDcZnV4NcSMUSBHCg1zIuMATWoxMDL
5T6huTaZ2e3c33lqP8fyzCvymym/k6mx7jr3JAVwIsZkDl6AmbCAOUz3kT+d17NKN3qUzmrSDnOX
AhDW0mYb8uSuEsiazPnoWi1AdYKSnS0dZYpb0bXTtqrVLlE+3rKUnbuf6UAkGXKc3H03lvyI9OPO
6ckvWMycMBlEroJuXdcijjWSeQtfhfeQb1pgRt1zVs2HTNnvUdMdXN+8ZbQGMse7oMdxYLs6Mw9j
rsn+ErdKQ5zWkKudVUPrwpw6g27r/dZjFoSeO+l6uStMSYPdGIDLKyaQlGFYTMrh2Hvi3U5OgGzr
oa7yb6HCKO0PHzD53w0Mi6IPI1TufL5l33zvvOTGcGx6UX1z6zlU24O7jzFkuDI6wqVhDJUFU58w
0fsURjdsbPXRpt5DM8HEMedTxwu/cJPVx67rrvS4iCDHW1UNON/8knW0R4FLJArerAmJS5VkzxS5
e1E3b1mvn8c2tJhDqPNpNB/nof4sGOSuAAcatL+Ne8GrbdKA2i3zx+K0xGGWrJKRBAvruW+0j2vU
SHa/iXV9zbf4IL352vM0xg17d1JlqMzcMtQf13ZOvPfSk2HhcUedWR6TIr+iZacCTZDSyh+rIxry
jv9nkL5gzp9xz9yqoVIlp61fZ4LJbIbUOTJIL8Bzui7omK1agGaMNuI8UCSFQUwz9l49iJWLQoZH
eTrEUV4Gg03nFm0KNnvXvwLUJo5QOzRJ63n+0LoZtgvj29J1CKL0fW+onRljClVDojdW6unzWOPl
LtG2ryJplTyP5nnB4CFo6qjErgE+MeRd5fNg7Cq0PbvGxY8WyvjTSfy7mSSpNWEF9O3ynR8Nr53b
Yxs9FhUjmLnhQuskXquheS2a6WizT9Dbyp7DlV0hyXCdR7/D7KAhREZMqjfzgKV7LvSb0SQPzmTr
cwwRuDdk5nyzDPHpgnYZtflGToxgY129yDg5xvOUMY2ITgOpb10rX0oB/4fJadJh/uZdQE1Us8I9
Lyih1yPm6ZUl82M4YctFSA8d85rbdW5gEjqNlK6TzF5XgqdJMpPI0DxkISYKfdW3F3hjpu4R1qJN
+IO7T2R1iJbmDC/KrQfDbC8qXi3HDO+dzkUc0SOCmXFb1P54cK3p2Ulq91JMUq2Z4OIMnleRj/t1
GjBGqPsaQ6xvya3CwGPTEVuNeKV3nUGVE1kvYXnTAAxgQLdsySwg9bFnnpXr25reNC25la39GxNd
YxdNT5GbvdaLtnbdmNy1Rvp9QHAYqg+LsoG468PooMGn3pfdzhh3VbqfneqEzjSQQF2cXouk3GZ4
+6LkoWeu5/e3Mf2AcZPa67lhXysYclQJoVZia81IDWd6Rl0eywPsaXHwxvSoFZIw7LIP2g/MK+c0
YUeMFqU3tQbwFNc6vG3gCvAwtOJAknH8odJiOSOG0fhIVZZCChiKO/wG1aelPb4wkmDClC9RPsb6
Ms6dcV7jQ7AZtc7dE9Fb4yUq2nxXeIKwiKVPzmej8/bzUltbDwzTcaYEOpKTpb+FBR4JogYYnoSN
y9ZpEtsc88WZARsEW3kaPo9u9Bb6aFkcgk9rZkkwFqHVNh2DHsJMNsgBq+Ogl+aCjNn0Ulm52Jvt
8NgWXEYR0gXdWEbxqKrUYTgue+tgZl7EQDN9bwBgsOZusN9vF9NeT7271oV5VeLumGEYnAn3ETil
XptxUZ82UdeqkJJwDNY3i+H6fZ24xk3v0/i03koKi4AYzFXai4ukSq9r4hijPjwzaECc0UcydkyU
801tLxZ5ld11HavbRnvx7ehWa5wE6KVkMR0ahNLrKWs12Rr9Zemaz3HcnZfyO4RZrMbsQJjMYMob
O+bxgHzSOQI0FZJNFj974mIM/dUwHkkr2ypmLpF7XaoBXCS7Igo7ZX4YI7NFbZwlvbGerfrVSr4t
vk8P+ZH3lkhU9ph2tLwa8TDDm6fbF+EcwnKMhMablzdLheedQHKKCdQNQgbsVIvqkKpoQ6fkMoJ3
4UiGuHOEYFDGT42PeZHdS82qEq2XpN3YBPiZpA5LrC+lx46BhU/GaxtUQ55f1yTRbL2431iZCJ9T
9I1bq6SwNhA7jpleTwthiMVuqOJzqPw3yamZNCVFiNXMa/dz67PDnQBZNsNd1vvHcPB8MHN+gbMy
nvZwF6JNlIzosSGyAJvU/nUoDO+RzqDeWotP3U9uZeCP8CuK0xwA3VpKkORqsC21xjW8MdNTzdLg
/a49Pq1ENypydk6uWH0BQms7TObT0uG47NDmkqRBJi1i5cR/9yVLJO0V40WZBE7M2okuEhdLjGcs
50ZJhCWprClZOOyLUw+3/UQ6KIy4VbFMADj88B283Ao+Qbsy/OGi7vVRdR9xKxDmED90ZjszJtsp
e+OTy6szon4rp+diKTdlgcTV45POqDwlHaWsQHJQmOXmd5V8byogeLT6LkZF/X8i4jlIRlcORXZW
NV1QiVPQYJYlLCSjt4mtSoPL61eszViJFDjnsIfV4Uf3cwdk0PMs9ZE3WGoE/bZ1ZFYHxv8XTSwe
mXDroLezEcW1k8+b9JTymMEs/f9wYFxVH8Vd13x8dIDfv0KYfiI1/Uee0/9BVJP5e1TTm27e4p/w
8Kc/8LfHwhH/wjNjErTwb+Q7DKK/PRb8E+uUwEBX1bdc5y/3xb89FtL9Fy1/D28PCSLCk6eYu397
LKTzL0d5lk94hEmkjO+a/43HwvzisLCUBXPeciQZJco0PfcLqwlDsZUoMpTXiFrZ1Sf5JySd+C0R
njoS5sVWgmbEzhqGZVvQeHu3db7QBsJwH2p/eZX6lFY/06RDNGXvf3CqXP/t0fqRDW9/wTf99eMg
4ZxwVfwP7IOfnU1g7EbDmGIMb9XS90GcgHHzmx4lDpMsTAlTHL4xQKRtwltPT7mCVFdXcRUUIkwI
ze31qzNb9rVXV9/c2CeezR6tO5qsCxlD1YgFM59FYEQ2yt6GKnPVNMTXBE1qY32Y/AqNZWTTqFSD
sZtVB1lmxuDJou26NNW7KPTXMevT3bw45aYNEwK73TSGyW77tk0pzobY6DTLkFLDR+ZVBNqawmb7
Kt1x/jQtFTmrImW/uBr82X3FZsebbQgM3r+/kPKLB+6vC2lJdbLkcADP/eKjYSSWJYZGtV/D1mM/
sZGjZG+P+GFkStQZ4cWQv5uVyVo4IDx8LXJvp6irmN0UItqW6i5stkptkcNB7pr2NYlOfY+Jgb9N
wjjfo5gcWWTmwFqhKf0hluVnz5n6+9fDvIBiRc0vrS+PwVKnXRklLb8+paMWda2NbiEudr+/SP90
jeD4+AyblWN6fz2MP9joTHTpOm9wVLKLtxHNcEuL8KbPj5nKXxc1Lkge4/IPZA95IpD94E60FI+C
BVTL4fQEe3Ne9B/Ne5HV4ItwCZm1ijrfVMivjiPbJDpTsZjeSAa3PniFk1OYd1Te2DkLyarBIPud
AHG4DfFcHjPLljBTBBbyXKPDF4lMnhL2+Q96zqx13YzpbnKZoa8THOl/erROhr+vJ8Da5hNLIU1J
lszPJ8Cysjj4tIgezFDLNtaIZC49dUwXtlP03wiA7y26gkOotq7os208W7xzAvFJaXoTPB+o747B
ZBckcr3qZNVCdjDSdT4ibZuz5uBAF89BXwY5SPd1Lh11ATN4vBqVb+3cStzCbipQnEQF1hPd/eEE
Wbh/Pj+H+QRhHQqQncKl+8Xw6AwGFL4eElAy2M2ZbJp9jTQniKT9aUpYZ4qx5u8fxF9WPY4owfNJ
juZhtvzyuOOjLTGmcMSqae5JDctXcz+yAzQORA5am98fzPzlAeRotuQlw3jqAHX58gEo01Q0rd3U
eHTcIOucbluJmCg8OzbWCW7gbT3n5aq8Fmeux94nnj5//wPsXx4g4nFZljhbwWMkv65NJ5zb3Nuo
ZCLXj3ZZmdsHLEPhPlNLSDyYEyLWl/WmB0RMRgjz2tICzUIjtWKi3kABmwa1F0DN16Xqtkgh7+kx
zxs7YdtlpKjppLaLNbY5xCR5zlTC0yP/Ndda+23dBmXUyF2XxtPazC9sLxnoR5jGNWiceqVdx4E1
4Ue3LWib+0H3BeL0Kt2opAHu5LOQOpOekbF2XvnAgwlqg1/UTHBg4szC1t1l5SO9k/5glhU9ecX9
m4gO/Nug/19ZX/9jOfVT0fXb8uz/YOF1cmv/Z3PrvvnI3or3H82tpz/wd+FlOP/yfVuBtcQ6StQV
5sD/rbwMU/zLNU/vlokDTlBN8af+194KWtMDSas8Ji/80ZNb9t+lFyk8fyXX+S7xPbwv/KP/Imrn
59cc4yyfY9jEgAg8hYDn9BN+XPlNJoBtOzdVUEv54tIf3fpVKRF+5FCSC5Wvf7gy/1BMnSrQHxay
v4/HL4cJSE1JWpz8+XgojJeJbT9vTXEKozVCUi7xmMjtQHLLtnOHbueHNIiV5bCY8+g/J04NgLmz
y33VFqR/jlBTEPWBxOhNdp84b5Ksxf36+x/6c0X61+9kReCWOeR3mY5zum4/fId98tCW4tQDjlXz
WpejPmiLtx5+5Z8Ssn+9A+pUQHM0nDLKkl+OZCJGISqjaugT6nqH5AHkfuKpzZB45auasCH9/sx+
vQOK0EMeHCo7RHFfy9lYZnHeSGgAMj2VX8kCez4t4sDS6XwBkY2ukoX36vcH/YeTdJnkOIA7zNMm
48v3i/IdIbcdgyCwlAEEL0f636bpGgV8fWaVxufvDydPj9H/qwdOt49niw0FLxa1Dd+Wn29f1zYM
kOK0xp5aaIIv4nR40GaKeqIURfucYB8kJbY3jTvyMUx/HS6Ne1dnnvOuRJn5yBsq1uBobswCuYF2
FLaWHgIl57BM68SMjYfWN5vveizEax07qFMquXh3SU6a9dnvT+afrh0PCNxJdkaYf0+P6g+PYhMT
U+DgGQqmQXjHomnSXY4B/QjqkuKwl+7m98f79dGnNLf46vOAKEIPv7yiTlIyItbIJeHf1PQmQoUd
NhGbpgYA+vtDnW7Dz7fJY+OJrd6B5UDd+eU2+VjMvDYvq2CkSbSyfD8587yo+MNRvlQXPA0ssdhd
qUBPWx75FRcBRsCQ6A+rQLj+tEkqbOBmEnrfpgEHMKxOhHsp8oZCO/i9s7Lb9RUpyp1E4Pr78/3l
3fMEu3C2kp5pe5Zjfbm0kXIJlnXgchsD6lBv4AGtisI5z6amWrfxZK2tyDf3vz/oaQn/6SJzUEjI
bClOAj4K/J+fH/o6Q43WH+MlxUBg8favQpwwAa4mqOXSjXaD6Ej7iRmy//7I/3Thof6yiLKxYH/h
fTlfc84tx4g5X80GdUVSjB8kiYaUb0BfBddqBqMv5WXiNvK8H8pp7SWKlhiZ1X9Yf/7pwvOMCVZy
S55SGX++Bib1HUgcHPZpHrcnm9yR/gIx422rgyjyjcMivD+l+v563dnjnsgVrO2Cj/uXPYlLB5zt
FMp0VBcVEDOISwt+MUgLkR+EqmwDr2TSq4eo+MMd/4fr7tjy9DV3uPemML8st11oKHTMREAwwU9Q
xjfVedebmnl4RKe3a9L1nCIN6YxUb2K3aTZRb+frHiHj7vdPwC9rCQCFU02NXo/K3v+r7P5h7Zrw
WOVNTp939Btg9cU4YWWi3k2g36x+f6hf1hIORSQeAWs2kXj4UH++xdlYD7Jz8I2n6LPO6iwLSWcX
8x8Wx1+PwlPE6wTJVlF+fd2IzabWNjyzIqiFaMjGyePbycB1/ftz+fWyuaxYrFW+JG8R5dLP59Jh
wcebdEJ6VqAqB00GsrbTGYMkQW2/P9SvbwbfFEKhbUWmIBvML29GmNC46i0OReiE6DdjZRvbLgYM
nSfuEPhLHw4B0/n0D92UX18OPmhoz+mqMRyiK/nzGZIZb7QF4bO0tYx0OzvktKHbKY6DOc7AGSRd
BNyaK7f702ron8gwP6+His8a5TbVj1CKjMmfD71ghbTqDB5FayiESFGCMsCrZX+NWKnS69Rs413Z
k2Oxavsp2rtWZj0PbumfQ7DCsCdofySXZNyfpnMLIgMIc/CRA0mf8oCR0EXarVyKjtov5g8LZ/Vz
3dtg0yIbUKhuc6QOUyrtdlcheUVLGyXWppnN4pH3rxtX2vH0tNMeaRhBZDvORZGSV7ohvButvNVE
N8hVBuDAyo2LwPYwkiFLMpEreXOZ3E79Ul1V7SDeam+2qUoQHRpQtcgaWcUMSGhTODxDVlfMy0aW
XYkBjUGot5rsrn70Y3JIQaXBUF6Z8F23Nd8TcCwNEmQ0CWHtnNl9ZXwPsQ4+UrFXJXoqs0bzsKCq
6lt4IEhXFVo0Yd+QzAwdYRgjcdZSZzhHHKXZS1l2FVJBJpe4SBrvwW7o3axzjfNjtKzJYKgQdqdp
nAMDA7md+D5atXyx89HIrmuJmY+dOOlWq7FMZyMYi6k9cT0RdaB+jU9rutsIJxhorTEHIgwTuGqd
mPXGrHQNlaIa9YUqlHxocnSeTFsGrLelTw5Z4BQWW/Z5BmgJqMXxLgyZAFllI6/J7c6IokdcWjH7
jZHrNeztQceSSaL6h1GeJNx60ggJ+i62X9pReCCFKwGFcm6rwdnMLbP3XJi6DeKobNm+TCASNQlg
4ZaQSoZWsTT5Gi26JgKs8Ji75bJIbBzI44grqMCER1RH1xE907WMP+naRNlGVqQ5rZmhIk6oqVYf
x3gcIr6jNNHBNBKKjRiwtPhrWxRPPiGMxAf6jfGCgQSUCw84LAgLCd8Y+Cq1jqQQ98z6RDI9NfSm
6XN4ft2jWRHjyzgQpbBqaL2+qYrOBzK3rr7WDrb+CkNf5aHx9ZZIb227Xi5nTQrEhpxANhMJk6md
7l3U4DXzoiEYGOP2a3cGu+bOy+xuiVqjg4vNTUGei1vzWuIIiTfp0CX+KoSoG216HcNmHLP0c1gq
LEmWOWRPmeuM1wg8CKiehsWC60vs2qXMCiLrZp7rcYtrI8/hytTZVZVLCwoupfxm9mS117mFNjAC
twoiY/SHLd5tpoNjh2seKcRyD6jJYRvQ9G0LvbGI39XQm8xVzbZ7SUmfa+k34qDeWg0O1cCNUUwH
wqjJAmq9etoTDVD7vJfEd5/sHriGokSLTy45pVbXVc4C7nE0P+dU09VvLJCtm67PZn+9qKUpUYWC
vwl8xzTOdeeZoFbtkADKqRD4hnIdOyi5h4K3XGP+OaJGYQYxkL/Trg3bxVra5Rlj6T5C0bOmnSuY
8DrGGG0KI8O20nbV/C1BBWutGqOOrzvD6ya0+e148vHmAnEQSUMovTBCrpI0awj2LOW4UVld2wyj
a/8dRiE/NtQxgKUO0G0+snVgPOtG4Oer/KwSIrw9vc/2DuAm2QCsTMOLYVf+U7vwEq1MEo+xCmGE
x7TDulaskMX5H77XQQZpejGe43BjdK89WCgrrWtIGuMoaRq0UVTexV2PqTHuS4gr1izbY0rvENlB
LzKXrIfGvWmLkdUAKmTaok7V9Mc67Hhoz4Tz7nRL94oPFR3nCHK424e80mszEvqkWRvYJXRqnmCK
o7e8dYsY2nfUFZiZxiEh8S/DbhMF4ziJYa/bOrxK7RjfKCJu3wyQ/qLNcJ3T8mzqMdlpFUIbnrLI
epJj491Xcyi6k0Spf/UXVWd7qxvrdGOOhv08awit2C5yp9nk0lwKyFd9fdHNoEsYCLfpB1wBHzRC
Ur3qYS6/u6haR0zX6FNZ8RVI10zmw/k0jMZ8zmZZXwmvRsuB0h/tMUuy8744SHtOrAz52pOjFwW6
9aurpKvxegxFhDwTXZ64MHsPmY5m+55uB9dprUDN9uR9cjvH4nbsUsdknuXaHQZHGxUk1Bf5TvAD
buWG52ZN3J96aCH5vC5aAfBF7jGlwQRQRxxKul8d3V7tpyuY6uMzez8MzDW9/CtcRxppTIUg9ywc
MAOhdSErAzqv1QKp9RExAQkec3BMofOdOX8CxRQTJzab2iX0AiQzjk2y2diZk58Yqb2Xlw3YtMSA
zjAJJFz1UCJJHutpcRFxlciXdWUApA6TpTgm7tiKDe2xOOMHoepeDWpBStUSEGKggC7TqxrP8Mxg
I84MhM1h+DDTd2kDXLWAKbCjZ098tDpW3hGVM9B/VIVJFS7faAK3gJcyd74DmVxzNfKGz/dsDlUE
paW0kPKWwkalQkAeTqrchdEwIIKDBtblLo62QsXEyuNcWKk8Vd88FaYgpc0RGDGzRZZ1UzcMBLi3
8kgiiiTNkpSM6CSqxWpm16Vex5nCOxjrkLg835h5KaMB8DAk4eWZnOeK94nxY76CQWN95kMIc0Dq
KoUlKhaW097IihfhSgSzBI15300/QtWzjKp6Hcy+Bk8SzfatvXAKqy620IYR7YDJLBxQHdRKfLgG
OQxKUECtRDuEn9HglQwzPdmTaZCX4ROaVu6FbVmVsx5zMiRjr7ferWXsNgRlEQaNov4q1DA84JFZ
zTUDC3lhlFOCx93OXpRrTNdebKCYR+oOPTueRLdhgUm3ORJf9Kigi9GtlPuYNDrCSUvmpjW5hzAT
yPb4KKt4eXEcrAJGaY/nUtUxhknZNnpTqL59GVtw4MQl5z1MAjCEF7ZV2O1Zsjjj04gVtwq4cAIu
vJJzYCZe/zRQJL1NqDvNva6X9B42imRdlQ20+lFA3A7trKuPjBSSZ9sJ6VbAX263knEj17BIMxIT
B/b9qz6KebFESsAWCFREvWVP7wkyGv9OwEd3/gz7PKcoIo7ADJKhBhrbESp7t5RzyCQun5cnGEEG
AOXJmS8xfPgu9sGJnWrPI8RguZv8BjQ1KnYQbSWCuLFiZZZTi8VzpbQDKq81o9bfIr3ppjU9sfCt
l1bz3o5teo/QT1T4dnrIFCIp24dcnxo7Yds4zzy06l5XI/khQDwUmBQ1GWRMAEhbUw6iS7FF7GIV
y0oG7mr0gLoL7DR6C0AZq29iZkyrfZ3F+iAyr9zXrZjinZEY6I1lJuWzMSs+iC5JhFZAqCquyLmS
2Nq0sJqVclL5jQYBAhZTNAQixn6e4MGbWshyzWxRQ7mOSdM3B8tuzwIOCZYb/1b0teuf2a08xQ0I
p73rQv5g4Pt6fDAXB9msGLC0YH3JX+bSkbfsePz3Khfzvamg8q6JtBR4hkWcUn7hFcODZ4jwJcyG
AT2g6JAMWJkho7PYH4sbqFWgp5n4wvxjympd1Rq6UBB6IUN5MilZ370hGh/iwj0JoPRMndYlPWoi
SSFQByV5S9fAIyjRXLK994A8WJIsw0jf7VRQ8C3dDHwQggbqJVMOB7jVs1gRgYWziYog9nd4JU5l
Wj6C2Uot2/MxzVbLdWKQyUt1oKp3lPtIkUsTKAV5GSCC0OAPxONFrnuGx6rdTaknN/AloOgM5uye
lbQguDN9P1xPM+JDUFMtZMlyauEHCNnOV4Y7AimfJQ2ZG4Z1ForXRY85X5LF/LApET9abTCAqzzp
4nKKarrmUx5CFontMW3XzogE+axMx2kDMSieNm6WMWpQfd2/NI2CUSUGwTUNWUw/oH+o9WD3Zn2i
IJJa7gHNMrCjmLG7dXFsqnVUhMwoHAIDmqCTKWElcxOWbwPFEJF+4CDYIFuszKSYmmMTZI1WF0nd
phZ07GliHaAiXDVKTHNgmEipaTOfWnDGLMSNHYezg6y5Lq2AXHsGGNnczfZ6rOvuQuGX64PIb/iM
YrNdpRbf+5MZkx1M2ADVooNmDR8Y662EbQ8hglTDqEhWU4MKdipHXF66sUI4iYMyxWpwh+k+8fLx
6BH7a6EqgbeSmtWcrgY2yvu6GHjgQohBt/0wjQcy2synwRQ1OwReTYvqvp5eQykJ1aGtVW9RQ5Aj
MyeV3LZOjXAg13yqN5VhTzchXk9iLdxU3c9IVEjCLD2zpNlFCjke6JEdkJOz5uA/MOhKkpU53eLy
YmVbiK64jsrF+ejMjrK+JgVl1TAv/WSg2n5PdeRNl0m7VC9OkfTUg2AKaWqFMYZjnBdVftO3ufXc
NzOzY8+GVbUiaaw7gVt9VKZatLw5EW4ebAJ8c8m+JRmpXodttTy1XWNP5xKCIaeUABE1s8KBP2jR
DifcxSDXqJnZzU089u6qReEfgrhLSWTscIdsR6/BU+5PSzKtjGluHiF3+MOam29eZY0JnMcZEMxn
WJkB/4nWOTDuc3HsJxgHSOjx9dFvo9Jc69IdqSo9FuTVaJbFfYqdBRZEN0ED+B/2zmQ5bixJ1+/S
60YZDmYsetExkwxKIpXUwA2MkijM84ynvx+YeUsRCHTApN62WZpVWalSHgdn8uP+D/hFwZdOqmOV
pW2zyvPCwKcsyKKvLap8Dy36Iq+BBZh61Uu6EyIdGrbmuo0bheY5mev94I5nSgtISKCs4owPFUzU
oQPkmbVXcjwnbTOJygP0HP+mUsvuh233ao/hRwE8trQkHxhnJigp2KruftNqVWbC0iRZG2RH6rrL
rahaN5FoaU87tJiVXEBQ0YIcmU8trJJ8zW9y1R03ok1THLXBYAfM0jp46OOlJMxa+DKwi1FTlUbU
i+TytbF38d8pWqP9DIpeey19pbizfOBM6F8MvOC61vYxvzD1JyVxOS8MB7+9deah1NuTLNhrJi7C
tyNHjqGoRuaMERga9lRlUG80s+rcr4A1YUeM4BJt05SFfEttQrcwYgBWjhR7TOqIMGN/k+ZdqPFk
NGR91wQ57hFwkYNoz80aRZsKBaYUrzbLR+bFLKS7TvMrRuV6sKdlv+GdLFlcl6Rw2fdK8QIAD6nb
vgvVcHjuoFYcS7+XnvMulp4jKsvWWuvQZVl7vZ2ot6DnVbICbk48n9oMunMY1L2748WYvRRJ5Zjj
/u8VVKJSN8JvI3atdxo+vR/xHzahtFstpDPq//KPqrPQDgUZyzM5VcGAR1i8uWuUQk3YF4UA9I8I
zheAZGZ3E1e59tojFPMIsgqYsB1pHrSE0sU9CbUr6FWp7uCl6ua8QLDq7KW7kEOY/zlMrSdV1mN7
7wMATDdqWnOkeOyCEKUIgq1brW/wSFUb62gn4Sh10mA4AqXeEGtN82BEVUmtfjNHwtJKSbUyuTGp
/jYbM8PtugyTGpxdgbreKkkjwBi508mwNvBGtXdmS8ltVQYBDZ3INjDgCgxkYItYzt/R/PIk2nlx
r+/zaig/OWZZvM99UB3YY2WeQwXISDSEEanQQDRVih8+vhMq+ja6EcD2k+uHeHAlb4OKU/iFjg8v
U7/FqvymYDNzx6SKTPmjzsL81gtKUsmVVvC+XOml0HOywxjjFv7Uqt63Qap/8wVtmlVW9YCO5KQO
PitelaDxPGiFuTFiB9ES1+0BQheplIZ7QaHvJ10zC/IeXgBwFf34G1dcdyxFjJnJWJKEkIirLQTh
PHB0tAEcfeuC/ko2WpXGMNwKAZfVNzTnQ15EZDZuoCBkQf0kuONBAVFVqnlQQlvVMH+Frtuq676h
prAKm6ys1nZm+6T3HapM4Ud81ALciWrk5kRjlquiwg92k6tWra1dBJLbrdErzTfu3xp4jKl4910I
M+8mTgMzuQnSSCcDMo0UsWJ3XJSBEbk46Qbdl/+E+y/kpJKYXKqIH7ImHx5by63e/WfihP1gAFJC
mSBRoo3MpX0oImoku98skgOcFapKVxn4uqIYY73+pI1h5EXpDG2aj7whjWJBnRwlSa1RODPDd3ks
OR8dqLcLDY3LLg5RwXvpMl1sQ0Wq8Txqg+hL6dZ+vo4a6PYrvRfBug3gahbI1WxlKXJuhJL7u4hS
8MZPOmWnRnAB3BQLzevjv+hHjMBhocn0sTR6BcaklSXpVokUko5AcIfUjo/6B7pEVvfRQBx6oUV6
0WAZQ1l0BgAr04WedowG4OcA5DnnBqlDogp8wroGWrPQl5qNYgN9AXFGE2c0tT2d0FL3SpHDL13D
8h+2UZVKH5M0LG6vf7bLKCSiMIVocDB7HEvnUagdUoUdO691jghQojqwI8emg/Lb00Pva/xiADkN
xdInbVZI4I7aelW67vg/HfJxIKmLUnOMhNdCqIt20dg8AapNSxPZfYZ2PqQebmvn5GPfWoaINwwl
QiEQC+6EGVNPHSokkM3CXOgjz3VsVArUgiYyPTdtMj4VneBMcBlQ4eYRVzck6C0Mrn2hJ99yR/Sb
khYr8F8zWmiOvWEdznrnDBcUhGmogL8FOIXz4cqSM5YVgzFrUeDUu7gloZZWZKi0p/1nkcnqUeoU
ymR4WK+KrKjvUhozcMIGK9vgx5ktfInRHvmieQXMFfYgTU4g/ZPmlV7GtGwKPgXqRdljWHbRRmmo
q7Xd8Fo3bQNcXi0RbIXqMcDjvAEuGh1sDQXY0BsfcXgL7uBKow6SmvkHOR+cR9yWqCGoibFwaF6s
fovdNe4tUwHJpkwtT0TUyo5V1enaVLrur8juEOtX5fDwm3uMKGBi2WEWjEraieczpDtdmRkZ9Euc
bqz7JDW/dIGUPfxBEFOMowCsBU71PAgChdQ06ohHjBpqh1bk0YdmSK2l1TauprPVNo4FvBIaAZjK
g1Q5D1OrXdHEiYOWsFlr71QUCHcNB8yRNBsbPboBK2EX8s4oNe+hlpGlG8oagKiiI1jlBUFywPIP
0eWyk55SvbFern+EievKCKNBKQr8u8Ke0GQcWM5/ntJ0PqJmQYriBFprvpt/rbP80Wih/qo22VhU
9imSOjWVELM163vLwjROmHX7znBHaquGGIwigvbz9d91sSXefhZQCxBSAH3kCb6lsGGuU25P13Em
0JFJfQpbjXA3dmyEt4hWvI6qnDtY7T+ux52ZLW1cEiNOk1KnNTkbeITAFxEsitAg/Wwci/zRGeWl
5HgJDyDGMUxWBrFGuKeOTSWNs/NPT4G3kYYR+J+H2DI1mGJs4qhHBDCieVz1oYwrh2+/S0uMQ3R7
wP3VHqSF/ayMq3z6I4Dz2ECIuTXJiM5/RGT3ZNsVnQEMm5w1yEsFawFwx0hXF6MjbXAjYHPcUtbp
XjKpUp5Vu/tZVIYA6kPVKFck731olckW4R3zA7jTAdnBODc+ej1lLDcrJEHPJ+uUdd4HOmUMxEMo
YCF2fX3iZhaMDuZVBxogj7yHycRRT+3lDAVHBOe1+lV3fesRjmmMHZ6ePA6mI30W9FgwEuF9cz3y
OE2TL6ibYkwIAEHq6hSX42lylckUVNYxkb+1FnrbMuDXRwA78mPe20tbY+YINoBfASCBS8IdNjlQ
EhquiuwpuNMCInwEz1a/h1aiLoxqZiOYfE+VrMACGDM9F8By+IGw6cAmTOxHOVFzTizXf2+FmXh/
/QOKmTXIfaIyeaAGAVNP1mBX6RonTIGxSCW8tVCRLbCzvr4TDbYnXjV6k7WyoKiPmGjuKyjBt/En
4TtHMhXnTmnyhcPn8gtDWANNooi3xEsbf+/JywCulxvWiBuvNUkEew2LAHqcsbuw9S7XDegcACvk
kBwDAIPOo9iKC4eGPYRRTed/Tgqec01ht4cEqO67NKFwcv0zX84o8XTAVMBOAZ8rkyNVQ0UKXBfx
sIH0dwhcljsq8c7OS0v5txcPoUwbMDj/wVKdDM2nJBrlXYbaS10XN/qIRBrCkZHjW8FCqJm5GsFo
QOpHOCSwuMlXHAl1ZsSKaSI/3emxoe29Bv3U699udq5sg0tSAU5F6/M8CrrTMi5JDMihwcg06cVd
Qj1oXXUa7TkjbBYSoNm5Ook3Oc3MLpd9q8gZVVEPH3PDalYgygNUSeIluO5cKJW7jotWhYJoTI6T
wi6dVsL/Zs1Zba3QlcEaoIqKO6l2l1iXc6G46HSenTYEVGP8yif7ylXarBMNDa0gq7SbBs+oldrF
4l0qV9Lm+oSJyxkDB8+rwtJNykqaPHkMxnpC5xgd4PWotfItN1IQsVpgfcgMRUVdPMWytI61+ilU
BtrcZdHvxnT/A847Dp5GWR6vkhy53gqQOb2RKsuxb4Gpf/1XXi7e8UeyqATgNRvVjPMPIlfkjVnN
IYu9QLbphOOMYhP27nqUy88OzRfWAwwzkmpjCm+kaA9IGzPktQIOY+85MSp0uTFsNCw5FkJdvCTh
go80ShJqcl6qKucDShE7jqAgRPRnhyTc0FIxP3WjJH8vqi5ZyZEpULbEz/f6CGeyWEujR8e9yH+C
rZzE9a3c5RWFBBdCwGaANr9bUt8X1aERzh0fPn1k8kukbdvhHYpdzV0f4jOZGYhmU7mWKU2lSfoD
7QAqZtd/2uXHB+xsGPw66hJUmie/zLWrLpMrAAeYXNYfEftO72tc0HHskJYg8ZcfH44blxZ8Ew5e
3tTnHz+PQ5mHvI8KrmTbz4qC5EBDwxpzB1mTNo5ZUFpHq21hp12uYZsHBOtYcDrKlJPOowYZLZo8
A5Gc5lr5ZLVqj7TfYBQLJ/D448+zLLI6VXB8mKwwMSWbZDrCXlbYgXWn1no7dFiyqzUlT4BlFhp0
VUYLsWmt9kaiRLuyI/rj1ydyZpyUY0iTEVqXef2Of35yeIXlIGwlplpHDo3bfVoHKPF27sfrUWaW
C2kkUijjA8R6o4idRuGALAAkVAE1b7V5rNBlhwARf9Ej7pnrkebGA9UfYwd1tGI0Jgdkn7uS30oN
WA8E/3ZOFjffTNnO/roeZaICML4vAYjDUwCmT5lHmVqIDqij1SKqUVuXMKcOlIrWSVhZGGf3TrDx
0fTfGmWE2bZS0WmK+hqybvu90ktrnwFv2tEfBysYIO+EZdBSkju3qFhW4+vL0saXw/mcgmRxyLhK
ure+V74vgUyh1ElLYyg7emtsad7hhpPszAAtLzk3Fo6tiyngs7BoOJHhNTERk7OBg7Fwah0duSBo
oFRLdnhvlk68sHMuD0fS6lGFgamAr0GyeT7KUGqjkssY/TNQDD3wa4TsA6xNBJ4yVPWNMLQOdmAB
khHA07axN7xowmv2IUi8reTX1baQIvPJo/+yeVsd/8cu/Y+xZPU/s0v/u6bzjOA96+U1qfyqv/nx
X2//yj/mqbr9Ly4xYUDWMridxr/sb2EPGE//4vSjgq6C68flnCX1D7tU4t/h7iPnMciudHJvdjT9
5sr7r/+QNPVfwI2pP8HRhK1HfeN3+KXnb23YXRS+AbuwbwCJqNaU4YUumlmBklGOJqZiK9jPfrdu
vyDej6HByWf58Pf5fqrTcb5BLyONx+XJoTu4jhbSGFSOoQXvWd66/i1KRLTHxbsCGhu67tfjnWeN
l/HGPz+J14nBlSPKwsfKfL/KrZsGdXHEjX4/yFhmp47KRU2B8zxIpmmBLuW9OMooVAXRsxJ/pzm7
97A7vR7o/DL5ezQkYoqu628UzcloYhOCQN+4yjEpLbQFsvWor0ei+dtRcPHlYQA7k2baNNOOGt4V
aZxq+Ns17V9V7wCtgOdP8leqC8+i8wPzbUCE4umAFgXPCHtyZ5ldESSYDmjHvEVH0DSjYYOMnbNA
Y5lZBBySpJJCRdKE3O18fppUyWC9qujstbm/URv9L7TFve2QWdl935SLOhcz02TCSDa5iSEz8mKe
xLOwTaTqCNhbk2tlLcVm/JS2KdYfnY+xDl9TBXDs60Xjr6y2kRHCd4sX6iWAj8rUxsPDbXUHaVht
4HXfmJn5AqwK3CldfJwaBqrIf6VdNax9VQ5+eqh2jJ1Fpfnq+iYMGRSr7QPyZqG+DTv+cGERTjqe
f08azCd9fBJgEfL2UjvZU0DPwb0OtXZUfdnbViJ/p4UgTqAQaAd5MNedI73nJfacYbFKuVlCgaGw
1OP1RToptr79Ci5AzlMSEVjLyuQkMTInNyoIJEdFpSKpdPIKQe37wMIPB1/OnYRIpJ7h6mXLN+Bs
l7b83EcgR2aLjPfweBmfz7GWmrJTqYN+1MIspUGZ9Q+JeCyLcsCwtIqOPqKHFMIxdDGCm1Aq1Pe6
2RkLrcuZX4EeDEoY3ASkZNRNzn8FSNwgrvxaPyoizL8YdeIcZNP62gB+O/gKNIA+wkGmBqe2l/Iq
2wrHFwfaUdLN9dm42MfcaVxhVBxY9GP//fx3ZKpdqq2VSndG2Bv7HmXkj2BsnYWD6XLOCUOuztEE
g1Coo9TV6WmOfnuplkot3eGNC3AJrejshx3iZ6fSzfMCD9qBsDDYKfz7pTx+boQIInFJcozYPFnO
Q3epCNvCHaQ7S9wWWPW2xvP1T3hxSI1j+xXgwr98cAs5VFoJTfiHuL/F7xAvQllfOArHo+fXq4td
o0NoppjOs3pk3duT1BH0jQDcjGlTBat6LXz9oyahy1QowQZ3PhxWrMjb/vbAzkJO1kZpFQW8BBPn
9PdR/lUoT1b4VKpP14NcHLmTcU1WRgvqsGlSw75z5ec2edHFTRs9XA8xM0FjAV2hpy74eNOHD/iP
ElyJ7wEqQY3WtdY2sJvOfWjUZnc90sxaO4s0mSTeL9S4BqD6NdXcFGmj2u8+Xw8xsw7GTJTCMXmf
IivjYE/O8NxqFCqPgXdsM+x7myG/sUJcshLXuAudrL8v4Tot3Btzo+KytwyOTa7FKYeVfk5d5VlF
SHd0Dm6/Fob54fqolkJMllpTuH2egkM/FqPitGrCZs70pZRy3OmTLWRSM6CySoWP/HsSRAxOXWQO
0o5sVMdtbi0E37jO4SIhe3dn5R8rS91cH9fc0gMwx/MA/RHk7SaHTy33uRKphHSVe9lVxlUntQ8+
WvfX48x+v19xpktcoLlgNnrrHY2w2GutgFPUx91CkIvHhg7YgLwScB8FERQlzpeeHDmFrzcEweom
2aYaxLLofRMAX41xTl1KxmZn6yTaZKHHYYhYW9ojZuvGe6WOb7FP+4EANWxSdeMEYoWA9FpvzYVD
7+3mvVglJ3EnOSBQ+kYKHeIW3qOcV/vSrjdufosMsAf/oaH8EMKREAIhF+QKY7yiolfXO8SlA93r
uS3uY/97C+1gcKt7FxRxm24DA1qMHe5LVd/DZ9wkkFcFJgBF/wcn3ekMjTN4cjhUsplbcSR7aBh7
O0FOwSfcdFgb6/HL9QU3dwydRpos7FZHAFvvWQte/VDI2TtUmJFk/+z6yE9IdblQOHmrv1xMClJO
lDcNWUFP83xgjY3rkjlgEdBAkRmsQ5n+tMtnAXh46OuvwFv/wmX3tsu/SIjH6SiqPgRwH7yi36SD
uamT2wBbxaBfo7CLjdfORaL9+veYucbAMf36gZMv7wS1JxcWMPMafZudTIL5rkYqF4Gcfulantvr
FvAwFKWoLQCBO/8WMF0MGDbCO0ZAlVDD04xVrWnxzfUBzZ1cp1EmX7xvDM+pED47Fv4LEmz3rfQM
f+I2hqNwPdDscAC9AP1RRhG+yUpCXQqmKoyVYyhDXaKlpyzVi+fmBizXPxGomUw/WDAg0sJQ0Bhf
hXaBk87Dn+QxAMaMUQbHBr2jTmalTuEhYbnuHR3x4PbqYRRnl9Rs4dk9OxQwDti563Ac1clQUj/D
kaxyOIJZ+lLzKRueIXtdn5DZGCMUideJoQh7/POTQ0QxUvxA8RZG3P/egXQQlriX5AsX4+UDiMvk
DVn0T5TJ91LVgRHmnn/ESAQ1ikpTNiVA/pvBcTPY3Mq9gUtP5qO26upf9bKKt65a/J5uzVtSffYj
Jou8013VQekFamWHIECO6PIGMxQVKYcO0zzJ3copGtzXP+/cyUlkXuBULij7T3JEx+8hpeKlcryJ
e6Sv025loRGmKe/7x+uBZnfwSSDlfB71zkCn0ByPpKbGrOZFpy7EJQUlfmFES4EmKXwwvlqazvKO
qf2xarJVZ+Hard5aWba9PqLZlWnSJXh7q/I0PB8Rd5utthRSjon05AYYs/RPkr+UAMyOxhI8seSx
FvQmsXey/GslV1sMGv1joPwcVd7D4J1tRYD6vYVLbdIN+Gf1IZTBy5gqALXk8+F0dSKZRen7x0aF
It1XG3T98/Y++RYicJokhw7yFgKU8BV2JbSipcb8zNdEogWMz4hrRgVxEp7ecOCb3ThQ+6lSnzze
X0tHydy7/yzGZGkohQyjXyeGoUl7smDzFp/3bbar+ujQ5+Vein5I0BivL5OZG4UmKGfxiByi6jA5
WmoTBQAf3NkRX9iHIIebIUOHvB5j9uORBhMGmBSlrPO5c8y6QmEn9vEA1nc8jSUVB2G89a5HmR3J
SZTJWVEbEmRhNfGPHr4oNVruaBn8QQiqUICRYEGwDsefcLLcU/SJOhl3kuNg3SO/unMbYyHCzIbi
oUp13aBOTK9ksgZsDF3RdSj9YyF/8pX7tksfPeVelaOFwuLclHA00ES1VFTOpwerrzqlF+G8hrjA
qxY/Su1TFS2leTOPEpotv2JM9kwKnU+gze8fNW+ob91QRf8j1TLcL7NbBG8+B3YZPiAG8dAGEAyv
L4al8U2+YzXIuVQ3xC6tD3bzKdC/VvbP6yEm+L+3I+lsfJPVALNOdPDQ/aN0R6NyryMfg0DPChWn
lfoa431uir1WI24C7Rem0vXocwvl9OOOH+BkKVaKirhCq/rHEAfjPtnm+mcfvWs7/P4HcUifoTqA
j6Gseh5Hy2orRISEJAoXpZcWN6b8L1l+/IMgiC7CoybNAYJzHiTtNCNAycM7quZBC/f4kJroEP7J
FzsJMvliRiIkTx1MLkTArVu99B+R+kMlpAjVtd9p1h/sZNXAq4BqEMJ3U8KNGaKzlSscrCbU9NLN
NkZ1G+XJBtHThYHNJEl0CICz6GC8KTpNjtdO0/K6MLk3CsxVyKixzUX/BzZpV6zi+m9lZTSR3dd0
prU5dxGfRZscsxhwOXkdEG1AGP5zLBWrInpAiIgGk1fe1WhnZt0T/DR0LLYu+iZ9ry182dlzhS4a
lCz+QZv4fLUkXRY6wuSMRDAq3YJVBRPXoyRQyI22KYTtoEuvItnTh+0+dbJyYbHOHi0n4SdHi50r
ohLj55ZsBDDw2XGkp8Uy7Fs+M3nEUwczxna1qQCAnUzqEHuWJNfFeEBXK0l6nzc+q/Q+iL/4XG92
8dl8EukNWdGGftrCo2bc0xexBXKrkFjo/OiTnVLLBkUxr/aPn3ocjjwfIi369Wl4Z3bqTjX/4J0G
DvZXuEkKkgaBG0cF4dC4WOnmQ1S8DsGn6yfM3KSdxpg8XlxNQv2kI0bW3Kbpi18/9PrCV5vbhqch
JielJSEJlTdjCFBB9wjb5dLB6l9LsbD8Z/NEoO3MDoymUZXxfP07jmhUq2f9lx5WHL6/St1HF2dZ
jJR+1F52lBN04pPmpgrDBULkfGh0f1kVYxY0DZ21kSrS8UqPM3zOjSFG+62tceMVcPYxc0WgzMkL
NIEdcVSLst0bOJ8vfOfZe5d3DZ1AyJlQfyYfOpBgEMC9YfzKQ2r06S6s883QqD9iv7hXmQBVGm7G
sqGaydtI2jftjZ/ICy2m2QV18iMmlRi5KgrX1zr/mIt7G/szuXxYbJbN7kMNjBvC7Lx8poVqSy9B
8VYpCVQhEPZwbONGN9xkW0eDfhNmqE4gA3En65n2/fpumV3KGlkhoEFIv1MogdFqcdoge4O2QyTf
ikbbB0IMaysxILu7+Gb6edffXI85P606DXegkoqKpNL5sq6zvgmiOudY16X7On8CnY7vfVrh8SZt
bOqRtfXJCbWtL6ItVaVt8/X6D5h7P2g6eDqaXqT3UzpjW1lObTTjKyVw7k10H2lPLWzd2UVzEmKy
aKzAN4yi5Ykip5+GDA1e+V41/jGd+h9v6NlV8yvItOxVeB58OY8gUpx9ITsNYMSjpBCX/kPjf4+i
hbUyl4iyOIF+ok8PGnB6UTmOVmD1x5ji2wHVtSi6pdrsxQu37uyShP8B5B98ET2989XRiMHKHYMl
2Vn9ChgXSsbPkZ7giLe872aHBLrdGHnS1A0nK1Hgd92jpcin66y17yvrKv2ZKf1Wb5eOstkFMVJN
FCaMI32S+NptlFVZyVGOSNGqw1it32GtaOl3Q+Ssb2wLQQn7zseRSMPijgzLSJpd2/+4vvCXfsT4
5ydPiaQyuUwEGy8I8PVCDdK/Hfxv12PMLkqqRGMRAADeG972JEZsZR5wcs5mm/QMiZUuEGscVBHo
NLMdQnTXo82P6Fe0yWJxnXDQc9RVjihd5AWKQKVYZd7D9SCz58XJkKYpRaJFoR8xdxVq2obz7GZ/
tJNPIkwuOlMF3oQ2qX9M6nVlPLqxs/W8YYet0Nr+VAzuwuk0AT3//aCluPXvSZocTzVCW0WHwuGx
CZy10r0PIfQG5fvUvxlbQbV/m3W4qevYsevxHls+BIJA37IiwyXIz8K3nR4qoSHawI8ZuRdhg20+
OM4Sjnx2iUARBGYzcpynpZxhkGwPmzdOSb/+WdbmcDNg8JF0arqQM80eJieBJrsrb3O9iww+ahe+
CPS5ooSUGtlCqKmr6wtyKdJk1Qun0MDIESkZ9EOupLe0boA5oJT6cj3Q7OycDGmy8q0E7i0SoRwY
A+LMvvGKBPHS2l+an8na79GrTIuaGIOJaJ+6TcpvApT39YEsBZkseDDCpurJLDOLSQmdnyAOFpO4
+VkZSflY7/Cem8y/HGhlrHUstFhE+zZBCjP+2cvdsfIXFtr8YH4Fmky/6iaerbl8MTM37mL11eqt
rQQ37vonm72HQeRDJsQ7D0bL+WWRVa2Z9grJd+fqJiguvBRAfqO9LXT0CX1xZ7mQTa7HnB/Zr5jj
ejy5PNIoBz6KAwjNmRdZoGluvGbdEh969oYC5QjEGaeEC15rJrseL/uBV0X6M4xUvKEPmv/aoIVs
7FA5vvn9IekKFz7Qd8OAE30+pASJxMDubGr9XiLv81TCXholtH0ZptFCqInP0d/HOg1ExHso3+E4
MqnYoMtQ1BqYSCBJwwGrmJXFpRVGWySI92m2t6vd+IhEtHAbNni/Dw+6WX+sau22lKt1KMnId1T9
/vr453aFroEmB5UFlFyfbG/FagY7DflNPj5jpHIi+Yms0qqrt9fjzB1VOhhvTD9GR6OpWEEb9Bn6
YljGRu5j7/6kCXb9759bNad//+QoDDyHypMUB8c0AdmDe7QIV6H7GRr4uuCChEx4Pd7sCxxsN/BM
uN50CiYBvVBH0LwaB2S3+a7IQ203QJRcBV1qHhBTwUYFtXK0Q2EvZm4Xf+ltMLrXf8TcfhzxbUDD
KDvCzzlfvKqJ/aRuMGjh4gcqI699KxmfrseYmzi0lIQ9Mkk4ZsY/P9nz+H7X1aCkwRGP6ydIxP4K
eFj2B4cZRzIMR+oIMtji8yC5n/d92ifBMS8TbV3LXrOWQQNtmiz7jlI+lzUq7AuH2dyKoSVrjEIx
sGGmDTfqwkUvp31w7OV7t3xqUAsK068C/lQc3/f2En1+nItpLQ/aH/gEXjOodUyeZz5aNx11ouCI
nc2nTF0p9ddAOXTJwe+cDyL7wPtzYXXMRoQ5quB9AvFxColIVRkV6sgIjk2Jtd9LaiGEbUCESzWX
kqmJNF/3Jdet3fX1MlEjGk85TYZpCeBppNLS1Dqfy1LP4gxiI42K7+ZOi9AWvhMID35zXqnQYHNt
d8e832vtGiZCgxiLUa494C3uYjn+cuXyQ3jTQU8E4gSW+vyHtIAJo8zNEdHsj7W8QQ91YaTKxZQS
AHoMVlLwxIE4nwfAzCBXYUAAAmp5clT+ZjhIhfPB6HOQ1E9t94qi47otEIqSnHd9bSxsmssFTHg6
k5jC0D5E/uI8fJ6ZRu8NpXfkrlnhc7pq6cg3AlnabaV9pa+4EO8y44ACRh7B+Y1WCfzS83goKSZF
UsfeMUfR3G+eS4Qum/Z7ZOy8OFi4luZioTUBaOhNR2NadY8yKfZSFxiI2mRbJf44/CWZ6A3if6H9
dv1wdN4CGQosDQDUFAKF4YXphSkJgKT9DAOSqOgWC9+FpXK5FfEG4vQEMIGhDmf1+aeLRYVUYkwp
CBedVRE/5RCR7ZfeeJGSV+Wz3S68iGdWBuGgs49Y67GvfB6uiJUOAw56Fmkb0RWRNqrzWXN2Snhj
pTYJ1Y/f3whn8caNcnJH4NSNSUzJM18Y0S5zxLrJ9JvIM/eWaD6p4Ibd7ie2CtJN5GMj8W0h+vjx
zk/W8eP+Gu3k4xae1bVWT9lE8qSDCZs7HSAkm9lt6d8GoXNv1/q2zKyD01Y7RU43WaOjtbPU/JtJ
CPgZY4MIrhJO1hfkMoTNUn2srOAnd6NUeKnJz33wqY/8/Sg0q6pf+xrHAHXp7rxMAtiU+IlSmR7b
wlP6l4N/jGunEcecESJt3KDhWdPnXlrCM0UJYPSAHUdCAvXF6RqmXOvrPcYMx6H/Ie89eZN5/TrU
PHzcxArFpyf9xtgPzSHBD6BcaHbOHAccsxTf4TnTiXu7c04WGLm7nPeuT9XK/C66Euv3v4ri1Q4+
BMH3hdU03sOT1XQWapJTWaisWVJLqLx9CfrXVH/n4zJsuI/msNeMW8dC/OPzQsxxf1yJOa2yaAOq
kzRT2K9huSrfefrBT+8CZ999q4pHT9dW/KPZVNAWTtm5NQviiNRuLHryyJ5cka5T8Lk7to4XHbXm
Vc5fwtdSVtfoF62t6i/NcnextPTYv3xygE6E+stUwpDkMXB+WkAcx+Gz433cFduxsOtYOArR1VCS
hWNwpkV+HmmSu1qILijuWEeLUU6HxSiV6CQpW55cqg1ndp1K0bqX77zM+4CM+d6zHx3Ecq9P7tz2
5B1LYR5tDZB5k7yvQyQ2kMfRNpIk1gUazSvHBCBijKJ510PNblHeJGRgwCtYxZMv2zvl4MWi96HS
on2oVocoe+/ic2Qecg0BCM36JLRRuNzZmFqM20iDPUJ49IJhWyjO0/UfM3Pljbol//4tk29vKE2g
1il9OQR5V1mCCIP9gvz1CsPh1VDjtuP568Xq9vzH/hV0/POTc8KGljU+5zmD8Zi3M2vTJubOal//
YGho4cDLAkbHq+U8CtqS6BlGNtt1EIfC2qu1vakqHNe1AqX1zYCYWlDLh+tBZ7JZnkaj1h8PPXbP
uKtOhpYmTW3InqD2EkGTaLDkW8cqvjzXo8ztzdMo40F8EkVJJdfKW4ovihTtK0851PmD2lJ4WMIB
zAYSHNwwk+mey5PhxJ3e1E4tsTwopG2B82X7VDd/amzAnShdayHLm/16JMva+BZAh2uSEWFwZ7V5
qsGi6kHIDA99Wm/+4MuNzEPSY7ybp4WksC5BUkqc4dgYIDJzL+R0K7m3i9XF2TN77Ib9/0CTL1f3
UjJ0YyDh6Ucz9ra5p6yDrrmhS7ARZWOssCPeyXbwnbLD1//dICfLo0Pfv6jGe9gYsLXZIXmaYSIi
3H5hGc5OF+8qSlL0gVHqPF+GVgZX0NFhzpBPrSHrqPGwvT6SmRQZbgVMxPHxhHjZ5JrH9KiNoIrA
fFCSDU1Sh0zZEF+iyt9ltJvNbuGqnTuZ4HIgGA6GnnCTk0mN8pD/GeZAUG17BIaGQ/X7nRS4/ych
Jgujx/0jgMbpH/vqEf+MTelGKwXd1esfbnbjnkSZTI2qJ7KC/zO8yp8pQzDNB+gcQ/ZyPcr4t0wz
otOxTBKTjGQXxQHG0uGHFEb5Nu/uwu5dF9TrLFhYCksjmiyF2E5oCAMrP9ZZeW8F/W3qvXb5ZyUo
Hq8PajYQOipUWcEMyVPofB1Kjahkdk8uI1iUfxK9el/Km85dEruaXWwngSYXFDCuQnfH52YpMnJz
Mb4Abf3ZSfDqvD6k2XmCnwoMChHFi+4dfpkCiwbmCV2Ada9iPrEO/qoC2mpa6v28Hmt2y57Emmwh
AXAUKxVwIaZWDu/bBKHUuLfeV6Z4LUrT3ydx/82Qh3Rh587OGqo3KOCRsEI5OD+LRKnEmlcDQjDl
Kt2aLlwR1DU/JpoO9d/D2uX6KGePPptyBPriI+ZnMspykHst1wkXmdRa9TTksofCt7Dm51YIlWuk
kUd5IP7L+aCGwsElLIv+hvqxhyv1YfkUXwoy2Vh+aMXYi7AMQ3Fb6QUc2HsjXdIHmfteI3GCSh8l
HBKj85E4WQ42HyvbY2mq+UfR5PlKl4J04QE607tBC/IkzGRaArfWUDnuuHVtOz0kQa6CtYueoyKI
d7iBBaCK0Zx3iwEBMrs2to4SypvGwQskMQxj24wGk21kqAfh+bipeYN7i3TMInVlzGOm5+bpz5ws
VoyKjL9BQIWCz3cLaqDadi5CFap+sLTb2kGVO1zz2qsWa1zzsw1oC9toC4rY5AuJ3Ils26ejVW4h
Wlv9Lnm6vjPmzhoqdf8OMBmbqiNk4w9UmUh47oAYWtsCLXHknWLKO957bfAXdv5sqjXmp282F2Ol
93xttT0tO7cnG9azzN5mNfZ4cSunKynByihUinCV126yTvDQwaUlzb4WerpUZZ79rJwEZHzo2XMq
nP+GKGiN2nMUbifxDHfSDgpMQL9d/7JzJyvVeuiZgIwRD5zsocRFCURxQpqA5kZWbnMVs1he/skz
iAW3XGiPv1UfL9boSbTJVxV2aqAHzdnjK/LOdNZy35Mp9w80gbZNle0kPJHVnqSs3lpKeXN9qLPH
BdrsKtVYtA2syVBt4WMBpXEmJc2+sNbdnxzfzNW///7J4JymZ29I/P2dE28EFluDv5Qcj8fmxfc7
CTFZEVI34GfYckNoefv/SLuy3bp1ZflFAjQPr5LWaNmJE9s7yYvgJI4kap4lfv0t+pyTaNG8i4g3
AuTFwGo1h2azWV21z/Vsr2s3/ToeifpQG0/W4kuTV+HO21hkf9/cCgdrhpYihVPE/FEsiguxxTwE
4xM4bdMXou2vT5FwxW+scWdTqSqQaKZYjQTgZdp2H9ihMSbdOwozONPBGK6hKoOtdelUrLmTSl67
F/Lnlnwn5PyejhCcGigKQ7oBHRLoI7i0gYMhh/AcQhZNQzzBPVRu2PYPi4x1QrilcFMCIJyVgZE4
XNoZAaMoUhWFroKMN0NdB6R8oDYAu4PtQ5XOd40ZdAopShTZeFhLqIv+/ZShkIfXWzBS4v2PmzLN
bs2snnGbt/RfBZBOeEQZYfq6EUGUwq9jqpC14F2Nj8aGUWZqVcNIN+FJzej9ZjxA6iBE0SKs0xrK
45JYIdhoMIi7GtAooIDmkyTARlYn1vAqDQhcAGH3D6aKE1UHjeDqPVlWdh7V8+DInm3Z9uW2N5Cu
6MoHoB6M5HxC0yl210IVnUSdh9odxBIf+iy/HZQ2DitQlf/9zCFYAdIOQCj4Q3ju/NrMl8KEih3D
ZRR4omy029mV1GEF4ePChn65Oi1SoQkgJiQa8EC5mvE5d1Y/XW7n8anL3PAdq4S9UzA1CrDHc3ef
eEaqaCQTiUxoEuMdvxz81jLTvR6rxb5W52elTSA/s9gv1+0KohbwtH/scgfLYLoFdZWGRArE6pNb
1X2Gdv3fm4BbNkIJChdvbiI17liqV8wk8mb3NomHG1TMp0UChRYckLgRgPMMHQAoNfLc+z1UTlUv
gRFHB0rnpXZkHeSi9Y3mAjS8egw/zsfdRestNEg6JGJZIigasr0NBGYVf7o+WKJFtzXDnZK9UcW4
uAH9kBWgryn2unvSj1lXhib5ct2SKC5tLXGnI8purdGtcMhZ98rUVX6hql8WC8q7Eyhy3V1h/H1L
own2tj9DyIXbysQrgqqaJDK8Z8u5tbPdBAlFNNr8O8dYfNwc+56zDj2yRRIl2smcwZyk1BEr9uRP
edv5RdNJ4q1oC23c4p9KyGRYgwMxocijeKV1YmhWMY7Hsfx13S/RcYnxw0MiGpdQjuOBeDS3vLxS
YiBjKiC0nPIrxEVO6txB93r40U77SX3pXqwUJUEKafP3jCqQDcCgMv0ynmu+i6cu7iFxGtUuQH5Q
Ow5trUIbPin8xkGzGgWH04/rDgtX6MYkFxNBtAWlwhImZ037UIzIRSqQMxIwefT9ySwa6CvW74j5
DL/xPy+5cAi+TohN6nke5TaB6qqd7LsSeoX1rCl+lxbHEkJWEpPC5YNsjl3UwWXDvys2FISxHQMR
68VuxDM7QXmytyUPCUIj6MFmzVHo8eW50Ralb9CogmcYc3wGZjMdIS8r8UM4W7h2sv4nECbxGmlF
kxKQ4uLGl816kK9oLlO/xw1unYA16keoLF1fHOLdsLHHbfNcqdOqamGvych90s4+bc4uvdWy/aT3
OzWGarxxyouvjex+LRzLP4b5tjpPaVUQORgoWGunykSPou3u8Pj/8bp/YiuAFrIjE/uNC5buUMZ9
ttjA3qAe7tTnroBcoHm4bkR0aoKqUWWdSjg6+cZ5Jo2VDSWMEEuL8q64mcz4+boJkR8MUIdiK1N2
edMLqKczqi4wkQMjv1bPpvcIVr532ACBEnoK8MVvHqsrq6xHK8uQ8Q5nBZ1+5dr5BNX361ZEGQDw
xr+taJfniptM4KqxE8T57r4y6G4ZwCxXni3Fkhwor62CfC69tcRlnvbCdF/rAQdlmnQnpbBKfwGQ
7DiM6bLrsqYLE2Nw7lUFjIqtWdofiV7c9/P8FVp1qa8kdDnUWpL5jenWYbpmra/SkfpLqoJWuXP/
ce0EbfY1Out7I/FOENlGf19WpAdnGcZoAHQf1J24CE1JL2NZES4H5LcMJo/3fh4zEjcGqGhQf44o
gaZEMeyQuWeO7LB6RQ+9GUG01+L+ihZnYP8u58qIKe5jEPOMrGIPuPPZM9YAMtGsD8TerTp51IvP
uslQz0B5dfepTZ40SGNO9kej+j6SNIRE7qmf78CLXLr3ANXvVf0xUfTAqnZDcadkYAvCot5fX2Gi
ci10YgEXAjYKYAj+FlASMEyoKbJxu7khc3mfTUD30vpkpSRUVxqtJL0dSmDEqzb1/CkFjXI9Htq+
92snCyH2eF4zfRe3699JW72iYy8+jDsXcwMqQb0FyLY9LsECgdDs3Jvx8br7wrWx8Z79fZu4LcQz
CgOY7b7IAuWpXV4qV1I9EQY8dCYDrc3oiviGybZdW6yXDrnh8ol4JFBVSbgTBomNAc6HtG/7Vclg
YIaaKfrLE1/XP+fJ0/WREt0S9I0V9hWbkarJVFeQciXoZj1V03lezuB0KO7IIFmQojN9a4e7I3Sa
62ExIRDp1p2jhAvQ1yAE7RQP7wY/sQKveyUqXAMPDGIAwI6wAfjZGakL2YMWqwypkKHTYIZqfLaU
ADx96vuQdNoNLvlQx5PYZcHgTbDYmOXmrI4VraYzCiZdunNBY2kiofUbugRa6vi94QX2ovmj1sqw
9cJZ3NjlZjGbM7fIWRHDiD9A48+EYxoa4ixv1yGjvj62QlvosGZNPHih5gsma49Ok9XCTE7OuWAS
ZLmGrvxiOvZxhoKvjP6XDdmbId2Y404w4lgZ5HqxQL3kGe9KIBp4rEvJqS/MANEIAVZBYDuh9cAF
ea8rTate0Jugx4sdaE16pm6g0ecYHdclWFyS4dCUyhNIc6uOPL5nPH/b5s+xirbltMywPRcf47U/
DmYfAAnkN+6LB9mr68bEo/nHGJd5pJPS1Y2Dng8FtyBcS4r6MAI2e1/ltHwHLhcaHeBSYh1PeGnl
Ll2QwKm7ekYh6qax2kBvwDisLpK3FOFi3NjgThM6gl2wnDUEenX0h8EN1vLZ7kg4g5Yez33vGLyN
MTa4m1iJ7bDWINImUek0/2hKtost5yfUIsPrZsTBC93P4FQBy4DqcrvZHttkSDu0pDVG569W8aGJ
rZumPE91fVJyetdU58YLyu8Ss2zu3+w06EXbUOlScVXgdtoyqpVTUpht4z6siQPp4EdwbA3TA5Qo
fWOqfQNPgAfayjB3wqMUrwQoMDPx0tfduRlXBQkMoVDZgKpC6QROtiynOVb7w3X/ZFY492INfc6d
zqyArzZQnGYN4xzh67oV4QYDEoTRpEK7gH9JBOpzLJYOB48Dztpx5zGyaSp5i2fz/2aiNja4dWi2
6G4oF1xSDJLqrDZvBbRQccitabCgJ+lfusQtxwF1Ntvu4ZIRn935WQvzXNbyKvYIRFp4aUZ1l9dS
y8fFSo0VJlTImRi/LBCVDQ+kKt+xBFghHng6vGm/0WpebdPJ5hlnSTFQQBVOa2ru/n76txa4RaYn
xMh1vcdtwflR90A8xB/aVprdiJYyEKNAUQEjA+5l7rhSskUplBnHfdef0Ym8JKFL8hBPu6GJ29gK
GbhbrTwqarevkk9ldVfFnWRNiOIuWtzwOAQaUhDlsC/cbNk1pxNUXjBhJhY4GOzBPzaau9G2wiqz
Q2rlj+8Y1409fskX3uANJewppXtC73pgjM2tUq+Se4OA+oeJJBomupTBOYQ3r0u/2qTIinLBxWGc
mrBzbr159Zv2jKIamAAnECmmrl/i/mZUobKAnvxhlGkPME/4zb39Au6EzojaTNWKL3Crp7Gz9rT0
ApfIOHmFK2jjJ7dO6zzLF2eAFdvagzjOVSXnsswL7uw3GtoBZsDGsbtD9z/OyFmpJGtQ7AMwaaDN
sFDk4NbgpE+KlQ+44rqx8T1NbDdIG42G71l4f4xwC4+AlQFCuOwJdDhnrX52rR9DXEmWnXi0/hjh
Imxu9ZUxU5bjZs0xTtwQMr9HKeJcaOUVJQZ6RvAhsCvaZs+6U0tqV0XuV9tQ541HUOj1E8gtqaKU
++ujJgwPaKpnwh2Ar/O6kI1WN2tCYCrV7J3zRVlzf6mP1pzszHeNHQBXWMxMno+n9C3S2kJZi7I3
ajWokm8Mdt6XkqK36HxiqK7/GeE2pWEOUCFWkfl5emb7Gp2hNjevzt4wywrcYIYMkSscPwjCgthX
B/SJZwDLHLeDHJiKpW0rGgqQ0DNFB026V7S8CyvPxJNJNkt1LkV3dHRK/7bKHStmWjZ06PD8RPvu
rPc0sDX1sGqgtqqrHZ28k7NOof5sTt5+ybyf6A65c6wksslHmpOzodwztBJjlLm+mITr1mWyvOhS
xd2MW7eAArQ69Vyk3ai+5c6hM5PAxYvpv7PCOW8Vfb9arYcTTcVdDy+l3qO9yqrkwnUEnMGrNiXa
YDkjc1KpJTLdPKp1NwT7Y6yCes1bAzpJFqx4zP5nCKJll3s9rtGZtCoKea2V55N5Vp3Bh8jge6Lj
b38AS7k0g0ukSvoJ/jTeEuqJd7TNPISYvGRuhAtzY0a/NGP2RGHAF7AjxPoeD7If0TbvkSwYh1vW
MIiej3ccX6CVBN8D2ArQysodX2WcE1XJsd9T9W75pJXwSeKSaIK2FrjDq5nntKUqwlY6f07pyzrd
jpmsdi20AZQBXkvQjoPn3sth0+smd0F2jWS0Ise0No/osyZWKlkDoskBNhP9x0jcGbnDpRVFcfpk
zEkeZf3qg4d6lwMBgNcMDfrcSkuhzSuZHFFwtJiKJevFdSyTub05xwx0+xo0HnL0/4yZX41r/DOh
mRO47eQGjQdpAT3W3hORgeuCHglrxwFX+aXReCk8d5rLPDLNL021x2F6UJ6sNMi65nA9EAnHc2OJ
WxnWXHVLlXR5FE/znvWgpvG+cyfQVyDmee2cHFVDthrFNnH9QicaGvR5EpypnfXaoHMejS0w03iY
hbb7YBQn6uXQpMoXdYfL+y7LiS2pogtrHaCt+W2Zi4hrHS9NBXrRaO1WtPhqCRDF6+04apAWDIAO
S30dSk4d+Q5kd3B9oEXbA8kJq2GCGAqN65dTWhVojdVrK4fKQf7PUq3ryVzzL9lqJ5JgLHQSfXce
iFYgSQws5KWltU3dusiQqRpzs6tjpNxpMOX13vreG/bN1DyVsxf27s/r/on2ycYqTyGhr7E7lSZS
11q7TYebqlGANP68JGcANSVDKTrXtqa4c6CcdZBhsleEEpCRHpC2trvtswSPgo/XfXoVO+WvR1tL
3FGgwCc1Z+isrvarrNi1GQBGS/kCgFseo0LlTPtcLXxzxTtkPH8ZywNZzvX8TOvpbpZtVbYV33wM
cDSgPQC/CmAPl/M6OknppBCyj+yuCaFvtZTN/rq/ojUKpZHfFriBzfA0BjIZWADnaDjmzg4DK70Y
iNcn+gDxTIhc800Tkxo7yCmzBTl0ah0KdKTXKpqJkHPGcTjTya+NRfeHcbxRClnLtnCRbkxzm9Dt
tKyOKW4KXbHXEL+TxffKDuTxQzDbUmoeNiFvJ+yPo9xZ5TqlhVQeeXXqPQK/GthJth/6HNqFunro
zcO8gNDSUz8MRJGc98KlgmZLvJwaEAV9AxCOiaMnFoN2Jc9u/CtJJBtDuAM3v8+FmCaDKk3eAREH
/Zum6z441cFK6x3YoSWOiA0xKUugPfHyzh2EZM29pVhRcTf1ercUFIJ12oFWewV4/OtrX7g0kIGB
MYqxxfF4D8skyCwZ+m4o1YA95EJ9e5f17q41rLCTtYAId9rGGrcQU6PP8UCJAVS829gF8gNc+va3
6x6xSdguP5SUoNXCsFNQqbY8/pgt42JRScKoJuo7PEp6EGB8JsquLoP1wXQkE8U7xBvjVsSqdhDc
1pIiaoj6yUAR0h3aW33uw3/lE6/uVHZu7aLVsYhiC7wzPlX9dYaSXwDtka4OZtkLq8QrmwuI7aSA
70WFVzbURor+ttHubUdycPJLnI2cBQS6ayNDN98ojYyApc0pLYtIJUf1uf/mgbamXl+uj5vMCDc9
Qz+bU2HASGlMvj3jkpEHSESC1XvHBKGwzXhGoP0BtMzlIQUovdOAQr2I5rL37fy0uL41vcyadXYU
a4+rblCUpcSmyDm8+wHbDMYP/Mf+vknRtc52Fjo1ReQQ1S/iUwMelWwi4V+jEdlUbQ2xGLIxZNgz
GrfKvojcHvgW9VxnP1X7b0uyr0ZA2OI4rPkOtbNLI55FcQ1hRvQ0xWC9DPrBk2kJCNY1LjPALLj4
HycEt657wx2J2qslenvJvmrPq5f7JZU9pgvmBc2uJprwGVQP1axLT0DKW6xgHCijalbu7aUO3d4N
HOsrkXX7sx/iIh0M4a0UNFCgZ+Uv0PHkMpk0r4yGcWHutI4s9+JPB0yKBvU1oLzB/MQOiUtX3Hjo
yNxoZaT196CfC1w0kRfZbesl+96SxG3R5Py2xYbu0tay2vlEVExOVXi7mewGEySps+SWIDaCwQIi
Gg3JfAtTUqTaBFBbGfW2M0SVAaSY0k1qZPZTsr8ee4SmcAqh4QVKR2DPvfSHVGql6FNRRZl6GIYy
hPJ5BuWIvzeCRIdJxoCcDO3+l0Yy3DKNoSJVlGT3A+Dy2jBAh8qQ3DxEruD+yEgegQl1DS66mUlp
pzjYqihU+iOImU/vcMIyITICQRWAnTknJm/uxqauKwbo0axbZFVm/ZeoAraQEZZ/m+B2/uAQXDsJ
PJiBwaNfquLsjr/e4YWtQUYAxWQNOj6XU5GjfKY2BkxkDQ0YjS76QgKp1r0ouLB2QkDPwWqF14xL
KxBRR4IzwQo0yMI5M3xFv7esrxAoes+co/oDtC8wzSAwuTRkF12DmpNWRWsN/Q02KVP1fH3ERNGF
wSD+a4IH5ThT34JUX6+Qrn+yzEcmAU1R+VfVFRJIssc40cCxUQPpAZYZ2KUv/SlQ7deczquiJatO
xCQB9iNK7mFK/1bpnq21rSVu44+a0tBktKtI87/Okv0u84L9fXMUZ3ZJzbRxqsjKdooJRXv2DAOG
s7+eGF1jUlSOjblHxfHSCtEqyDWDKy6ixbd1GU9adaRqdiwLC8Tff4mzwGhd2OK2jbrakFJSYGs+
m2sWDriFRIUmW82CcWNnC3BSOJfRfs551Om9UitTVUYQ3UT1SwHaemh/UAiPho4KoYXr4/e6crmT
+cIc5xSu2mnu2DXMfetTkO31n/qy25tJ7A/QoG8frOUnmCqM1S/J3k0i82ArYT9HnpEECCPADh8V
2QgIYvjFJ3GBo0xqUhIPI5BON2MV0flDah+vuy3IR2ACPMfQwEPOwGObaNEZHnWbEvRXJWixP2nd
43UDYh/+GODOobqYgIJgBhyn94lxqrqPs7f/dza4ONE6nbH2SldGo/t5Sh5nN/alL51vKAPZot+O
FHN0s4210ZxIQpGGgF5vDHQtGz67veeGtrUkwVK3wwejSaB0ZWvpjhZ57euKqu0zc8hPw+IVYPbQ
rWCspvzTdedlM8htk6RMXCdnA+y6n6v1pzJ9/3e/z+2LTB3QmJtgcO2C7jwLAoJ41rpuQrhG0JIL
wDi0JcFtczm0VOlzGw9miPPDYfqsaOf7678vHCIX5UIgzxzWOnX5+9OSO4mS4/e1VPX19Lz0sp0q
s8BNwmRklROvWRXVYxegGx1txIfrPgjHCNk8wMWvhTLOBwPHU2IrtIwU8pwtZ7X61ssQA+wj30TA
jQnOidVY7GoFeAl0V8Qvm2DU9+rn1ZU9KIvGClAwAy9VKpryDC5LMdV+Iu2IC0o2PqvDt96QMW2I
hmpjgMcqrfE4g40elzkPUrbKPN6WtnpLkvzX38/I1gyXn/Z2noCCBWbMyfEH51ZLlcAJr9uQjJWp
X67cdTYNsHrocCUZfc190GVvIaI5B6oK/UbghEZJgtvd4I60wA7xevHVjyhHv9jKXcN0wgcqU4oX
+qLjBo+6BF4q+IKYVplOCuEz3OOapwVkhHhhkmRa/GsdC9EoSP+2wM2I0lje4qRwJqbtr8rJc3+e
TzV4NRzzy5LfQllWZlHmEzc/XTlR6HMzn4rcV4vHYpRcft8g8P/jE1OOZYJxgHRdroCxJFprzE4Z
TUkxQTs1fUFzTUjz3vANO8hnHyX1kFDrS62uJzBN768vQDb/fEwAWB2MvK9EWny/SLU2dIXybom0
skH5Mk3PLUATTvVEZ/PQqYuM1Eg8oH/scWEuoQ3uTzZO2cl6JM3LNEmOAuF63/jDDWevj7S2Ffz+
Xv9lfvkq+XVh5MGAo8EMkCuQUl9OljUOpoGKVRktyt5yMx8UwkUtW3PCKWHVCdVAORYL49KIgTd9
u3aSKipX8r0tUFpOlp3dHwvdDGUV3zeaDa/LzzJd4GlhESoVl8a0fEzmIUNFZIbA7CE2V3AXrBCp
oe46BZqlgKQpt+zP7gDOuxSNZXvSt/cNIV8nF3QXXUPNYEqSJNQ84h3zeCjcoG2yLPDGRXaHEw4+
NDhR9bLZvYEb/NJuurEdctyzJsvvXwgaH2jy92UPkIJaGjixULoBmevlcCxFbTpdWSGTSGL0wYCe
GraWv6XAfR30jRVu0L1hNErdhJUmCYf5kJl3tHt0f1zf2eLh+o8rNkp3XAWHgPxgLXCbjpzhPHj7
bP48yCjThZvtv34wE1w8Vm0y52CbrAC22i3NuTJvmyaQliRkjvD7AXVQJUGjetSO39fmceruRhkd
uswEd4mxQHLlzDNzBP2G1Pe0M5XRzgpNQCwXxCqgD0Jf0OXKMqu6Jm7aVVHsxnfGamW+o6ipj/pX
eH3ehZMC2iIQW6FGjJz70lASGy1VKlwnZ7PbawuAQqkGMqF4V8sIztky5c8OdnVnXVUoe/G5hUoG
AJUGxA5nAOIpAd126MY/lfUHmpCOafkMDiWJb6LTY2uR256Fu8606csqclUFbSZPsbShUOYTtzXd
qZk7EN9XkTIvx2762DaqP9jn1tX9vovMYZeTr9fnSxTuX6MN2sU0XGG4sFYkRK1yD/t0UXF/8dc6
KNyw+mbGD9ftiNYFiuyosNvoC32zAI25pk7TYgECr9GQD8XNSPd5LjEimiBUpXWI7oCUDP8uF9+K
ToVypCYim/NigLBwksHRRNsIBTAQZOGQB+qOWwH9qNnEaXA4LmlVfnWKtgtsUGFHZEJ3/vUBe4MO
YWHaBhWSgycjEL7zTNGOMcSDQhEVLOqlfn3fV+o+IdlO1aNG1e5pMfid9fL3nGrMLpzTgUdhMko2
G4NNJQJodafp0xn7CryIDUkDL3sh9O+r74zDHi9vYK9woVNwacRJybzo6ZJHjlXYnzswhu+NxVjO
zTDFshxXkLcjwQWjFKtbm3jiubTVZN04J+4K9G8W79s0+2CkCyhGhpC2h8U5xzX6hC0wrA3Go442
VMeb7kFG5Ve3rgd1pVwrgYXL8BQdjx+uT7FgT1x8GFvOm5G252lQc28ColLzvqZQUMkg52Rn5Egc
SQnkTYMNJvXCFDepoJB1UmscQYszgiBVBYHwOaOPo+v5hvFBM45xE4G0AvB2KHYRHD9Z+B5XgcQD
BhsbiBeLqa1JLWJUSv5DIpL8Akstbmgnvfhy3Y5gg8LPP3a4DYr3wtXrbYALy3mNPwxzWZ6sbH3o
p2qQ7E+hJSB8IXiNHerwyCLXooo1NzSPoLsZWta3NAXR8GLvr/vzBnj3OnEbM1xIm1o7LhpdB1oS
zVeOlwWoNvi0ivdUm74DYY4Y0O7yobudEvNOree94w0HU18av1Tpzk3GQJ2d0/WPErqOrYsw7uHI
4HGVnW3T1pmxobJp8PUT0+YlkqdfwbGEkAdWG9YXC0IHbs/SAk1meOnGnlXd7NhVXVhYyyMYCu9L
dXxa3EWVLFChQXSOIjliL3W8HPASz22Km1seJco/6G0JQb9Vfx3zOcyXX9dHTxiONpa4rWhYyI3t
FpbW9UHXHhSS+5pCfNtFsR9EbvPDdXOiyjJkmqDYBqUkVPd4z0jukbQlSh7NBM2qKtgZdhbTOCwM
NQkGMNX4S5sPoZbGi5+PxQQ+iqQ9mk2l+WiZAAPUsIRp17jv2T8eFHbxHs2Q3Vzwc4FdnSyg/aO+
OuOd2W9pB23Cz9edF67UjRF+rNdxTDUaw4iPbNAED1lw3YAghINXH9ufkT4CyMmdY5VbTA3RnDwi
a+eF5no/skpa0tyneLPcXbfFRoRLeGEL3ZFoJmMJNpeqVTHMLw1im1UZ37puOKZj//G6iTf8NQg3
sMHUUpFF4dDk7gmknibVgXJONND2VLlMpRqXbuhG9HlQ6cD6tE91/kShTNXaxVd9JkCOQr8VDxCz
VgfVimerQfZNgkm8+CbuBtbqFh7qXDePvNz4QjN6LACaMCE01hr+vHwuwX1RaVM4DXdd12Mxq89E
r7+ZiJW5mUmSCUGYuPgWLi4NMdFXNQEODnBC82RPheOr+dqcnbEBXwVFR99S0vlwfVaEEw+lclRj
EHChgXaZJ1RZ2szDjElpLdKDPaLH7UNT6d9HdbQ//LHCDbOaLI07Jh5SsvTgkQ92f6rip+uOiHLa
Cxvc8M1Z7xVug+Er58cMOZWO3EvtfrnJr1h1g26FJKdjHEE5+55tCno+z0LKqULP6HIE81GHgiRQ
WKzLzC7P6fQ8PKoymlRRpIV3f6xw89TU6C2iJi0gKW/pgGEsw64osvzYNYNWhNmk0RvH9rp/yEy6
UzMuyh2qW/lOATNsoIEWEg3H/ejXJI4l6Z94Af35MG5qix5Me3NNClDkTx8VyXkm3J4br7k5tcd+
jREEAdtUK78Hseq6vGTO/fWVI4yzGyPcaTGbudF34AOLxiTZJYnjj+uvPrV8z00l55LMEndkqNXg
pZUCYC3EjBL9lh4neuyMv7/+XKwU9hGbzB/YdzDPJFiPy3hukya04xOYhCSLXhircIEzwIyNp0le
pTkHSQsyAozZQOLAGvcIl6T/DopssOtfnx3h+vpjiYdr6eVAMfk4yzVnPtPxE8ns9wSnjQVua9lo
M3dXHcEJXNR32vSxth+vu8Dy6DeH68YAt0WSciJkIBgsbbYQXc8liG1L5yO47VlikphghJHdIMTz
Y4HzxQLMHhofl4vArrWYpCvwrXQq+wPt4+S+L+ND4sV+iWCFLH6UkR4J9yqa9pmepYeEhRvGGmEQ
CwK3idb8mns3vU0gWiJDIL4m52/GcmOFc4za7rqUi42TZE4jcwlqEANVhb+Yqt/oS+VTs/cV2n8e
kYDObpcy6Xk/r3BnmVDH9cp+B4YXf7aSwOyW0AAkawDBxRij1jJ+drRKRuMlyMjx1MGe75kOL3rT
LidiWiaGBsL3QqPBt/s1nNMfhnEu1C/DrQ1avusrTTgHUElE1w9qEejmuLSWDQSujCwfd7tbFcfS
YRj1oDVnT4Kjkhlif98EmclZ1KGskTcBOhBYzr0DXlq52I5w72/c4UJZChb8qbDhTq4eAaUfJbmP
6IWSYc2R+KBBUoOhSy+UHsgz0sGLtjprbRVo1SmvRvCD4QnmgbGeJMPus1PJ7oNit8ADAHESD2Bn
tnk3g1cXJegSa7gFDkDTSW6dyZMcysJVhyLb/yxwpYrCcRb0IuAMGKH5vhiOr2fqtyy5UZq28N00
WkxZIs3W8Zt9ubHIYuDGp7WKs2ZlrSkFBIsbOy39ado5I4Rk9MTvU7SRzyeiqSFNi3/6VlYBvj6i
bxgjiKkXau7A386uoFNcHutWcqoKj+7f/oEc8tK/jvRI/Rb4186GP9Lko5uZHwbT9k2oNVzfxDJn
uBA3puPi5Wwo0T3u3cqurbJf51KqURlUWiwYqva8HI7Xv1y8odBOAWZiPJ7gjeRylKZMqaFygk+v
2zHoyHSYahscs/RUUe1LVhtzgIfUz503fk67NEpHGapf6Bykf1FTBaEw2H4v7buz4igaa4zp16L3
dbSrfKrabvl+3U0R4BL1a6AjdMjGw0subnh6WhoFqYoIlc+A4rV8KTUwJOHWiI7murkBhG6ASKF5
NueHbKC7fFL3cZFCHtHwAejar1p76qAxw1SK59R+vv55okHYfh0XNZsBfZ7Zgq9T+8JPetdv8qfr
FkQJDW7zKpNYBts8/7BjjI6RNy16gcrilHT9jmTtfgKtknpEdoD7PASzTRJetynKaLY2uZCW2y7o
Ihw25skzmcxXOeeyeYgxnHn/67ot4TqGKgVr6kSn4puy/mRCA83RkD45xlMJACH0T081lEdzyKzT
yr41p53WJbsltb5leS1L3l7R7nww3ZpnM7wJpm5N0tJN1iJCHxkobPIDnu7RrtYepla9HYZPCSTY
FhvA3e6mxQtRNaeT36F4EIIGPx27PUCcew+5F41pYFaK5HARnf1oekXWDw0xILa51a+lw5yWFgZH
W/d1dlc+5DJpdOFdHjraOriGoIyDQ/JyAPLcNrraw223bougiNFa33/SrDooE/VT70JyOo53bh/E
yuRLZp6FvzdDv7HMRTCt6GN90lUE35n6jP4ine+q4WVpXsA4bBjUVysgzNobBWmlFpu7XhZc/h/f
0d2nOuiDwFv3pe+qnrj15HQ4u9UmcNr72q0YIDeYVhpQHZh1rzwnw02XTZLoLdxhqACZUKMDzo2v
iw+lNU9TMmPQYz0qLfTF9EYw1p3vuP2hzWRNjMJltDHHLXIAOIouSxdkDMmnfAb3RnrPCGCuz6fM
J26t0qyztdocUTYxOh+0fbed9gwik9JrTlouE4EXGkMPFloKUXc2eQ1tt55bdMlh7eidF2TzrrOg
HKp+a1DIk6qCy2xxo1dPrVt1rB6UVTvS4z7Xf18VaACgH9RsZbSvouQHDIu/HeNGsckXnCnMWFpO
e8U5u5q+B9w3KLAXrs+XOPJuTHGHl5FNagKxNBQW7O9lV9/k+k1sKbsEwvKr8x2pK8hnR7eNmmaS
ZHjC9QipMRQ0LCTmfIMrhUaV7VUIupqbBsP8q8vaYJaJWQpPTtzOdDxLQz+Nx0S6hVdrw4iR1FL3
4CbnnpRhPiGYx3uQsqKU6A+ajJ5dOHsbm2wpbU4TB+gyO59h0+tOpf6tMtFlbZQH13I+XZ88oSEM
HTAFDt7CXyPbxhCa3txqGloc0cWyHup1mpAGNTTs1cQD10QtuXMIJwzkFv99fub5e9Ih6dphxjlU
QFNM0x+nrPNtWXHwNZd7cyAwPkJgS5DTvulMU0GnPjSIirNXhIPbj6fYwXOs1WhBOboQYykeOwL9
TPqD9MWhAZxi0vZpmR9pEtarK3vaEo6xhwNKR+s3xpibzG5Qi3H0sEq78a7tS+q79eibJt2BOFZ2
GIoGWIcsHYK0DRUOfkckVlyPsW4iCwLiFKam6XGS7ngWqPjx3RrhHIL62AApEwvd/ynoOatzCUzX
9WUpCpVbC1zmqM1k1ofUxgzWRaCPP7XpYKeGP+CdV0fz33VjovkBKb7qMTpaBqW93Gwr2ATVBOkb
wCd10Fbk3CzrqU/vjBG74bop4fSA25zJr0MaSNcvTTWAkCAJcItXOaJOD6se6CpZC6DMCHddLJ1h
LVMbg2d5jxXYqrJsJyeDkxnhDjMz1mYnMxzwWkxnV9ECu7pVOtnOES60zXBxM1NBdShuOgyXOgfu
EXSZ12eDraI36xhAdxvTjryNZ4mmIyGWR9FZONntA8qrQUfzRzDonhfGQ1M3PxKpJIJwYQOrDe11
IJ2AsLtcAIwtNTdwF42yrI0sG9Aa45Q1eDkE0hlFzuv+CYcP0gtMFR2dTjxJTGOYcdsPOZrzIRke
rKozH1zyf6R9V3PcRtP1L0IVcrgdhE0AySWXK5I3KEkUkXPGr/8O+LyfxZ2Fd0qy5QtX2UZvz3Sa
DqclFmr0qiSo6JRY9hBgDwcl030m5SE3ZpgbTIzcjMVKNmW1E+CPh3xzm6FVTcWCABi4z2ltKlcw
crGh1DxGFI1Bdkr5XIeBM3YJ0Vjgdus8/UOIruO36FjV/AJjbmVnkLofbWN4TrD24D+xQ6NNVG2D
NxMWDwCm2idDpv+o9YcQa44yNbBvU1qThGV7DiKlZRfA1eNsKtJGVoPMDdoZa5tUuUt+YjKBJXBr
0g28WUBBAK8FozHUOyjtJQBRq/A+w9QfJg4utgzKX2EnPMo1KuOZ/3SbrTV5gMWWjGXUHV3GlKXT
hywIKh5TtFVdY/31L6xNIgHXODlrIdVqLfcrJcrcZRrGEAa+ydwYQDumOIXomDYa5djIuuoEvJ6Y
5VS3OzkAUt/EG7861Q/MTuI5YO8YbsxVqtlkUvAX+vD1V1HWhIviqB9H6EMpnTX9XeC/o5wXZh3j
RbamDcD9RNoAu8sQU1HMi0OehWhOhB1JSltt94s3GbAs6/ZlrlljQFQsWJ/AVEcP96VpVFMsShxF
DASKRRMQvbOCrnjT2mrfiJwdd8hJRwJDLdbkBzqBaQFFRyuURGUOaiVoc9QRMwxSzhIJ+wfANZtC
l/Jk7FhmkkWLMpNoKGt1ZRkXQ7fNSx7ZXRpbARICvs8Cy17TQqT5MJWPhh1RoJt2EDkVPDcpmSuJ
4+ciOB/oVkLTbtJUdco0YfTArL2P0Eumo3d32XNFR9uyUMtl1qIJesoApaV26l0zvkidcQiVg4QW
IPxfe2NUGfCjwnJetPNGHxv2xSBBCdgRSvflMFVHLsSYrRIiqxS2Rz9q7nMkCTJd2kgKMrZzbmZF
7PHVcFBnn0RD8xfmB1CdGvbtYgQIO2QvJVac4mgSNczhGlO1HyrtWxZLZpn0W61iVYdWpQeZazQt
42rR8nVJCjKZFIKC6YZ8ntzRGO40NAf2k+LpzNh7hdSyVEjGOirgbik85WTzNseugwmN5oC+1+vZ
rLvRqnIN/QLPtxV+lRBeggiEAPGFKbZLnkShVPJKww1WgqfoykOefeTTnlO1P390KjwmDRakWgF5
DuqalEZPkBbDFIXM8bsAbY0Ztpr8zcj0BRXKllTyGDY61nh9rouJtWOkBCQu/iJkvaBCWRFpbsMy
XKYA+p6779GTqXJPItcuBcK8jSxfaxm2f03PQHGB9QF6MXwAdUvlNAxKVC4TPJrakVRNTSM5qsp5
UuHRgaMKBNAi6EnFfwsAM4cBnd1tKVlxPgsYOlL6yFtD3ynJL4yc64eCh57LIymzDzw0/gb854IG
9dxsVFRGRCzecTO5JCiNS7pMlIxR41llBDV+7EzW4HPo/o4oTVGLLAFmA2xILUcqoj7GBqvZYk2n
RCzmhkHG4jUMQ13qVDdXfF8VaeHOkYylUpNaEj+TfpV8dQ9Erdq6fTer1ASsH8H8I/Is9PxLF8sj
VhjrmA0J5l0ttiSoqqdOCq08Z20nWnFqCgAxYGrRHYMJUUrweQWgjZEcFAtmaO2TOdvF6kEbtlJM
bvO0dk3YVYdCIXpiEIVQ1qLixbJUfS531aqwc7/dIz/sJb30+N/IUOZijFVgQEtJ4QLgH1OXWkaM
gTFPsmgm5SExRv2bE+rIRL0Zc2CdFu7Qp0ToP7qq+quzAnoZVkgvvfKLfHzJHnZNyBdaBybU6gwC
qvHM9x+3z2klulhmwf8hQQk0Fpjqc4RJWFfAADKJpr4mRjujPcFOovGgjbLFVeUBO4nPt+muRfzI
+WJGCBsP0CZKt8sBDjtoW00ByEZRSxujzMpNGUkdifw2hwfRYXoRaG3GUVTOg6RhBLnUzCSPJVuP
NXmH0ie2UZYTQCtv/7A1ncMo9rLwZ1mUR0/SlvWABbzI2rpiNW2wDwOPkdmZJK+YWXmxte5vILwD
A28J6+CiF1X5cr2j0Dd4EEAVhFjZTXrlzMlOqnRbG7AMpzV5lFKHyNgC6ccMHoxWcXxtsKYiehj0
0RTrJ1VmNUutiTSACQA6D/aRSaW0pp6AHhFEReHmlVIRfdlBEcp+z/B5aybgKxVKceoBOOy9BJkb
xwYgyFmtmGIIJEjdn1jI0qvuFf4VQ4QSNhwgU3N5xlJRiJEw5wWSQR9aJZgD2szKaClSDjwQjA6l
sB3Fw5Sj0dvQdmo1/oUJR2+evkCeYdDkcyT/yx2XQRarWV4XKF3uJ3GfvTVlSRg6vHaeeNdpeIpI
BkJK6tamIa+ytqtwaw1nRelmrn0rHBnPEBYR6tKUMQN0hAZGCrS3If7Sp4qIyt8QQbIBrgiwnUjm
X96WwfuNlGojiIRH5ATMqvbyfviLK0E/DJpAUW3CeVEBuDFkgEkfihID+U1BtNQr+/iXqGAiESvD
/9yYoENKxa569AagYHDJTxMDhq5tq9KN62YT59yPSfwpZNEBynub0Ir7hoeQJagVqmhYV3ZJaIr5
CLhLbQGUnNYnRsk5XBvsdQ1Pi3iwlOzbbXIrwnBBbrEjX6Raa/0MebCmcPVuIn7xHQt7iFr86e5r
xHKYyP0sNGEfPDzFJRV/zCo+9HnINXqC87bZBNtISRhefG1WE5u18ObD/WCZMt274fMhJHosS7fh
9M1gyA9h8Fx2kadifHVuymWBDVppzTyuSeNnGzSPmEnaMgR/xfCinAYU2U8UUTR4XLKKQYo8jbqm
dPWi3BV1vc9Z0LsrEoIBP+TE0dq5WCPqMFG16NIuTkts01NI5d+F8iYIciJlIfFHlmtbYQfJaoQV
qJNhRyQ9AKKpQa5r6VS6fixIMzYRN9WbEoZ4st2WwzWmUFUHoD/ms9B0RhmlQe78eZ5E2AujTZ2s
EvOdisXETp/LAvFLzPnpcygz3NcKc4jFUWECdwDOpheXZqj7DT1A2rArvbSTucNW+Fj8i9H3ZQ8X
rmoZjwRoz6VAtIKucMZolJjAMPRNW3LJPgoNbi8XY8PQgJVDXG4Ju+XxxrjeNJPXfIekLuolEf4D
Z1R6aS9X2Dmjzqrk5HlkEK1oJUbSYO0QQRBZNA3FIeCpXvI3tkbHZX5eualff+fCpUXd8De3pWPF
SqHpHgPvyNRh8pGGQ4x8ha/HUK7csPF0QG/URgnkChYS1hoV5Mj0zwZL9GdRqpsofpwXWly7EtBz
tfkZJeGas/+ck680KOWNg1FspDip3bSQzE2F+T8hYfR6rF0IOgfwqkW0ZKh0BqztJ7HRh6iGV4y3
+lz/yuK/GeIG9BRmwtAmhzuhH5lSKyh1J5U1JpnVTYAF6UIV2F3nb2+f1nUIDyb4Jcst42kBQONL
2cqLupmB5IlHuhq4tfymCjWps5b0EQtwk0WJ1tK4TOHdwwKjF09a/Jr5mLFT7xPu9TZD13cDhmAH
cDV4rF3dTRNrajthNbFr/BAm0rKe5KzPU+mZErhOQYeIyOUSzVI0K09U678xQIVccqVGQdiBgcFu
zG53++PXCoinCvDuEV7B6QAt9/K60bAwtaWKn1/7G83ISdue9ZBhI1dpIFeLrIEEwaK7uPkqR2I4
0HAD9VGPzoAu5sXn22ys3QJsyD8kKF+miHUTVKMKqdUnkvdnANDdJnAtrEBvgsFd1AIOk1YLOefD
KZWFwk2asSahynduLZSoypclluBww8zwkyuNa5cEKe0oxwFjSYCiceve1KdNWVrNc1/ZdeBw+yj3
hJ4hCCwGKTkO8lweedQrXbXwJVOXK383ZtxrzqMxVaqzmmExF6G9zP8s7AEFAjPcGkL85UK/BMGZ
z4V5J81gj5MGK28xaiUjDhCG2hb790pqrVEoOOJPA8O+XTvshTAaXHiEVwrGxy8J9z72wEk+Xklo
28EupiwPLOwE8BvsaUuOt2VmjcelfrBgqmOAikY7x+hY3OUiAixDq90M6Hdasfexu0HPHNGPSaFr
RGUFddeKgOlCQArBS8Bpqxp1rkVSSAhy+MaVpF/tArHNGNRaOb6L71PHl4uxNiQSvj+MERIPdz6J
g/siIonOOLwVeYSjw7EhAkGvGA0FsUB0Yoef2CCofx/SO8gCdu9h3wUr2l5laCEDcG3EOfTukyxr
FG0e/cYNVWVbasBFOXVcYc5Vv08VRl1wORxK6OHCQQiBAt5KdKdDMeH1LPJRC98akQKwNnKI18Tr
balbJYI9JEvec8F6oUKquuDmQJdBJMB5FfG575y0Od+msSLZuv6FBhVScQIwpbogbQEow5t6Gu8r
NLeOWBMxRbwdlr+kAdt8WzFivFhWhVvHhjwgtC6xKSV8dS/76jRlLdBHHvP8iD3tDAKrQofXLHac
oUoB3MpL45DqBYbpiqZ1+eohHX3kaEYLFmkURfv2Aa5wgvqwhrLskimUrjjJK16ahrFzI0A42NJQ
9bumjQyWE1m8NyVw6KvBmxWVb3RA0V6r5drQNzq5cyfsQ0+N9FyEutcLgjMkLVGz4XHqskd5zvdK
tFGTvaCf1f7tNqfXooK2K7T3LGi0ePfRhh7+EZVNVeqBneLndojOAifmRGSFxcEntZikdhigNI/V
JjtlnLLdberXFwrqSBxitamAXBKt3W2JsLCt9N7FwJ3ZGzNJ+Q3cOylVxpPs2oxcEqLsLvbS5X7g
a72bxNs8dYbSGTDaE3icyrrTRX8v7xSVdjguVBuBVYwg/VJGm8iv9UbtB7cd4ioBiHeK5fMSVhzm
AM41oxkIloaR+Sa6z2tSjoHgcHxTbG6f67WRwY9YNnfLy7YQ5Jouf0QkZGrcQoLdbPYt7N0kXDwS
rpb/WB+XvCwqu1AUFA3pBDSWC+aTMgCOUR/s+KEJllFJNyxZa+KvZXR5uwMAFFsj8PhRFin6Eow0
qJ2kWI0HVEGl4g+l1M1eyGHWSerT760GVG514putnE5PaESXGAHJZybu8kIB04rpHEDMoSlco5ks
537Wx0ITXAXARZOMZVjzqUy99H2IreRgzI+TGBO+N/3OUZJ9+4gPbSb/1H/k8lPi73g1MlkYbNdq
oy9jzEBZxFwiMv/LgX05kEzEvlWlCEU3GpvSnmq+1o5GHveVqYRKgcG8EhUdhklcGVQCuB6AfJaB
CVw1XR7uOzHt23TGOiOtJxJGzzKjw3ijTgBqSuTKsIpUs6c5tmv1z80xirbYGYLRQyTCMKV3yW8g
xGnRpILgShmHLXiJqrhN1Fan20qzcqpoBkInF54PwDaldypVad2j/z3AqeaRsON7teZIgXE80kl4
aGOX5cQwStdaCh+GeBBNZAv2KJ0Hq+J51LVyEl1MV4qA7FOBpfUjrZU68+KxiHSGJK+8WVD9wuLj
pdqKsQ26/FfUqGvERSO4vGpllSlr2OZGSskCfD4WvBl3GcZwxj+28Jc0qVCEj32lHvRC+ATDKIeH
ziqUygQG+e27WzERQImFVKIXDyglungpIUmFRwUyfYKrZXJfm7PSCpmZFnWOd0uaVIWJfl3sDdHL
draCcMYIWsYBuvH2j7h2Moi9hc+cPjAgrnCdsbhM50aux4/gBHGDHJNujcA8c4S41nbKHDlDJ0cM
tVyjucTgAGVD/gTVuEvGAZQ/j4DXE9xx0t1JDb0JFUCsezVqrPrg3cCIGUyunTS6NVDw09A+B4i7
S4IpJzVyCyxDN8+Hn2GIYUWgTYoZWiwBO7nN48TkioZUSc2Q3hVlgReA+sO7og2G7tcV6lCsoxE2
D12CnK2PQ/u9EDPDbLG+fmI48RVLAAAPOHHM/6BHlkZHN7IMgSa2GQDjKXhse4yxJ5XdqcAiQmxy
W2auI014NdRPkXbBHMEVaG4ycGXdAxAOmwDk8Hul1r0jcjXPOLx1KkgUo6kTek/35QVKVMwCLJCL
vuqIZFPZbZNyYHWKr10RXu/4EMQChcHlWL+4pWFoiyHVYsnV02x2ean7kMOgNSt0UjKsyjqlZVQY
rbcojSxa8YVSCU3DvvpUcv1U+TEOytOktHdc7/+6fTmrZOD1EXwgRAdm2iUZlKNRPk0zCY02IgB8
xsDYLNmSbVnxMyMJt7gwKsoALyrcK8JwOPblqfCFoznkFa4JVBGY8OkejVGmVH2rat7M+geJ4zb4
+49ZQ0UOVkPA1JIm06xVmiaGHRrx3W58zeeUGBhuE1mwMddihyo0JA4dmMhdajp1frycRgoAwlWA
KMsYUS+n11gdE4ZBWiWCjisUWpZVBjplkIqohjyPAYjITcdbVVWg7DfopR79DSGAg0PJFVST6JEY
o0vKIlcqdQHXrEwxzxD3BHPevv/pzeD6US/FqhOYdcz9XUoCP2MHNJZ8qliI2mS83RhaX237CSEQ
6fJKiB//nBzkDpugkZ5dHtaX5LrWr4HpFmpuqtUd6bX+SQ71rfrnUB3ou/lf8LFMi0oUmbmrBoBQ
R5obcpW7UAEI2x+nbwz0eiKzhm09aEqg4X2MNFOLlAs0t2+jZzxafFT5tPcq1VmTeNfuYSEE1NrP
JCWM9uWRyTHKv76eaCgqvjUJdyqw4iiTnUhgJQjWCCmoZ8MzyNg2RW9IrYeO98sQEM5qYZjBAITe
AGPtPJCdWddzm9LVqs8BLZp8x+N6AJtli+2bpJfW0AENE3u0b8vbdcCCQOUfnrCd8fLwwrYy8CAF
Jcn3hKK+AxZTyTV3QlDhkcrIhq5zBaOAVXuA66bf4kMFNZ4rnJ8YR6GZB2Lo1GX0UGRFfsj1hqG4
K4YIzWXos0CXKdp8aM46ALd3GT8gaghRmSecEJw1dDr/vH1+q1SWShniTERg9NR1lIiKn4uVCGSi
uKxILon1RkDw98euDzDxn23bOD7ElpSMV6XQBmUGgPhWS1MrNjC2k3K8ZFaqMNp/wRFGQAC9gjkQ
9NpfSkQRiUI+NC0iOznqTWAE98D/0HRGRWP13D6XP8M8wIAv//6LgwXs7ozt8z2gLuLMeMSEZeyo
eahbt3m5km4g98JoY4BN45FApJ9Y3AAgvgCgR26XBaT25UcsjLMaCe5ck5+komEcHY2PhyrCIgNw
1mi2xIQV3QaAyn1Sp70gnhJieV6/q8iP3WlHKouU5PVOMc0tZx0ZPNKZgCuiVKzCSUJpiAWIhrvW
sqJ9/bHfHt5vHySlulc0qOsa0Z0SIxkjnqy3b4xgmO6bvPo2FZYIrRYlfopvO964uw92MdmbW99m
kKETR1dkKBXqOdFvDDTan86eQgpyP5Ld5ueDS8y77dPWYpzXp5/+EkBeUaNC4taf61pbLuVgvQjO
mzc83u8ef25sbnPXmoD+Mlli8OlPb1FcQtovGjUhD5NUyzFanuDUu9l6C83dbkfKrU1y0tuS+RyT
pw9jx2CVzmNcsUoZjFnmp4SvF8KAav42Q8iHLZO7xQ/9O3dXmuyr/5+7A3CviOWcyLjdxdbjw89v
k2Oa3Ou7dVvi128QXbzLknpkw1UqRELLfTfXKieeXlrLcxpy/xhaj5ufxC6JYPpkf7TOnMOgucrl
F5qUKnfor/X92BdP+Y6fN3eT+6qTO7uwmvu9OZCnJ548bc+3adKt4f+7vi80KdWO0mGUDGTaTla4
Q3+qORP5XdgX7xCWbWAdj6zxj3V79YUgpe/+0OHQZ0M8DWYgE9Gytr75HjPimuUjV/LyhQil7XEg
DUvVSjzJJv/gP/7XQ6PUWyvUPMajQTyVFqQxme3+NP6YYnebbrbPZv18TE0WSepJenVPlH5LQ8ZF
LUKD02QWKTL7Lz9NM/e03XG7R1+Fc2RKI+U8rwhSep0YHZI8USCdLPV9+3EWGEkDGtuF/j7dzabN
Uy3zEQTv4HGkMQv82byK1j4kW4slDp/zSzfk4WrcIAl4pZ+hzdjtaHoZ8e7v70+7R3X36+GBmPb3
7yC7H4j1zkqFrvud35JId6KFXNhInADKh5fR8kLT2e0eiKuT18A0zXeGlNDgiFeHSlkQoemaUeFx
aaF7sN7eGjMgI3lQT5t2Iub2+B78YB4tw2jRTRR1jcmHnlfB4MGBX+2fUqvZhBbKMMLHRIbDNnma
SGDFG6ZTYCg53Z1S64WUou1ePLXO2fPCBy/ZOk5Ado+ytXG1jWsKpmjV5vb9eNtmMjSDHpYKgJBX
JBlU8ccpIgFhdWgzL5GyLmhHqNN8cT2eNVqOM5PHzQOxbXv/9MGMVNbDry/ySdkVTc+iIB8gMYe3
5ojFhA9WYG0ZMcK/KAGiROSfDEw+UzZ/jmIhloREAkdvTmrNEMrdA3zpPialedwejxK5fUX00Nf/
KcJvipQDwJD8KEwLxUO6e+t3cm4i8Oq9iWyPLFCFfwkVftOi7quOumAUAC96ysjZehOsk/MIy/Jz
Q8zUfn46Ht8Zx/nZIXttzX4TpO7Ml4U8qNQYptn60T3ez4AVt7Dq3qxGMpMdNvcQl4z29+hlv30K
QvIRkvS4PD2280NC4KMYD/t11/T751CewhhKWUga8G8l22kg2S57slj7n/5FTv8hQs9+t1XuZ30L
notkW35Taodsn/fbc0f+GzOfovwljtbFTmvnAswoP5KT6ZsdURihJT0HQsvmpzx9IVHKNbavZ6F0
Olv3amwP1n5vDWTbD4QhKOuxOYBL/k/vaFTJLM3DucQk40kiCv68DDbeWMJgWQy/w7wd+fL10ed5
G4clCB24p/DJ72yfbIOnY8STA4PUv7jy3zxRtqQcAXMfxYvwey9YmE4mE2wV5I2337Ln9BCcjiWC
ZdNM717Np5gxPfOZmLihenQmZuj0zOebaFG9F+fN2Z0+bdmGEBvP1mf4O/xhycu6n/vNMWVfei1o
Zm2h2Zlndd/I1t0e4Qr3cHjfMsMVqmHmSjYp01JMXRUnJWTzcJhMz+GI4+w2PdnYeEDu8VC+baYZ
loPe6zhUQzXFBqhZoU+EY3vefrA4YommtHD8RdvQyALEGX7hCKsH9t7SF34qDxjAy2WW7WDSWmKl
r7QK1H9HYdFsz1GBwW3C/jrcifWGYvlTOn8/tb5aqp+39DKZ6sZ7+0FO5OHb6+tgfccDnHFLTLao
qBIYIoChSxahFxDi6XgbmpGVmhYjrvosFN5QLomyIp0Rpjn/6UhevHL39oMjeOMjoCOavSE6+R6T
5xABw0QQMjDM/mpMh6S+AgSEZcKLYlHBdJokyYWEB0Jjz0frwPj+4gOvWPvyfYo1FUswM+CiIzA3
8AJBKr8l/Pu0Y93Uqvp+IUMZRxk22FcWNs4IhjXvzl4e17d1dv3h9oUGFVr1euQ3iQFWMtI6MBKe
E5H+oEdWcoq9cFNaI6Mzh0mRMoBjEvhBnuXL5Yib1noxCGa4RxMvmi3LvawHjl+4owxg1LUaNutl
0ql2amu5qdGtU+v5aXv8YGVVP4dybwkFFTjpc5ANsoyT7EDHckJLdW2o75HFFEP46CqFKPPyLKvg
KcZgxOnpYyDBD4ZQMATvMxL5avnKXBvKDCTOnmxWzz1JMVOtO0xrvujJjSP7NFVf6IhJhS3QAehM
m8OLunnL9txI8rvttmId2nrw9FsS6CYAQ6+zwldwO54XownWRlQxkAoul5n3Yx0eZRxSn6sAZwtK
lf1i3TvOSB7zw8+U2IhwzcO52N6+rHX38YUzykpgIxGWjJY4RIlk5AXpzd3jo2Y+tOTBfd2mpm4y
r23Jlt66NspmJNU8tj56N07RWeU2o2lvt0fjlH1DOx/j5cdkjjIWRRoEMWb7F2OBiFcj4G63eZSX
Koxt7mExGF7rE1jhFm+UxagKP5o4FQSxgu7t4N07u5bMd81Pc/txPP7FSaLZAQUz9KcsZVT6HdT7
Bnr45BbhzAJz7GhEPoaV1Yt7DBTo324Lymex75K1S2JUPDNgiKAXkgpafXhB+gqJnd1mYxxRM8Ff
DA+5kom+JLbI0BfVNri+Auj4QgwpTjK72B8VWjti3zXdUhJikVtE7hZvlMevGrnu5wHksIC9tSZT
3FcEqMGW5rkY1jkpI94wJsM/s2hSih7I+ZTEUS2d0LGX5XaB2fGBf0K3LuPerqOZy6OkFDzMoywd
BfBmveBlBJCXyG4mZ5/bT9vtzDHD3mv7dUmO0m4h5gxh6MDW4cXjVZJ/510o2m2ern3YJQ1KrfO6
j4IBU3CnarCcl9CUH3gsizLN21RW3P8lGUqZp3osdICPSKhOHHigANlFQDJzupc7sxMQcLCkcJGy
W1JIhQCaHrcq14CeJd179SnhyOwhH8a0UgzJo19B04wW2Vr8vKLsV/3MErjlWG6wQbdJlQgxZrXC
7SQTeYEQQIEROf186S3ZzsJHjUGPId/0+4czDHEul1PzztH30BkecpZRZ9yLRFmHPkgaTKyCoen4
cohP8mCpnJOeSyQWDgzJXglvL2SOfvZwSqRlsw5aZ8/iiEf8XW/iifU0EFbKfKX4dkmKMgxaKLaq
7uPg0Lkft6R7CEGHlQ1ayU9eUqHsQZgVclvooHL2Xrrz22QbZC73nVWry8PxyTZV8poScse9HrwD
d+8dLLO6R90YlZ//6i9ptAE1KgBvPi6CH6mk2/wC8BUCqy27D4MlMZTlSPhU7+YJjnkwURMc4p1m
AtMrV4llWgzxZ9hCiTIanRAHTRv0yFGSg1X2BL3mP5MnlmliKJm8WP0v/nhuAIA4DItYKsSz9I1B
3t7uT2SzwdrokJwZhneRvBsWRKZCjbz2wwS4htLpZQxshdSuZZAAKBq2cuxDj133kBn0qGijEYta
DAEOhpLEfVjtXVRTNdMSHgyrYyXwVgoEF/pAD9bxldjw6XKScCr+G0Lugjj3O5R1gl20c9EbxPSW
LD9GQ7Jqnd8G1QD2LJjje49k3rAzmaEvS0QocxI0le63M6h05rDPJoKkV5sRwj0rG1hKFBpYZpkR
adBN7c00GcAmh5TM92f9WKFU1TFTQSsPv8vrokKNOixafxiaJaB/sWZkvEbL33hJaN8WedbhUQZj
xnLGdjAWK5mR+ZAzvs4y9VdjaWVY830PLrJzoRJ9H5Vmo+9kzFI7xqvB8mGMi6ERlPOmmYDo/3lm
vcWfDUd870Qibpstq+DMEm0ahC7WU8AYSSBleQhuBcvhvcapXuHJWEnBlWz/hSTQqE/dVEfopgcp
FT0DLyoQK/HnHlWuhuyCPf9U5/a4qaC+H8znEMto0A3uVa420lTCn0goc3iOaKOfK8KLKPM029h0
PTFF8mx2ZmnlHsMYM/wLvU5DzJMuyRZXlra2PJsnzkx1S5lZryHmTVLmQ/ARknY16EyLooUWnl+p
g5wlQiwGRyuptsubpEISoZmnTBpLCR07Zw8j1N2jcje/IdkWoPTGTLitlPguyVEmROwxeVYtDzA0
RXjlD50swdyBWeVefvUNp0mP4GP6P8t4BWQG8/yi3TuWaA+djWLUbNvbVjFvG6yVTMclV1TcUYvF
lKjLk/msCIjvD3NJ+M1gAn3ExoSZSWKy3WqWziK7uP4bXNJAvkEqZ8CMWg4TW5ZK3zR5klgfgcOK
jtcNMnDxMP+JOgDdLpwUY1wPyYTguDOxOYA7yo3JCqrWeflNgwpzekPoJuxwXIzXYfxmI8VBPlh1
lH9J2/wmQsU2lZ7V4+yDyMvSBdqYu8xE09EdOo72+Wb7l++X3+Sot5KWDMA4mRAFHLwXL/PMxjKf
kEZkHN1iDK6l4DeVJaD7Eo6qai6pMxYAn84lTwB/xbIQy6Hc+j5ljPpW1BOhxvcTcvYkS7i7wxts
y+zQWlfZ32xQhqgq+tEfx08BaL4bznzwHPyFJtP23TDzuyoig2tOW3gz3TE/4meGCq/76d/kKcM0
aZkv1x3IO/cOOqBtTAAzQoGVTuTFSvwmQcU1UV6poawsHL7AQaMR+f50QtNbsLHRBI+20v2HYX0w
hGPd4ALpZMHN+FzwdykdXCIPAHme8SQKSewmd+kr/0u+73a5jX3A/lO8ZfYvrpwkhliwRGWBsAPY
JcXmqGRG4Pczf5r8ZsZeLil4DZIWi+bjkkeNb45Et9CNaRsZIpbRYRT0DjHSH05ZoVyPnVAYkFeW
oUhsuqc0HX1igsJxIn8qm2OcBkTKbb34dltmVl5KSwsJIFEwRLHsJ708Wi3yJ75oKvE0JidVUEkE
HMrbFD5HfyjdA4llMOh/w2IUG7qCCQOxqkWE9Ql5SXfI2r8FtXmfosYY3N3vhMMjZ27yrftNJYNV
EnAqOp3buHf2c795YgjTKsPA0sAmuQX2igbDTwDkrORdiebhECkDqbKUhoXVsRaPKDzgagBlgS1O
AAa5PNQ0w7xz0AaI7lrzBbilITE0MpQkGQgStXv00I+xpd75jJNeMaIAfluweyVJAxw65cEDXQzk
rhZBVpZI0W/7ESh5zAh9kQjqOgEjCKBoYDdhiS7ddoSZoTSoCgMW4L5667/5LrfffwDfX3mwbgvO
mtpfUKKcQqIMwVyGoFQ7B43EJ8NOBCuxtoeO6Gbt3Ka29hzAhIhiYFHCsoaE3nBepJWMAAGWLSEJ
8arc7kUyB0iMSOiSeexNGZMWzXzHeaNK+s0zSlwWQzTXiiToWOEXmIoFf4u+wCkYx1r2OYTMe/Hu
x7htIxJtEaBr/CbbmZGTm9Z8z4KBW2kA0UEVC16EBUsT4C+X0horfDtPfCafpHoXG9tuUE0e4H5m
/FhuDNXtJrPTADtAbp/32kMcZ43pL8gqZhPpWTR+AC6E5gvGCYlxuz+Iu2oXEvHbkWXLP/uMKIFd
xnwXeCkg2mCO/ZK/jIvVfKwkELKmybSq7/zSX1CfU3Kv7gI0VXIk+97jnyRPCM1v2JRcWdKeJ2gn
BS6d8MDyoWuR9sUPosxDLBh5m3KicWrs4M5LnWjfmG/BliPaXZqS/i62i5AcWZ2Jy1dvHQNlHfwh
9JUAU+qnNCLGY+JCkZ62t+90Jcb+whhQoi9PWugAnJgCm/o09VYeAkP+MB7kXaSwormVMOuCDiWx
emc0jRCAziHedfZkmP3gGHcyaU6mneYWBvrJHmuNbzO38m6+IEq5sbiVs6DDiP8JNGcbgDw9bxX+
93ZEH6lyuk2LISJXYKR5kChyVaqLzIr74btkDQ2JncxUVHK3l0xbfSksZpr2toSoPGVvwyHl4jnD
sVr1jrNH8y43A4ZNX1FGLAfCwD0wsxQgzdNTlFzTcGkx+MZJsiSSb7DLZ7TmzWwGz9x9u+u/KZvm
OcbLUyGa4gUJFpY6SWIGKNDt5sfyLSV1S5L0FCgbFgLFNfcANeWxtAbIRzyYp4SKb8cgw3S+f5or
S20wjJvtCtnARha0Caepo7HAbK/lCfSwTQLoHQu0lEq9Fcacx2KSKvFPL7x9OoUmKhcvLGetLld2
qfSXRCjbp6Ll0yhrEDm/3P9ynINuHpDrcgRL6Em2LTaeYx08jCHc7zDTGmzD+4fX/0fad+02jm3b
fhEB5vC6FoOoaNmSLfuFcGTOmV9/Bo2L0xLNI+7dt1FdqO4CPLnCnGvGMdZrw9u/7/d7YR0/IBo/
Av2crNe+SdfrJ/q+lLz5Lefd+8TxXK5CP9cfXNmR8Ik6Ouw/PjRkzxs9RTvzLicna79G09SwXnN0
MFZoFQCTyNJDNCrunw8AmoUGHAO0CE5f3cF3AZpbOA6qgYMJLmFpNaza16wn0So9MK9LPSyzR/KP
uGnCIwbIWDgUmnMS1YwG8kXKF8AZZtxPHPqVhMlNdnMB6DANJBRmYvslecsJa+TrnGrU27uvGeme
C8ov2P7f5ujpNgLfBKTWgC1jsZm35+jnmdolaSKOU7EpyYlIDz4xH4mFvqMtrtMZHTNLl2dmmgY+
BHzREZAE2Ce/1dfry1NGTlD6rXhCUMHpaChFe06uO4f9e0tSozYU+HJP7/eN82/JdrLSG6ETzcUs
u8OJFYQWOrSmJBhL8r8d3TZ3l82Xpn99pSu9bVZ5CrVZJ5QeZdBGZeT43z+Dt4ufKDf4nBumyvEd
IhJBZrqOdP/oHp0Hm/SXxJBfxA/mdH/pMzbyZuUTXeVZVeqDvBZPiU/eMoHINlCYl7zgGX28ETJx
VNyAL6NUghBdO7zJ34+AzOksFNGO99fy11m52b1pr5VXJkpX8I14Ui3v8PggrJmv+wKWLud02qT3
M8VhNUgYDuxbhUSQoGOiwLaIqG+7dXuJCD23C9ZsZoICy5LB9ADgMEAjTCf2wj4G7G3UY/cwKo4Z
Btc4lbsTYcZhwc2jpVCLSvSJ3fTET8jPUbAXFj27rVfyJ5k2RuzAmy11o3LEaEAcqzhmTk9wXnZ2
SB9exhnr/fnJW3sGsuYLZzqTHL1d/UQ14aElfgA+8lNz8d/lNTSzW6HhEkbdeHjZpvYeQA3eUhvC
nOm72fOJIiLWx1+Pez4OoOrmQVqdbJnBHNyjYhhoKln/9B/jjru6vljFmtWWq/2eqKTQlzLSGZCN
dgwXpcDn6Mkmw9Ew4od3cRsgBU21f9MPcbvPEx0F82mjDKB1QwhjJvoJxs8S0YL5qizd55mYGJKQ
ggPRKTIqgMm6fVZkzQ8SV+VwolCfD25jWxHZAojAQD3C13uy1H00g/NxK3DMf1w9KanvKhU3QOBG
372hFIg79Kjqj7JuocWUH31WigTEYrVn1rRerXN0G67Fol0Bzf0Qi/6SXWZyoh3t+e2Xctoco7dx
6GmpIDLneN3s7ERTlSFOFa2DxJpudDNc5Vaz6l5Sqj1+o3vIqlBpej+fi12IXdbso3RQbNWIDHG/
YPDn1edq6ROl5StP4rwYHxKi42VnNjbwpjEYYvnb7VZYZ2Sd6ugsYv+DOuycq3SzBxPNzcGqxkkh
ROfGM/rZMFeRWkUPh5ddHRfnr2Y8/hthE1UVHaHpmpId1xk8NMmpTqmkkII1Qvkghwvh6kz27PYe
T1SUZwQmzbJR2kCbBHaQfXpdl2hzPI5VUf2+2V/ayCnWOsBwGRcc2dCaHcILlTSosGGiZ5znAWLI
gpmfaQO/WdsUiE4twHgsFDB66i5fA+WFEAvTRBhmw9gxTQxfVxaetZmGi1uJEzOUemHohxUkSigg
vZlWaK8WdnD24fxHC9SJ3SmHKlajFhIy3ZRW4OjdG8Z+jXAHns9SsnP+nbwSNrE2viAVgpTguBpd
XZeEp/rp1z94UHWLsaJVbDI6oy9xHM07J1diJybH0+KA50KIjclmt8MwCfwh01Z1Qj7JttUR6q1X
rvm1WhrGWTIx6sTERKCPivoUgp8vG7gkpsnBwqRnxiDW59ZAVLl+YvSERjSgS3d1PLc/0cLVmicm
JqiishVbiE6J9yBTjmBiAY/JFm2SxrtBn5DqO6r/IgS8NjVTwo24VwPksiGUHUeqcLanmD7almNa
ex5dVQtXd2mJE1MTeGGkiTVMzWYjt7RAgXisRP+b8YgbJZyyRlRSoYYegPVP3qv3xH/JqKEyry3Z
HJcu6m/7451Dm0LvdhrHyGwo4L54W+kQ7jFbvaufiy2nf9gjvwN5fMT7uN3zGMXfywTu/NZQrFfg
+Psj8kf48f+3w9O0WeC23FCP+sobHMFxkpBaW0zteob4eF/UTGvS7SZP7FCVSJzc1dhkaChD2HfT
7gghPsV1PXcWZjSPP0sq8rfaeityYo0a9HtFbCIhZsnM6AB8WdZGP8OKMrqmt5sn4O64uvbKbMul
IsRvp+S9c54YpCBwpSKqsFgwT+pgSqcVoz+aSE7WVu4Q9Peib3msB6FLFnq00TdPqyf6+voC12Sg
r3u0GN3f/Zl28dutmBgq0MwVXsbiFZB3ufHBIHKxOasxKLInNfm6L2zJA5xWRlQ2K72+xL6HP0A8
NZBwM4GFZfsWFxP+83UcV1S2SGboK/qOfDAM5f0PGHf33u5PHCLZC+ukD0Q8qh+f4RKVwUyB6XYr
J1apFFKhdVucbQC1JcBnM/bvxv0FLAQLYEy49dq7ofI7doDlk9yNmZMQtBoPHsVYCYOyIUPa2kIQ
Vj0GxMi1FUuS84LqjDv0ZweBfiizKLADoZK7lc86tesHID45bZKt9CF+AjVqQcKsW3IlYeL4FL1Q
oScAEkLvyMfbptZ7hkoMeb6/k/MO5JWcidkBorTiCQPuIktRfzSsh5cXjo7Nl/BVlwL2+atxJWxi
cOIKfM5juHWqNFJkB/Wnic+gdyZdYpSnflOjoXYJfXxU3HsnNbE0mto3SclhH/2fSwn6GWZdLxFF
zcfKV8uaGI/CC0qHi1VUcsllhMEa8Ssez+cRJGnhuJbu3cSpYbvKlcseG7jxE33YiPqg6vqil7p0
9yb2IeHDAGw4yuguXjBr1LEk+ugMwGP4+k+70gBm9LzYjzgvU0FGBVSAojpFrWADDU+R6EmY2dKj
AwwhHqKfdoMgZvW1WPAflefvpfhfYdPBrUJqmLQNAwlRhb7TIxB86CqhwK5YlDT7xIJH4P8tazrD
las9x7uuLyG6wCCSRtLLIo7jfMR5JWNiKvoCFNYS7/ymMN4aj6B5wuLJGuBEkbVw/2aaFmDcr2RN
zEU6gNq2dyBLW+10AX1ZJm93Rvy6r5dGxYV5zf1n6ybGAi0h4KjiGVhAHNJYmno77Gojs/WSmqfH
x0dLo5mxtbav9XYPFIv1zw8QAhfnTOYj0KsVTwxIpzme6xS4mJqZjFPkjm3WNr9ZaiKc6fC73dmJ
EQl9sa4Dx4UCbBodSNEI0EaUjmSDfBBqR2v6lNDjUV8C2pr3fK7WNzEpXNtEjtBjfc+X3UUx691w
3J/H60MXo6M56zW2+YArmxWBZz850aZucsFpI+lUrlEOTUFqhPQI8+zb4gWOFpzNr41+/3kbf+JU
0cHgAQoFHrlRcYps4LJ5VhSxIJ1EOQWXmk+6pTae0ZuZSgDNIboEUX8DwPzkekiJ66QKO66JZBwp
CH3nvpfesFl351rI5G40tRcxapNKmE8n+lv5Hu5ZetnEP7sL6J0FpHr0fvsfwN/OmclrsZOrIYqp
7GTDKHZX6Z4/Dv6XmHp2ThUpdQtgUEZF17iUX/cPbTZLci138v6IaT0wbR+PRlPBen/BkoApuTXO
wLVbckrmLuW1sIm7yqZqVRVxJp2Gmqr5PnbWw7sXWZq+hEgxq2n/SPrjtFal1Dgg48R2XtALLbyE
23VzBvrg0opm03TXgibeaROHklePgkJUgoAgbCKfDnRf6wFTDLwpLWMZjT/w/1YC9PHh76+S6IGo
VmI9HlhIgESILm/687WMQrG4gZPHBwTgTVQiYIWYQr+oloJyt4I2rmzjPboB0fWlnfwd+ry3sInF
GgK3lgRwkZ2Qq7/sJKSqL8yKzcmg6fIn1VfPI1Ztv8a/1hGTtufz2hjoSxKhKZsC3mbpe2af+uuT
nVgbQci7phfwPag6mbGRWt1jY6yEdjEsmDtRcOICtwkVIFCcTE60AB5c3cUtBDEJ2WkXHnCypov6
wNOSss85fteSJocqNoyqBTUkDU9wn5mIKkQzG1gatIHCnI6JbILLtGBi5rT+WurkYDW+j5Uu76RT
oJE+1GOLrZA6Gx5Q7xnRsHhkf7+W6i3jz5xeJvBcqGhMloDrPu10akCVXhW9JJ0uFw5wSykaHglH
PFPS9GyVF7pDDAmZ2COtV7EDvNDeWlj00gdMDhXkpXATeVE6oR/TeQf3MH9qVqxH3fhdZCn6a1NM
EvS5JfgLkmcfsOulTw45KDqG6SIsPSn1/BkVWvZVo9ttjdQzXA2iWC+URV+kdxyW2NFnA9xr0ZOT
RkLWlSMPorNP3uiKk8jbMlrdawd9cK3Ov6qvmkZZZxOiWzxap5gpW9j1uQuujF3FOHQO5IqTtbNa
goUPnoJENEC9Drvn9NE9ehE5n9sXD3XNr/vyZgDfNMRm/8ibLDiOMc9RK5C3CTL45x5HZb0hDgYB
sxe0MyP/3Ztb4DJrWwnIpanhWT1Gv1bCv5hs09ByyIsiDyrH0Qu7fRXclg0lgPcppwhzS6xIPOXY
mtK6Gmsr/ar9OB7FgaBxZ0nPZnT7Ru7EfYgLxXMw3aYgHAcuNUAzLjlGWk8fA3TtUbTF02cC5N/1
8LaudivG/lEWZ8WWvmDiU+Rgj+sTHl/grqQXjCF/YKb1+HwR15dNuf5yzX61cOhzt3ycDFDAyQf+
Jszs3O51nwFXI0ab2KkNH/wTr6Og029ic0zjHMuNZ0mv92/ZL1bHxJjdCJwssY8S340aBrcMvd1g
IvToodP9FdsYzDm239dPzv5pbRDv+be+hKYBtAxUAKwOMUOw8Cnjozf5FBF0nZgZwmwmaEImn1KC
wbLT2pI5qa4ZdjERlZP6UTBW4T9ImFPisnUrvKaDQqT2J07NsD4Gre5rHfHZjGT8e57tpKAgAUxg
BCTQVRhsW1DIJYdGpU1nM1FNefVUMHtvMHLA/n7HS/2ic2H19RJ+6yJXDlSfpX2VgY3zxD2VP0Jl
85oHyN9a2zmckR0ZO3doU5/u79ucm3gjdOIm9oPMtWqcMyeG1Qv4TmbwxXCGtBngzpiUqAfK7djT
mUUvy3GpG3MurL4RPnmLIi9WvEjDipMazcZPYcTq7oMsPPaZnuagDWYe+WQh7T3T3Q0V+eeiTCEj
ckHNxU7NmJPE07w0HZVyPGjhvpvNByCDhe+8sOtPh3wqEhlE2MQ84JYeg4W7Kk6M8xAxmHzjsecC
TwOefj8extJkZnSMgTFS8FGsFg553Mcb5YBWYC5JBWEoWOz/QJuptcoybNE5J1el5i7dZ0+iEZiK
QiLUC/cGbQx09ND4sKCUvzf2ntzJ5SoyNZA8HnJLzq5eig2I5AAiX1JhhUSKftqxKKhFJrFK0zol
umm5VgD3OfDsp8jQZDRvJlZEhYf7u/E3Af27G5i2wUYAnGlqJiU27WTZ4Z1T/qz5RC1D0nyg+PSR
x3qhPTFsTeRswff5e9MnMifmSW0qJ/FEAY3Wyqew0Y4SXZ+XIK/+lpRuhfzJaKbADsXknXNCkixe
4dFTyGWT6Y1nyA+hhWEb9UFxDAnEyYAFMvECo8j3AxgJfvivb/j4JWitB6O0JHD4j9uXSMv7JuIT
GcsVHBT8Dx+HEVA6KPXEwYTN2usWbtrf7PtE4GR/2VwqvLiRnFNXrKoKzdbNV71TdoNR7PfxCSbb
9JEd5FcLcv/6Wbdyp1wbSZMlDnbcOW3Cn80l3KckNkAWG7455kvoj81y6DIYoxft4fgUHZ+OC3d5
VrP/2WhlomFqlEacUKrOKZUIW5KKJZXBHOMHeDUw2PeF/Z0fGReLeVXwuGoySIgnGajarbWKFT3m
tBEt5xg8JFvH6ElgoKeJimvAhKPPFKQYrjVgHug1bsb6PGa5nn7uf8dfP2fyHROfEty5appyjAM4
ASvMQV5t8Fsa6r7umz+BUeXkZyMb92X+HaSdyJzcaNVjONAFu8xJB0GlbnZbM/o8mX5ITvaOtG+i
QN5lc8Vv1v3LcbWKDOX9vdffz/Bylzzb8SpPjSoY79FeDPY9xBOT10Nzc7d0eng6mB15dpEEHE7N
wbvEe5GGa9Vqdy1H1pFRIpQUV9q6egvWBV3nHNGXptpmrdr1p0wyEb3QFYxT41PKaCVVLx1LJWHT
PrkcCTpM2zP2/UPgxqVNlq4BmhOxy7h2DDrcmpVMbSvQD0HL4afUe9hRowPRBWpSHgpEX/eF/YnY
NNAM4bVUFBl0hyD1vJUVs0qcajIumVTRHvh0yYZRMQu110735fxNdP4KwoQkqO0EnOpEUOUHdZEr
ARwSoseP9VsTIr0qH6Sfd16PjOa8QspfWQQT+JtFuhU7bRpsQiVFyhO0nhlSZthLMSDb3JRNOO1L
FEtzhmOk7UZAht94OCC3exl2rZYGKWQ1Y2/HsVmZwqo9h2+n0V4QNPOA+st4El/SA+pVaKv5gNq0
m5ou9RfPPf03HyLcfkiq5kqdJviQXCbiPtDWsmPwtFOPtfJZ0bgmWbvAa/A3ezju89XaJ+oaZj3b
DSFEPm92nZ59mebb226z2awyoNmVhwRaLNND/30qc1KfjfjEjVmB/BXPc7KcpJ3VIJTTREkAJzIm
lW43gOPSEAUYiTlFrlFnwK/asO4hq0BqbtaapUZU7vb+q9bRtrFKzVy46qOR/KO/eEKQLkXTBOaP
J9IzTfTquoURVYizSzCj5FM30FuTB6bvVzpygixBnM8uGEcgYwqZ54Rfk3IVVCUBE4ZprYC9ljs0
2Fo2TZZ8gD/lXfx4SUOSA6EnqJnl6Z5mjtv1de2deXWPJgMaB7YQHjPmIosAv01MhsaGDDgAx31O
hFd1IwwUG9xna4nfSIExaM6Ctzmrb5gnVwRMlgOS4NfkXC0atPVF6qOn4zwwR6+yu/wotueueymR
3cuomlI+f+b7igjlpeH1YFCMZiDDc9C+KwptMKOsuKkuDCSLvpmW+ppPh9Rs5Z0i6GCJL/xqyV8c
PYfpxRhJwUERL4JUdNpK4yqZAxLtxj0LpuKACyG6iAocxiohQ03ElKqCkRRW7tIeIVr8ELkLLsWv
Qzr9AAAqSOA65wEQMe05VKo2LqNc8s5xghregwoEfh1+XGK375Wot+8DkKf18nnIdlz+WmUAypCB
LK98pClF60qQB7pkxkApMNWK1sKY2xSNlHkfHvNzrFHOJaz8KGrEN5reYCUjVkyQzHKWs9VUqpld
aMsv2UCHvW/XDsEEOqfp6dqTTQcT6l8OEhGnaudQUA4FMREYUvu6996C+8v5uq+is+ZKEzRRRUvT
eKsnvpVX1o7EOrJ3ZgLqHXISXHiqrj0a6SYQ4SkUSDfQj5iQh4OoR6tQN7LHdWi+K+8rxZb0ytRW
rbuY3pl5JBXUyoBiMsZswDKZGO6Y90TF7UXo2LDjMuIPNHuoFZZIhbvK812z82PKRCR9UlM9YVaS
81R0pHmsZFqLS9r116TgW3iwEMINRhZ/6gb3qHIlQx/45wqTyZndc3r0jhPOv6XA7MOOZOGpcCnP
6Yy0Hv2glpRBQ3qUFFzf4COTsTWJJqHBNS8ts+Qd/jVGSDDjH+gS/BZUo29NbJwFeZi2sX/2bObi
manzUAYr9qdE6L13cpJhqDolIfM5fMfhW8DutADDAuyK/6+boDV8h4grhPFq0JIJE3857Tq5qNrC
P0f9g/YE9ZG28Rllhro/MrUPFB+z+JaRgR90VrXyJ6VZeHdnIjMAzaDCwo3PHJjRJhvhM/FQcB4T
nHM0GDS0HGiq0PS7dF5Sg+k3bQ5EkW1DinoPd5UpHrvUzF2jVUn64R5CaecwcPvMMjgEj1VBpYUk
xOjU3dqb268b79iVhS46rxyE8esqjOt6NPDxMMEEDzstfXRY0lT6fb2eCZAVvAioCAhgUh6RXW4F
5sVQ99XgxeeA32bgw3hnHaMO9JzdpDvHMWFi/BNbrDiBeOc0oENO3KUOhr8JTjBtgzIcwDwsKmDc
1A10kiJgGyFMzrWVgO3mwXlFixesq96+1HZ0Zt2FZ2VGUW/kTa5ALINk2wkgL2F/NDx36Jy8v6t/
/ZlxQSJ8d3hSMgjEbze1ixNOcbUkOQO90gUh8E/78R9Mp41e0eSu3EiZ3BXOwVSl7BbJuVHt+tht
BLPaaGskq91ilerihqkXdGe8C1OBgqYqIEFARws/TSqg36NiBMFLz07xU3lmVz036fb+zs2EjsAS
vZIxLvpKAVJ/5MbNISOzLxVP2GAjnxiL3RQ9qlL3Zc2dkojgCuZaESVFm+yfo8UuXzVVeoYvUfcG
sl0JcMdLg3tmFicJ587qWtZEzbImDyJpKNOz8tkWsDuE3XjeNgyemeogX8qalo0Zpcb9Bc7kWeF4
wr+VMfmPV+kXieJqM4M6FxLNV7KzB075AQ6EcgkTu2FM0A57wrYp9Tg02AfhJ48Ggnx2FZ7cesUc
XW3LSG8+FxCeI7m7UtGO1RIp0PmYRslKUS4V81yX9lAaamk3PrIt6x6eCUb0eviJAU3rJ2cpV/r3
9iFHicdrVCu409N4OEuExvPbNj97vi5Jb2myE+uFQOSv9YUI5BCQQZB5RNyjO3q1X1FSOoyjDfkZ
aN+k654KtBn4j2wrrXo7OcqP94/nb8lBUwHwJshAl4LfgMzFrTh0wwk9y5b5GcnQpiYKRxvbKyyv
3st2qReP3KOEwWwtDOFvfsm5xSwp22iHbhUaHwBt1pC9g78yhb0IgriNOb/Dejs02wESzUX6H53D
LWl2Tkm1h3qViQsvzl9Mr3HVV0InqUmla1l0b0Lorjvx5w/zI3iKBj3acECcWVcY7DANqlgAOXmS
bBo0q/ubPnfE2hhNQO/BOzZV+qxsHIFrq/wsDXrmkLZTrbBDV7Gm6cm7X1GpZOl9ib9IzH92Weax
aACAcMANvD3mSBMqJ697cDTpQmemqCsmCUc43lB/8ucaUEU50YyEoQ6rR4nB+WadklakwyP6bIi/
6WWaoPL2ngfI4fK9Ds8swqhRAdIgjxYRHVxaPnTfSUY7tIzUdgb0W5/Ww67zVkW8kj/4kjbMKs+M
DLHJInLWX+4BBJIj6BwWpgCkbXqJuI731aGRirMnELaKaFS8BDF1c7MIeyq0b35qsc6z5pnhay89
dqIutk/CN4pMkgTQfppoQHAzBdXQ4lWA8k6JhuvCbtBGxessQlGUwpSV1umesqk5PdVM/E8J+ez7
h/Q7fDc5pJtVTG4ll0eZzEpyccZIu6/pChqOlJ0AVK5hW/4MH+iWQAnIsZJvcIG7r4NqB4HJKZbT
U0VdlQENhzXPWr3ey3pQrdrE0oaHiN2KjJFmZuFQ71ESDumD8uY/CpnhCy9uC0ZJFJZ7wz2In5Vj
KOkWHInOS8dsCkuQ17J2VBDUfeeBVcQ64z+HmlWGh5AzB2blhCYv0WKfIubO9n2QGWGTU9Ejg4VB
CQ8/xVszEglkKkD8tswNtjC5hvbtg/dRe3qu8Ujl4NdDi95XT1rYzr+znZNLMb6HV5bUr0pBLlSx
OPPrwN4xl0NtxTmJkEuzWB3gnR6R4dqS4TsDZS+iVyOxCss3l8r/0nhs02OVMTQA7xJAKNxvNHD1
HXnDeAAmU4uzcGh/lM90n+8r2zM5gEC4p3hrJuCaOfR0MMO9S5SdZAV7MKgiPX+OyAsF2iUoiVhw
kGHWkKXP4PI9rySLN/1DsBA9zqQgVe76SyeBUV+kQlgySnFmlZIm5c84ri0/JY+ShVMNTW9J3l/v
51beJL2cZ50gFC52hjsUZol6zchYOwAWRNU907Edk9uLhwjcxfWCBZ4p09xInpYjhYSVY9gM3I1j
+OxuGulxeBV3rUrLksj169Db8DtSPQjXqYSrwT/dV3V+5tW73mlhouptKDu4/thpbcVT36Udks7o
Brq40ATim6jJ6YKdbhIqvTq0XKdGuhHssTnl/nf8H3dTBpgshsEAzDc5AQmV0DaOx+/Y5O/ysaTd
JtGLweRlRJ8bqAs78j1GdpaQ+od9yR66XM+RaNlXX2xAtU9lFccxkda5lTZGEBKHMCXRcsoA2ag2
x1sTHtoTw1ntsHVopcd6s3d5Un8ExwZGZB3qjrKwphn3HWerCOgpQDcFr/yWoq/0jWv7SIsVvzz3
re51cB5/5FSjahKtan7LsjkNcmZfKP911Ayp8KGQU1A1JF8mJ6qyTSz5koO7LBpOROrnrvOI8uZt
3OZJXkJ0nak2jdIUpKlVBM3Kr+27WmMu8mjJYYLy7CG7U357FW/K1a5IX9AYJGarIfiUGp9UguWD
saCmScQveBSzqnv1AZNcXODVXsumYXkWQztCkyjcbrsKbbXcdAtWYibtd7vWiVWSh6TwBBVrZdc7
5hCcBpN9PwA6SKbxqhpH2ZDxq8axffpSA8onthGrkYgmtDLeM5KbP5G9AnMCnirqmktR1UxEcHMQ
EwXCxKDQx+L4caHNZas4EIncPd7X0r+AUXjJFKQXERBgNuWPlsqJjLRn5f7e6KB8zaVTJK2kQxwC
f1U5y/0mry0mMxUgCTHomNjlFfK0RtW9dsBF7C3WP9z/oJmMzfhBCmI6fA4qNmOm7/r6qW7UNzJO
X8ETXnv7zmzh98FrqsABymwHUPhILFU1NPEQxnmIqPQVrZOlBs65O4jQEqiMMvQOyMq3X4FuZTnL
pQp3EJj9dW463vOQfjolGgycbiFOmZOFOVpFUUa6YHGau8yzMGxb2avO6MeuPuHIMMhwI1mI+gMy
3wvby894DOrYmYomFQVO7SQG9JSy6dIhr85Cu1G5i/rDAHNYUQD+Q0LXEqSSqq6Rl+GaDxfSK3Px
IHcteqLXnJzFmZ9k1bn45D5CQaBCr4sSTSsV4FE+LUkt6umTLFndvhR9mqDLIC026lKgPVMCRkfY
1RZMlD5N2hSkxmV1BrOwfQqeJJi5V8V6UpEsPig6v6Biswb1Wt5EjxsxczOWgzyHXYNsMOR3OThm
swAVl2PV2mpNuZCwHFWalXLSmgVrOut5aZww9t3/PiCTE9eEwUmZqq7OdYyCSrbJREPMqdPtskoy
Ci2gJYcxgJw48mnhro0/eeqdXkueHHif1DJXYsToHJQtqRM4xUpM48FwWVQCv8NSH6r3JP+M+6ey
3vCa7fYvcUW71/uf8RcBZiwFwkMWYFNYVvh1mK4sSsh5nRQp2IAeTvADUNBFnU9ovusDop2ztx91
f5RQw/FNjp4lO96oRmDUpFxJNr+kAuOK/+wIymwiMsEjauWonVef4oV+LeQpTHoTvvW7JjeQZlTH
zEjfgkxzeGfSTSjaikf9C3dQWz3NVvc349f7+/MFQB1FgkDF665MzoQfadf5Mi7P3CU1pIcWCcGK
j4jIGqy/QZyCFqfSQr9w2Zn9BtgilhOhJB98V4i21kWBOph/AeHuznOp1FHFt9A+2LTH+185ZxGR
0/vfj5xoaObkvBZI2KYiJX1Ofbyu8SbPUKZ1KbzG+8L+jlaN90PjwXwAKHscy8S9krgY/KZlgSeQ
AiBLJvaAeQEEmnp/CU+97RlI/S3Uq2Y140rk5B7UShICvaosz1WIbCICV8/ZJ4EeKAvBwEwB8XZt
Y7BwdeGKOkjBPf67Ng1QI9m2xlicoCNrb2AuwgZy6VYA0FlkJICUvr+vs4c4dvT+jrQDGPJWdJRE
jZLVTXlW19yhdSNaDJAS1IdIWXhAx8f4z52+kjQ5QG5oMy3yIKlKACTfJoxkumX+cn85M2WccSv/
Wc/kzFwh4BoRYGpnpNTOzIf8E+SrBD0cwlZOCJva3q50FpKJMx4gsOpFjpM5TeLBy3G7hXXru6LS
SICnrjwjgG0Ms1dJWLgjvwHpZPtupExMQu10qg+QrPLcrnsqGvV3PmJhZ3q9yo1Kjx7cjfDRISnH
UdZsqI/fBdrajcHaHeZgu334tNQhP3N1cGsA6DtWy1TM4N2uWyskZG4DpjxH7YuvgGq7OTYYS/VN
ATF023T/ZpuvxE3uT+t7UT4wTnnOk+86BbmK+pGF/oI6zJ6liIGg8Thl8KzcrgkeeDBUoOY91xoN
nZ9YwDRFuNQQPCeEU1W8LCyHBL80OcqM62qmD4L67DqGK4IxtwLY+dJY2eyFQdsPxrlQfuHV6RvC
FLLIwFOsz4Ue2Z3O6eK3BwzSAWOpBcYkDdX2aWyrh9BGyOg9AmUc8IZUOKC1whBXvF6Qn/u6OdP5
gxZ/5PlZpBpQ5Z3mwbTWUbU8Teszl5Dcys/cB1vrrqHR0qyQ41IoktIYOBZZwHjo0naDwSvFFOmm
wWBYR/JNtPTQz93g6w+anLYSDlqdiEl9VrhHX6ZptGHatR/6uhoQV3QJ2tGQzjBjlfBCux4uvCWD
bONZ7hdM49wDAAIjDWNxKIDIfwKZjusKtWmK+ryJUWgHdpjdHIaV8tgfekxDI7keGTFptnq25nbF
wjM+Y5dvZI+39erxcYRcbUIWp9KhqD5wu6pLF97u8T5PTRcok8ZGN7CXKMrEJveDWGbxUNdnIUaj
Wberso1Tr6LyQXTMhSs2GoFrUdrYh4MZRtQ40MWHP9wuxm84ValFtz27rV5d0M6EliwLjRUJwB93
GOTsty7QaFTa6isUFu8L/5N3Qv1BxNwGOpPQRaoq067VoUvFIYvy5pQG9mWAilUfzgFg3+02XXgN
phf3V5KMKiFIWZADmrJ8NlHtpFHA16c6Inwb/w9pX9rbOA5s+4sEaKf0VYt3J3HipLvzRegtkkjt
u/Tr71HmvRmb1jXRfTE9mAEacIlksVjLqVO7opePEcUksag50XEL5KxgY3kl+UcgyApn2Aya9ziT
ZcaySpvKas+Sinww+gY7vRbY90URM24cpXdgcnhQDkaJJxmz4+6cpKj0qhGaX/7QuH8uAs2HgB8Z
NgrhXIhn2pGUpXHVnZXJXEn2U6kxJwxLwTpuyg6zGEBIcDRzn6Nsa9c62Jqt0k2zmMoz19XBWls7
a9e/Wbtwo3iZJ/nEjzHTptwqrr3Ot8VDu402qtPD3gkUkn9o5i8BWk6XdZTFwPrNLViZrHqCs9Sd
UWiJN4ioLNAROKmEcUn7SN7IBzXftj/yfY3qx5+LtmzkZTDEAokZfAe3CXJCrcpmw9lEJSH2x2OO
6fD0oX1m+otRn/V226lHU30yMp8+gGlPIJ83OVi5BWwV0qMaHnHMLuLE20VU0rwcznEcuaUE3KP1
impUrW9rIohctfk8r23OLEtDYwdwHMCHcudt9brUh2ELWUR28LTa9KR3Rx3FOgk9zbDnqH6RLvUo
IjiTrFM9crvmV1D7plY5Y/UlqneseOvrfYJed23PlHWe+QF1isY1lR1guC9KszNzX2FAO5a66O25
NZnXn8+dlFEFvVQRbFVDtip6YBUHFb/wmdkfCXNszUlsN3n/G+1QAKrVAaaAgnKKGUd6wKKoG87M
8pp6U/tauy/23U7V/eJLrryM4Emytx17ML61QAf+jXRMmUFwDU/E5h1X9Po3RJ6a4dxWz/rQuhX6
j8fAwXV2AsAeNcVRi01mVcjDbCXqK7mb92+KNQi+Y97Ya72x0QuNJxFWAt6mzumoCcQMAstBPssF
k9xC1VP4mmMmMAJz9HElBQgOAK3B+C+jTwRVyOubUOaqNA5oyT4nFnO05DiOq15+Uqh/f1NvenVx
2yAHNfhPObDi13KgRgGL8dfn4dF+ySun3g3b2kU5+BwcLMmpQqfbpYfDt3477qNdrAhs+82L+Cme
4OEFkGpOmV6L70iHyXo5xBuHcDjGvV/E3zoF5URlBuROgtXelA8/V6vDi4V9NXQgOK/Fja05IBqB
OKU4l8qGlJs681MNc5ioE9fEbaZiE2GIcp0WR9q23+Oy/o75Vy4d16XIzC+eMHCTpglFQiDP7bw2
sSxX5m8ZKpAXD8l6osdKemKacNXzJvK6BHikZqros4N55zZ5MkodhdNYORu1r4+n7KxnriU9p8/q
XN+PEMNUoxe2j4OkOAAxeYylApd96ZjRiATsjIpcBegErvfdtIKC9EWinJP+Y7LXTXJSW4iUwT6f
nI1SFrg9N1nJ+ZyxrxaaQjBnwLx5xvIxY0NAZBANgg/Fedtjgs374+P2vO1ATX340noAezsvEZoo
N6e3+1dq6VwvZXO7nWq1aofRfHOHh7Z+q/YlQP/NtL4v5Qaf97lEywCsDc7dXGO63tKWpnHfkEw5
H7E2sEPqa8Q5GG/nrHJ3DbL/9ZqBIXp7VhzmTw7Y7F41H3++z133o/MhpBC6CVz/+SD4UGD1wVHz
6KiOBDQpzUA+ex0olXP3/H58//r1yNzJbVf9uvSSh2q937y8PDycwLb15f5+3BQeZvGwYZhKalsY
fXjTNdsDjDywWjmT2q9fU9A1JGblasi/06zEuEPNUeFBnrrpW0qynf0kEL90xwgQeXgUQdZ2w8GV
jl0I17JSzhpSmgng3dWmihLglU529z70KRqVXwfV8BsDwwqZp/XnMp0nod3/jNlm8Dd95o5VYd00
HcCAa6UgaEtikT4oZ9Vc5Ylf9qhqfy/eVLbq+tcYzsx9cZ8leV4eoPgwYmihRDWPs2FVa1h1wRTl
bOYPTMEU1PU02HiNHzAfvunRATAZGy3xhmBlB15dvNI3HRPvTLYezLOWOmZ4MA13wPAhOvly52I+
XFr9ALYr2ebDcaozZ0z9QjT476ZmNKsKnEscFiwS4nf1epfGoQGzR4WrA18h+jrtYxTF9I0Chq2X
DzAh3t+jBcUgqAQClzxP/70hUAHujSUSZtKeta9ApoOD+vf931848qvf545gMsMy0+IGHOq/kP4w
0Ku77faWsd7cF3Pjmc811P+WwfsjNkortBuxjHfEIN7otYL7K9gmHliTkjEsSwm/r3iBZx+Vb/c/
/6ZQhzO/+n7uzBtj7GSzw+/P/JAE//YP+q7bOlHs5gJZCw/AlSgusLC1viCFDVHB8UfsG0d6ur8W
0VbNDupF5qeIA0Mb599XP6IVavXCPhuRgPnvLwTEI2tbY1Yp5qAfzZkOFtqNvPaAvvuPmXdAzAon
UOJPytYLiVMQZT2wazrGD9WY8mY7j4qDCAzgkJ/A0vnjanjYfIhAVAtOydU5zSp/IRQtilqVplgm
hleYrvR9Yz3/un9SS48SbAzSS0gPImLiY0wmmTUb5uFZR/mYvShuvuuc9oliiNy+F1S9Fi7olShO
K2gcD0TPRoxy+8b2xNdjR92LiFZFMjjFsDtkKyINMuTSrV0nemhFGzY/UNyDYiG6QkCAzhfE5Nzd
iRIiN1KizKoHRJ0L0MAaFLWjI5JzEz3PLWQXcrjdwiQIVZfwjJ5DlK3179twq63ZEyC0DyKWh/mX
7q2I2zOJFUGVxVgR2PgDQSi6eB4Xq+B8QARIRs4ofjutHWBj+4MwHyTaJ+6O6LlRFfU8T+mMua7P
gI7rKw19Bdmz6DIuWICrA5kv68VlNAFrr6YIgvbh8+oHczW/9wTO0cJ9vxIxf8KFiNBAtwKVwO1v
7o7hPvA6v9/KgmdywfZfyuABVhTsqCYFFeI5fm7XyZvticZyLgqAiw2qIfjYhHdzCQ3VAMAquBOO
4oUAPt+3WKKf5wJkzCwqcj3Fz9cf9ClfTyNGo9+XsOR9AXv23wq4l9gKFLUJYADmhv3cgVY9D87v
nb1+2SSCAxcthjMmZMyzbkCm8+wZyJ60bn4WLGXxdmDALCqP6Ae5SdIkLI26VgGfPThccyd2ftee
KpzrtvAaz8nvf4VwR9JkY9klPYREXuHbf5xGnA3hxa9zpyGT0ijHFr+eI1JW3RXodgwMqRJ5wTcF
fvhfV3K4swhp3LE6A7+7h6nAp7dsa6yUjdILyZAX7cjFejjD3k9aD6OF9cy+S4qJ8Odi7QmOfdHs
XsjgTDrOQ85jirW8vSEtD+QH/BXM8m5CRz2cTicRVPUG28fv3aznF4bLNuMmGPC6n+PN9kie3dcX
zEjaf33wDq8f95e2aCIvVsaZ+3wqqj5mNlzLU7LSt4cJHG6i5Yh2j7P0esRyajVYDd3WTnzYfZzu
r2HJ1b9SNc7Oj2hLxhhdHM9xHz5k2/P5uQHfgyMQs6xoNsjPQA2pAod/fSgTs7KqMYx5MmmG7sjf
aIx5zUUse0tCFANlNTzyYJXj0XUdWEaolUcg1nWt9egriIzAAuBUAj9iyVBeiuEvTYEOs7HFRARr
HW8Qq69DAfB4Sa8uBXA3JqhDIjUTBAAF81G+ql9/0t0oupZL1vhSCHdNgrxvxkGGEDnBPMba0U75
1nxUdqFXb/K/eOcvZXEXhZbgOjIHyFLXyiHY5FuRO798JKgBEtTCgLzgrD54j8DqPGC+x2Sjj9TR
t3SCTyS4KUvqBeILAxlEZHDsz/a8C8PSmB1lVaBpiIC+al71JdsjG+MWLnKisGJ7jEV9+xuJyLlY
wJ4j/c7n+yc5HJscYxXOsZMfnXCXD+th1z24GyAPT4b3S1q17vAoOq2bGRizBQVTz79iOdUY84AG
ErU0zKLwDNmhLxla38Bu532cwO/28YHOQ/xTbyxgUw1wmom8289sLB8FXH4Apy8yZqJ2JMcHYKen
FZ7At7fGY0fiO09Pz8/Kw8tH5Ef+x+bX/f1W5+f7Ru4MUUHX7Nx1wt3srAv6VC7o/BxCMnor01cT
nLkFqJl3D66v4LiDM0W9DhhiR7jqpWjuE6Ty/6Rz197o1Jg2KqS/vUH6fqUwN9ia23D9bYc2uRdw
3sZethYB3BZ9jUux3GljqoXSmDXEBqAFs35lOwwsnSe43N/bxctzsbXckQ5xocthBSmy6T3OLKSD
gzBSiQRO7GIO4XI13HtJ6qaVkg5y6h04EXPn2D+3RyPxgK06/RLYUH3pcb4Uxr1qrGGNZCQQph/n
RFmfONomeLKff4Bh7L336ZfAg7s+d3wPWHG3T82nXJk5mAs3LjDEqXGkp+w3KEBD7+Vj9/r9FaUG
wcNrzK7ijU6j/ooyMAo8hsmZxiboTYNZ/T8u3tevyZYgSUUcaz3zgQ6b+SjO263+NCqAoMsuS33n
508GsnKMAa42hd8Abll71Leg/rvNr485oRWuMvejWH98/BLavGXjg+Q/IA0GEB08CEdTwyQfUySB
al89FYcBw3DO+TpaRV+q7ape1064DX5ma83dxY/gV/RyDy3b2/vKeoPD/rSAFx/BaREd0pxNCT5C
e0wOGppZk5f0yF7tYwlp4Sral08iasXZttycE0AKqDmi2w0h0rWHVPak0opyQkq36Ap3JoZy4UgV
gmu46O5piibDB8M4KtABXospeitHE1+JyVFf0fy6nba9DniGB3CVL9C8RUf8UhRnWNRe0syU5PoZ
ELVpa3zJtpGrlGv7/YNQgDBVBzQ7H9Yq9EwB9dGS/3QpmLM1nQVCVm0q9HN1iH3cPtdEw4DIoN0C
4TCBC4+UCnCaLQMLxcVoVU1jYI/IdC7q0jHGL7R5Gem61I31lyEBNFmpHD0TlawWloZ2IdS/AcDD
f3nobjboI+2aTj7vbcOv18FP0AbljyKG7oWX6EoKZ9cSvSk6FXHbmRof4XepdTtMeZlWyfBr/NWA
roJEwirT7dOL2z73ooC12DBUwt04lnYJ0RCOnguMGwkSbWVPb3WEWjva7cLMLbrqBWDrWncD4zVS
V4L7frvga+ncgoumbIeyU/qz3HkTuh/KRlsFeewU+rZodNckm4qpe1AyCeTePiCQaxmgMtPAxijr
nMPRJ2NrjVYOWNK4SrqdRGpnyiegNgtfZw/R+FHZKxqCPmzYGwZmdtjkGVDedZO7QferaQXv2YIr
gM8BCeDcUQwc6+dbcuHh6mGoEmZXw5n8rPXTVJ3KaZNL792H2YF24QVvaLsR0UMumIlrodwexDr8
XkUHNEuSG99Sar9qnW44lATDKelmHL9KDWiCtlbe/8i9kT72CmgJpdiZsu+jfmyyV8GZzA/itSG+
/h7OQspl18fQ/uE8ld6Y7QnDw5j7ZoZmz1OoPI2OSnNPiJP69C1vxYKkBvQJSDHxrZdT0uel0vXD
Wd6poUv0Z1IP61A11nXxTq1vGlmVZvpAE3Dyv9joRxzyY1Fv2bTVuqOWuGn5NCi900RnbVyb+qMV
lwLXal73vQ/kzqmL0NJWy0AA0l77WthStI7baC9l6iS4jTeNwEDGQg3/2wruBAgbIwl0nsM5rN5Y
8ELA94wsKPrwWbGSzDNB8+DoaYA9YQvSXVW6anCU6meqnKrkRVFXcvhNoBNL1okAxoeGCRTD0bB2
/Woa8VRYWqgMZzuJrcHP0oK5oc707/ZoTavMKH83wIY/VkYZ+LIy7CUKlCTK2N/7xEoFScj52bw4
ByJDN3A1wesOEDgiW85WTaqdoXGW0INOXxoZ+/BO451oDuL8I/+7ENSWrheMjJEZFZJFDzbsf3XU
Rqi96dPhtxL2G0kDMc4gdE1mBbqRidI/InhgnhS+Y4SCn7/qtYAecPK98SRplWejzY9Y1krDQCKk
+AcnqkjhG7lG3AgMJ1npF1ZW74qU+PdPfHGT0fv9iZzUb8j6EP4qrKnxLTGUrZniY45pI0OAtidL
5EgsLvtC1PwpF0a3GPuWtcymBypH61oGqFBR1vdXwz0z/6iMBd0FN5kCwNGs3hciRgCFe3OI2EGr
j2pkeSbYLEpzcpMY3JPm218IQ18pkgi4MGgVuxZmW20nNQWEVXX0Npi7Rp/byNG6D96EohVRy3FW
6Z+lzfBvtOijymNyS9M00jXMhjQpPQUEZE3ZLpk0gelbPCJ0gVrwS7AsPr1U9ajqGSRmh7SR3g1K
xidwk0eCrN+SymE5sH0ErQc3pKZRFJcG0wp2kGc+2/SIFGfjdGGUO1krELW0aWiXmoMAlI4wkvP6
iGp7CgpKK3bQd0rgZu/5lz9Xgcvf55y53kgLifYlOxDFkydtnSWRZyXjrpBzv0/o6r605dUgdLJQ
gsaquAjXLpPOyFrYqkE2nRRYdA1NIl0mbM7lnMRPVQMRw79yOFXL5DGUUNylhyQ5sLx2IrlxSf2l
DGNHCdKVAnzUUPyumcgwLirGjAQ18Syib4oz+F2SpEUTwRZl3a7uazcqv0Tpr2Si3v19XNJy8p+c
z4DnwkpUmMbcGCEMUZY+VvFjHQls6uI5aeCMAdQO5v0Tbnzx+xYLSVCDSfNQKseCVQD+7SJbEixi
ydShGfBfIZxqd1HOYrXEVWWZF7BfkQ2PgJkgdJB2fSMLgLp8suIflbiQxil6kGZ9346zrRtXGUY0
RkYN7gpX+VbUazNXD+NkPSbyi5lMbtiDCFwH81K5LWx/ilQvDt/T6pS2WwIGasWtk2c5d1qZgBCx
NJ7vn+3Se45mABU4ERMPJZ9ViTMlMGsde58lri29q6bkG80vqSeOJG1r7TVkguh/8bAvBHI7Y/Xg
zTBbBmtWBV5jF+BqA7niKIhUF0/7Qgp3NUhkkSGWIaVpf2dh5ktsI9tn0GcmRS9QrMXbAWQSeqrg
yiHrd20ztWiMpWGEeQZ096fNNl09/Lx/Rstb9p+E+Qsu7gcNBqWxwHdy6IvcL6qUYnRP4dLGiAUX
cdGgoLHOBL5SR8PE/CEXgqK0tuJabdjBpu8BjV3W7/qgdangdvD8Of/cjgs583dcyEHZtw8NCc9M
muwG0NZn3X6I91Zfrouq89H+EiQ/IvW1bTN3HPZ2XxwB2Dg1Rb3JRqRt8lqwwYvacvE9nG2oSjS2
I9XNDoNHIrrpDfKSg8irBK9Q2MSiDpzF4zSJjEIk+tJucLOsqwJT6nJcORtBW7mrusnpC8EFmK8R
7zODxAMxgUzgAlncBci0wu4nTLc4GKT/Wkb6SYvrVU4PZu61pbmiBESb97WUTxJ8nirKuOC7tbE4
pC+uTxWlXDhjHUSGFprvpU2X7oLyq0Ra1yj3Zg4+ZB0jnGt4LcibfLsvfElz4YYBNo4eYrT6ccvN
e3tMJXRQHkLpSZq6rZ03/oDBgJncCgCC9yXdBEBoK6+lCtRfB2Uqd1Emrazq1NvGEyIX5/+yJo13
X6yRNsQ0IclOmr1mj49J2ByltHXl+E+b8v85u3/3D6mG67MDwW0aR1LCDvGUOL30XllPQ/b9L9aj
qSpYfkyZ3MpQkB1MU9yypl/rOpjh6iPLSzeZaoFF/uyD4ZUf3Qv/SuJMslFJUiirHe7zaLl6DCw9
BlEBOi+BxVOpzV9hPx6ToVrbafo0YswfWhlOSCY8RcDPK5O8qb/XbfLKaLcKQ2V0QDLK+m9RP21G
uQaplz5sI9ThwfilIgSURW7d8kWa24CBSwPYnee/6rMwSVsAfQ5ZP71SQ8NMiXU1/lSsyLUMt5bY
vjX0ByO19lHYgJVJE9jnRRUHPwMgV3DIDH7QRJu3RY86KC5TGrC1Qi1z2+Wp9qZNSvlQSUUheHaW
DCJyJ0hczyMkQB54rXxoQRooRgJC+ZK69nS5NVdNljYwiqUI98cn5/9RdEtD3wJIn0EwzSl6Z46a
RiXIwviFTipAI4SZK3lSvICIaCdb46sVVr4ZgII2rZ/u6/+So2BdiOa0somaoRhLhR0Sxc5dYnTE
HTpVRB22uJkgiEfdATG2xjt06hRR+HoGDH9Rzje5bY4yekTuL2VJQ5AxQC0FXAOoTM1/f/GAT4EM
fyQP4N5mzXYiKOCwagO4e+2AOE+Q1lraNhszCebRCDP+m/N+cqbVJckkBPIqeyED6kN5LSIvWNq0
SxmcBqqNlJlRP68nRL82OBqmzBP6pIubNrtWFgGEHUXX602zylRNjcSGVWqGVRK+F4XkRnG7olT0
cixu2YUk7nhGe+48CCxI0j6sDMw/3cf981/crwsBnMNUlHMHc4j9iuU10nEOi2VX6MKI9ovzJ9qI
0ADNrngvJCSykSSqjmO3UuVs9ReLAfMCGr6s2X/h5Bh93jRygcXY1SlPZ8rI14m+3ZexeCIXMjj/
JAgtNiYRlDiTXrs6dmEM/uZKIgENInnUyhDpXmtXVzdJZaUsOWDIjF/VzbrRTiVr/NAURQl8EXy2
oYh1NACdbDASoUX0WpRuqmiWsluYmDruQV0Nh06SWO8pRmcrTquGbN+FgexGSSV5etB81cbg2Ca0
2hsd6GVyWUp9YvQo4Unmx/19XlDMq0/jFJNIw0DHGlG+3FVuP+yaxHR6SxDCLm8A4F4grEGLIuzf
9QZIYZe2YDGiB1kJvTDXNzR87SWn1MDCGrxVIzhQUbLrUKAEnsNEfmFPezSMqqJhrkurNZHqB/kC
WN/hKlx/R0wU9H3nyDKQSlo1km+DI0HLX/98Sy+FcC/mmIWWTjsIGZHairXRj9FKDwqBzX0xs9Jw
PhtwB5qOtwktZnAvrteSREMMHyGFmafEazPJiQZPgipr4AT6c0ngtUOhBI3UiMO40wtSo65MCZLw
HX4pRV7UFiCS3xu9yJObv5lfE1gdEQ/NoBVgEK/XFGLORSM1iKeREY89tdF3JOtyZ5Lqb8hT5W4X
F6F/f3FLKnEpkjMDdmGmDbr+59MCh0YwPic69UKqePfFLJ3WPKAD1A1oSNd4N4pVSphNyojT6lWM
qugiELF1m6h9NIxEFwSWi0siKPuhTAHsLu8OB2NvlSGFfdbH12aTGGdRTWvBOM9cZChsE+BrVMLZ
MyUDo5DRhMkhiUCTl2EMnTvYlSg+XljGlRROweWkKGUlixP4TKuhHRwGswm2KUF4uigFp4LZQMAp
YijwtcoZZVUqykSTQ6AgrYghd9XRakqBJzvrLafXgFH/J4RbippEcWqFKd6anPT+1LMXua8ML6Kg
yY11dEw3UmtheCEVRJDLi0OuG1wEYBrnS+Fg3W6nzkaWHaXU2JPL2s+bvveIaMrSgnZjff/J4SwE
hsCHMUC9ySEr6MbO3iICRvocVKKiUSgLBmKeco5siQlwBaAV16fVV6UOrqQqOZiasgnSBkZCf1AT
ddNhpjEYb6Pt/Wu7uIGYtAk8jYpMCc88g8FOVUSqLDk0qbpCYOxJ7UedEIF6LOX3wKigw16bYLTF
/1wvKymiSU1qLKsfQhhxcLQ3CeYuM9B0gUZ4bIOH3vrRU/I1bMCKP2GaYrdiQDCws634EhrcrUy0
8sUjvfgkbqcNOzIC5E+Sw1D5HUIilm3md6xrY0G4snik/wn6HEVzERopeWeNY1cnhy54HQL0w9c9
0l25mw2rtBUhspdSBYaM9gggg0EcALjQ9U5Hat1ga4vkkI9Aw7RpQrdlD/BsBwoRTCFIs5NVWO1z
poWdP1FGPTDHfdd7nZ7KLrO//oV2gYTF1DGlEvUi7tqYqZLkdIJ2odMDoB1MyymI7GUsFDw+nw4m
b3/QiA6eZLiieBO4w7QmtZlsCXscAB3jIBnWwvAYGXB1xalSg5VMgYDT23Wnaxjps9bZR4oiMHth
yWmIBMq+dKUuvoXv6NemjiWDCsWioCNOAEuIBoyrSAUu55JWXUrhPD0AxVSQseCcZfZFyh1ddzp9
rc148/tHyLcVzr79zNz2/7f2k6riQn3zIY2Qmy9RyHTaym2q9e+idkcV3EnO+EIKpw28j0Bg1pfu
5qVMLjGia+B61iyYC7nQ/BRVgJSCOyl9RYFTtLzZWb3RHLwcAAXA7Oq8x9xQ0w4BJ8PtLE+k9lAz
hUGajJ1Ct2rtRdKLREAPh5lXL4J9lQWC5w+72NdC6/Gexj32FSweUrfrW3/SnHzA3IrPgqCMNF9X
JoKbsqicF8vldrZoqwQcOi3MAzUdqasd0FSJ46FFKUArYm7mTLjKk06EdTrW3QSdSabcCzE9yu5f
JRHf9uINQKEbGCcZYSc/e66rK3C6Mtz5VnmPtAq0PBrikamQnCERDY/kwdCft8BAAhYuBtp6UNW7
Pi3MSU+lTs/Sg6W34B5XtkDJbMJp1ZgvtrwN+s4PS98o32nzFweG6duI5VQNss15Fy7UJIb/HmJ2
S3oIioc+ROkNU08TkZClrZwlgIhkbojjU4Sg10nNmtjpoSLmr7aXz3XRrYZUPRfAbw2xyCW98RZh
TYDeAiko6lFowuLeqHFAplmi4bAnGIQR+5KsrCL4v7WyDzV9HdYiquQleVgaHhkgJpFq454hK20S
OvRDv1dbO/+ZEVCzw+SFGF8W0VWXGd9RvrI2YLifBIHKrdpgpSA+RUAEWjuAZbmVyuBtGiq57/dN
a9Kn1IjY88DML7E+2ZsMo4BkrfzVNrJ60DLaHSLTMLe2lqkCI3dzvPgK2DbNwPHCK+DBun1Wj20j
RcM+bTXkY9+zzACNIfD1xV5Gof++Ybux3YifAXwyEEpjwKXK01VVncGKkBEc7vCgddRnunEEIGYT
Z6Ygsrl99XEtAfmFBmHaCZh0ea8yCyM2Eohqvuq7/ii5xI1fw1d21J/og7SrXvMf9Y/x+Y/XB6HI
2CLHggzxzfMuTUNaEWvYjzO4tM9d22K+KqEPLBIhVBa2ckZYYyo8Su84Pk57xqm22jxtxv3AOgyR
2iUN5lIrx4y93V/SrP9XbyD2EezAYIAFNfYM+7u2MSTNTWWk7bhX6Zew/EpF2IulawA+JsAvYTpB
osBbTxultVRj1rjPq3glkTeqZJiBx1yaZwcryTC9HV5+QdxJ/dqb1vrPV4c+vdkBRYYHQf316jS5
nZI8toc9gn0VzeRgpE+TUsReuXBWJlivUCEDZRfaLjgb0wxKXDH0ye5rjIw3G/lUxfIxryv0JSB1
dX9FC/YMcw+RF4NqKCCx5PRCVadsKusQ22kWndd0Zul1RV95Wa6mP2ISywd06qNomdayf1/yzcOO
eUtIiiOwAHzOBkboei+jicTjmBrDvkg6B92AszqWpqDauCgEjDewWsi+4F5fC5E1KVcSNRr3Mguc
ujRcCFHVP3Ux55XYgEbjSYADwUeko9LIGmvjcd8mvxlrHAXBid27lmDDFkwvkmKouoEtEcaQzyTl
aqhXbSmP+8T8SaSVgapYkux0TEmyOhGMZFZk7hrjas1hFiapAkYy7+uFq2BoUhPETTztUVhYp0V4
7qZ0N2ofVFZdVXWV6hU0nYIwZOmswLsNdBBMMBxWTiEGzK0o8SkwwWh/DfRTZiUeciUChV/aRZhb
QmAKEdvyVxhM+W2Ux2TcY2SGwyS/qLXfyQim6ILse8xnva/kC+ZwLivKlmFZyAbzVDC5rFcVq6Zp
n8Vt9dtKE9DeA5dn/flDglE2pj4DH8C6/8kge3Fc9ZCYOdWNcR9Hte4VYHY5VRgJ/9gxWPtcaVQB
y/CS1QD3M/jy5mYAlAiu1UNr9N4O0Dm1V7J0Ixd7jLT/2VVORdiqLqdVbYiGRyzoI3yBOSsH4mms
kjNTNW1twvRI3k9G40cKBqkwQKi0N7Nep6qPobOoTgkcrgUrDJHzrCLbANM2T97ZtLSWUgqRURmt
Gjv1MbMqK39rpWAvFxSSgE3fRLEHLf4K3+UxTgRJLLOV90ENQt1gpPp7npNoVZiRtZYSPXmUp6Bc
39fLhQOcyyCALesY5QjNvD7A0TTiOiMqeBWHk1W3qyABObbh2IGBsDFy0mxzX97SZl7K4xSmQAyu
GxkUxsAILn8K/GZNRU/Z0kZeylC5NY2JVQWYE4CJo1uSnPqm922MlUgw5ysRbN+CqQIKYq7vzMNG
kBq7FpWBEz5Dv/C4B45qLdVAFaedX/WBoKV0YdcQQsEazrA3SON2rRlKMAvpxbgfB4xUiIPqNMg+
bbt9U4hqm0uiMGxGRr4Pxgq4oOsVpYxVcZZmeMMKFx3mr5Kezr1EqmcZocCrX9q8S1Hzp1wYq5yM
qtYqEJUYzwr63PCyBJPAIC7oAvB6n6zxnwBFTgZ6PWW5ocO4NzFsW9ExgbnFjKmYOIUoX7hg4WHa
UTCAoQDBqs5pXYoVRAaD6Q0KDQOfO1+dft+/O7ewIoSMcM7A5o5Ha8Y/Xm+Y1ESqMugKFhMWpzx+
CsKN1ZwLeQsiIL+bGRrIjsnn+1KXTglNUbB90DsYXM7VhU5OaRqpeFIMaXSkeNpoGosx1KH982cf
w2RRpsB5YRgpf5eoRrWwJ1gd1CEMSo9i5rlhi0jUlzfRgIg5eJ2Hnl5vomX21WhKOKcip94ofbDg
e485z5mLcQnSwyhCySwYWJRc4N9CM+ZXmRPXhEjIESmZ9kA4gEQbYNXUkRhZU3VXjeMu0iT//nkt
XGAIRNRgYQ42hhJxAgM5n6KkLqa9PhgA4+b5axwBMBEAY7EqJvXnfWk848XsymCGMvCwChxRnB4n
zlbDiLRDPe3LUu93GunRG4qqoUswynNToGXKGXVaOnEVWXsWYwSzJsfZo0lA+OzEo93sWTplghd7
4Sqi9A4nCLBn0PjyXVmqMkmj2jRwttpIho+K0Y5dWYiImBYuxjy4DiMWEFagcMzdRqSPM0w2aad9
v5NP4y8RX+SCp4MueCQhAX4DkotP0jWyFepy3sO1CgimSaGv6NlKfiYEs6SCREafByYBa4OIJm/B
XoKVAR4IQeYO1ITcbZdamBKTjNg6c3CCOvO68TnN8BTUk9dOPwTKM79bXHRxKY0vY/VVi4kMWQdd
3ZGv5dsQO9nKwrRBTALNt6pI2uKOIqeDPzAysKTXNz8YSuhwjR2tSLMvVHmDDsJNiWmfY/szSR6N
4BVdTUet9sjklcW+lH21pwdQfzd26KbGcypjoEuMgTb3d2HpwiJ1SYClxLtxM8YlmswJHbXQI017
1tUj7amjTw80FS3/drPRPYyGC7xPMlCw/MhNjIDXAICFJTL7V91+IajZl8kxrz4MpXmjsY5Rwo+B
uZOCP48hIRjlOh3rM5E0nHXu4p0PMZeKEaPEKdc/SrtzQri3Vueaxu/qPTKcqBYBR28PGiAOODB4
JRUVOe755l4IHGVMjmBlBSdTzh5gI1GAbXGCmPmoot2i39ICZIaJMQrMzq1BmMXOCJLZEUBV+lps
b099RhqYQjP5Imnrxn6ZYoG5vX1NZngKbO08YQl5DG4rqzZBf1kEERhfM46xN/aao9tv9jgBfpmv
gj/G+RLIg8OB5kYkuXTe8WxJUkuGDnMgJ6q6yXVUfhHBRO9KEQsSNLfl/E9Rtq0hmQz6yZswCyPM
Bjwl0774mZXZ+n9Iu7IlR3Ft+0VEMCNeAWNs50QOVZn9QtSQxSRATGL4+rvIvrfLVhImqu7piNMP
Ge2NpK2tPa5VSL3X6+1N041OVyfewBFSxiUGrJLT2N4NXR0W842pU7fqY45y/+DqdIvxZE2RoLAE
9wVNePjf5YnmC6FDUuAtVYo3zJw4k9+jJqoGbXzTIdH4x/4w4lpcUXShL20vYsp0jmtiZqY8n6Lq
bpB+YUCx32oq/PwyXooQFoTySxPluoJNHr7y+bv25/EQhoEwlYPaJyb9gBBzuWFdYZplvcTK6ED3
QUCGq5f0XyQr/dPBIygLWiNhNJGyBP6NKsjpMZKdxylicnQ3m/sefSYH1twBssIMr1vnzw/ipSTt
UhIgdmBLa0hSE9XJlN637dTD7NFpihMvsjdMyNr9Pl/Xcn5nlktH9lCZOKRl0vEdoBOx5hrTjkn7
64tas1RoMMO0MvIaKkqAl2KaySiMjixqALSZiDKPofw3TlvEt58bR5ZjwoAM8iZLRUUXLOLIjAY+
DLILEkyGmTqD1jtZMpXOmNTekPws7eZJGdn9sDCuS06b2htv64p7evkFgsLj7pYR3Bk8BV3mS0l7
s1hNO7aPU+4jiqFy94WmzE8jT6W7HJzb8lbL6epeg6sJ+4zWK0UsTEZ9qw+8wx7I7I6g16AybqTu
Tyfql33W0ei55GrxxgpemyFxyjqOjIc5fCvnR8w8bSbQ1ywHzhHdDNAXVF2EezDIZdfhnYCX4vGg
ebmuj59dIHz/2Y8Lal/oahvPBD/eSce8emTJ7WxiXnN3XcrqVUZL2kIijAybWE5RY5QrQcgA37YJ
oso1pNNQOVnj9oN/XdDas4H4dSFJxrwuWnIvr5c8WZHSMQhCXedWSuZ7GuXvmO3/oqlBFPFnFdG9
Y1Ub+cM1RQM5Hq41LMhSL7qUmgF4MB/kXD6xvHWz5lZS70v0x//F0s6ECCdlyBn6aIxMPo3c/sLi
fleN3Ac0gcsImPNydddYlg/4ug2DtWYXEcctlUv0nGJ1l2tLpxbJ+qGGvW+eTevBrHtH0++xs1mG
eKH5en2RazuJsS2UV1DaQ9lZMBoqZROUFdLsbnxtpfgkje1NIWWH62LWtP5cjLCo0k66uk6YfErL
ncHdIjtlJfLZX65LWVNGNAp8TFHgrRRtcGznGirOjXyKA6rcqbVjTj7fRRLAPOMtCoLVjVvCVVRG
0fcu1mSnWjfrQcXzZYBbtEjinZJ9tfG8XF/R6r6hLxwF5gWISOwsAZ9w3WI0Qj6RNJgwpcW1ewuV
NlAZXpezthrA1QCEB+miz/D9ANuNs6blcGZgJHQQgynYMCX7fl3K2mrOpQjK1pRaUffJIJ+GsG/f
FetVmvbqH8/t4IGAZ424fmFkRJgp3B+0b3JayfJpUo/TtO9kN+oBoLWxYWsGFgqGugxm9lAEXTb0
zHuRcPpsmjQZk6N3Jdag9607xq7Np912ZXL55MvcgQLEHbQX4f/BICYWW8tRRYJrlPhpnuEyd2Oe
gTysGZ+un85njA3UZEA/tTwb0IRPTGn4drnJpoif6uJUW69DCWS+U8luiPomKV+a2ouAjv2uPwzZ
vihPKaA+6HRDnlLpmAC8ztNzJ3L171rvtdS//mkrmczLTxO2W57a1h4xRXqqvvED9R7n/eS/yTfG
24ac5eH4vNO/t2DR4LNjzXK7jEgCOR2QCubbIQbOfOVZ9q7UDknr2G9DHupakLxs2pMPx+WaaOEl
zXH02sAhuqkOqXzQor1RIvXsqMrRaIMi+6qnrvIqJZYzRX5UuOlzJT0wH1A1jUQd+3E2kW2Nb/Jg
1neq/d6p+8a8aebbGP8xOGv85CV7ZLFTdiCXlI4lwfD27ERb/KAfCYdryxDCImINvNG4zU8t5t7T
Y5O9gFkDrNIvnWKCAZ25luVkyDf1iT8PbjK9V7dtUfmx9Jhm+xwd5Fl1IOOrwZKDfjLiV6V+KEvP
0MFVyHRMxHl0zl2jd0rykkm/2iF2UqBKZBtv/0cF8toylqfmTBHMZLTseoyHk14+oDg4Mm/WwBAX
Bwv4zOxwt3pJfhROc7Aib4a97Esnvzcq18QpgFoePTJJkFp3kpvHXyficfvQ8cTLsy8gLq7NU3ef
huMhPqo7HQhvdr/Dpjk4luaoFE+VXz1Io6tO93pI7LDIXnLpbpT3zBmexi+14qT5Pb8zQUUEaneM
/ak3cnRvFx7QbuxNmOfFJn/aCHQ2aQvM1DJtfbkRbCJSOyLlcAJiFlr+pgJEw009H4q6il0yluop
qygYfjXznk7FAMqfHvht47Q1aP4B+3L5IaqC+BM5aPAHInEi3A+F8roHYORwmqEu6MF0FYM/c+S7
kVl156Y7kffa0p0GjRTAd9xR29xp8sGe/skN28kGbTcazoQcC6CgARpLh3wHjLFgSfbSJHdq2al7
ye32vdkEZMnsY06WFKeuNQPZ3HBfN9cibKraV2rN7AR9jdJxSlzr1QgkXIvqXjvF+W6MCXpwd+MY
2L2XFoDaSpAtRmmyOuTKfXavWY4uBeku5fsKyOWqx6uflZ8ckWC0QC7QO3gunC2k5s9vN7Z/QU5F
SpWgV0XY/oRVfADK8HD6Rz88aA9/bHcvf13YkFRLEFRS/HrUzTiLxi/UfUfQt165SzVDUu5sPu+6
qXjrtZuWxQiakq3c7cfg+ycNw3QNWOMR0MD/vlR1kjWZXPTZgI6S6V6SpQfggTnVkDxUuXEs09lh
aoPmZZixCgWDSfXk2o0iuq9U+7En81PCpx/I390mDSkdyttbXkcBqjaPUVzgUN1U0bwYs4uSb49K
UM7DDuC3GjlZ/eNQoh3aMt1Y2jJkn64vNhadYKD/VBe6ZuFBY7LGC0rK4dRk4JytM68qOIoduwg1
j+tnKGL6ozx2KUrQENYoet3EzQDfwXxs4hJDu+hZqcwQqCAvmpF6tJTQ9215sjbd8oG+8px55WOX
vNO2A408DTiRnV77NjRHrdBd1Rj3ahFsfOVnXwpfuXQYwMlBYdQQDjmKOanaZB5OMU0tf5K4D4qv
1iti0/RKqctuKglka7EFm5/ru14yaq/TeeZJ7WQ7NS0Vd24lHRev7/0aDSW+DhiKmyQuAT4xluUu
rYkDK1kgzzKbCBk7029VvXu8vgwRy/ffzYYvjW56QFMAM+JSVzH4sDCJtsOpAuijpQL0sQdOqFQZ
B33m+9Y4ELIfp2+65NrJbW1nCyFjqQw+UaYDgycz5N/Uevauf9Xn+EtFdw2KeCiCYKbQEjQA/XvK
srXDaSDRYwk+5SpUYt3v2yJAW2rNT8ncbXiGK8cJkZgDXUqTcFmFwHIEOWdi5zJE5o07Z0fAR/7N
osDca4MTmyC2WFzGM0+AddYgdRTd7yUcgCTZd+qdpYKUg+8pas79sZo2+rKXXRLMEHoqfwsUNBQj
kqVRVRA4jDstdcCeOhr7ydjxrRu70leM80JOeYFpQFVO7MVubGkc6IjNU6wgq7IAPtatcRfLd+2P
5gunkR8rG0ZiseOf1/ZbohABRpRExRxDYpoFrVv9QL/5od9qd1wVApcFDbZLxZ4IOtEDL5iYlTKc
CIucYvrHjiQ/LR61hB/64h++VQhY1fozcYKClHoxsyrBmuhhuJVNl9y3BylzymO7oRgrTzCgKX+v
S1CMSdWnOp8giGcvarXQFP+0pBuAdG3cqZVoC3pxJkiItvqWgk6AwEZqr8W+f4/eClf7pWO+02k3
ihvrKngmSnifqDp3mCGHqOyhedBkR9r1fuGZfnPEA2JtXOWtDRTs04y8K7NGCJvc4hFj/MM9UCSu
m8CVLPzl3gmeTKahtmA1y97dJw+8c7rvHLTuyVH2+wMa2rb4iTc3UHgI8sRo2gq+xKnzMRxQvxR7
bS+DcFM6GOgo3oJ6+JwnulidWLcr69GudGsaUGMIeH/XjtDFrSaBtbftXP3E5oWU952dyri/PXXq
1C2CMnHK2ZtPaulCLxIHYOh74suOZ/Fd8s/GLVtdInQOtRw0gmMI+NLeS2NallIE84tphCNtYelH
xSm3BgnX9eRMjKCLdlYUqSThMsenWfOq967yRmQaOBjRfTuJ3amG5U92wLdyN1ygrQUKGmpJqpJl
y5Op5zuS7RNjT8CnuXENVq8aMsqohgFoCkPQl7vIij7OOq4iXCgP+j670U4VdUw3u286x+yd6kB3
MnekUG82HN71C7HMjIGHFM61ODPWAV0lB34IVBTZEK7OQf9qG9XOKk8kB5uUjKkj9gbMNHfQow37
8tFzLj5vC4ANJhyX6RIxRqVz17IuMvC81Umo031rfrUo3+vlzSzfGxpAZ+Pvje7oGdCw1FslTT09
PvXtfmiep+Xj7DfZ9mM9+HOQWGvpt0FXI3oOF/BKwUpEacUBEUsxeJI+suGXNP8zDV82jnxNr37L
+NQklqlp0qHvZjxlN4YZAFvPp6fkzgT1EeCmQvPJGUBmfF3mqsjF2QT6F9pERNwgWSqtmClY1jR+
a9W7sdrrVnhdxJozgSb8/0Qsn3Dm/lkaGCp6TGCdohfdnYPOse/GY7Lliq35EOdSBKNjAFQKwUc+
wuQ9WXbumJm0nykaXsx9Ix/aLtgEA1PWRS5sVcj5m0AfuVyYyoaiBKrEeAJYxq4K4h3KC9ZdDZpV
220CfhyP1kP6ffZNsC5qh+ubumYdUDP5T7ZgHayiJMY8l5gp23NUTzCddzRfrov4PHi/qDyq/ksH
kQpgHUFGgQSQoreQ0Xjotw7IId13Qb63XLbXHyW/8LdYyBf3S7z85wIFP7CQc33sGAQO7uhsIR+t
7tjZagTfr9WKwcq6AjtWDBhxr++V8Xsi8Tuc4MadEjkBl9DyYuMEjR+baIpGjnVIT379yEAPFn8D
xtKBO+QwB+mx9vKjeagP454G6mt2Z71Fd9OpfdhwDVfvNtpqAKsCeFNM6wn6CSLbTs2xYgPo3ndU
MhyFlVvP1HImn85MA8cGOAfQ/SSWrwn6EZm2nJntpy/dk34kOwBOB+lNc9ceeu5v6OTyqF8TJzy9
WmbmVVUyTDn+agP7qcPN0/x0p5xYMDwMr8kd/faE/O/Gg7+qO2eLFIx/Xs40Ne1FMQHXP+zQLgkS
m+e830jibYj5iCrOLGUhj2VfmRDDSSCBRGq+n/W7aSszv5ZmQlvGf0f28f6fiQHQO+Z7rApi6qAo
PLJnB7N2nNID24anHNsn3QGxVf5g7GpXC/lROZL/336Kvs0UV4BW62vsp/kqj/skUZy8GQFju+FO
rN6ADwhXDECg4WTZ8LOVYlpUtqu2G0/1vEcTKerY09ZA6qrNOhMheKGFBQDeCAn+02hn6E69U7CV
Gzq/2NnPOr8A0f67CkHnq5TxbCJYRREOtVO+GapDy9uSP6Jr7t2UMTWKjvkNoSKx0b827Gxdgsqb
VmwqtMO6kD2PHe37fDN9I/smAAqeb93KP+Dwmj+y4Ki9IZyQmLMF0bDSDgYj+t8HoMv88uz0rh9z
u23wAdN965jH1jV/6sxpByRzHEy+f+u3AMqvawsyYpcSp7bhcsqwz4CEINI+TXdt98dF72VRUEXF
snDJbOEoi1gy9caA+SKY6DC/FPFT/QCsYWezhr/qxJ9LEs5PjuqhjVpcsfzLcAQarq8eWBAFzAVO
yV8ZZThfFuZjFxBj4aGJ2jmRTZBgnbjq3WscvHCO9jrczV/t2DFvrOPw0+zd6EflIdIt461wZfUF
OpMuXPI4SkodbHTwmgsXJC7VLxspv0P8nqsOsozkqf7ZlpvFnNVABWA9/61ZuPdpw9Sao+UHfeqo
bNrxjax5WnvI7kdNdgltHDKFpX2I6dfE/G4niWPnfjQc0u5HHpdf4/IlG/ldN2nBtDVEtJzsJ3Nx
9mWCjtUA36p0tpxG81VXJeAk7WbLUX+UaRhTcOP9VaR6vhWCqlUpMLlnhUPVop0G1lG8yrV7QBke
zyUqPU4Z3LDCS5/tw98Yxt8rFXMpSqRn8xxhpVl9oA/NFGOU7qvZ+DF/bpSfNf2HK3C5SNht9hqs
+8ZnogVb0Us2BqUyHL8cRrdmCJ7Jne2y3eARp/bGY+OoG5Zj9Z05E7g8EmdPWWcbchoNIFeMSaV4
tTRiKjGStI3UzaoHciZF8MBTVaGTmg1YVhY0qqMgtrDzo74Z6S7bc0VHxUKhMVV5HveLqQVyxEHl
b4V83yu6k0WOxsylLF9J99rEN161RfWviRUMFXweXZ4olgfcpNy17yKfBFPn1F+vK+baQ4KZbNCj
oKhiYrDk8qyKqEky2s3jqZpS1xz3nMFr3IKBWRWCcRUM7wHhCpIuhYySUpVZqyFyV482U9y6C1Vj
azhmS4hg5ZIKcCpGpCLE1b7EPXFk89CVj9d3a02zjbOFCPYqYzqPWxUySPQUZd8lEL1dF7BmEM8F
CMcxNAPmJBQIQH8Vmdwe3DtsZ9YHDIqMFYbVNh6k1fUgd4UBRxTBMbR4eTAZa5VeqSCOHSR3Cxpi
9UDOflw4kDExsrzq8eN5gJLgq7QRgXxMbIs3ZBkW+r+PFw5jyUaOY43fV0ETHo73I+iJnDrMvilh
/NyBSdup/euns2pKz0WKx0MIGTpLQQSZvgAHCI150bGzarcvDI+0QIhq3wF3Vk5PrG7QIigDXRW0
q1P8tvEdy9YJS8cYyrJwJPlszHpfnlsTxXqXWTouFE0Ly+WGxr4RkibHTJ1ovNOpYU5OOshoKlOo
XDxFCdOBXpEpynjIG8sOOOaUqSfptZwDlq0gR8Mox5vOsPsYbWJsq49/7XuXmVKcFmzNpxkokhEq
dcOi1i3GhMu+kH5UdU33amxPbhkZycmata1hkFWhi7UBqxSGnMSC56iOcgrEd0RU/EUdvtntoWY6
4p6fTH+6fh4rmr7MkSMCAGQa2i6Wv589eBzcLHSgkJSPmu7pdWIGmdpULgIDe0PrVxYF7C6gpgPw
FrGvePKxxqRel9FVC+4Xuc4xzznfgJQrkm4ns3i+vqyVJwjNrmgmQapkGWMQtH2yGz1q9QiN91z+
iswrWq3su2UkT6vu5Gz2AKQRXpe48qZjxApUgAvqhGaLwNgclSKMtysyJhns2C/m3PYIyO0OPSDg
WvCb7P9C3LKRSChjbFaM7ZOSlNVQonvYBmSmhiKJ1On7XCbvsdVsPU8rB4e5pGWWRcMI+yfU1ZQU
4FQbqHLSqwjgwY2bjLObY5Ld1OfnptsqOa2dnQIgPTSMyJhcFFuBapZYZoeGdmApzX46BV3b2F6a
STsSW8fWKl9rU3n/891cAF6wk+grB0CocAusWJajgsin/JdWaL+KrgbdxA9FNX79hRwcGZpOFMzC
i7neLm0sMNr2yqnMX0o9dzGo3ilO2/4hM/OSVoDpQOQLYGBl6Ya8XI+i1kaZdxxAi1XyatnMH2bD
A/zphhKuFeAxPYzxWmA2aIhKhUe4avPWREOSclIlNoeGUXRegSjMV0Zl3BGbW7tp7Np3YmcSYHJ5
fOAG2UJ9XNHOhSJ4AcMCv9QncIVezcc4Ra3wRNCe2uXcp4T5JI5vO1vdJfnP6ye4FvFfiBMsi6In
lQ76CuVkZbLLUJRkVu3p43eYUJvmexMPkKnH7liafgIi0j93siAdOP9ocURvoy4EROOkRHUJPNZT
pVSOFeHJm6P9YBO0S98ytqey/pNKbGMIduVC4r0G1s0ydwNCHkEoAU5vi91XTkWZPINRt/xacu0g
yc+VQX3NZBtdp2sHaqCvEQAWEGiI958oZRLZHA27AHbyygzN5RG7SevcL9oYhKpGtJHAX1seHFdM
+S4kQ7KIYqvmsypXZqGe4sSdZVRC0Q4Y17c8BnJ0c5OhgeW6Cq2uDzQqGAsDEDuqsJeXs5um3qxQ
cz5Vc+8swMf2jUHToEBXdqFugXOtPEuYyPlPmJjsNudhJLXVqqeeY/aHKzUGmhDUFmmaPHR8i09R
cMqX2gS4RHX445gIw1Mo2FEFfHhpy2kcTlXXBnPb/MrnWP+zGH0Rgmcdpg0zxiANEwfgSZ1Jg2ST
JLzfBddPZuXzL35ZvTwZWbIVVJXwy5KjuBsxv4hi+umzBZtsdcD4hGuUhFP6FdN8B0O/l14BYV4C
J96ms6/pByN/ZsldGU+u2tzGKib6TLchtn99lYJKfHwIPCJgLmLqEtNni36euXyyUrRtlrRZ2OlZ
kKQ03zVNx1ymWZgNSLeYslek6RYYrA2MhYCp+KPF/EyaFCmgZ9TVBXd+djAH5SgJ9+RkN9PdHy8L
7qVhYhAWQ56gNr9c1lSDirVvoiwkRMIA0hDYxfw9I7lrxepG7CkCIyxbaNiA5ly6EYFZJAIjGAXV
CbgYszDNkoeRvRXzXuZPPd3z8buBJl3QTmfKvYp2+Bm0ivPc7WUpdZoqKLN3U6IbjrXYo/Pv5xCc
5TJSiGhYWHpZ9MrUyjwPJ/hU+7TNSs2xwZ7qsCE52pldPo6jhUFDOzbcTKkIRgzAMDFwNIBgKxM3
Ntpif/001r4JdWsMPyNXDSNnCYEFnI5kAjJWHkYDxUNh3+ek303opVGfq0YDhve+NJ1mQARI5MSJ
ktmh5tYxLes+izWXfcFIIsInGTMhCKQWy3+me9No0ATsWDSszBP8vrssBzPWPtEPlXVoVagherlN
easvbFmZIBWoXHBIbDT3LBP9l1Jz2sSEcZyGOehOCg5wi/3qky3uxBVbBQcSOI+YNVkAd4W1wZrL
jVGnNEwVMro1+E4dMFBsQROvaToIIWHPNYBbg1RQMBYMoXpkkIGGkVq4auI3BnKHSXcoDaADlA6r
JpfyxGWYNFDAYtKQE6c/UcH2ml7C9MctktYb91wsWS2naoF4CCm/pUEejBuX+2smBjOiTqUhTeiT
HRFwVDY/jME3SvtHzbg7RZEjTcGkvTel1+XThvlc2/hlkhZd+cCz+gTPKElDafIqKcISJKM7ZZwm
34iVLQ9+xWxaqMstYYK6BM3Clc4yvRyUoivCglMXYBeHaX6ei+xJKv5qPfC3bB0jlQhNhHeJS2nB
E93EdpaV30qHLt7y0NcuhI7ck4bS6gLcIlyIVJkHTU3TImyqWHbbwfwRjX2GeWcM921YnZUbD7cR
BTJsHl4CMQrP6VxXfc3KcNrLaeIOpp9PwWiGUfrYqw/S9FxvNdKuLI6g6wot/ciegIxN2D6M6ACL
r8ZB5Vw1nLTnkmNL2kFWX64vbfEKBauC5wbzA3D9wcomKgSzq3iq0JCHsc7n7qC1LprKXPul62+y
5rHBDPl1cYKTulyyC3GCzx81mTXTqSxD2ahy35o07vWse0+nMcfIkI3JF/KnM0D/K3OBgwaiIs5Q
kGnyVomUGTIz5X3uqW/ozDXmEFT1Gw/DYiHEvVRxs9CLh2QNXIZLC8KiqJB02pZhDELGzPaVaTe+
AJau7ApHBuHJ9a3U11QEwROUA/EpwhrB4Y9KkunJUFRhRuf4Rkv1dBchUH1Q0fXlyTNBX2Usj14X
q8oOBU/drxvgOFuSOXllnI++zmXMcRoq8xpJa31jljXHrHXbHTOGBqcRwKOAEkw8dTANYLlk1Uku
WiWwowF9yDFD1tLser+BvfKBjw7sGjblhyZj2U1bpwbggFL1hSqz5UbYFAc8BjDicVI+5rVC900x
xgDrMr8MUt15saQmx7yh7AguMPm+nZEjrq2+3/Ae1g4IgOc4HICjIb+12OCzhxtUPmqBP1bhpBdo
FI+U0ofPP7qGlWFos6CKzxurebFpv6X3Ynz/oYQIAuGJYxZtMSSXopPZBpoGEHLC3maOrrhcUdF3
fBgwB2vs8ybzanl57pgPKsjDdUVZsfl4URb0PchF/CuIZhKZSd1lVTgQ8lTZX8ASGFqLTd5Q/zVT
ci5HeEBVo1crI0qqMKp9DYmoe1mXkEx4JQVQgPj3bovId/lu8bqdyxP0H4gaeqxQyGvSfwh/HIAb
bh9zWjkM2nN9C9euGjBCALWCIT+AlgqKU1lAoOqIXYa1muoHTlIVwFDkbhpo935d0uomIr+MKV8Q
WKN781JPIl5UtCywKJ3fVKMBfnsMumTJbdf/AObD14ret/ZGCCkCH3zoJhhLkPeBzwcKB+HgJCTU
FI1LMJCJp7BDnCYOab6l+vOg9o5Bs11cBMTI/YXZOgI+GxzuzDECBNNAUz+CVQZetpp6nX0zyfRo
YlCrR9JBJs/Xt0Ysb/3vd6L1BmkjpKvEjEqXEDvJbBg8BlYgR3Yxilo1LhzteIcm4dcWfUy9kzQO
piifroteOxVMGv4nWXA1gFVH0sjIq7DsiMtmzDSy3JvbfC+RwWdRvZPr5Auysxs3ak3DAV4ExGn4
bGDxETSc1IWSaBmrQlLmXssLNyl/pfYPkz5n9uP1Fa6ZxjNRIuBwz6qyaVTsrdFoDZ6G1NUVOtwS
c2SuNmPw1zIoP9qYUd64WhtrFNMuo91qpdRWsMlj+TRjNmJSbljNvDF9pVtZ1tVjBDI/IijwhqOq
cnm5cq3sZ5M3VZhEqcPq+2oOZ7DokAyIEendQG/lZuNuiW3mHzprLlCf8OUAlieyjSPSUpnZ5yyc
FQvw9UCfKI2icBSt1l1w1E4nmxuxQ/JZ2qP8MQZdklR+bZcTENRmEHua6c95wBx8W+tdQBROgzJi
PFDxxEcALNxwdNeeCkzTohse7el4J7XLDeK2HKlkxCsVjTZgimhRHAidgWZcSTGQ3Jqt8vGaXV3C
LWRkAUKLbghBHpkZnaWChaN/GN2NBOxaRAdz9vvXhVs7UzpqaYRf10jrK8NTXrxR4xBF90Z2n6n7
HmAqJPYY2ZOtqYkPlB3xbULqGsMwS+kAAfvlwnpW2hMuEQu7me2i/IS8xVOn2a6ekl2t9k99/pNp
Hmidx+axpr1jP8z0NBnoeAM+SAq4iQRE6HnQ0eEI1jo3YkdAsRSStWFgPt16ANVpQI42YFvA3GMJ
5y3PmVklmcRCAAGfFNSLxuiW8JsW0Hh1lT2jMX2z5XzZ9E87Yy3FsIWNA8muy51J9LEFwvKIneEx
3yfNiKCfKqDIU8sZWGYqPSZ494AsPdZBZxjTnZpNxT7VehsszpG6pSOLhn36HBgDoNZaCE7ERhy9
r5U+lxgLdVAn10rQ1k4UH0rrWEru/KhZk4d5+PzHdWMr9ud+WAXAMaKUjGdsSaNfbgIyZFM3k5KF
cqqAvc+pWuUY/6QJ0HJjYOWysXDrkfyTl35ejo5E4tthGNyBzXj9pdd4TnZ6HQcMADDAKCbg4bv+
fWt2EmCXGItBtItRduHzmCEBFG3sWTiwAW14qu1KbTQ5OqjQDhicsR2wMdEg4pK+k/qq3ciEiAOQ
H7uDk0CPO5DUwXa9WI0zN70joOsmZc1CBf2OwJMZC+QcMxL3b8AMKW4G0KLFrtbMJdo1UhJwXgPw
w+Zo4OyyTGXOhKmok6y38VdW9uBRh0LxG4BIscE1gNu/k8Am9XZ9x1b9exSPcZfgR4FccbGsZ99s
ZnKMXgoZeqROx8oY0ZQfoRkGbu8Q74onzTwlEWBadHeYt8CIxXLpv/sF9EG8MwvatYhzr9C4rfJR
xX695ifqEPyjuRncoL9a4285wvOJ+azcymzIMYtfVnSbEBNN+Y+Uvc0Ncac22dmmo5D2zt7y9D8/
E7gl4GMxED8tRNSCNa1pW5cYmmJhSoBcEzlW8rPYRDDdEiK8RWREu4qR47VQwxg90Py5jW5j0CXy
hnlZFhT0RXuzjJsc/ibFAGMFJ1Ta8BaWMOLSGCE6RMEbxfWlr0M8yNqoMfQzDXgOdVRAC+D7yPSw
cYifU1mIBAG7jBwgOi9wuS8VdaEx5eBTq0MFyDu5Xju00h0U4g9pARgP5krW5NbylyraWNtnP+9S
7vL3swsiJ/nAFADghaZ5mpvjqOx1e59ZLigir69w7RyRFQQrgKIBjEMWjFdRaUQq47IOW8NG7JT0
kSsZWu0WXbzFJL9y87AoPPMwh0j5oJXzclHNKPWRCjyosIybm7TTwTvTOhb6gqQYz1XNApZJJzWq
DiiWPFxf5kolBLLxcsHDQUz6CdqmjuapHtOpDu3YBKQvg6NhyYnpDAWoyEbdHeup8lozA7BS29Jd
OaLDhkxDewCtHDuwrtrKcXxyJvCWLZxXoBdC6Io82OVmRLB2xjTIdQgKyifJzB5NDhCcxPpRGdOh
1MvAGjfclxUPD8BcyOgtnY2Il0Xv2lB5RLuhqkPeZjsrKVzbZIdpCJFGV+vJG+BaoxDj5mrnlRO6
H/8UEACmFx9AFrBA/AvziUJiQOu7IkX1Ccpm9vAsKSBSqAnPYUKwtnHen33zS1HCq4jpx2rOlQFr
reZ/xjGDq/ArHugvTAAfZ6txG224wZybK+sTsHuKU8t1F4wd8F9kwKcEI9vCulu7aCgUoZtw4QfF
Vlyed5/Xdp1btA6bOXZkEFWgEss3ZxTXlg1SnyV7C0ZgxCSXUnKd5mOPXE8I+MN9y1Snle13prNA
qdvdxhav2MalUQMFGBwo4I+FB06vZS0de7sJSSTtapm5Mich7dAdAkIId+bSc1VJrVvW+a2Z+NeF
r9h+UMsCGgYVBsDwiwE4qg6VNdtlE9rRc2X+mKwND2VlH5HjAQo4mrUtPKHL38/sL1PlcpTnvgll
dLmqQEycb1V6G2+NNq8oxYUYwQgket8zQ4GY5lXz9If++fourf68gpasj1QcyuWXq2jaSevnfm5C
qg2uTHdT/jEY+BdC4HqC6g4VZrQUXwppZSulrB6bcAY8Q52kboYS/LCF6Ldy4Cji/pYiKFvdxwCj
6iGl8XRn4w1cPezfvy1WdeSUdyZOogmzgvsWlVxZ+1Wr30jyN0p1Jkf0mWI5rekAOXN3IGATkdBJ
ZWd7lm8Br6y9dh/NooC0WBoCxdS9VAKYLqtUXE2K7ocEGWYQYPLCSSVfR/iMKcNlrnIP7zN54XyL
BHZ9Pxcg8X+lC2pH0zIfagrp0zy6moYUI7rJCZe8GFQR15VvOXbBBzQ+3nUgUyFlJAY/5ainUdXS
Fspn/g9p37UkqZIt+0WYoSFeUZlZWYrqqlYvYS12BxoigEB8/XFqzpypJLmJ9dynvc2qLRehl/Dl
rkYGV4qDosvxaAJuUgxa44lUV4McucEHW2NjeNv61vkC0TLQsZDzBcxgfUs4DhCAetXGk3ihk4gK
mXnzVO9Y2Xq3ESIB0rWgSQFqWPloila1vW43bcxTkAI1XEa1AWEH1UG3O3QXmIKes+OU8BOx+yCb
jciylOPtkW4ApwBxgGy5A0gw/JW1/LPugHFCc0UbVxb71rgPFnVQ/FTDCSKhtnsGgYvXVEpgDbqn
O2hC5Bq/V2aQ3woWSetVS/aSMZtzjwAHLqsNkVJ3dZgSarv1yPo2ToHtgWiiLED1M+8kPDactPco
6t9GVjPPIGFoKJpsY0UBiTDand3p0RA/XPaiqSdtDzy1N6SVi+Amma4UwOzFStd4xtBDV8WOS73e
OzRb53OJDf89qrUbVqhKBl+8jTvqmdUrcWev079Wu9fQ8npdHU7U/1EKMgCyXPv7Um3MpEfPeIwo
yet6PWTJidPCazUzBEXd7R26Paj/GFs9Q2lZQ7uDwVhl/yHkG3PfULU2kDy+bWbrwlmK1aYBL2tB
kF++diOHYq0zTl3MER+p1S9pfZWACg7jQc1fdXbO66+3DV6f/gVguSRKQDQNmfd1OJ8actYtptTw
2rmfDlXQWtzjJFmIC4h6zO+znh8saHZYQNr0O3Ho1ZZcjENMGRhFoMf0dZ+4OzGWogmriQvyBocu
AyFTK/W/nVPkVXVMJdHgThpXQtesmyx1tm0kLPoX8Byfejty6EFTzkYhg2QPuboxpAtrK0+iyJUe
vHhWA5xerNHeH8zU4/q8F4BsmkGwQ5b+KuBtVhvFqQjNKHGbmCvIwziDzf3C4XcjUxUPMRiI0Y3M
DBMEmscSbSQHXdHRXFH0RiQm0BNLhXtI8QxBslTbb2+pzU8DmmyJ+pdOmdVRIdxt80TSJk58M/8t
5ld7j1b/6uQvK/rBwmqOpwKdYkYGC22KeLKpIgP3ZWF5Q6s+GLtd8ctUXtwzl9bW/lvPLSb6FtaK
JkH5QD2ZGVSoXOLntfug1tITyC52WeLhduCOdrw9m1ee6cr6aqHRlzajAdZpYkuhtZfYM/VTp9mD
Cyxrsh4joFuL3hhyl5q1rOmHgAQ0tIUrKcboloe5OWbWUSoDSLJKlP72uuqv07MYEp55iCzacDuQ
TLw0ZjQT5KTHnMfWZN+JhP92xCc+aGGT+xkLhKOF7TR0S80t5Jke357P6zTRYn3Ri4dSN0K8NQKj
mtD9UApMaGImnl7/MXszqM3uNbHqeMyUB+mYd8nAXgCr3zkYV2/Iu2VUGRbl7ms2v7muS83KGY87
rh66qo2UH6IlB6mnp9tj3DqBANVoEIWA/gRa4y4nOEvEVMwCiRC1EH3AuGv4iSsAk0A1cWdM19sT
Z4vg8UX5BK0O6+qE7Cdpoo2ex8VczP7ocAiP2p25M6A9K8blgOpKsWSX2jwedfQSepwHtydsY0si
PYmamwt2J4CO3tEOH/a/UhQ23jeHx8krOOOhwe16Q3FIydOUGL5No5FHbgnip8+37b7L0F6eO9jF
RlyYLCFT5axusrEznUxrU8QyQgdWJoHba41wmFIV4mN5oemoRtuZX+T5EAxgOUYzvzsd0RgB70AW
bwDuKuABEc2LYSZjKCr1da4ycZyavvYHdSijUuERpyq8IlN9qU2WPOSTY4QOIsVwoKaMUuFqnuIo
e9yHy5dfjwwHHAVX+xo7M89cukaRIIViiDATSahrRlR3gXxG/q/vwGqv93tKU9e32DKb/7Z5Rctv
0IFg4zMRK1/Kt/w7+dx7JWKGHX9iazOiIA+6a4LBIWS53IwWmhxyt2yQ9pgJoO0qNCC6WeU7scF7
xm49gYvWDrqSQQPvrm9JpRJ1ASyGABcBupaKL+PU+kBja0DbIHl06JossBWoCThDoLLaZ2x+TObM
6wbFd9NfoMfHXtG8svYbZHvz4qkZTugqOCgN/3p7E19fa6hawwOB+whYzBVqNTfKBqX9UsRl/glM
DeyNGs+FtiO1dv3kwwg8EpRJXAi/r0U+AVcYZ+IiI6fTZ97N91kq/T4x75BxDkiyI4p5fX/CGBjC
gUBfyCfWSIiKkmoec4H0HBSV9Zwf1YzCtdqTGt40gzIhmlKX4s+6OJJ0OKB6q4q4S902mGs3RcHH
UI9okt8T8tqcPsSxqK0Da4mE3eWeFQYVKENoIm71u5SowVgdk6HwCvaFdTuTt3XwUfFBG7SLHlW0
LVyaSlPOWTY5Iu5T5XcJaNhCkjt4qgC0Q0OmXG2+qFBJub0HN42i+IMmJCCn0TF2abSea4YWB+SE
nP5AKWhsZOqlr1rtG/BhSueQ979vG7zGEiFXgpf1fy1CjOLSojpDYFGpbGzIg3YqlOCL4ZvRFOUB
JA2C2h994XWhOBifXJ+Gt21vLeZH0yuXkA5215SzgsVUqPLJIvxHonVBI8Bd4JRDFZbMcHcKXJsm
CZJgy32HnPhqtMLhrMqW/AzPT2ZY4ArvNPRkHFi5JyK+4Z/BN1y4YXECERKu94+ZEg1lQyRFpvE7
tIdMPzMjPQednnVKXCvi6gsR1o4Xs2bOwJUCoyiVwffD/QKX5nI1G9aiiJYmbWyB9uo7f6vfprfs
iYJ2xAlHf/qqK4EjT7eXcesdAXgS0S8cbweJ+kubbqJ3hlbzNgbqAmCbLtD6b7ctbJ0KG1cm+AOQ
Ogce4tJCKVhdmdrYwtV9yarvY3ss0BtBklCrjBAyEVBX20sybT3B6BMHiglW4dksG+mDI+UqeWZO
wkDejFkQF8/q/qC9FEQEDjM+I2TcWbg9c6u3uGVF71BqtrHaTh6FKrPkeqTm1Q9hPGj6Gbo2O4//
pkGUVhcNoqU/e2WwYLWj9I3WoiplzRFzcxdem5sf8qoqj2QYu7DuUBejORS7bi/m1msBD3FJ1KC2
iuB6NbOgM25BlISZbfvFIU3aiDlZGdRsl51ha2cuTVdQRIYDYq+RaDLh4yRo2sXFVPMQzCigv2d4
NW4PaMtv+Ghl+YoPW8XQZi1XwfwV2wX10swKzeSFsTcIt+ys2aYhPLILtmthnV7+/sGQ3UmLdLTv
YqFyX1eSwJBvqfalI3uGNuYNJEXgx0TDKLb/2ptPGyLyzklkrJfZHKp5Xz06lOV/nTSDfA5QjJBh
BCLLfW9F+TAcaGEMCZNFF+OefwMGKJ6TNFKtZOdJ3dhvSMotTXA6qFyQz72ctbKASrDROF0s08pD
Wd3DrBlggbu9CTYeFmCA0WkL/RhshnULqVRNOpG07OPETnRf6avMb4b2jwS8MirRhAj2GHuPVmpz
ZEicwXtb0lNkdUflWalrkGqBzfRnlzwZ5aOSfr49rI0th0cEtV0XnVwLkP9y8qbGbkcXgLe4VVEI
KwZLD5QG+NE+d6ygBSRtZxo3dp4BkAfCfVRjLSg/X9oDfIhMemL1cdUSHk2dPZ/UptbD26PaWiyc
IQu4r6UPeS0/Y9HZoXY+9MgSzb5GxX09W77xonGQcRR7ZGZbMflCj2QjrAU6E91il2NqQeuTsNQa
oNmkjY9JBxIrogg9RjcmJMoQz/oJJwPoxxQ9KtRUv5O6LSOR1/rORbU1bNSk0OEM5wdHYnUSuJmh
zu1kQ6x1dnUwFeDihTYGdle96nb+NGF77zxrG1l5QOyQi0OrN3rK9HX3GmmbtiWmImN7TvF2AqEa
CFD0R6TJO9Q6m/qx7yo1gG+hPOK9ac4lA0HIoKJpRHWUfOdzNvyIi69ZPT0KkkmjHGwZj53aBEZN
u1DaBBLwJamCMTfSux7M1VBCbPs7TbI9ZNHGmwtUEZwJ4K3RrLV+cwnv0rosyyGu8NA6wv3utA+Q
vPfn7s/M52NCQRh6e6NvDviDxeXvH65YNGIS5gLpivbj9lDLb/wtp+K4dFIZ3ujcT8mX2/Y2rguk
XdF9jawgKr3rB7dGx0FF7XqMZ/JDq+KBvGu6oRy4M66Nmw+EdMg+omVno+fOcKRliYyMcTbzqAdz
Dapyd5X29fZoNqyglAs2RUDKkRtcx7UucHei0IcpFpZzbyjoNWZmESpdS3buo41bD6+tiRQJGGQc
RH6Xy6QOHZsr2c9xJm2IF9ZOC8Ixne84XtdWFqgBwe7Dq4v/ru4hbg8TJ70lYyWtAdAUnrkHJ7ue
MFhAJRjBK1pTkMu4HAdPmMIYxXZrJx4Sjs4Ix8l8he+piG9cqYsh+ECAFcC3U1eGcrilUhu7IVan
B8VI7nldP9pz9rIU+nSvmb9VyT90+NUPezJY1xscVaolDoEUNhJn6/jRTAvdpEU7xuOvlIQSqKc+
0IydR3BrGpduokVAAgtmrU6twWSioa12jMXEg9Lt0MRc+5375/bu3tgOAOKjSAIZALAcrnU+Wqno
DmPtHKvsqWmgojT/vG3g+rrDVkCnCn4dbGwIMy53gyZlJuyKqbFw6iFsMtVEDsUen4HuC6pSlUED
btlwHKzy5e8Nu8hqInoD6g4Pz6Vhp7W0Ip9TFVB/1xNTBDZte1bAE+mnEtiEots5vhvrhfovVgr9
sMh0rjvAUpfmgymTOeZj76nD0c6lN06H24O6fryRjAIcFI2+iLVxw14OKkeKCndCOcf1dCzbn4lh
+rn6tKT0rXrH1MYmXyi04PYZDjb5Wr9+gnbDYBAxo1PDjcZCvsyDHQyddXCU+XR7VBub0IT4GtLP
mEDbNFcuCfLBwk1VqcZQ1CS+06tJIARvdt79jQVCfQ5t0jizCOqv+l+dQgMoalRjVg5+VcQz476T
7czasp0v89wLAl6Hj4MKiINa9mqBUqF0oF9WY16G0/yk5K6fgl07MQ+GIf2upKGu/rg9exsLBZIz
G4d3wT0hs3NpElhwmueWosb9aCVR1pa5r2TD7OWgsu1you4s1sYWRElVRUAIBAKu39W5oho3TW5z
LS4fhVX53HEiCio74JnGao/pY8sWyHig0L6EA/oaFANCW9K01NZiZOLTdAzaMfXTPHlq9PPw6fYs
XvPGgPADZAca4OUExdx3FfEPXpIxaX0milaPG4iQ0vEhUVhYDMKzRXFo1J9TC8lwBoIYLTKr+qGQ
NFSTKpyH5tQn2mPDZKRS8uX2R21cnh+/yVztpt5C82w9NnqcN2k4p8FII8W+A29m6b71ZrdzQDaS
lUt6Ddk1JA2xuusezTFxZ5R1czVW7GPBSo8ar6kogolHTvmYK28o8qJTM7o9xo3Dj+cB7Kq41BYU
9nJsP8x7WgsTNL+VFnfllHiDI0e0zNI9PauNnXRhZTlEH6w4pSmduc20eBlXbaFzS+u8Ssw+0yfP
yHYI37asIaGOedQR+YCY5NJaiZRXknOpxa0GJfPG1+kD2oJHcE22Oztk4/AvcRVETZF4hRe0mj3d
yhsVBMVaDKLO0Mpk7iU8k15vAsJaFXvp7I39uLRJ4bYBXexCMX45Lm4N1WBNVIvJ0AbUZo/g68is
V01+1xT2oAzx7a2xETjCf0RPETSF0bkEj+vS3iCcvKgKoCZ0JNS4fJ3rP0bV+RWkdi0rHGslcunP
vs7vSU7uJR0PO/Y3bnP4r0jk4rGFx7x+MjKnK2yXcZy/8veUsS+T7ka8VE9KZ981juFNgCHlwjjA
c4oyTf0BPXef2fLE69hxlLc0Su6bF3Sc3/6s6x5PXLuYk4VNC+ppWP/LaekLWXLuIHlQdyIwCtg0
n4UbQ4S4cL9l0DZE6t9FoSr/pyceQ+uEAEy7eJPN7LXqP+lggiOyCSjZ+7CtCwQfBpAvoIVQgV6v
F2SoLQbIGOYLwcskmJexKcjSxnOcPlx44icTBC/FdGh7c2etNq4RyNQBfgOfD275Gmuo8aEwO3fQ
476HKr1UJCibDWWvyrF13NCQBVIokL0sTaSXMz8MllYBvqTHJv88DllgQeReAAoAGu/w9iJvXCHL
7wMYDmzY9V3cZlBud41SjyuIWOYlC4B2AdUP81KQ7zTuf2UNXrILyWuCYPdyXCUbDfCdYOHKzHUi
biGsYWiFjcZRcb0RKYs/ypBUf+9JODZCD3AfAkCEVPOl0dS288RxJh2gis9W5QSAR0MW/GHo+oNd
7WV9rik+cGiwZIv7vMQ7ayoSUyR9x6itx5oyhzWItXtwyNjMCGd1CkCk4FO7OdrpI0t/kCa764ff
jXYcDFCQTMPOAd7aRUiMgJoA8TeaT1ezPdqDxmd91mN3OpH2yyBfM+fTVB1v76BNKyZSFg6a8PHi
rKZXkxNxxk7RYzUrnjU5PhiirA+W2/2kxN4Dq1xj3jG9S2cTKPdQl7hq2ZrsrKxz3Fhx2SLzLQ6Q
tQEiPLLa/G5U208sfankr4aEXQ8VMaKGetEFReng/53A4Xudmhtjxwk1l2hCRWrAWD0cczWM4OEt
zLguD2SENBT6OazxFTxWt+f4unkEOLGPhlaTzKhlVAX07OPaPCsDECosD6ZegZjleG9U+afJfQGv
iYBOgU5CgB8/l62yQ3a8PPGrkAMkLnA08C4julkHnpkj5wZ0CmY8V5SFaVfLI82E6kO/nkW3h7tx
yX40tQaPaiJPVZ6NZlzW6r0yFq85WBRvm9hauaU3BXg/wDcRd64uBROsqGVqmrFaddZLq6PEWw61
chrHaYjM/SrAlj0sITJJiArRX7qyV5XQPxxwemI5VaGwusB23hrLDFi3U+jamruPhpYP+eCBar2a
Z7gPMHccDDFV6g3ujru0tRFw1IGVxA2HJoLlCz5YcHtRyFFvrRjFIJ48Ewew6R3g0tYxRwHgPzZW
0zVNbeOopbBgYAynxk/aE1Hys0bbaFJPjQ4s8dw8kiLox2diybtePDX926BGAk0vf79TPn7KakLV
yZVpCfQEXsgirPXWXyY1JU1I9l79zYnFIwVH3kQGa52yn6x2QsyIiS0KcIFVIIJ607OdvOyWr4tE
9kKRjhoJuClWVxaxOQcBgGPFtOyKwsu1Fn5mYyG16QgZ1NRg97omX6RZOgXQ7unJoGhJqXunuXfN
ZK/NYOtYoNqHQ4j62yL0ermXLFIZdSWpFY/9oerPsr233nY37J6R1TsI5jo6cdAdxrVues58pslz
QTP/v1u/D4NZpSzSHhg7VRIrFnnjldl3E4yJUtnxZjY3yQcjqyQWMmllmgvMmF0e9PGYJi8y3wkr
t66Qj4uyOuB1zyqWCIwDc9WavwZ3j0Jna0Gw4qBfB1c0upVXrxklgNioRNhxQn4JbQYc9Nts9Iha
//z10UUh5f16B3EmUsOXu4uCLEumZgU7Cair2qqCijihIqzzlENbhe+Nayu5s2RLUYtCqyeQfKsd
4DRtJzIo1MSD+k1vc890Hp3hXLXVYwFFeBtkuPlkP6f2IbO90nKObneSb5CFSvuw2iN53phkAgru
d+8ESi/rFGFv1nNWgfMtpojeyvpFERTKRdB62ev12NguF4ZWx6sXvdvA68Z2saG6kEKTqP571wMb
BUkbYIiQaV+X0HMU8NWZLuuoQ5g5Q1odmDP68l9slg9GVrveWvCkCeN2LCBX7Nw75RnUKcNfd5eD
TBiYGmRsURUHImVlBQzJnUub3l6OL8r0Hs4vuMt3nqytkhVAAIhCVFRcAOleor4PT7RsusSakOuI
eZFN94NF3xTwlwWSA+zlFJUKDn0CmkFES81Jk657yOccZOPAZO2Jc25cV4grISIBNAxA2c7qCBpA
6061LJxYI2+OBZkhO+K7hbJNI0iGAwKpLgRGy98/DHdKh3HgTucg5X4C35Ohn2n7/Pe7Aw0H/2di
PY6eNblWwwQxkGFLtB9987Uv0Pui7UDYt47tR0OrpUu0ZEQzDXdiQ3zLEzeY5RvrY9nvlYH37Kz9
AIWiq6PvYac9zYP1qWTTY5Om/0h1xyHdW5zVZW9VbiEFrR3seLS2jl6buF6S/Lm9PDtG1n5EOgwF
1erGiTMVpWa0H8v0rqTBbSPLlFxGQMh9ogCMAAglHGzny23m9B21i4kgLelYaoh7T/ftfDJCUc/E
T9G1kaQsOSZut5cPXd2w76pFaGgAghgle3BsrJ6VxC70HHtCP1eNkwO1RuuIJd28M7xtK46K+ARX
ExIll8NT85b2Ti70czt040FP7T92le7KH6xW6l9jAWveYgHt8Ppqf495Nved2UPkRQCS44kum58r
VUzPJuA7IRQfoVNbWiFroA/Q0Da/V+pi8LIR2MBkhKQXrmjjrkFvqgdhqj3QzDru+N+vAyWOiwQO
AdDtcg7cdJwF1wf9nIARVji6pyfkkNvkNGhVUBZnapU/+rQ/t2hzcA8Vd5D3/CzKgwvF0NrZ8dVX
ubn3jwHkABsNQnSoxK5OjqKoWQkeO2gaMb9vfxDQIon6QCdIX+c7prbWHpQUAHLjhUVVZjXuhM1W
C2i+dm4Vqz+CVAtUDfnY7IR17+03H07Q+4iQF1t63pAEBOvU5fQWlWhK2TNssbLQj/Wsm8eBJvJo
jZje1K3UlxkiiEHtsi81xTpbyaAekBw7mTR/BeVAf+rdYUQ3LtodtY7zaNRn5otBoo8Av+xlgrYe
KGiUwO0KPZoGCgIpisK/69ZKQIzZPkqrsbyq4lqApp/PlpGXp0RqFNOqfm370YzyvkzCv7o43ocN
8BBYX+AZory4Or/cqXM5zKZ+5jRLjr2r0rPZNPkvM2m/DaV0j7Ym3GAshLFzLa5urH8ZdtDBglr0
EmGtdlCSE6PuGNHPs2JHgjaPVVJFTSueHHU6Ggw8f4W2U+Dc2knwJZAPhPAZPJBVfKKkvRgTszDO
CTLOHkvvxhY0bbfnc+3fvI8LSFQkiZCB0NB2dLmPOAjwcVXjne+rw9RG/JB8br8RdABSD2LfP3c1
Vdf5tyuDq1F1nar1OoXBzBg9VobaTwUkej/sT+jxN36wZ2YEPaLkaGecy8+uzwtBTRr0bIvDuM7g
mk3uaEI6KEPTZ5kExRNom+6lGUHTRHu0DujVe0YLxI7RrRUEuQEcVXjDGu7Cy8ltKxPE+SgYnNu+
94HIz9IAkBpL/QKW4fEOfZ5gz6w/Z+iZL7I/6JjbMb88M1djxuuDyAXwLjh0l+bHmkJ4bKD6WQHt
+6HMTPGFFtyZfdOFe1fWzRBJ1Z7D2dXaX4ItrZrMqe9qZroB2no+VYoGzjSty8MhrcR9K8ZPt79w
6wVDfzD0oQwAPHCPXX5gShS0pSqZcdYad36py7YPdQOAldpA9+ttU1vn9z+mrhr48mmqiFEw4zwb
oQ3ZDts8EZ16fVGf4BTc6/Xe2i8H52ry/29s6Aq7HNuA8FToOcbWm83dxOXDVKoRBA4e0WUYZZA/
BSRCMwrAAyY/Gbgvqh//xYiXEjrI0ZGfXYd6KEQCbWmkBlRl3drrePu1UdVAd+bvjQ0UbzazQ5Xu
ka9sPfsOYmRIV8HpBXP96l2yVToqLIPMZWrc5aN7oBbzzUl/JPPv7guLeWcExvjAnOaMmkQw40O4
MxwmEDjtH7+N7YXzjkd44WcBj9LKQaKM0CqZISrqlGWUWq+0Vc48tf00LOTj1Kue3qh3avPE7KMo
X+yKPjP3O4rzO0/HhvMBrUyQRWEN0Hq/7jFIHNYWhjloZ1o/YqVx/VAgjSAgxP7JSbq37zYOPayh
ERaAH9w7ZPn7hwgOGDA+NHTRqgT/lqWNUVlNB7fJvwxQ7tAHJCGbIO0KNNH1EDo8Ow4Dqo/Fo2if
06oLlV2p9q0nBlJK/wJX6Uut6fKL5GQnZa1AUBL9L59n/S0xqUeL8hORZWhNhSdGl3mEjafO+KJX
2s4tuDX7YLlbBIgXZNxarqHPbRtsD/DHpKJE5XSntXlYofd0Gj5re8T5ixOwOvPIV/3bFrBxlyM1
RI2QRcCW1t5Nn7vKG0yPfLHv7e4OReDbx3vdM7g8pBABhmftLPwHaKy9NJZh6d2iyfWzaUgPtUOf
6MxLfseZeK2V0hts9mB3kz91iS9kyGk8mYV/+xs23jc0DsI/0EBSuxCPXn4CCLmy3OwJDhhzuwDt
qNQnTrFXw1q3or+P1Fo4O5CCXNyU1Tumm2OquixF0CZBnMN+oqj2akBB3BbIQhrJXT2Ks6SB7PKT
ikwk+m95P0dN0/yBPtyB4AYqBsDQ2G8kyP1xLk9akxwkV08ZM3eO3/UzszhREAZBcx6w9Gu8TWE2
KEnkLYRFRT8g6go5e0u7sIVaEw1S5vxzewE2zMEXRf4XMLBFImq1Bww7UzQxIsgCmo34w0S4J6yj
gOJGKtEV0okJD/iwp7e44cPhNkWNgeB2xaqvPVONJBWuOjQ4Fowg3fqzpI1fkoBY2UPf39nO52z+
VfDfJgu10ii9vNuT+/p/fMECrUW/0TU/mgv5Vqj1TPoZqtGZ385g1W3ofa/SP5P7s9T+JEr2iQ3W
yVHaf2iq452vfDnKnTN4fd6XeVi6GYCGBd3tcj4+3LVjUlQMjQj62X5DDjoEK4Y+lVGf6X5PrCPP
42kv/tm4TC9Nrq4YsDKwUpYIgCyl74M0NwD1m2fjRe+yIXQnpwxM6Lr9bs2+jERhFECwpq6HnlH1
eHvrXT+ulx+yemfqzLVTXOr6mSiZArhxwp8nMheRKaQa3za1cQHAloMoZ/EUUfldDdpWIOxcAyhy
FokZZaYJKmcz/ZyRACzDoKN/SklsGWBNGcOG1r5dgynFmz93NqhTnsoxcsdfzqIl4qMdGAG/V7u7
goHXr+7lF65mg7Ek70SnQ+C3pr9NiHKyLjKIhDa1Bz6Au6b4BORQlKpfoCVYlvdw/5j2mCLO6rXw
9mStIV24LS8/ZfXczgJ4oRmTee4d3/kkp0hTfWgpDxLd134Jga9sJy255iL4l0WyAIPeG0ON1fIk
TUE6QAH1s2q0YG0anuzBm4d70bheZmkn3f3NM3D01gdg3qEiHQntdUr5oUscuKXRxM597rts56vW
3DbvXwWPC4DOJQuDqsnl4eR6w2s0PRoIvmTxqk9pG1ZMQg1tmh8ENZSn2cpSrwM5xksmW4ILrFJD
1mmgTUO9FiQg35CmBLsHqBh9XidFkBJXHhPS/sA/OhOEzc+AyH7VOie/61AKiOtcL9EXV/TBCCia
b87ldJJ9q/0Xlw5QSNCxRacvKJdXr+Hy5NsSXSBLCmSQHvKDU1xrBITeZq34tWs/G4RBZ7dWNeKh
42pPAHHrzQEbKWwjsEUKdbW/FuEH3Zhh35ZmwIWfGLbnNqmXVJDEhN4qKdmOC7cWgViWEk01S0c4
lhPJiJWfYTuKQ3lSGefS7nuvkqr4NEq3Dvq0SH4BiDbdG6aEDlXa5tXRqsHy3czGPcs1cdSLdEJv
AiM/hqbTfAaO2n8ICJ28quDJvcKpsXP+Nm4CPP3I2kC1AntnzSkIpfgi45o0ziqbD9zUJfC9vQ50
Rd77ekqHv043oocAuxv0xGAXhJd9ucurUWpZ30lgmbqvOrj+av732w0XBgS3QeKwYG5Wyy1TJkxW
DOaZVq2X1TzgLiQlUHVLqQ/6g2ORe3sQ6eUnL93oRWpkaalbdPmA8rkcU13W0mm6zDzPoOg4loaa
PRS9MCAK62q+2mdZiLJfE/39vYmnXEeDp4PkLWoEl1ZtXGKdWaTWWcz1V5uZJ24krzQlx7nvn7g8
MzYe2jm9M+ke0GjjRCFOVZEzBksGjvRqe4+kItySrnkmQienzoSkS4YebcBiRjtKcwXMrJBQ/UeA
aWtncZc7cDXTy7OK5pAF845Q+XLM1LF7lyJiPUNv08shQ5/wz2Laeb6vowQQGSFKAcfYks1810f6
4CW5jYZEFOoY51wo0I+bwOhHFL7Xfbc1iQa0S8H+j00DqpjLoYylUmfZZFlntZPnwTR8J/kx0lPC
krCZKFK186edDbNMznryEFMir4bYEiiglfcnFc3uu8a1ziML2MtSZMG9o3ogwO8mj5e++P6n3OMO
2Dga8IDQYr90/y0xxuUo8Sq06DAp7TNJ36oSVCOHdJaHiZV+lY87NYYtW0hdAj+1SJGj0H5pC6JL
rEcRyT47PRS/bSXUuOYTVzkYVQkWl68707m8W6vpfPfv0E6GZDQ6US/N9VrLlQ6c2+dOeTDnO6sL
q/RQ1wZYEnNUbd17lN2BWPVvm73eNihDYkahsg6gDjLEl1YFd1MU+KlzLukQskqTvrQQLxAbvN7j
ENhGCXiTGPdgqNdnAmYXYga4TSDeW/MWtiSZa8Sr7lkXUI9utOwo8oydbo9tjaDGu3lpZXWxTIqp
q7VZgcCaJ18Nlnuzlr7gEAbUrSOjpQFX+PPwxUDfFEnOLcj8ZPJbZmnY7DVmXO8lfAnudGSkQHqB
nPjlNDsKzxQVLPfnhqthmT4g5d1MvQfsBMqQO0u6XNSXG+nS1qpUQ0nLpY234lwl2fPsAudC7dAA
A10x7106G872YmuBvy7vBvJul+MqxsHkloAkubZMqSLTH2nejtChhCZkz0TuV7XQ71hpQ6IPlBYP
Ns+HL7dXeWsrGXDDkN2CJCkwPZefMOb1ROXQumclka6ndt3gGY25162xOdIFewImBrzISD1dmmkH
Zqpz1btnln0am8ZLSssrjKeSV+jQLQ8Z5bj5XPSO/Lo9vK3VRNIHyTTkG66VZHS0l/UNwwzXvOTA
V4xjDCLsBycZQbZrD3vNklvm0FeIvgr0qSNluLqFcqUllcxn9/1FVJSnQXxPEwQv2l4SZWvZPhpa
Pb1kNOqJ8wk6yGUD2F6cuXsaPHsWVitmpenUAzPkQv7srJPP0x5Dz9bVibISqIZQEwUIYbH/4V0f
+0GYSqe651GZPfpbxv2TMYMYMgIY+/YeuM6zLERQC24fGwHP3mpRqjK3yrFX3DOpv9HKgyfds6CY
Qh+CeIO1AxvamjZscXhiuD1RaF5dH6krMGnoIjuXOe18s6bCbzS+R7Fy7XktDIUm/FwQ2i2MTZeT
B00OyH2I1jlXyluNFvcJgrrFtDOUPSOreWtyQsFM0znnTE/AbK56jfbw/21kvZGNvlpweBhJwXy9
eQSILkj3ABwbI4GrhQgQuw0R/RruQDSE7vqUqOcpZUcglM4pz31uip2NtrGl3zna0eGDkOfKVRU6
+sVSpVTPdpoGwNY+New+NwNRmF/mAoro7biDx9y4bsD89z+kXVlz4ziv/UWq0r68SpZXZbOTXvKi
6nQnohZq33/9Pcx892ub1jUrc+dhaqoyZQgkCILAwQG670BzxWD6XNQ65TOd4bHlQ2ltTOPZ8gqN
TU0R5EKWVo/1RJpInoF1mn/a5HI0dhOd5QNi535rx9kqlXJrDXyce/ugLgkC7AXEK+i/RMaOuw6t
SJLlVsX6JUbxWoMUPifOY18Pm38hhhFtYq4be7hwngcFT1MtQojRUnCSW3ckOXXGy20ZS6aAewdE
Z2Dbw4Oek0HKFAMenEY+0Kp1Mf0k73u/L9/7/Dtj9hAotBAewbFh+AjjgESIxJlBjkeRjTqofIju
2/CurYpVZZpI1u1FEw8WnBvI+1AdZG4H+RRmj2c+O1GjWUaTrHyQzDc9/BiKL6cjwBZ89vtM0bPf
bxQ11cmA35+ne7v49e9+H3EWSwghbOeTX9qoJJlZAVnZ2VUDp5mkburU29tbv2TFyG8x7nI0+2Gc
3qUSlUFJXaI7GOMu3jNMCxyB3lByQVyzuOVnQjjfHBqKBDiPCk362HfC/gF2HBnklya/FoMog7bk
Zs414ny02kRR2reyfGj7ZqOpv3IwnqRmujIkgSEvnRq4aLS1G2yYh83ZlzaZOsiQIAhQ/MINm2/j
fNQh0lxTUe5i0ZThZXArILkr8/QPYRvh4do48NUNKoKza2L87W07WFo1Ayx9IG7ESw35tUs70I1B
wRByGHNO6S+11Y/yVO0xozKLRNjuRUnw0MhtApwEH3ApiUjGbBEUPg+mtqa6a1R4jrqFcJbv0u4w
74xyPGi4UJi6FGMDO0coIp+DgTbz7r5VfAk5YqXHsCNg1gcRbf7SOUI1HNhPvK1Bfcl5tRLEH4WG
FMLBCqWHBJVq/D/oGPl5e5f4Piz2ymWAXtw2CA2BL+A8NU0AIzKsmFX4q7s8AvFIakyYt2uvW2Nv
Op3bxpGr1N2xLaJgxMg74eTHpXXFmD4HPDJAFiHpe7muoRo5ca2kymFqW1fvvhX2o5NC1LSpzVWR
Pd1WWCSNM5bZLE0QyFAgTClxa730m0hG+4OFIZDrWZr8qtVEYxaWnBVSMqAJZ5kZQNkuFZTzNKuV
1kCYEm70GOMmh36jOu+gX/F6fXz7un5grsSD+pMulSfTRr9q2uspIERDiW0cnUOHHIzNeAkqFxhM
1wAo/bbERfUYBSiDowMwxYX8ZhJpyljAUEGc6qo0BRNH5Wp0i6wzgkwRamLpWACyCw+JixLRLLd/
tpnMKBU2yqGMj6W5B9WIIaIzWSgTI5w4k8GddDrHhWOkqFONiPyB98Lx08FF9jwoymrSVQzG2qIe
1se/2+5frCWL/RDPGBhzwt/QuFE7tRlqhaXxMJsP/MC/B0xBBbEWws317X1bWkkQ/6OBANkB9jC8
NEuF9Fo3RZCFAdsYjWN8w6Bwr22+yI/36WAAdUByUAWx0VXQxPrvplTpUPQrnrTOBV8TpnOIyK6W
rgAYAyqVQDUjIchs9CxyQh6ykhCIKocBLFdDuomkya3tx3kUvAkXrk0MC2TcXUjGg9KAs/Uck/Yk
nb0FRpCtuSPKdVu1aERUrQvaMDfBkkXIGKHF41KbWVemscCciIPd0dGPNL3xtVlxQc65iuxSEnjE
BTvA2wbJRUxGZSzLnLUXQ2FoZEAspSenxLqbm2M5b75sahDByB7hBFFm4A5tiAdTF3a4oTPAyRgh
3l0+NT0oYBvB/izr8lcQp8uI6VVlBWUPZvnRxYeSPE2GIEhfFIFKDEsa6ghvuQuzRc1bjZku05yD
5HOP+8vNRQu2aGdgvAPxCsoHwOhcWgCVYikmA1EOmhK2dxQ9dDtUTb/f3pVFM8MzHRUDuAH0E10K
GdDfYqRKqRwyUFKtytAAk5puhNt2Js2f2AG09ra8Jb/Kok0bbT2fjyhO4Nw4g1F0uXKQ56rbDRic
uNKNKvGQ6pGRK5KIb8XU2ChpBUPvE7RVKGq5wjArEQJqSXOWb5aRGQO9DW/yrRMj5pEShBxF4kbq
XeOE3/ocI1m6o0BlFrxw6XQ8HTBGB+hJ4EoNLrhRB8w3zadKOczrOpibfYuxl5m7SZ8RMoqGdzC3
cCWLvUxZURt4Es4yR5QOemuALCC/XKPchhMCjFRxrbJc6/rLbc0W4iiGKAB6EY3TKgqwl8ZTRsME
ohPsZUEPND9INiC55uvclStb+9aJuB6WpaG4Be+uAhvI/n7m3xWUrCtSQ7UaNzD1R1QkPf1PVa8U
072t15Jp4JL6ryTu5LVtAudPIalnk5XeSvo6GINn5v/Ci5yJ4YPebHDiRBoQNDX2996sPZn8oo7A
sbNP5e3hXAbndaNxGNKmZ/bg2pui3HSWf9/OXvdnyATaLFkeQk7MukV7Ow4Vtz0Y7lP14EZBKKGV
6spu5tzXrbjeIUTtvJyW0cPcEtEteaUeMJKINoGdBZYG9UDO3Js4ka0EGIiDOs+uGka7Iep/tN16
dJxdr5duPP8ZUvLttnlceX+kmZhbRowByBxA+peGKNex3te9Kh0kWjxI1S6R6dExGgHzwXW9iIkB
FpYhR9iDk38yZCWVHMwHO2S0WinOs/lHx2BP9Emh9S5ad3G1G3NBMnVBM1wFKOSiYQltNfx7HWTS
aGrQZRKAfctNmk3bz64zCExSJIS7ASY4/75KVRJgOAyJfbAHafaPL+/QhR7c0oVhr2rUgAhiNq6J
LB1OcCkIM66uZ/ZQPlsrzvSkysGjbphIYO7zdf3lOwO/DlAJmxyNeAxFlEsb6+MMP29hJ4b8Hjl9
1/juWD+zcR2N+7b4iOjk2f3XzRqPAACUUItCqoFvPKlMUA21dCbBNAD97NQuOny9sRe4iSvfyhRD
Xon1leDDZc63DhFBKag1SYAY25PkFJiPxlXofuo/btvAlT+6FMQ/o+TcNqVGBUd2n4R4/H6ncRCa
GzQeerII4XVt0cgEMfpyJJ6g09WlC/bbwqwNGsQ4NhUqeBk46758W+CHz4Wwjzi7/vpGR4JkhhCJ
hHvZgQSpWVP65cMJKeiGZWEtyKj4wkA4gVCzT3QazPYvfWxAGrzPRQ3y16gKpsqZEE6Vticp0oUa
DSwwkxI6+D21VnWZ/gC/0Z2TUMUdwtpVO8y/nYBC1Gq0GJZVAJyiN9YlmpFE6YulDTTZ+1fXWMqV
z4QS0hZjn8dx4IC90rBQptpUopZ2gQye2FafJz0Bo0IcjM5rLTseO8NVJ8pTi6Rw972eEqdoamhS
my9GA+of5dSpojE5IiGcBx/yZipjJsSJjrFcegqmWxhxJHCwPOcnsItIggMqAYwPDhdyg5cW36gx
mHKpTIOmBzmUTbZTGLmp7gIwYXfpndyVftEVLpgBAqX4HpvvWlav+4YCr42pwtk7jGcrN/pOBRvn
XH+R0ZB9HRg4ABoBAAkPW34/HZkMJXBcRVDqDaDDGNqx7hSTenFLG3/Sunhz259d3zeX8ridtdIy
UlKLFEEF+JE+g4xWNINPJIHb1jTryIy5nkUwpiAIMt9j0XvhOlq7VIG7lns5nIhhQAXUM/sO5DwJ
5EjvCnhuCnOFtKhvjoKLVKQTd0s3aYonZZkVgVYYmECH4cCyYF8WDsOFHbC/n/llZyjqoguTIuiU
DUZcHmZjj2nrAiThohALz0fGNYtBS9zWTEZMomwsi2BCTcVD4fZHX8KHhHn9/nUrY/c/nug4cKiq
X2oDssMCDa5VEVAyGzl65mP9Ht1hIjDUdRSAlwJCG5QIQecLQZdiMDE3HCS0Dgf0qGFkrv1jaNBr
OQg8yJIUBBmgOWD0zWCmvpTStJnTxYhqglTyaSk/VYX8oTc7YNZFYJQFM8POoG3OQsxmA6t7KSkf
0Ijcm3kROHNeHEKMwlo7cfPt9t4sGAErd4JqGBUEgGu4vZHRIVLqVC+CRI6a3ajU0ZsERl63RfpO
5OKXlu5cFrd0g52qSA1DVjy/yFW9M4yfI+5kPVdECaGr7AgejcjYsjQMokKU7y6Xru0nZE56EyfU
ktYZIgJvTrtNWdeepmWrXqZeUUUPGTF3Tft4e0EX/NGFaG5BkVSijBkCpwpVcRe2r64yhKKk8Nvs
j5OAlErKgi4Gce5tuYuLiwlcaFRHsAiS70uVlTRslLQuiqBxR/spk8FBtBVOp1y0lr9C+FcqCCLA
JdLjJMuDvQrLly4B2VFuYaLKbWWWTB+pEqT10RqM/D63iMCJgvmtm2CVLcb5aiDvX01ZJeJIvY7m
WQoN5CGsNYRNX79cMtWujVQPoxLRE+qCEj2MVnevW9bvGG2trqOrgtf34uqhGQT2iMlVYAi6lKcV
nZ5jSEgR2HGR++k0F76EkR3rQhbyTi4tIGaSsSKMCRoa3hc2aWeYtZaWgVOFm0Zt0PYaGh0wMrf3
aUkjwIrgPABBRY8Eb3SdQvEFRRk09iP4BlcEL6GGikiRF5RB8oBBv4CTgn/n9qmNM3vWqrYMdHkD
zk9I+BdxFxIjCAkxIwOULvxVSNpEwlTyvgrSuHy0i+xQkPldV8m7kYsmKFwvGZg10ESDlwFIT1C9
vTSCLqNprmC4YZAkv6TiO14FuvX01V25FMFdhC3thq4vEhqg2Ddi5jGaLJT85baMazcHGeh3QKIW
QFOYwKUamC4Z9jXIqoOsr3aheajISzXc2dFRyzYy+GlkgaVdn9VLedyymSHmuckq5DnIV8h3k5fm
IFLdyc7qtl5L24NoCCN7kFNHKob9/SzyUlP8gww+DcrGcfPIPGTxnQ5yhq9KQTiEkSTIh4EJBoIu
pdhJEZlSPtJgHHV/nMBGm6+EyaTrLYIQDOhxQLWBNlA+FVxVcJ6Vicf9UM1eMVquPqDXoP+Iyeih
2bLYNEUm0Ov6EroUyfntdlJbqwO1bpAYkqcM3yyg9GAQQsbb612CHFBmIlWKdA+a4C7XD8Ci2Bxl
FXIG3afokHLANCDE0C5oA+QBk/NJU3HFV1ziEkpNiwZqmXlWqOBVRpE0kE/CrWL7fZFRZ176TBLn
R6eZymVrQJLTfY/HO2cQsQ5dCwAiC3PDEBygHgco5uWCqbakIKE0hYeKbvMUJNOxCJ53vVisHYmB
PxF7AfzJXW5pTjSlbArnIHW1n0rfIjqjuTvf52opcAXXbDYMiwXwErhb0JCE59+lMtOslLWmVSFg
FH/yduXI31DwWGMMqYshNNKsbntpj2ZnyZ7eSmQSyjaI6p3Wxr4haqC5tkNGro7kJlC8gKbznXpl
4nSz1s+gO5vsISitPsMkI5QJakem29su4xpQhZcTDBH4PRSrTAwJuNSa1Amwr2kbohbSbkr7vSWJ
r7XFdpTU/UizRzOXkclv3D57i8v5pVCTL78XGWKM1ShArw4YMeeCB1CtNXjlSIdS61eqFsTRS45R
TrfVvPbzUBMN4giPcOejCnip5Vg4mja0bAqhHq4dDJuDd4wmZz2R1077dVvWwu7BUFEIYfiB6/mD
tlFXWtlHcQDOxrfMesXwpDQ3vt0WsnDy4EBwVeKORCsnT3JYNbRNKyONgnisutUMsjNwnuginMrC
smHaFu5jVDFhGryvV7Oumickp4G2uwMry73W3Cf6k0L7vT693VaIRQ+XvgqvXlS4QbCuoOuRnwmh
UgLymlBCos7uVxTE9UhOh1qzBrOol5UflSlI7l/vEuShqZ7tEuN156KZjiBknokTBxgKvdXJHBil
dHBApHFbLX4FWXYa6Ql0bTNyLvznpeHF+jhbcdohyRnT/lA1UoUSEs3XciEhdgZvqJdgNb54pNB6
h8QLOgyA+8G/NS55RZMo0/EKTYIm30vKCysptR+39eLtDyLQC4seLRAlAyPDX5VNGFu5msZpQCy0
5xRjdIoMKmrTvl48DFJnXEMwdJAI82WeeLATJ53aNAgBYbOBrQgt1Z/64XcBxsJkEFk7bxJMJwCK
QB8GsBRm33BOIu61XDbA4xZYDVK0iYvkZWz9vL1ufPT0KcNG/gA5JZg6X1OyOjtOamdMgzwvPUxx
dAGcx7xNcBm4Y/dMa7evX78uEZ29uEsQduLxxhnDTNWYlnaaBWWt/K67eH5MCn14sOHYV1VTJzsS
mtNmrIZmk1aNiJGLP9ZMX9wqYHRC+gKMIZz9yyNIamuMuAl0B/wVSWtvy874gVFQq24YN9q8FwY9
SysMjKDJ1hggLn5m6li3eqyCaiywZ7VZoeNX88KhXetyZbmZlCaekWmFT2s5xLCBvhGc96soAgrj
HQ5sMtwYcnk8elbqpM4ejSwP5s5GsBpX9QajTntPJ8jqWs1QbuS2rPxULbutUjoJeDHHxNnl49hp
bm7mk4+Z6P2xaMPsENO6OGZUjgXJpIXDi/58EKQjxGWYMM739ZERJhQjpYIxs1I/k/T6NTOkWpCX
uOJt+lwKgNuwC6DxUflOJNCI5bZS2VkQvhTlR/IAvGOxMZ9BxBjepapXjl75rknb2+a+4DMYrJ4N
VsKjHi0dlw7X0UJbnRVsf6l81P07uVelPT0lL7elLJj1hRQuLNU7q6Co92RBmh8iBEdp6SrWM/iw
KiNzZRHNj8ndjf8s5F+duCNsaK0VlYmWBZhLP3qDWkfgrgGXdphpsx81bbS6rd2CIwRWBPQfbCw8
nqvcoe2jNGX8P1kwFWBrxH2/p7rg+l3aJqgFpifGm4Jfu9wmI0u7BicoC4quJJ4hJ84dHkUEA8Iz
67FQs9kta1GkubRpAKnAGSKsRvabk4kMUtymFPbYhY+T77izq8y/SfWRvN9evgUPpMIHsIAJaUa0
X13qNtmkkq0az3DMb0ZTaRTpR9M0m7syzCt/GiRjh3QruZ8K6Q2oWVFpbFE6uDjRnIBjYPL8OVKK
7nTQ4tCgGtM1yYbJLaufVgV8du33Un2aG/KapwKLWbJQBNfIPzpIlSGgv1R50IcKOFYTmYcwdVnt
cyRPYX0SDcJbMkzc0KjFIJgHzSb7+1kaJY+N1hpqiMnafQMyGi26K0Ul/yXLROvkZyEXHYc8rGDQ
jG6YZCYjdq0twAuj4lm1OxQCR/XZqnIe8bJTjclggIKxdwnQ05fKxH2kDw4t82AqH+M4RlpI9kDB
nTRPmuzKOfj2ijXtgCl4rcPWlcqHwlmFkuPXZuQOSeKSUAPIurXQGB0/NMMPhWzDnuzLWfQyXlr1
8w9lK3a26l2Jz++TJg80kOiiYO3O2npOqX/71FybEB4z4H2yWGcUsA3cqZG7ahqmFDgxtX9Jjxre
3LOSbUFNLrqWrtVBcp6RWALjCrYT3g20VQc0YynnwUgLjGrqXUl5q7rElecCs0t7z8BY4bwlL0p6
smUJ7/wU6FSM6eyMNZH+3FZ6IVywHaCL0EqkIUN8NaweA1tnazJD4HHqdZf74X3mbNr5T0z3CBDW
pB22dFbBma0d7PFPacRPlVZ7k/kxxOvbX3IFYcCxvfgSbv1nsyolVcKXmNZKn3wgnh46v1/362xH
Hu19v9OORe+mvdtk67K4n1NXOAP8CkfIfwN3rZYa8CDgpkaKefVj8ImX+m73o70XHb1PkMzl0bvU
lbtQ47qVJNo68JF+5yvrPmh3uq88O+tij7tunz7F+/nQH9qt5T+CPXYtbcAavMHZ2kQPH1t6ql20
RW37TbHKfbANry2BO72+qfB9eO/gLLD3m8n5uWqskwpEqHlQpWm9TrUZ59+2ak/Jum4jG4nmN8QM
/TxvRW+ghVMIySxHouLNgEk2l2ddm7PEVJMkD9JZcttyU3WYCOs27e62tS2JAXsTOpNZ3xcSnpdi
qISwQB6rPJANTFMbO0yN0Iu7OiNeLErHLK2lyYZZAeqLNphPQsMz7+XAl9uYU47jXoOszwBYtOsD
LTyASQ14nOqnIZoDthD3oicK0RPjykWvAt8NMdvZBAgVyYOs2hlytZaGdwuKJa8hmthDBQ3lGVhi
o8DABFNB8/9VzwI7QWey+YwNmiHDFqjYPKjn3w7ZNAoS2NHPrGpXGHGNwcfd+Lvo11EneFEI5XLe
I5zLJE0KyMXcyLU1OJhK9liQnbJ3YEeF5s0d+B+n1wKzQW5b0pI3t9ETwdLcOlTnIo9ELea8n2oc
FalOPJLmCQrxyBkpTSGqsS1ZEsqzjAYFodXVKE+iTwMaJvU8iA3Q/DqESJsOLDmuFQ7zunDaxE9M
qwMdYV4JjstnyMg7rDPR/KCegVZzBhx7HkSm4Wmp/uKYr+2wVpxk3evtTmlNFxDEGTybJwfzcit/
GPex+n2ss7vQrDdT+4hE/VZ9NCu8Mm9vwFUGmZnc+bdxW2/psWaBdwRb7+xVa9Uo24igTYVxea2j
6dHxR7xZcH053m3Bn0Wz60VhnW2gocBAF07wYLaVU+VYFHpEImX3AA708JtZeO+1q3jIrLitl/mq
W7rff2LaiZeu0GbilV68jtbsv9MV4ik/9G9/1XX4jdVA7gjZdAaKNjjP1tatiZGbAxxovuniwium
h5muiyzfELdKHLeeRTRx1ycAnYJsE4BURcqPr5ZjlsuodmBvC5JsNlyrjg6hI0euRKrtbdWunfa5
IKTsL512UmuNqqctYH29fQhT63sEOq9at71aFiyijl+63FkmicGUGcEtGuAuJWFE0YAsCoAaTkfe
kF3qvD6jRHDJLhjupRTOfprO7Ehr9kB2YZScpLSeWr47VeXhRedNxewSo/aVDsMNJB9jFRq3NHRB
bm5x69hQO3C7o7Pr8wvP7iZDH2ZpZCtqOS9I1NbKnay+3N60a6cFJdF7DH+lIYPA37RxZTd5KA9F
MDxZ7b7ySsOdiRf+SInAD1y/my4FsT0908VWqzyxgMcPWgdt8Sup3PTm2niWa8GxX5Tzed5Zhhsa
XcqZUk2vkk7GmrUGTtN3JTk5TefF9d4GEe7txVu0+DNZbP/OdCJhW9llBFkt2IE0f1KIF1W+MBly
7TOwdGdi2GeciUm6WtJDewS4y/IiE+Ow18A/Rf6AMcf+qK5v6yRaP+41Z0d2TemkFIEZf9gkQWLy
mCH/J5lCohuRWtzVPHUpzctMBayrK9DNld8l1li7KoZRqkA79/k6nJSHCZNz/38Kss86W81mwLys
zISC9azfZaG+tZJ+ZQxb5ChcSxPgNpd1hNO1MNwbTVbc1jXKGAE/bUDY+BHGfwy1dQ3qwhgVGnvW
46gMApNc3r6/Arnty2fAPqYKi6oYb0noNnblNbtQfzCPt1dx2TuCXvV/NeN2z+wRWhEQ1wVJHHTf
DMl+nlp/SF6nut/Mw9ZB3O6k3Q7vdLRICWz0sw3l6gI4E87tIfh5MwVv8DIAdD134xJDYSUjRSa/
BuzSjczph6VMKFYAg2n5SeqAzFKr4u+haSYrkyb53m4lUHxKYPIWLAu7eq6+zATzIl5JyCLo3IbT
yOmlcADajt7Hh8qTLFd6SR+7k0rdWRRUL8piPdtspBQACZyrMzTaOPGE64HYm1j/oRWuFo6eeWoG
r8WkXAwYtsvNv9EPu44eWZDG4M10eXqcDLdIY8AXtRgZbvih86OvTqq9MbWjNLxE8/tYCW4opgW/
omB5A7gaqUO0j3HXcKkoTdhTONm5zB+J49y1yuTf1mrplKL+BWwHyzlfcUcMcgYCw9yGLVvbFm5g
oAfSDd4gP9Iwc0n7WulfK8Ey4gAVUzHQEAmgNXJ73OlxusS2mtYaj2HUelr7R2lewllwRNntc7Zw
VzK4Q1J2ZBzyQhqPmBUHcoLUA2+214ffbq8d53D+kQLKaKBiGE6DH4qbS2WahTWZjiHGdJ8IMicr
pJeTbVUq1JfqWL03w2kQBEZc1PIfoSj6gtwNHIIGd/FWTtt1SJyOR1LrJuPll6jtVqSapvUc6/Vv
UADp34HfLdcDkcJmd1tlPg/1KR4AMEgGfRVefNwhr6R5lqiElR2S8t6et5IWGMA+F/2uR5vpoCbH
ztg6w9cim/9IRRIUlFoIbPgkumnU+ZwMyXTUu6MuZX5HVlL3Opj7gTzfVpB9P285EIExbOAGMfFS
uTzkcQoEFHHIeLQcpFzssF6HRWq6KGrJnhbqoifi0m7ihY5mNUDIweDE3VkWTachB07sOEVac3Sa
YYxdI6nNfu2QacbU2drGfMApmsDEE5pFNP+LhUWQzXJaaP83Dc7D6NmcKnmvzse5rAFbjFc2dbZj
S98zafypaX3xtTvaBkewggIMqA1AiYMsF7e8yD9UtK/67sgGb08YVz2gAFz3bxL5nYsmv11tJZOF
KjeeD5jUjnbVy61UtLnOGsnujmY8rPNSBdEjcJh9tFNVwSpenwqIYpzAcNFoKAf281JUkQ691Wh1
j2pW55vDHcx1o4fjugv/ZFbpRl3pdiR+7kxJsJ6c+2bryYZh4zpiS4qy+qVgi9oAnQ/2cMzKyBvj
N5vsYwJYEM29n31obIRzVRYWFYwKQIDiqkCvjKldCszwUJ+LPJaPNdCZmCMVkvJJHRM843vBHb8s
CQUtoN+AO+FVs0lc12mRyEc1/l6qQNptkggpC0kEgFtYQjTiYI4Hhoiw1BW3hJESjyOZHfmY1tZ9
qbY+oqQALa2VVbttkgTlmLwVVFDkXVLuXKh6uYxKRIy4AwbhGDWx15CdHP3B+Z+0ty96M1DCAF6F
+xb6AUjI3bUJAsWumqAb+SNjxKeafDPVyptEM+ivvNhn6ySjKmGkA7iZLrUp26gZlLRRjiUhP9VJ
RzPTiurKvU76AHCGjpj+bb34pCrsHjlyhltEFpnFEZxiUa9Esjbq+hGncT1jvhs6Azd25ni5mrkJ
prKMNujHu/JUySmGY/0WiL/ePmQkgLvCqjIIm8q5FowflwrDnO1j23QY4HOfF+kmr1E3p34hn5z4
oxx/JvNTvqm0bRKnvmm+SmhzEKwC8yoXdxUyaUhffBLfsDw+dxadKdfyMDPDYybVhCFkpMOAWBJr
oYhwc1ehDmjogBlhpWVcVWgKudzh2J4yJTNVcqKy7mqBIz1UDa6l0gvTF8Hasq/mtEJpHvEFgBZo
j+MxAgOeJtSauvikNZmxj6LqxzDEyn065erayCX63clUcMfIGOrVZPK8qxTzoUmHZp/m7UEzJVUQ
cF2tsoEFRt4SCSL0RyGldqm6UWqxVSr4nt5+aPrnIR/81NLWAq2vjhCkYN4Kq2sxaAmvdYq+HoV8
ah2t6If10K/exm3yEXvDzwJTckvPdjPfWjmJOz4KiRuv769P6XDrwGehdYHHLJaqEqoaOldOo526
3fxs0RPpnlo7BhrroyhrX0UxGIPpbyvNPW8YuhptlkDRoPUW9S7efmUVY3YBpI1PaRX5xgRmPiNf
3RZx7Sg4GewbzlIe0Ao1EMJ27wdCK9VLVo4fF27/UbrliyXIryyv45lGnK1IcZarvdzGp84fBj+R
PHPVrSJP6VZWshJBPkTLx51J3ZDQFt1BmDQmbqj9iYkjiC54jof/7BAoFAE8QBmeb+vUQod20QC7
QIp3lx6iJ8fv9wAE9L68qu+GrfQMzgARqOLK17AtA5EpOidQ4EVT/uWWxUVrmakKvRLcxB4Yo1bE
ynAft/axidNXqorSYlfenBPI7VqWEeSvIthIlEcudaJ9or7V5g+z7AX2wX7owrV9CkKhFQ809FJc
DY+I6yxVjTE+xYqOYpyJSSMZIkZvsGURRZtIFLeIFslUEBtB1JSdJgkDMZzQxWtDZCAsOLrSCE8H
tGQgw3cVf5o0SsdZDXG85PeoUDYmaZ8aqt3F4z7Lyp32a1CrnZRJ96nViGRfXRRsNc9kq5d2koVa
je4nJz7pljdnXmyvyjVYqurwrZLuKtW10l3UY7ivi2fNba+yYDBgxQahL96irGWWu3ij2ohNpcex
kK1il1bT0dFHx83QzqB1bSLQc2EnAc1jlL54qAGTygnLihZFsxg7WWNwt4fX4lECiHbT25pAq4Vz
x6ryGCZqgdYPt9HleuaDneFDsJfKg9GdKt2PNaRrffpFDhXmVFh2EOh4xCxoMOBit8wAx3MOWsQT
IvKt5Lyk2X1iK4Is01VUz4Sgvx5uBEMFAJO/VAZVv5p0dZacwMA9J0Hc1itJOSbKBlMv3bFsV5q0
u20UfGb2H73ORHJuJNWIinc6SPiLDwDwSeH+yFf2z3f1j2J5pqs6rrltRG1mfC76P0KROEDDAfqz
+IYoJZ8RIhKanGbNox/FPX3V/WEz70yvTHe092wBjGJ5Xf/K46yxSYwK+GnI67u9873MnogMliRP
rwDO3ogwYCJh3Cbm9SS1iVaCzZQ4mGmK119ke9a4sqQTdXbDaONpIRqbtBQxwHL+ashtY2/USZcl
0DAKB0AHnivZHdNVqQ1epo1+Gr5Hw7pGrsYYBLeDcC+5Cz0zM00eJ9is8rvokl2v2FvppYqmU9IG
Paar9RinaffEc5L7rukF5svWkvPkF2pzmSgdbcUyBd//adKl3M/KfkacVOW+4JBwift/7JUhjA02
ix5VystzWdNyKvokT055AB/hqtYmK3ax6jbEryV3mA+iqtCiDZ0J5LwaBRQB7PjYTtObtwlxMRjX
RUvJ9P3Pbc14IMqVZtx1VIWY4agqEBR/mz7Kk3Ww3+kvUEMNfvagUPd35mr7n4FauPPo5UfFU15u
f8Cy+Zxpyh9NWR+TqYX5FJMbHTFyV7sb1vJ6WFXP7cbarQTi2Dm4MpgzcfzhBD5z7keIG1eY+Pyq
vj/qD6WvEW/cBM7jKnk3BBJFO8kdzJK0BgX/cHKqw7teBzT+NCDVoDAMDTkWz0kiAn4uXfOYRckI
WDFpA3WtS1uVlL5ABwh2dCjvR0CK8o/stS7Wt9dxeRn/CuEOfaVFyRQVTXIKKxVDs2fzjai14sXT
KBqExaPv/mOh4JRnWVgArDl98jTJG4xpS06tkaApYz+tw50WdM2LYe6j5HdVb6dnzN8D2bzs3Vby
/zgcf0VzWlqNCmIHDDM92eNDmL035kFrvQaDmKvIneRDo67q6rf53P1KOk9vvkU6ccPfGYjvm+rJ
cL7r9joBkOn2Ry1v799v4jwepUMF/mAsR5RI4cqo0m5NMXRrBb7OkzQP/m1pwiXgwh7kiGlcWAUu
s4as609qgKx3M+ctMvrHtkVNfNybmVeW+/GDJMpusLejsk5SDF4Fqjj21BkX7ZOm7bpMhPdZPll/
V4L9/eyRDFJCMLOw3ZHpQd2b3kh3veu8RI+yiFWCOYVrp/FfSTzfmoG6n2EWbBGMWnGnqY5XjZ6L
mOr/D1f4Vwzn9AvdIXY5QCHHeVEtPw362k01l67s78mevN/eWX4u8z/nChy2LA8PjAHPBCSRTmqj
tscVQ33ZuQdb86bon9kIq0ldV85Ltkvql6HxDuUfuzlM3TqTdqjQKz9vf8eyhf39Dv5uNZ107GQd
riQ3t8XsGYDNb/T5LjMnnPYHat4DAtCWjasaqxETOsaiYeUQEPwGafMkhdtO+mVSVz8KPmshtYVm
kf8uD/+uSPq51DKAJk59T35K9jpvthPBFPYHPNaarHjSu8r7H9KubLduXNl+kQDNw6uGPXuUh9gv
Qpy4JUqi5on6+rvoc25nb1rYQvdBI500gnapyGKxWMNaYPM4NNUuc36p6RsdXKI8IuHPtDQoeh3z
HLuKbYrazw2yz9WbmJb+3FhHbXRzm4FIc62ssuwqz75ZuMxHTAlnBeoaof5cvudh9lDf0O0UjE/6
a/KQhdJaHXDxFjiTJ9zdOWcMAtV5GtZRPG9YC7pOvQblHoZ6VulQl047vD8YfRzcA+A+uDztOQXt
hmLhcBQaWr5LgB3SeC8Pj5rjV/KuS2Ykzp+0eWN23mwPbkSfGIhjmKtTr0Wwb3UujVdMdylxxm+k
v79J8MUV5lKlqqux3iDWbec3XcJnpcQvpXmjdb+y3Har4R01jM1141zc6HPBglceNXXW6w5nJomP
ZRFqwGXWyJ1VgwngriQbVCcjDOL6lXUC0fd12Uvv7XPRgtetxlqz0hmiK1kC+SyGquMTrRQ3+WGr
a1NoS373TNbX+p95eLNqnLTDP2FTKq4uE3daOzJLt+m5BMHl6nqqtCg2pSFV2S5n6p7W7W4uVU+2
kpXOssUnGprNAXENgAIQ4AmyYmKySpWhTVsEuBUD6aflVdvKm26GG7YSJSyb5pkwwRXMs9U19TBC
mAz6XG/s/cGqjlUQAZE163fS/IOZa7zIi7mEcw0FfyCZKF63GnymOlCXVZ7R7RrVa56cOxBVlDFx
kcmwew9jC5b0ArDU65a55I3OpYuh/dTmltrC+0W1XW5j5IR8Z9Jxb40I76+LWryqz2XxbzmzzKQq
mqIE1koYl0dz9qh8o8gN8IRv7N6VptMwEi9u7sqNvRaKLLrBs30V3KAyWdOcMQhOrN2k/VUjheF4
kwvAly2xfltP1/VcugTP1RQcXCY5RlPh5RuS4raRiyBFkxXmF6MBmaJ4RjTsX5e3rB1HiUOlnheB
L5d1AEiNFHcMTn5vcL5gDEN41bilnW+HWrOai+UnTozr0Az0tzjBXmMtA0acDfUcjJdXQXyjPFoe
6McQT4CvHFnotbfZokNDBhElQuCbIpd+qV/TFD1tIhsCE8lxtZHM7mwgiXB9FZcKIApHwPt/McL1
oJIC3YAE93Ka3yUapqI3Vn2HYXYcUFfnrLufQM1BF7xZuCVLXE31LHMtLbToWc++QbgnpsrB9EKK
bxjBGb7Vjoriyp9l4VXta/Nbu698M7vNlSe7OrRSgdL7Wo5RHMf9im//LAJmxS7XOk4GIuW9gstZ
RpH1ED8PhWvYz32GbqFtDUqSbNdlj9l4sh/K16zaOtKB5BgDZKk3qOmWWkDEU+9J/Tbajyll2/9p
j0Csfvl5BSb/kHzB51F5m2Pqp79Num3ffczZpgDLgr2ZowcpO3XysJdBVJPOg2vXawioi+f77036
BjU5R5M+jKqJ9NnWSXwKvpaHcI2cY/HeA0kLeMdhkZxp/VLTXFX7Wo5VEjrHLEXFQ2WBTn5T61R0
72nTu32l+I0dGMPbyhJzbyEe73PBwjGYxwygryMjYZS99Mlf9OkWTfEHuXNj9ltK3f7j4brAJZMH
vA0welCO4DBql4pWHUvAqN7CbxgpRrTuZPrcxphQStfi7iU3ci5IUIzkcydrdo1a4zS6FRk9w365
rsqSYZxLEE5vNNSG1bVQJTMqTwVn9zyesvxuTD/qYmMMa9TDi+LQFQ3ANmSswDVwuXJUIbpk8J3q
lNqrq8KPstylLQNAkJF6AERVfC1tNtd1FGe1vzwEn4OHYKDaoFp1KTVVJKsChyak+t0vKQR6rBH5
95S4w672s99a4KmDt/unXeCiWHEYKpuqWZ5riO2Rm3ebu/hde5Q387v8Kv2b8PZMQxEBSSG0GM0R
xbE0jzxzOGqW38UPprMSJixGm+AsRKaYN5vg0Xe5kuh80Qem8XR11st4gUiTT1RSPmP6+6SaRfPQ
sIy5tK6dE2Bquns9M9L99d3kJiIe9vNP4IfzLCJzWluTaJ+moaX4etO5Sb8fCuYW9lHSV4LrpeOH
DsavthdMtIkZyV7ugIJUIx0U27V9oFVjuEh9Sf51hRYTNBZeCzBNTDtjNupSI6sdSlzkeJtYLBzi
w1i/4Nxp81/1Z4GWTcC29ZlLfs/GJv2IZH90dlEVAAfq4/pnLCl7/hXCISmZ0ktti/deHMvm1iwr
dKXKIBm5LmUxoEYfKlq1OGwgpuQvlZ17c4jaFMF7ngRA4wb5ixoAQ1Aq7zFIhXvbq+0b+TR0v6fV
7N7XORdN51y2YDrdPI1W4yAMNKc7MHEcok469CXd0+lZlQ+DzKuSqTe1b2r1iwy5x5RNNpyYhDrz
fmg/mOEP6c5Q9m25gf37cfRTqtJ9pqQ7nVCQbUj7dMoCMmz/1ZrhMYDuXfR8i2tmmhiM6hii5ZEC
P+ijlG/m2dhJrg6Iy/klyfYE+dCm2lgrlwPfi+/rhSFtHSOqCjrrLveqmx1QqyNGCttER4tN7gDM
QkvqLZNAFX1dx0XrA+zi/4viV/zZqTbzcc6HcUa5BhMEQdJV8w7zJU/XhXATvqaP8AwY7Ag9m52M
Z2ul7LJD0jDPjDM3iaMwin9Gox1Y8Vob1GJUBFjxvzXjmp9pNtQRGpcoNs9W4n0MVgCjSD1Lw3O1
J36slX6C7khzPk2tK6fMv67x0g4Cyoj3KaEfGqBCl8IxTVcMI9D4Qh0wZYFaGsVGyhLJz1Kz+Bd+
mUO9yoiIAMopYhhLoPvCKL3DU1XU7VB/J4MPrKpAHswgLlYisEW9gADJcTZAjyK6TGRYa5OlSRZq
UQL2rQQttmRsid8X89rjcU2U4Bf1gqGhhdIsrLvc3GZ4DgdZFpONTO21ZM6ig+Lwo/9VyxSeMnKf
SZGamnkoV02uBZ3ddLkbO63VbxoyzPVNNCsjZQfJQC7Lk0cN9HMjGSOgCM2KEWQoFZKgMlWi7bQ0
ypQ9na24P3aOOqm+SlL8OdYKrfb60ZLogxWXpPlLkZMaeURTnbYsMtLSNYrGZEd7VAF5HZtTW+8a
uQL/zDDIbecCIKO0PRwjDG2tXQ4LXoATdfDWJWQFACR+aa4OozmpVS1DxFQHH7Nb+5+tR9xfmFZ3
U+AAXD8cSxcvokI8ydB8jnZtkeyinjMMJdpdHjb2b8VsDhbupEiPEnRUyKFUfrYVwJokpJ7z+dSz
4mYkgZ49FWO0GbXPSQoj4zcYOH5f/6qFEFlDKgZjdeh0BeKZ4HQLZ8y7qYppqCeNq0qyW8jFxsyB
e1ZtAKjgVuPbdYFLHgoSv+YleJZbJGhG4Fi1TCI07Dad4hYgQvXcT+3n/NyH4C7/F8KAe8uZ/4Bs
iYauyy1Oe2qVgHECFM9+COm2r93hJT949C491CvNQAsnFz0cf0RxazvzvGUCWerA9cpxPSe29ZlU
yU9DoWuub9GQziXxLzmTZIxRBDIySGKHMdthaBqViIg9g6gCwF+7UropAlC+65jKxIjxiy2/YqoZ
s81p9byyukvGA2/oAImXo7yKNza1wadX0ZqGU3MzqUE2ebk8BQ5Ap57VH81jXQfFQ1xwjnYqMzcn
j4XqJtPWKB+vf8hCkM7bZ/7+DuHeaax6TmuppCGlnQtgE6UGeyZvLYnXIKGWXMa5JMGezKowR0z1
0rDYkIdyrQj/NYUlhAwXigg2ZMWEsSLCghLmWaWfNts0e0oBLXUsPuuPMnGHzxktCZ78ynbFs307
YuPXYualyimfOMBkIeDzOLPhpXl1uZ6AvaaDeUX3zd60b6vem3y5dZ3ebd6awVPGX90LaBuLxm01
EJbd14OrbK0Gj81itWd98VihoQ+UkRxRxxH2lhbzkKs1vqY/TCBYn6O3QTpSG4UoVu066YiegMR4
0827qe82dGgB3koORrKGBsc39tvOcMwkDCYCjVKs23ZzNkmKNtDwRdF/ghHJtW2Q6QxBbgAe1leH
XaSEuvSW6T9Hbe2iWtwRsL8jqgKhCh/GvNyRqY7qxrYn2PcjRj6Dvb6fP+ot2dK99TAEz4CC8+QP
x5eBgNYe+xW/tmTyf4R/S3jKydAUlT7TEOjA6FRoj1Reba3nmyiuLn+LAo0XPcwgBbtU0MhZC/hr
GSY3H8zKy/VNi2IHuE4946V5dkAqbQXNGsPVV0bkmlQhPWRgSBGgw1wzf/DHoPAJEPQ23Z3uRcyd
3N7P7qWDFrztuzvjND1ti8fhdrpNdsZfpY8K8CP5uO7GvvIZ1z5IeJonGO5v7RIfZLjqof1ZbT4S
r/XS3zc1Jg4Gvw+M0NmBLO2z3j2URwff2Bylx1+tbwXx1nm2ffQK7LtdfJO7b4jntgr+v9m1tv1T
6ube9Y8VgQB5vokzcv+9Z4JRdmXdxeqAjwUAJubM6AMxvTzsPMlXXwPl0Qj6XXQrv/b7zttdF/39
2kEnM4J/3pmNoqeY41bb2kp1nTVhLoHgA0CTTrJBybiHe0KWLULS97o8rsnltmDkCZqio5g3i4nl
lUrLiqFuqi60n6HosP+FFs3mhfpr+deFfBeHE+W8NgB6BZG7EIwZo25TTMhBENknaDDoHx31NI66
a02VL2X7useY8EpvOD9aonIWgLl4thJQ1LJwo7XOENdlWXahnhpHJcXErpP8bgZtM6jVX9fX8bsn
AZ+bDAIqBdIw1SWYdzRRndhorQrjVj4BVgIvqTVKye+RwKUIwSjtdCwqk9VdaI3TJm8r1Ph2de0T
W0GPzMqdsKKOOA9UsMzsDQJZU6c/xnm20aK1Lug1EYJByJWZlkrP1WEgE4wNN41fr+/J97OEzcdT
HWi5+Pc3apakjcp6MHLsScXAYILhrDax/ZmUvpGXQVqPfzlyszLvuyZTuNLRb6PLUUS7kEapp5n1
ntmxW9B7+BO3H9Bro++uK7m0jABLAJABJ7gGAM/l9ZJqqVXoBZbRmJkZMCsFIpQp/7guZCHXyJfy
jxThOhnjRs9rBeZdu+0zYMH87PQa9e588AziT/fXpS2v4R9h/O/P3gCkK8rZcIouZB5jLvnpvHcM
sHUv16V8D74uVRKOE3UaoOdHkDJtkqfkZe0GXjqtf1YMGBqXSigjdiHu4HuMVg+kOTScAQFeiEmN
Xl+5rpbc3Lko4SSNWYWGs5n78PZXBRAeoNM+S/8UFhV3Il8vC32PoEOBmxOcqaLXSUsIpMyT5NNq
SxRt02jpR9fb7vWdWdbnjyRu8mf77zhJOpVq14Vl4RRupIK2WCmO6Dt6kepyJQJctAIMmSP4Res3
pn8vZRldN2WpwWBrdewXCbrxlI8ZQdl1jZbPDyJrYKKjI/sbD8CIHvpKmSEmaW7iFk3ZahNITrGv
bCBsJ4FqxbfAsvbKWPsBoOVgiqe361+wqCcPrzFsDQgbkZGRxBQgHYXchXn2VjpQMz/FyVp78ZoQ
4eCaPXjVaaJAS0faJGNyzKXxnkpkxccuPCXB1YR4GjgEHF1WEbxRFDtSb+kRDIR+RsgsYXrQQ8cW
EB9pA4LVjLr5/KmOwGrWQCs2BelAg75EPaJM74ys9FQ8QWvyVM3J7voqLwSOl18mrAC6VWrSNxau
HDwifanxo8cGje5/RXNAb63dqKAr2LeerVtj2Ji/7dCOWtfQw7V3zXfng89ATR1vXBU4+OJAQ9/p
hR1NA4b7MsdL1PtJVY45PTDqGuZq0Y1faZdRFs9U4zWNpmhe0BR0liTJYK1e9bwbeSYuo/sm+1k6
gfEe1z/xxnXR6SnRT6AJrZzd71cf2pCAqQPIF8RdjggybFcTQEIsjDAm1rthHpvs4/puLsSsEMDx
CXSU8zCmzDU/c0RNr89lrqdD2LXjYLpOlcnKzZCh0n+ive2QLf7sfCiS3Wu+Tu0ZVPRZbe1UCX1a
/vVv+X60MECPWh9/E2A6VKyAy9kcZ3aUTCGS1ArxgcIh71JmypUPHr81vInvDhjCVPCV8EcBR525
1LuXqBIDy3IKpTzf65S1XqXAZ0zphLdjsRY6L6qmgQ0IGCYaapniaZ7msrfbagrR5iIfgARv3k4A
vN2rlpyuRBaLotC9ZsNrgORIbOCPiClnhT5AMQboKsym5jvVKDVAUmPY8PqGLa4hp33BY4c/Pvin
nNuOTYY6idQpTEvSurG6SzLgjjI2Bb3B5uC6sIU2Uo4rhSwlWkH4NISwhqi8j4imKxbKk+TcO7HZ
Dm5pxEC2AqCQM3uxxarsHuc497I4bjYW7azmQGor/6j6AW8+q4zyCYTDyvDUjTSnL9c/8PtRxfdx
BFaMAXO2NiFEafoeGNUYCQwjNA8fqaUXfLJLXVmG72v+xfEkw3htDocjXObWHFtSrUksrDHQdWxJ
ww6mJCX7rmzJk6yP9UrH3oJW2F1g4qAHB2PUwivp+gp9N02OnfnnZwkrhASRGpmxzkLzQfvI9ubr
9R+/UJq4/PmCLwOkSwxqOfx8FZwC79kxCfdO62IIrHqmOf99Rd73K+hSnrAXBk21Hji1DH2boCo5
5u1WeU3N96nZTugVtfXHSQqUzpX3VZp4KNK54/TQJL9rfW2Gf6Hz//JLBG82V6YRV5OG6do40Pqj
+dOsblSk4+qf6aYuPLkwAPvq9Hc/V1aAR/iX9+KlXMEDOKouzajdsLB3flS132S7dt7QaINa9Wv8
K99eF7dk+5hc5P2rCk9ACM8ZbQAtDW2LOSSZiup7SRh6q6M7h9SRO6jlGgTxoj1puHQRfXGMbxHi
grQdh/gv57DXVN8knxmw9Z+i/dus7PrBBuo4sTfXNVw6bSZwZAB1jhYKPEIuPSpzlJZoozzjWWC2
m1ROqw2zurVEFf8p4q6dSxHWsc6dJJrGYQ7tpvQaJdqW1ba/wcy/Gx1tJ10JZZdOCTh8AMmJpzvu
d+FU5l1epKBAm0PHjumtjHeCm3dWvVekVtu2ehkOaVru/8U6nskUTuagNOMIJw2Z8pCiSaiatrQu
7d2/kYISPBJi6GT9NqOGWLuzOoLqr6p3N+AZ/zGiV2lFyJLRc3BBh1MWmgh4L01iykA938soMavd
FN/EirVRI+0xt+zCZ8TQVxZuyUXDQ6PfCi84wxIvWaQvpTKqqBzOuOLc0e67X1jm4tYo+nrlJlsI
PQFohkwihzMEgqItGEY86LPeRvYcou1R209TAYqQrC098D8wr8jk+GXoUHe0RvDQ1A0Imq3RMVei
pcXVRe1cQ/SC38RoiQ+mKNaI3MWMvOkhzUByT7Se+RkyJ14y27//hcXY6MLlUQKkCZs5ZyqdrAiw
atYwtZuZKrJrN5Xk/XMpmCOw0KXAcU1FklWDSmptjIkcltb4UGRZ7fZO//i/yRB9iNNLFslh+xmV
FJcMXewNzlotc6FUjh42RDkGPCIy3CK+rpVZha3RCVKQwT9g2rY9WjZz9tHEusdeRmIus1twZcWA
9s/1Bv2lMTNdJYpZUKPROzCI5GzGdgRVRM1mv5dM8hRXeu4lOSMrk1xLRwcYMKhpYPSP0y1fHlSU
0uvCoaqM/s8o8jNcT+HQAfCpT/MsvL74y6JAfYiGJgCdiri5UqoWcZs5cthKPfPUPBmey9bWXYOh
E+S6qKUbCVVLgBNyUmXQb1xqNRkGIXmrwZbkPr6d03QOdLWT/401nUkRXEHXUJCLwGMDgrrXN0lf
lXsz7/WV+GFx2UAPDcxfPKmRKbrUxVbzacjMWAmBbAEEzgG9g9WsprdISZkrR3Bh2AaW+0eWCLBd
6WjCSSVbDikyCqgA2U0xnBSQXYy7WJvl/jQwooFwvJ2HxtecmrKdRhy5dUFP36Jknxs9UmS5broy
MdrY7RoDo8+lnmJQ4foOL6+KBehV2ULWTnybgmOhlzolkjEgl1UHpbOMH0we24eoL52VkgtfYDHw
ABcpGvnwfkGHtHBE0BJnVZ2TKehuVJ+n2fhoavUxMcJYwQAIomfeW9KthFRL6gFsit8xoIEDEdXl
pjeJPtdTC5ljUyWAlwfVVSUlyQbNE/GKqKVIB2Dg4FfD3gPOUrsUxRAODEpZKWGSAs3+2Jn+FAXg
nm3GlZhg6VCeC+J/f/bwjqIoU1O75IZc3NOEeHlMVxJPCxcjric0biDfBThZEdx41PlTm1tF3MaH
omu3KdA9XGOkaGx5vm6AS3E2KrScuh1nwYJ1XKrDhiZxpgHqyMA699R48M0u0TdkaqZbW28kryPl
eOoaHZV9w74xe5u9UkmrVlZ1YfID6RLUABCrwlYUMYFc5ZidBk2vgjYJ043L/GbSMZuvvjQ2SBBU
xasPegeAn1j1xwovfGbetnkf9PlwR8tyLxXxtHI0F87LxQfZlwtTNaUjjSo/L4ln6mSj5uUxwir0
bHQzUH7W7KSvNQEv2BZkAhDOgjvAG0s4L/ZUgViMtJAZU19P7+VibVZ8Was/EoRjMuHJ5XQNJOhN
Em1yVPScKexH8twMDZIZ5KGaolPtjCvvkKUE0oVmgpnNSOtWedMpISt+m9mrdAuSB7ec2VMq69sy
JW7Z+RUjnqPVASZqb7PSJc4KAOtClQSLC95qFT3P6NESQdKLuUBMLcFHoCtLQ59KJY1eZhleMSpo
1iwoko/RITW7TaRMpluk2kmb1oiGudkIbvjiGwSzslrcKA7DPdiMWf9TlmS8/Iph6F+nAZHSDLDv
05gNqj/TYo04e9GtnKkvXMHmaBcK4epbmEaQ7F+IXj3d+pjztWTyslP5I0m8gOumTmO0LMNHhjlo
5MHzfovkdfpSP413+scabsrCLYMlBSoWyk8agiXh1DQRIcmQNkpodiddC6V2o7OVTNzC7XIhQjg2
w6DmORtreCfzFzQCyqBKf8ajjetsf90hL2/SH2WEg9LR0RhNEweFzh46hHaGTd3SLO/yaSUgW4rv
L3QSAgLEnAzES3AFPfKzdbZv6MZsdU/TP1XUKaVk9BXFk1LtHkS0m8neVgM2j/iNzjZsMF91qn0a
RP59Xf1F/3S2l3x5zm5XBW8zhRpYaFt5S4gvR5Wrg8GevLfSXaHcaUl4Xd7SQxh1Z6RYTeAyY+ZQ
EFj0KUmRo0DcMLgNbFUDSsJP8zdVXRudStVju9YGu+yFziRyWztTkZazzCa+7m0SBVUNxqTZ2VYg
RGXxVpd+ltlp7NVtVcql2w4vRrfiihfvmDPxggPqac1AbNrzlksHhKu2krptXKfByrouHkpQXyCb
AfhMIEpeammVEwDzCogxbU993us4/TMguk6qi2wNwDW8tWfM4hE9EyiYM8iICCplODg6+ENY3ri9
rQaS8karxO/mH9fVW9NOsJq47yoyO9jDqqze2z4vPDtVFJfmeeZdl7R4IM7UEqxltJg1sgmSZqML
qPGQ2UGj7Vrz5DCvqmYPyagViYse6EyiYCAOHWk6WpBoDcXWjnZs+NFSDM0Nm+uaiQcBDXOYLTyj
DBJU0+ZaV1MagQep/4EBTk9p0PJjKdVRRTqI86SopPV1p3QL8mi3jwmLGv/6J3BVzi7jb18gqhrX
pMOcc3nCwxfUfVlmJG5momxh0SO4w/1Z2l4XKNjNfwWiSRFpCsBWit3IutyhkyyCynqONHbkJXQX
2WssIsIGfgkBGhP6LYF5jYZr4bKa5qKwpyEtT5PxW5uOURkDFsuNjRVdxFv+P3K4IpguRhZW7NiR
hzgB8Am4s5w49231h+PlSukphqt4jrpVP4Yy7BKyEpaLD4UvqZCHbmfQDWN4QohiZKZXDQof5Sl+
kaRDegIUbvokmxuK/nlty5TJrX9HZFPX25p5k+63q1BP3C5Fq9EN9GEiK8PzYkK8Ic96FWmSBb7H
w13tOi7/pW0c90fpblT0hxyqn+RH/XrdcpZMVbfQRIQeb7ykxXtK6ydtVCzQteUIGLv8jgDOLK9K
j5Ktqt1U8dqE25I8RCGgjsaIG4xJMCI6tsYgxVp1sqfuuWye9ZLcFPmPAu94SwK1T9s9XFdw6Wjg
WgJLI1LByOoLq6pURlU6ZVKf1MYebkeV9ft8tA55w5TddUlfJBPiBiKZzylkkRFB/+bl3aSAm8ls
LFKf+L7Fu24f7+Jdsx/BUx63brRF39TePsTHbp/t8OzdNclNnJ9kH7htp2RtdF2MQL4M+vxrhJVW
mjkr7DytT1r5VkqpF9k/0ugmjaxta0qbqjYOoF8BA+Dz9VVYPEjncoUbutXtOQIsRn2apmmjU3+g
tgcInGh6xh4rmWfXku/EP+J8ozwOmL8t7xoQrfVrx2nhNGEACuXtL/4zRaTFGMw0KqoRn5E5o59a
N2kzucrUu5oRe3q5kif+Sr8LW6+geo82EDBMa+DJuNx6J7Y6XTKr+nS0+Ml9ASCyj47WTbkz8N/v
H4rLu0/jINn855/M+0RfpYe5qCByY8/wZF/xpoCB3Fh2tZWCyNKNqCFFCgo4tOHwK/jy6zI2oBlm
wlro/eyCchVEMORtNqb71pr3ciphJOEG3UD7MWMBM/JdV1srC7SwGxqyZxwBHGNM32oymZ4X1B5p
e+pHkPCA/NFt2D5R7lK8jq/b34KDwTmHf8E0AppExIFnoifyPGLo6DTatx3QKbT8ppU7r5gPzQTw
wH/2rOKHDNJQCsU9ZSClJhyy1BrVCsRy7anNXXU743nt0jW+ie8nGTYMvHsbxJUWTMwSokKjLZOs
Rbx5yuN3NR/8bGdj/jbv/Vy1XFL7Q1XdRmtwzUKACKoECEXPJxpMDeSRDeE+JFJWOEY3JifUKbNg
HtTiJGHwN7CGJrspqFp6LeZ0vV5rwW4zk5VU5Td7AQI/pyZXeJccT/JeWmySR+ZcTnNyYjnYrkZU
+rxMp1HggPXqEI+g2s1YT1fCNu6ZLg4xRm454zKvymKo6msW6OwFlSJNZueFlpxKVfbqSHmbWuCy
/kPz5DLQTs+7xmCk4n0b6W0/qRZkJElQGAEmZSxnE230/D1ey30urOGFKP73Z+pomW3PdmUmJ5hK
SLTaNdm9MTxKtX6vFI/X1VqTJexXqfa01ww9ORWDG1eh+iP+HQ2gcl1ZvaWjwMlX0InFRyHBm3ep
09DLzDYKBXaRvja9CQrkW6ve5sc48/Mj7ebdVH1e10zsw+EH4UKkcJ9hoErSqMGtopoe0VB1zHFd
kcnwTdZ5dgz+atKBSG96kKfYBQL+rH/SLNte/4rF9T3TW7hfhrZrLEOC3qXll+0m29EbS8Io3HUp
/Kd8OwA80wWkD4wfiUn7oU3niqmwmDbBbDAyRcR6mLN5bRPVFTGCMizrigIlYhhmu0WLz5bMpeto
0lYhD8S/wbxLUT42s7s6ev7tAcN38kw9wY+WKh0lJ4LcRP1M7DmYJ90bCZqvuxXv9f3C/ZJkgQ4U
jU0osQoaOjNmKIqZkFNm63FAKh39xcqENPRchkqqEI9mxRuKMb/KDoPpgM2oPJYUTxo60Vfu/iWd
0QaBxL+O2wll0ssDkzXJVLAaOmdqdTBIYNsDpsFnV1qRs+Q7wZKFYQtUexB2CWvbOzUx29JOTkZW
tdu+VF+tUa9XHPS3ux3Lei5E8GgpLZVUYwaUabJPc/TKX5WeebGC6WsCmMGqT73rB2Jx9QD8xOu5
YLAUI/q+zTQyqdDKke8z9uZYFfATvU4Nr4v5/uSFYqqK6AxgJoiSZOGytY3YtFMM6Z/KAWRSW6Uz
vTQFHhGGC9FJA5huT7oHkMHKQVxaThUdxQ4ai/GsF6001klRGM0EK5V3ybQhpWd9NJGHBOFYroH7
L9nHuSzBPsY+iTJCIQvFVG+k+FWtOK81CYJxxNGksolBAqAWgVXcuHn/z1KcXzcBusotTUefOeav
hb4JG8GemrczOWGi1V9L0C/53vMfzp3m2W2dDyxFFwxMQK4bbzLfDcDxFe37iqHx4y56+HMpwv1p
K0ZSmANXAUWhVxIMu1/2Jg9Md3dd0Jo2fLPOtJHVxpBkCZuRxM/AT9/Wcu3a2lrRa3nL/2yI4Gbz
yMkLpjNymjPDJf0D1f/HHResNtLN0k5LLBemubwieWiVfOUMrqkgWK3WdOilZFChB6Y3A31iR1Ya
NJZ8mIpQHlcA7nSE1ZdbISlKgtZabEUNnqcakJxFagdO+15XwfU9X3QnPHsmc7Ap9KpdChqMoQV7
coEjbut7IyUvjnbXao+4m/C65wMobMXIFq9Z9Uwi/6IzK5tVvTaqGBKTewlZFT13qzA/Mt+wXMUD
5O1QrtwHi2Z9JlBYy1HGoKqJlNVJsZ7jjAY1SAbNNSEitsSXn0EOAU1yGMjmzWCXamVN0TZ1K5OT
+mCi8+0o567+HAfmtg+yI303HvRN7o5P6U/rkMbuvk435orNiK1O//kEVQfePc9nYFrp8hPaWqKT
2prklLPN+DD/or5ZH53oMFcPRq6fmPbSIot1J/2Kk8q1/iHT2zfpwgK0SR6PDN1jJ7n9qaErm3Sy
J9c39vhJ2b+5mJA2x1sT04UOWsIvNXWSMjGKSOdH3HRczoLiA/lkrXS9dMwRfSHHKoOCG10Cl1KM
iMM9gan1hJaPneOkB4YR4evHb+mco+cVo1/owuJZ+ksR6Ofp0QZjw7UDN1EvN/EPk71M00o6lVu4
eIEYgIjipPAGoB6EC2S0NaJ2cQQpGEkvXISXm07vvQ4N4ABFmNngackarsXiq+9cqKBapuGY6yaE
UvaOus0YyW6zNV5N5dOM2cbsk300vFxfzSU9QfsKgFrUGZGVF67jDthpZpQ65ISoS0IyNw7mk31f
082/Ug5wmEhPI/DjeerLfcuMyC7LNklP1jThKbRF0c9ixDWRj5eSh2TS3JSApWstPyrW6b8OmYnY
D5myL/oTwV2XbVuboDIlJw23DtFbEOtSwIMbgH+LvTq+Za+ScgeYm4MaPYD7Vv0A6U69aT5T88nS
jBXjFSdQ//M1X/UrwKCaYKq/XAXJdvIWM2DkxIIp1F+KB/tj3vSP8cP4aO5RRdthYTC9Pzw0wNv/
QIHi+narfD9Fu0bLOMpO/5EvXCXERrVc0iA/L93oxvCNX9M9Wo/d8aFD39+7sp2PTiAFdHSH6Pb/
SPuuHclxZdsfOgLkzSslpass77r6RWhTJUM5yktff5bq3D2dyeJNYnoPGoMZNJAhksEgGbFirdgH
+9M+39nPl79C6HQnH8EdL3oLHmaVwc/18ZnZaDQyXNIsflPsdGeToIaQg6zysknRob2SGCE0gWoO
j4Dzea/jjII+HjLy+WIcbGihO/31UAYs8TbxXfHzsrF1Eb9O8h9j3HXKS0cviSmMzYd0lz32OraW
LAwK31I24MDAha1TyV9DUq3vlQoKicdhBTcW4Cuyu484gj60aRxqyu7Wa6nh0es4ekuBwr08RPG2
QgEReFFUofGv8wmt6riJWqiUHWcf8ZHeV1lQPmbflo6M2/GuiTfprep7b9Wj8qa8jV4gMb++Qb5M
Mbh4APIEORWS0ufmHb3XlhhdbEf7ftqnNIheKCXsW3QXEVZ++y2xJtw12LtrcQH0P3x/ZNLWVJlA
DHBsummnjvfjtfsr7YleuUQZn7vGt4JnWZO4cJPAUSEbgboliAG4ESLtXJfg8D32P5xd/0x9gJhS
H00EkqkU7owTO9xrD51PZT1kY3a0rBdvQbXODUrvaJo/lP3QTJL4Izzi1jf4f0a1zvTJVdbW4bRp
CWtd8IG01FMU9MflBgVLaQp19YAvHuKsGFR4x+ol55aKpfMiqmD+KqgATMmGocfAZ8kudUN7P7xM
xjanpHppnWsdZdJIlgAXXVOApP7HPBfoSyjXRTXFQDfTTwMsabEkxojd48/vc4GcOl60WCl+X782
Z+KtAh/lteM84cWDjkrCJOb+Pwv3xx4Xs7PJRVM7YBHHsjXes8zZlnWx79y7qLKBbEZXy01sgIxL
9tiSrCJf0hu0SdXtAmaNDT0e7PDyxhYfh39Wiae9qso0i1qGWRw2cxj96DYm2m327YvyzQvcbXxI
cpKrZP4VvTnfTY2o1/MGtHs6217+DtkouV2hD0O9DC0+I0afpqp8H4bbhslyIuvt8cuGwLUZJScN
2Ut+KpUsQchct94SxIc3Zzf71lX3mvrRVXOfPrIwkwxKGFhO7HGBRTUr1QWrZHak1bYw75eVLa19
MMZra76t0Ol+eQrF5+GJOW4OLaUZUF+DOcDeSTaAFc7cLnXAjg71rfqukWKy1yfApflc//4klNW9
B/B1jPkc/SKc73GROLTH32jmJ1PY7v8l8vz/Lo4nw1tX98RaZdgDzohPa/VR901IJA0flv9xeRaF
UevEyuqoJ1aM3olnt5myY7Fz7+bAvJLCN2UW1r8/sQAylLJMDFjof0xXuItfT1dFWIcZwEd0A72Y
AOTMDxAGvjyuT12IS4vFhWPAwfEsTuAd5lYb0GFvgv63DQBVAy6BHrywrdEfPQdJ8Kps1Z3xlvhs
W+3UK6QidlaA7mJ/3vxLKOmXJeVC+DIyu8xdLGlkFrBjOQBdFr0MKCDa9rizABXxeU/iC9xtnQD5
lCjQXgfdRBLVyDBINrpwcoGq8nSUEFalGG4gSPGgPpF6eNptBohHb83DeGDb4Xe+zY/TY3xVHj1k
clq/2bXHett9VN/abfEEmsiw3/dBfRP/qrfS1M663/kVP/0o7sAyIj2N8wkfpdw2Gz2sg9ZHg2wI
XmS/9s3NZf8SVk9PrPEEMLOe1m2OlzQOEtNPQeXNyK+SFH4J8gK0yknubIYo9pya42LroqN8aRcY
XA/u0HE3ffutbRI4dHI7/jBu1RCqS69NWBysrbaLbmscW9k1rjs6QQvftnt2ybRTtgVgO5en4ZN6
5sKk84UkdNX2RqTiuwL1WrlV9sDD743eB4VFA8HtpxRiBPOLsSt/4NF3sK+Aj3HukxCqge92TVo8
Q5/iX4av3qnHjEQ3icRR+Taazx13Om1cyG6XwlIqilUygFZ6Yesfx39biOYf3qWk6xIH5Gl63LjO
mZnBmHrwSEqM7eYbNB9JFv6QvQVF14fTYXFR27JiwDDW/Zeb731+Z9QfhSxV+RXuhsTdqQ0ubveK
mpmgOIKDI2omtwoZCDjjN/MmDiYQ1iN7s335uOxNwjfmqU0uaEO5V7G8FjZjd97Ufe2nJaBmUb7t
4nlXR8tB6dtdOnb3E+1vXS+5GcBYX+dg9lrmraGxMNbc56W/VWTVDOlscBFvmvvMa2d8mfdIAYCb
Q2PXQxQuh6y94g+hEszfykMt2fXCO/jpfHAhrR9HlowL1lndpg/LDpCMezMoNizoJHdF0ePixBBf
TQfDR2SrPYY3htZxuTKJt83CkST3lxdY6LcgRUI9faUs5MvBLW3VWSlieqRpEzQaFOoqP5M16nye
Pl9i0h8rn7N6cuMwIcNjVUpCj1qzT7MPbUp2jrvz8Gqa5uFuSmuS2B6EsWo/K3t/MMZdovlFNPsd
IG75UjyNikPKvtsaUbUBjyOKfOaOMiWMsybsHON2pSmNWP7oUXC5tDKuiXVjcZ8P5B16vpFPR8WJ
zwPU2ghUb9ElRxPtCnXXEBPin3r8XI6S1RC5F+TKkNNBdhDYer5EUHQTxFOoAyhcx3aVm9+2zSal
oadudfoMDrV2iNGwL8s/CJwAVwcH8pjgnwLgnnPqFr0meOG16TEG+K0ZwKds4/ZcyUTKJGb4fNUc
m7Ttiw6Jz+6Adrdg1hK/U3PJFhVZAYRxpaUDKwggk+e3Wywk9BlNJN5a+E/Yq+/SUq3AHYCQ/GNh
/YITb2aKV3Vmi0JqvpRXY2UdCnfaNM38svTq5vL2XIMY53ku9iXEDVDqBDpx/ZQTU1GzsGXWURXW
85AOaeDOmhHmE7gosnCy23w7JK4EUbRG9K8mLUMHAQiQiQ6X9ErHIcPjFfM3TiF0v0lDR0i02iT3
yh3wDv7lAQpXCxIk/7HG3aI0p50crQIWwRyDzv5Bo5+R7EYkGxD3KgWW0217RU+PnbNM2whkH4FS
gGvWKqb33krQ1WmasiS/0CY6OddeB7TAW5wTaknTKkqOUp8Gcv7ketM7W7ZAtl3yphIcEqiL/THD
eWJbm7UeV6idskZ/KEfQEsSRr3TKblq0kNVKumJ7lEmmFyzcACYSGJ7+2XjPLVquQ2/Wai2AIbLx
12QtW09PgpHmlU/RxnLZQYQ7ABluoJUQfSHAcL4DwNmij6zDEFNtz3wDaFnDB60920T19r+zxI1K
Me3ZaEvUZdBCpcXPTUx045iFc3dVSiwJveNkTJxHoi2hq3oN9dO1WasM2/Tgln5En8fob2LhiSHu
sg3itsZ06WooU7dZdYCQRVgwCRpKhI1woR70zxJxzj6ywVPogiVKzH4L+fpN9SMZtrZ71IzvebEt
HZTT7ITE7ey3jWQq19/+Eq1skHOA4fST3JFzDzNTbIuhCGEs70t8P8l6TGS/zzmFY0RtN6Cd8Bin
H5b6XXqWiH4fXAagonUgfKHbq6ucBPjBbR1v7gqcVjWoYBNjOUy6J+tTFO3XUyPcVbmziryy6uxz
DwHvRdEBlJl3bv9xeQOJYjlaAldwIRIQX8ph5tyNqa3R9Nh415S+N7pMeVS0b5BABDkV6uW2ZXLj
mC23hcQxJgu5K7uZt2qsEEQHohUHBTo5l0cjeqniNvTHGncrSqjTRy4FAidLxpGCFgoED3MSo40m
7zzo3etDWKi0e6qy9n5xoIyDfT3e9H1pgXy2aIOxHJ9duuSSgCj0mD+fxTMTuEtTOcm4Yp/SWPFH
UzU3tFFlOrbCtUTCCtQtAHQhqXTul03L5m6wGQCbxuQjFMoXU3R2oT3vHwvczhr6cuq6HhaAWX6s
IKCgTBFJ9ZHYEFk1TVLr5qH7lwoRa/YBXHEGqv7GJ4UhZ1TrEm0tzePkssELM9Crtq3v+l71tW7t
FUri3WUnEkzjmT0u0jtuMTHGYA9+RKClg3ak65n9xXl8ZoUL80mS44GiwUrtXZvTdd5/5Ol1b0te
pMKxIMqipRIUk4CLnbsEyCsMqoJ99Ajm7F0OrV00kP1LBsv/Wx/wklmODpo79Kee2bg896KEoAeq
rn9+jJv8HsA3m5o4l9qszzZlnO5bJYnv2q4K5ywF7Rwtq03lVB90oPSY2Qy4MyN+nRtj2bdTL2vV
/gSWcGcVvsdZdTaclertfHD/Y8dWahY5TuPYy69Kmx3U+EdNo9c0pRsvsYldIwFvoHVzIRnUvpBx
IW6+qai+dSi9ys3xTc3sn5cnSRBS8S5fdaqBdwcVJbeoRux1RW5gjhQlSJfQumLDEzJXiSwVJ7PD
BdMsYjXYGHG5SurqAE2vnboMhCXWXqu0qyartpeHJTjxTofFv9jV3C6ssQfiCDq/gNkNURBFB9ZK
Hi8yK9yCtg707+YEC1oQNbr7Rp2XyJAEELEJE4qJaIxb8a5nG+J/tMzqoqnBvOlgGBqnwxjkxjdj
uP+b6fpjZV29k1sIS5yEDjmspA6ZoIJ59GgojVKCgwtrgjflyo+FtyxvpDXNrF+APmOu25Nsshx/
ppMM3rU67JdNdmKFc2jgZNzS1JX1EnJw3NE3QRMbLXetmhELgridjLdR7Nh/RsU5tuG0GfIBKYry
VneV2fUzzb/X+Z1qt0BxyziFLw4OHHjcqVxoDShPVwhVZuig+oNUd54T9Vtf3VKQVkvTUcKIb6F9
fm2QRGsmN5dIFjlIDWFsY+3jnGzfxuz5suOZ6xb5slzoscMNGPo8QGuce95gulMFriVkcbs4DbPC
YUHsJpU/M6qQeSizp75ULWL2NA9ZxugG8ujfJqMdiQeubqLVLTTobSyu2bEPsIzEBKIdhr+kQ+Fj
73g+dLh/WHnbk04rX5JkpoFTZBF4QDWXtIkRx2jvBJGWt6Tzi9fXkT9ocXK7jLEWVBW6TmuWu6Rk
QxMiKQJ22cmejloCyghTLZ1Qi0eFlGZjg6rBMDaXJ0c8/X/mhpv+xGV0qbM4O9ZgMqqTIVBiydNN
GF3QOAZwEzrxvlDnIeq4PdKyyGZb91p8NOZdrg7Ekt26RGlNnC9/7KwjPYkvdp87WaXCjn0ovBD0
U4rlRybuyof0l7I3KsnECSPNiTkuaFZLhkqEA6dK7kgv4dGSTRnnsKCp7vRIw29XQIyat81hebu8
6jID3KrbQ9fY1Yy5irMIRDnPzej4MQRKspf/zg4XuMrcMOqOwU6UH7pm6wIR3F6rumSDS0bjcRGr
r3pVKwxMV/Tc37h36dMk6ZsRhsQ/a83dGP/HUSBkwID0RBlWS0mrok92l/wcu9CTTZgw0p9Y4q6T
wC4Y+lLAkpZv0Ebag8YoJmi3VGXd1OJ9/89u4Wme9diYUTqHIegeOVNKhuQam4dcXn7haFDKsD7Z
raAOc74lzXbssfrr8jcPHgBWit1jV7rEebdllBXC8azPdfyDPAd/h2mVuKzKqQTwQ93i+kuMqSBM
hiMTjscBA+2a84es+RoTTkJMDjYDJbVYdnTHwEDjX9k6pHASguY/ZkuuS0KfQ/ITWWtwS+OBcW7L
Y9CvqyokhdoizNJwGjZA4FUFGmvDWoZxEsayE1vrBjsZF9LxY6b0sAXFWSDTEskJIPt5Lpzpy1BE
5ggIc98jK9RS0wn6OJIEAaEDnIyBC2lQHCkaR8UYyumms96t6lCnieQuLlx/EI5AQwXPU8DLz+cp
RokBr1YkhpBxTxa0HOYaafKEVOpxzCXrLzzPdIge2SaAwdAA4hYlrnulX3BtOeooloTzsNw4I1O3
cVtqQTz3qY/mtGvTnc1g7qeaTK5WS6K3aErXki0ahgH3Afvt+XChxLuSFlSY0uV3Fj9Nf9EjCr2q
P7/PnQ62m9QlbQC3ZnEXlNQmTvmTGRK/EPV+QQEEq2UgsY++ZG7RDAaulsRARbAer3KVMR/Z6mPX
3U09JGV1BrWdFITBQLBgQWlxn/XuZrQ6Mll3TirTYxHNKG6KaL36lJ9TuRmF+pkdTQm+RYN0ToCc
EPOrPL8dWtlTWGhoJVkBZB+ExTwvVVt5ke6CQP44LPr7EpVeaKRKH6TYd+HlGL8uEn+5BlG5oYM6
BooMfF03rbopqZ0eDWcVfR7q/ljPt6W6Txbdb9tvFVoZl0KyDUWhETMI4l/ocCFCcrNoTT2dmnbC
S5LGm2LXQJ4wyfw51qGqHJNIRn8gul6cmuPcNCm6Sm80Dfm11NlrXvGU1wVABhojjZru/2I2/wyN
R2RAIgaMAAOG5lYvaNcnydiQ0lvI9GDo90ayBKqs/0AEqAX5CB5HqH6Bmob3ybJjabakaM8sp42l
0asKbEn5gwvBPteDhF8WJFd2esvSUXI5EJ0KDtpdLTANWytLwHl0KTXdHmwTiY2EpfEH8vEQdh4r
7S9i2KkV7gqiZt6C0w2js4ZsVxt44mSbpas3l5dN5CKnVrhrW5F7s9rnsOLo83e9JbjEHUBL5qem
DOYi2tjoxgHxFe4fSPNxZ2kL50hMFc/lCOmCHRgnf6JRWfXTZPqLGgD4rfBsQ38nLja8rt/E3GKI
1jeCvbjg1FxoEuQtkwn9CL3gjxUeCaDPEAszTCRsFOPdxJsctDASPxOmRIE8AXEJ8C4uOITOHa0r
0fxodKhMWSz0gPbvNtWzqtywmEBzzuve+2k//0Y3vDV/y+LSzxe/qPZ6e3fZRUR3Bxc9keg1Rcss
ULrnX2EsSt85rEYTMN2nY7xJqj1LbwZ73hiJrD1X5I6rEAaEoQzgU/ilU5ym6eoGiI4hKrZD678V
eeyn0E68PCRRHD4xw69dorlF7agrruK5p8QeiftbfYuyWypr8hGdMaeGuE08DYbFhh6nGf1o3mCK
TuRhUUI7CmTtBaLthTIzopKtojLw2UhychN2wSqPqxBi/W3zCAK5fw978U5/nauhNMAY5JGFXy+A
cVnUI3QsaIN6jfXWRLvLayMaCMj7LKTdcVlF0++5uxVKAZa1tUO7nJoHm1kPSdXtLOX9L6yg0oCW
Ocsywbd5bmVO8KsdCICORZeBOpWY46MzDxI3E9ZYUPMF2go0yaAy5c77fqRqO+UA10xNyFC0MFgf
WN4TBWdyUUJVZ955xdZOtmA5IaVxUFRnc3mYov3kubaNPwYQCDznBFWbTB9mTKbTZD2axL1NDWxW
QIuyIbESJ/86/YO0K7rRP3v40dXGzerSK1FRe3jKdBPzhw5Ej2zcrYkTq5ZcN74ODJZwcMEpXR1S
WqsXnbj70ntOzBq0XeEBmIJhBjQzatqEULVA6mx7eRK/euS5Lc4jl1br2zqDreLFzsmCZdQlFsSj
wfV6bT8HRyoX6AtXqcvWwvOMjkB7ZpqR7cqqaMlgpx5xHer+l/a47byAKN1qhx64EAUdLt6HUX5g
h0kZT8QTh+Q4yKjwHHQ49+8aFleDOeN1rtQ/gF29K9v8RolzGX+SAGPzKYyNzwY8E3W69Qg78Yao
dAu3jDEeLS+JHie+U6jExtuExRmu8R2xvWyXt2gtaX/09b6rnfCyi4gWEF1r/3wAN1Kl0Ed7WfAg
zLxnzbqmyrURjjKonuDCi2HiVYT6L3qKIYlwPky1bE2lxaP6mKdh19QEJdBkzIKYFYgsaAEyE3+w
SmKy0JJhb0VLeWKav/NCxQlS02svWYlevHwL8IYmS7YI3rsoa+u4ta2kvdBH4XYBFPMKtZ46TGKv
hFazc99q9MGj0gFikCCZf01zwKzBB2+3gRXtKcjGIOdR6K+X11KA6j//Dm532Hk9sqbFd9CX99a3
D01gHX9Gb8mmfvEObKMc7Lvi0XmKA4ndNTqeP0jP7XLvfcZmbbZKOBHEv8uwNP0V51GvEqf6Qe1C
9JyVsjynIFcDm8gHgfRiJYVVOZuqV1RjBJGEY1x26MI3/RY6zRMNVyycHR36gRGjPyaL5CEs6E84
t7v628mOtZsO4hca5rgiSkVuB3ubBOYdewYaE7e97oG5xI5JQsn4Ov+UzPPqR1/mGVSSyIfZYGjh
+17qlIKJQ0G0NRWLqM0vr0/CJJm2ujdt+qS6zrryLocgkDZg4Pl3q5xl18I1Hn35Amha4nK/Ynt5
qpGmHiKWJSryR/N4ozZo//Lan7hjvbJWuW4H800yYqFnIRkLGCJEQqF9ej7b/VKwxaML6AHUKgDS
/ZAqI8QaavfBenYzv1Vfm2lvgdOVUFUy26LICN+yVx4EnAM8G07jMBS1ex0lzFv4cnlrlGEuKXII
Z/PEBOdLDu4xUeRoiP5J4BaUlA34p2yipL3PZGDBr68++O2JLe4uUNiLEc+OieR27/7qPJNAlOLh
8mqti/HFOSB5ZQBxgvXic/Vz2QxIdsE5IBNKjE4JUXyqBvCqae+pcu0qPalkJ4souhtYIRsSbiBH
4jO2hr3MarLYuE1Z2P72d3A8aXoviW/CZToxsv79yZbPmqoGs76DB3PhVWHm2XE4eCpZ2lVE2ukS
0rAikdgUeh86RT55MZB0487lJnNxfhRWdpz0l1JNiEtfnOl7BRDi5TUTjQ0EzXhiQWhmZXM4H1sK
4rhab7DBJowkAG5yOM6RNQTmMqS+PtLfYHvQJDaFsXstTIMHbb17fLkDR8kwFx7O5NG+Yq/TfGdD
16dJY98oPX/KDy67LxzJXhNNqAkMIEj14SbwzvOB0jIbBsPFdk5Ax6T4UYYUtHIHQTvJASGc0BM7
nLMs1J6s3IadYWp+qtVjS5Ot9wryys2sRB65vHqmYMeBZBdoyzUdjAvI+aDYUldU6VJ6dF410CvI
eMNXJ+M39OnPc85h1Lo+lWNBj2z5PsYRqcGAXyuPvXLQu8Sfp/fLoxFt5lNz3BLVuD0B/FqinWy0
SDXeu6Bqk5J8ioLUqRFufVqvS1jerMDAwQNP1V005oE23VtT4LkhjQH5kgLp17TqpWnk9nKpdNPU
QHH3GFfbstll8QtIdcmAHLPSvEJEUbO+ZYt5f3kyhf5+4hrcyVmD2nIqupwi8QE+Lu0BHTlE024X
5HIuGxLeiJC4cRwT0qZ4qnNZ5b7VadQtUIdK1W1jg3esy0k8ehAf6ZPbWUm3qWWH0whRcbof1Gij
FUtYPVqgClvU6kqNeskOFLkRKCEh8LQ2WKGWe74pJi3vLMVq6HFWrx3zGU9EafuAaHI/U4oopUHR
kx8yBKrMdMotekROgmjDx8p0Hbc20TXZ7IrcFaU0JMCgZoO3BbfDVb30FLbY9FiBwjHZx4N21ZXx
Vb72fZcHY6FPQyMBBIuCCuoDyE0ggQu6a+4VMTjGrLaGSY+NMZEMb1IpAE2AwV/pb9erAkBoCMdc
YGkaLxpThqKgG9+i297PlOu1S3QMxuL7cqXV6K4yUJrAi1QN23HT2/+6PA77uDd8qgOsTX/nLsIS
ZaqL9VFIe7fcJLXyXHrRv09snhvhdqCZQDcN/Hh4FUblxmgoaZzJl/O/itz9ZCyfh+3J7SRumde5
Bh5Ceavv4+keucmd3A+FVgCyXAnJ0dHC3+3q2hvdFfFzzBY0apQaALis1H4oXi+jdxIdOkgloVkW
JMlro9352tRej8Kni5tPreT+mHtbyMBCaw+0wwRRaNu3sQqBgOT2chQT7mgwrYPGE+5oqZzVOLVQ
olLX60GznxXniqH5o8dysb8a3ireADpKFYxB+vnwDCxXU67DA+h+lxnODhxaVobHTWpsimqGHoHs
uiVcuhOL3H5W0TabVBbuyIzOe4Nt+xmSLZbkeiVcNQcPDDSbQ3SDZ+mwGmZE3QD/oPY39M60Gyva
a+MLq3H4NJK6jjBArZUlAxlqF2HxfAq7JIcyuOshpeOM3V1c6MptVbA+vOwRwhG5gM7j2Qln5FPC
kJV3gNLC3apHlnGtf0Be96ZvwaFz2Y5weU7scA6htg5NZxdN9Hr4phLJWSh0azSRrDSkOKZ4GN1g
xX3FEhd5bR1dlvridxNkx5W7qpBcNwzRQQWuX0iFQ/hhZcQ5XxQVu3aBTjtCeju6b51CrWCOJs8H
diY5RGuzarbESBvEyzFjme6DWCMhptnbV/WghMi924GaF+aOTdpzomgQQSr1fFN7Wb7XZgO98lG9
BG2Tta9pN1kb8FSoxE2RIa2W/GEompE4tEcqJtHr2yHDd8RTr0GwpE53Uz6mfmUDcqdW9hwC/UO3
Q1UkVzF+mRgZwFFQPJKJva8Rg7/1rdpReHaDIg/3ovMJAckzcytrocdJoY9zZz4ilWHf59TIA1bH
yVuiNJZktYXnKhDOgGngcQXpIu7IaWK7tlNjwr1kJg1UUonpe6/ak/NK39VfxW/NCbLGB4LusgeL
R/qPVb4omRYaVY0MVuug8trD5LzFzbtixPvRer5sSbTzQfLuoaUSRRQQKpzPKbXQ791WmFOTAXDY
qPSpiZhsEkXXdZSNP6kAQAzB3x+R42q0XpkpGqL03dS9Uq+5UwFP8qYt83ZFORI1Z6RPny6PTVBz
w7l2YpdbvBS/qgwe7l1JpdRkVOnzoqXstrYi9aqY4vI+LuMMbS/jHIyupewjXftWxpoRTHNR7wEZ
SCTrKnynn3wRz2vnAgXHFLSHQUOJ1EfnZ6xt9F/DD5X0VeC2EmuiUIX6G3Q3UQPGG50bvtK2Wtcn
MBZnaNlr9nmB5t8CQuqy7nqxISB+kARAKYKvWaWJOVMPUfcIqR0V1Qet64jzQ6b9LNwUwCyC7gPy
V5CDPHfVdm7B/tkgDjnkJwjl/EO+lfiLcDOcWOAOjrlv+qEEMAvVPQMaNPfdDiwmOyP8nZA5UAIX
/EH/pUUuxueWQ7NhHECi7PxqQiT5crN/U8pupyU7QKeRupzda2uoiAF9ACcnQylT/hEdyisS9D+z
us7JyWU3j3trntZZBXlFADrVPd2mT4nMQz7Tyl9i94mZ9cw+MTMrrIiyFmYmRFFiQXkR2lfblMTf
keInm/aIhq00eEUeMEQZIGD7+HYIn9+XUAb1E40XSTcUpHGhQdsGN97BGEBYokc4VdniZ2DNacAm
XrOX2QyL1sbLrJLsQtFtBFdgJMnABI9XJ3e3QpowNbUiy9GGDEUMT01/o8HypqCyNJnQjoV7ArDd
aI/nT8e5AYwAABPYae+n+mC6e9CrXnZXgYmVVhizZq/pAD7L6LRLnrNqhD5maL3mV4mMcVewwzXc
4C0o2qIpHqfRuZOg5NXXaTXla97DBGpgxwZoRPp69O+X5MwOtyStOTil7Q35sag/gLEGHYIUjS4I
iYCToCceA0EnMC+YG6eUuoo958c6d6Chfr22rbbquxRhLVwS21vBzah223yTexJ7ipr3dn4cta3V
Xo9ZCCDOX6z6iQku7sZu7k5NBhNArrTlASbAgX/ZhKhqv2K8AIvRV/oovskCOd5OyXtgcKKtdRVt
sg2Oa9L58+73syz/I7oVnNniojzS6IORtLCVZc/OeDBGsIIDJOoZFVGToLQDUFc3VTjmD0b+S5bC
MISOcTJSLuKncV8qbB2pkhDvl5uT+Sq+GY7q87JBitbPr35quy6Yrrow3fRB/5j5+Y4F1XO/hebx
1bwxd02IQkK6Erc+gmlOGqkFl7Wz6eECZGk3tVGs0/OiBWo4kWWvw5rj26Txo+C1ulNB8/LikSS8
7ANCTz6ZGG7zQ3RnyWrcz475GG0bKxxVfesum8tGhBHmxAi386ce+tV2DSNW/YTrdaE8qNOr5s+e
xKE/0VTceXc2i+uHnJx3U+pWprWORgt6wm76g7Zx97Zv4P1Q+Ymf7bUdvak3S+Bc2QHztZvv7aHZ
J2Dk2xoBqNMDNTA3oHDz+0dof+mb/F6DNm2ym4mNmTcIDdKNnBNzXVv+q9dS45p6xvnIZxFrL5qZ
vgJZoSPe7OYluDz7ItQKoHw4dJFmtEABzG29JFJ7J1cgplCjod8gS7GJKDqPu5c2D2NG6pw4dnFb
OJJzS7TnTs1ye063lTa3UgzLyZxNN6HZhU76UbP7H/aQyBRLBRcMjBFq2mv2fiV0P195G24cGxbG
SHV7n7VbZNm0Mt7kO8/atI7kyiryZ7xNkdTDDQNiEVxsNtMosuq1L7VtGj9TyyvktsO2uk/VCTzW
/z4jtfYr/GOMW70ih3JDNAC2bSTzjeW013H/ZjtDkDaMqBrdjKZMTEy4cB50q9B1C490uZjgxsj5
1SWarrIW0L65ZiBdttGvVDamRjL0huwuO6jYHhKyFsQqAOjndq2XgYrMG9CuFGv77/ssw31tqmWv
4dXb+E2GFAaKKajTIpHExSA1nWK9XTuSau1FrevNgLSNnj7q7Fti7sd+H+sJydH669B3Zu6K5vXy
GEVx9tQ8N8a5TOclj2poKEQ2YLsVslfR8hiz5uGynfV1+XWYqICvaWdke7hNV4P7KAayFq1fxpup
WldG1u2a4lF3fzDtLs+KcOhkNBPiof0xyW29GGhhAECAmkK/RBuAYu3d7IDxK2wmGZto26EU8c/Y
OL+MjUJZtAJLOGfNtrO9oJ6H+86tE9+wGVGgMXB5LkVx+dQe5zJLqkRoClv9EkxGqfnQu78vG5DN
HOcU6th7WrQaqJ+sPvHr6tG0JEFY5g9r3Dw5EVmGFo2Bwe/KHvJkOehge5xy6h2I9wyaQ1fpwwDG
6/KwhOukocUEW1mFWii3TjOym4puAIRc3024xcQ+HXfUIF3947Id4fQhQYh0MF5GX1gMI6bSaFkh
bFnr/JyjgfqRFl1Pk4yyU+gHBt4TK4nb2pN8PocWyy237Fa42vRs9zvFevyLcYBeQjVdaC5Advv8
99Okr5ASA95oBNVUYQG5AlypOshoB0QFbnRG/bGz+sqJL0TqTBV7RG1D0WAq2hQUTJNo3v9AGm47
OjpgM8z088Z9Q3dVR8r2zqJAdevTscBixuiOvTxuUdzXEYyRVdZX1DU3bkOZ2EzHtUKGXKG1Rzp/
ocSVCQGJreD2CQEz0PDxOkAKNIUVa8GogQxu658dnoTmeGdSyd1T6IyglvuPGS5YFLE9dqBVQuEI
jIkQOKYT+oFyGW5xnZKT8I7Hv4dRIK5/tsXjv8+X0Gx0Dc7YaY9mU5Dkccy2ameS2ARNSMoCregl
W5kbFW+Pz5xGk5nRzmq1x8netw6YhaOSLKqkt0VmhLtOAdiRRnOKQemjF/amT4EoidTny87GP3a/
DEU/nzpdgbbD2MCKet/+gK7X9iH63ex+ZTcMcUNyUnE+t9pCDx2ST8D0Qh6Q78AvRs8AOZ+qPVZN
Yx29KNIeospSfyZ40gfAlFiSSqLYHnAVa3u5Z/BJWjMzXMCBYG9wtrN1NVUaUfQSSC1nJ5lF7p36
/0b2xxI3i6OnVs2IY/gxrkI73zMP18LyOgtM9tbmt7i6jaMu8UHuCPs/k7i0rWBh/A9fSDdRqZsq
Y9Ye63IZ92pTo07WlOXGA9g27Hp1ebCyJp9JYZrTLp5MYy8Z8+p/3KZDEUWHXgJ6GdFJtPrvSdxE
O0PWrSXwx+Il+81aMj1ZN+O3AhIE3U05SUYr2Axnxrg4ogx5Z1ew9tim9VWhNmHeUX+eu1AyKJkd
7u5ReE71v6Rd147cSrL8IgL05rVo209Pc+wLoZE09N7z629wzgLbXc3bxO5ihIMjCVCyXFZWZmRE
IeSw03eyIQX+qS1VcBtN2xLacA2nxy3UsCCGQOQkOxW9tlHjeMsGsR37vMGNnf34exYX+WqOqbsA
bfbgNeolDNufXF/ccvl0CONSHzlhFyZAxWesyUT1yiwsnpsrq5Q7heJfBq12WO2T1mpk3/K80Igz
3mq6ccXUynzT8JaBySNN6bGJGvDA9OL0rtTHSVTWEkl0nu2f0/LvIf0kA642awehNsBRMCQ2/U6V
965Kti2nkonLzTDnSZkwToArg5UnK2dEgs4EXY7XNLlWVvPHF199hFTnXe532FwMUv1hL22RyzyK
kbyTms6QynaTJCDGF9bmeMnH4/DMNG4gUkNFYV6EK7t+GYuMEjJwFR9Dg4IY6cikbzs7OxdoZCDd
x+NNS2dW/jXZ/7ZHHdYyAgcpMqtY1EB1CgjZFqFg5mmnDwVanUQkj1BOSsEkN4AZutZCa8X+4qYC
EYYy9/sBJEl5Y02LpabsVO6StcANjNGhHyNAzrrjhKJKp/W2NCKXNcq7egLED+X7CMq0oSMzE2mF
FeTR4ppffQv18qwGrhnAB8hdhMTqWfQ0gP7MUEYTpd4JedP4v7nywPuG2QVqHgmS26UGt26ZoE+e
u4zDBzi3+8nioNi0JnT/0/J05/uvzFCjQk9vnfVKzl+yBFoHwIyBrbGogJUX2QhKRm2B1k896muN
1HXk6akEjFfdFL0pqLlm1OoUb/l68OygZQaz48ePUBnKnQLNki2EnERz4gH9UOJ8MtD70x39tIg2
jzcJ9Xr52aOgNEROjIX8EkfXo3tfQzQv+vwl9spTU+UXv1XXGuWX9iHq0CCIngsvEAq+XYxQjdoO
/R+YJXkcnVDwlY1ac2jJ96B/+Xg4iw4OzxhEOZC9RAWVuinyfhSRJy/4ixILn3EkW3Ji9/yRF8Cg
CK2VkDcS9ldQhnoS16Y0IKea5Zr5+COoFy6eacDRgBoFz1v8wvG7Ha8yFJMXKnXtoq8WL7VER0rQ
8ITvQvYNn39+bOwu5ofEAjptEQHhrS4BWHBrjAmZUeSYrna7uLgwJX8OB2haF01LCnbaMFOBfc/2
7MqFTDcDzmOEU5mZAOaUKnpib836YIueUmGo3XoaLbXp7CLZV/EZB42pJ6sZ3yuU2VjXb8yO6+y+
3kyQ9ZIa4/HgaR2rn89A+RP8InhacUA03n5GXIPeelS12p3Cl+mUCTrgT0lnKy3x0DRujrbPmEoG
cFs+91PtQtlKObM9F4UZSNtmhBYrKfcBZ4cCQR3cy8HGbbTDjktIy5zqy1rugy65//O9vAA+QXSh
IGak/FKglEIdl17tFhvlK/0bmp1eQv1vcjyj2bFPlSngPqqdymqs3mn3kOC69LvGmE7scXSilX3K
3TnlWZ7j6mso98XkYsyoIWaPt1sTOWq9NX3C6IjXcTF65Pff0YjIt2+sPBMWzgcPvl4wgICACkqu
899f3cNpO5W+lrGNy4XGIOd6y7/NctpcDo8J3/l4i9x7BIhMQOUYqQ3Q0GLTUlukrMfeaxrs1Kgr
HCWr3Cz+0KrCjoMGOlD+Po85Y+IgZiD33w3zt1Xf+mQNnHofeswfIc7gMWTM8UOd0shr+I4p5NqN
od2RyxUQqtHZP0u5EYm8PjZGzvik1DrTK/u5y497X5mFBTeBXBhISoAVAPWqSs25F2Yhq2Zh44rR
mwex3D7/G/n8Rkgz0iosUYpTEQeb4bWuNn1xKBLfqYJGrwVD8t9DDkyivLgSEdAwvvksCByy3iLy
IuhsU6hrgel5qS1ToXGFGmxnwj6vdMa3B0SjQ0RyTTKG9jscbDl6KtmBgBLEjAV+Jbkwz/vNBY5v
QL8U8v4g+MN/qG+Q+6zKPNxPrp+XqF5oQEqqPb+GobiPBGczErqyZm0kQbkTSqiCEczCXeuiBbz2
9TQ2Y/U1FI5KaSW96+UG+j7b9s/Kms/O5HZwswjTjGUHfSGcI7XmnQaAKBsF0kWdHJT1xuM46OIA
ilRpp40EEQHqlsPgTKuvmfszB/ADyB9UPMeRUwMu7PaEM+BH5pWSVy8G41ibr9BExzLhdF3erbiS
+wuAskQdrISXGomrYGm0i321yYyB/M2Iakwo6oo6NA90i4PMXON0KNR2ZmirhgzBOc4MjWCbWuzO
t6antXbDnxblm5mnvmqOiK48XC4JrSTBD1xafdQHI/qjbrNNBm1HyD0QYcc5iZUYuf4XMCvgNwx0
hKC2LFuMzVuKzZMRoo+xVdjJSkPInb+nPot6kEyJwNZzl92l10EQrCtmRgoAu9YUuegOfchx3S4/
tfE4sMTlefRjJ3+FijsGnRmuT36//aqIR+q9R1iystt/WNHv5hyZfiSLgXcExud2zjWW6VMpk9TL
ZPWYc8GRnMkJdW4bHUcjNVCK1WfVQWOLebUfn7R5PJTpWZABMQgwP2BWpExnfNnwQ9hplyB3Vf5Q
Qi8wqj7C4pCgQvrY1MISIsWLBk8ed+ec9rodZS90clBFaE8MR5KXOgDnPhqyCsQtyMcY7Jpk4Pzl
1MiuzdFKGhMXTNjKJXNRUAAto6+0/o+nbq5eQ0cDxGMCHmrU1EnlIHAV4H6u0BREkGqiFhaYAXQE
EDrnrzXN3S/UjKoGjeusxoRMOXUARMavIyRAYA0wYk8AUdcH/ybWu3FNNHfR0I8QHk45dsb891cO
IBHHLs8aIXR5tQSkwkzdAvmz0inDlVv0fj9gzoASBzENq8HdUhdYi9ynpDBh5CqXRAYMRUzM3GtI
yehJTkKWN8H083gH3j960fsgz8Q+HEDM0t2SIdOXF1HsR24DzfP28CVuR/2bIdEp1dESacfQr/xg
jcYu8BOYawUbGq4N5wLzYGhEXwzoeOFobqdWFRu2GYQkcuWXUp8MCHY6taW3byujvHu0UmaoK6zn
yqiKgjRyU+BiJaBjR7Mkgf41EX5Tmb4tkuDYGhUAsgkQRB8vhe4ba/cIP+/H2+N3O1bqdCQIWJQ6
xEcU777DEAgG6R1p4bonCMKKxmA+TdAIBr86KWyVwLmiy+rEkmxlyZd28/WUU9eZHKWcL7OYcoWM
3ElQdBHSrcUuri6PJ/0uSMWcz9opyJYriMZoZ1CLoyxncRO5EhKDahZA8llkeaJw534D9eHHxn7e
hvTkXlujRlW2bQhylTpy61+xmeidpRFsJ101eZ3XFQtgCNJahcmRwZiMr2cAz20ZEPfQzvcQmgQc
rCH1h0zaDUsqGxqXdqt/VyRyGCPSIVVvDEZjMBt1ZS1osOLP/ldmnj8WHXy466jPDqKoq2JejNzO
Eoxut5mI7yikPU8QqeYB1B51dtsYxaa0I8s/P7dWb8kk37CWkODu/ZUa2XYYyCU0mKc1feTF9cPt
BO+giADaUkdz6BvcFuH8aa0GKJDTtJPRlJwjI86IBJKyz4+XcOl4oHdFZkF8i14skbLHq7GWMl0Z
oxNP3mRToufeRmaUPbOW6LsP4LEzry1R3qBqSzzqBlhiRyJYfmmVreUpu6S0RYNBbuGdzTf/29io
ox9UWiEwWYGxtVDUCZ7a4diFA2lW8GN02R/bCb0o8+ULGmZUJWkN3TCNMw70CpHLK0bV7tLE9RGM
Thv0qBABMPxWRDw67TrG6e34woEL5G+95tPv1xHfAE2VmXEHcRQNcWSnPpA4JoxdeXQq5eSFO688
8NzX4xldHCpEaH4aVYDW0KjYaeAHvLzZOHYHSzsJH6WZfhdPkcFvYlOxAYQyIUeSk3IlFb1i9i4B
0aOFzYcmQuw2+9YWz/m5NlpLM6dta7FWsVUMeJ4TvzLYe5eNABGncM7TIb9LY92TxO+TmB9iN2As
7yAe69gZPaQYuBWUBq2OPO8fRB44fbIM0ti7lmk2xLu38NnEnfb1+V0hJUGgDzEUC9zC5Nl+2u/f
7L9Pf/967/0pPjEF6da4rxeGitwyRACQvwZh00/P5lWslULGHgRaZeZ6n5nF/OJMKGobK1vnPsxC
fReNuID3CKAnoMPuseBKr6uGzB234mv7GZz8T+ArbMlhnsc/jdlfvDc41kPMkrwworUzOnuX25sK
1md+JjSMgdCYTqBXvdCkZSBkbmEMe1QFdr4NgDSUXXDTJ4c1wOVP7vaROcqtciPklGJJhrlN6qTn
AWrWOrvRjtVO3kAN0xGM8kU61hZkKuzGDi/Zi+Z6Juu0b0pE1CPzkbysLsDaFFAOmNXCiCm0+ZsA
gC8sWS/twAIg3eCN3PKOayKni+t9NeOU9y2KLqzCXMlchmnIpJ6F5CCNJ7HVtepF6HWQVz/eYPfR
5u0KU5d6wXTKAB7UzGW9I98lhlDuQvE/pESejyo6vNH1L6G4iGwota6h7I+CUrGBW4Ozh3sr1tJc
C4MAaQLCNkia4hEsUIPoMg10kjwXuJLyZ2iemMwOvTXI0cJhR9SPaib4GRAn0pStg5RqgyjnkXsS
DNF85km98qC6T0vibXFtgbolkJbMGK+ABc5/Rt8TUaMnLjmwo51Lf1Teyl3R34l76ZcGkSbUcB/v
g4XUybX1u8sCFamU50dYFz/9Uu9f47+SNe2Sr97wD0RwxsgUN2GxKV4EIq/JWS9cw5hVHnRc2CSA
kFGZcjHLhFaoSjx5UtLjseNUZ3kNojYfnGvfghADuXgYAUWmBPER6hzXUx/Wcu7nrj8yJJaOKjKi
K1NIn13aBHV2s9ZTGj+FiWzffzO/MZzX8pX/lW6DS4i3krSNPTJ9J8f0qXfZlXzkXaL/H+Po98NM
Yox0hqGr+ipXxwjGXWFXvAV6cJH3ick84TAEZO1moE8cbW0+LVdXX5wPZTHM1kAPYAzNPgmQ1uhe
H08oHdXPRhD7ctDAQr7pDiIJBqmpbEU2h+tVZat8iVN9mNAitUZiffeypw3N+/NqNGXfpGlRTrkr
EG/U/V3+kuy4bXFUnbUrbtUUNXHyxBYqD2Iml9l5h2KTnHzb3wfPEVkjP1xaoevJmyf3ekxaDLcr
w5Ai4cXu/SnRfxLbjxdocdOhtCOiCowACKIut0Y4mRFij+Nyt9+KoMok3Vfxpr2AUvdFeZIikq4U
Te5eQ1goJDsheIdEJBJ3IrVQFW6aYg5JXOHEJ6R/rs/qCZHmTvgOT2tOaWH33diiVqoBvb0fMEnp
xrtw2xDPKa32bY1gcf5HKK90Y4RapUBWB/D8w0iwSZ4Ehz3x+7UttzgOoAMhhYm3JIpet2sUAoDO
x0VZutPv/pdwDL6EivBv3q/HW+GnKZMaCa54FHWhh4eeYLogzktxAph6XrrJe6APu2fbsoYdQaR4
9MibfnYi0jqPTS7MHSyqHAtvN9dzqVsfDIdx67N16abPfkn4U2Nj260Qly+colkFAy8ZbLa5D+52
8vyMicucYSqX5Q5RohEWwHTfX7k4loygPAf0NNAbLPQhb42AsiTluiKo3ZDbRECHgdJQBZDg8Wzd
3394Ls3ZexQD8WKi0fxSolVlUWbAhigFCo4JtDzyNknM/80KNRS2ZdAzDz5q1BsvDJ+TfBhXxnEH
AME0YSAafABKH3gQURe5lKthVHsw0XLbSfzFMpol87osIx31VIxktBq9y3XN3zICOLQ2WbayJRYn
UoQKAfYenkV0zYWL5VgS/LR2hw6C5pDeTPW2Grm1YS6bAaYe0GLUUmmcixS03jj6gNdU6LyVQOmt
55OedTq0WACR5N/Z+LObPtE1A4VLbo3phg7I5jkGymZ27GjBBpDwdkdOTAponwd8RjFWjsS+eXJk
jvwrFKFXhnm/9W8NUSETBwgb4O9K7YJ1T0/Rx9cV6O6wH2/Ku6ooPZz5K67uQkbicjnIAYKQCOhC
rPowfPl/M1B4bzIHKCXUBEOjsB2lJ4NVGWeebAPSEsmYs+8+Eu2XFr99/E1LywttKVCxzNT+d4Xq
YMqlNAUTn1srYfDMaaxmTFNQr7jIu5LJz8iB6MclArZBjfbKyjROgaoyDYoJ6pbbpc+GxeqZxe0U
ZJ6AQU0ceYeaL2/o2mblsv4BgN3eCFjbK9uU72zLjgUcFrbB4fF2QDFaL4xqI2+7U20hI2zlm1+5
lRqvLLhUEvPy5/EE/zQzPDLP3y560hUC1/p+6wKCaal2cZKQImLtYuMlBDl2S7IHR9F7C0WMZ34/
HLPtWtX7DiNAzz59jPp06FkBM+Cret58KW9DvfWU9yawlLdI1LkAj7zaiktSc3bGTHbaQNXMYLM/
owBq1nwPMlFZySEKxhh5HYGHQJcZI9Xwp9Nz69v58FeCNkkPMvzc0Vjr8QQuhKpIDQCyjUsJDMao
e95OoNRHchC2wI74hR4W+9o3ZWbHOPVbdtD2a5f50nnAzQc6KKS7Zt9za6xoObYqGbZ12fZXJ8aE
60Pj8XiWfBrCEhQugLtBax4VO4ZRKCpDFLcuekKT7dDk2QZMgZXOtppGAIEvV+wtBKuAfgF/A/QX
em04GnJXjzHa25O0xfNFIofoIh2cCyBt34+H9VNroPf5tRl6kymJkjERzIw22mu30kX6ze0s68AZ
8lPleHtb+iQ2Ic8ded5oZvTLZDbnM0uCz3MLvMel0EfyvTJ0YT5bj75pXu0rh8tW9SRpLb5JHkms
7iIF0LJnNrA0VDFQTUQm8Zy+oKpVuJNkte+QLwC9ERDZilE6I1jmarN5EaId991wm5r/0gxeItXe
G41gLf91V+mcz+j19FF3Q5XWTdbUSevy8a7uDkKhg1bh27cyXTP0nvQ7/A5yGiQyI7Oydf7ZOCfc
ylH7QTM8mi9qb/JDxzK8l7dun9pjbAOYnrNfwGv5la45jHaupa2WntP+VBYTEfpdUmxC9quQEz1R
COolaaoLzPuk6vFBqQxNNkbtuQPePTZFPJjFbc9baQ/G1+9iU/VgICAcY1fxKY/NQdWhWs+1x6A4
Dt5TVIMSuobqIAg+epJAaeZvnNrtXi3MSbaETfg78sOd6gPTTPxhlYrnPoPCK6AVxi8U1eYi++2+
qbW6A918W7vvn6cvgGYY0mygZ/nEkC+oFKP0PJefkd1nQEXig6Jq/sl1/D/+kAGo6HjcmluWbH8l
zotgghMRV/sFIg4AXY1IWf/z0zuZjjPw+BgunXZIk6DjV0RYClZCylu2VZWmgzIiLFQ2Ccv+DuX2
IL5FvxTGkTUrqxpXbV+jqFrbOvcnDWUBfu5oBocG3kO3MybkYeIha9e4vdRNpJ7KTzHS3tnIP2jh
xK6c66UrASSkYJVH6QjpXLoELERVmLXyjNsVkl06urVUGwUrGgoy0/J7JJzSjtTlWm5yKZK4MUsd
j1Io2Yqf4cLaCVwzxZNYkuQSb/0X2eiBWxNMTucJs2ENDmk2ZlODk6Z0gv+0GAJPgXLOnGCe8TV3
8iC9EhYiA+5Ll2e3IdFUi498o3kZLyC5GwQAFEw8EE9isRK9zr6S8g2opvEQvwF+CGKv1AqnY5SK
FYs4hpEOOe+Tml/DDN2hJn9GdmWCml8mKJGTGrzGLTm7wFKCpaTjA7vzrZjZFnpeIPztvzrb718f
n5qFrAHm9MoylZyQi4jX0gCDwyPGqjago8ZJ/tuR37+Bb8BycnqFS8o3NPys4TDu6qP0sKmYgxf9
bGqDAODYg7jt0McJn+JvA/gU4OH5d/RmgZLSGtf4PO8Ag7Rd6pHcK17lqwymuzYrQDUCXdY5QAbj
vQQUvJDiQeKR3MrOsaEB+MKvFE7v6gyUefpNoKWe3+WgE0YKstgzR+WoPQ9vylE5DHb7pT0Fh7W0
3f+zykjhAm6NRhEahVz5fCf7A06ON5D0NX4uLoE1OZqe/w4w+ICk0Iz4ENxLbbI+SQ3vqJqP99lC
onLeZ//+AmqpWQGIglTEUheCqSS6Z0NwLHViMH9GxOOJd2JLk+3/rFhdus7QpILa6dxtB1a2W+es
MqyXCTXCIO73sJHRzwrl+0/WFAUr9Ddo72afuHGv4nF5ERO3rYGI5fUmXlnv2T/c+49/fwQVi/W1
lLCBjMlXk7Y3Aw6+ug+FXO/k4u3xeBc91azOjLeCCo5qypLmDxqfFxLaK6a/fH5gq0Z/bGBepbuh
XBmgXKEmFC1Im9jGHfbMu+RIeAjtphd5ZcIWb7kflel/jYNyh9xUZYrQc40bfwu/mff4r/ai7sVL
ecrylQEt78urEVH+bxqzYgoFmJpawn9CQjA9JIFeAi68Y/fDQQPv3cfjOeTmf5KeRDANoQwG9XBk
ainvo7AgqwH/ZuMWoPj9AG7pI91KEhg3h1cI7tQ7xU3f/AwqeSsZj8Vb5sowLRUn1iyDsEJDJwge
4dVetrV3bQdBITwJvlMrfFpTDF9yO3MKC5cm4iJsSmodowxdqBmPF19THvCoDuTKlqKXSnypyslp
BjNHZQkyGglAqyMZWEcU9SoTCDR723xbpZ6exZmTZ1a+Rk20NBU3X0Yte9tXAueNeHSIkcOXOwnd
J91TwH9kMZSBjh5jlR/NYdom0dfjxb9zSBz65gBCnmk6EKvSjciVGvRNi3DqjH40DUB/Wccl+NyO
T6VXmVzvoaN/DTd+n68FpnImHMYKqGDuork6Qr8WUTgv6nPAnPzx7GmMMYinrAFip9qObwF48OR9
3loCiJ81Ixpttv37eNT3WTB8AmAB6Hyb2cMA9rr1w3mhBkGoNfW5VdB2TBhwSbKfCd+YQc5anMTo
soK31jEcN0m5UQKjTJ945nsaR7RulScNqjJ/fAasu3rLrCzInUebvwwdSDMFDC4huio9SU1boW+0
Pgt1YHTivmS+m9rtx/dG1hwB1+Xjmbi7C2ZzMki3EcEjDPg5MVfv8iZPGbCD9PVZ9mNIIew0MMLI
9RrubL7WbjwMZYWnpltS02SUh/rcp99K05GmAQN8Vxo1iwwS+xzHVsQ7mZfqZetk0wtUAFbc6vKC
X41z/sKrcbJtIEk+2p/PbalHQWYrTGNGZQZJqnFTT7nBhboYF2RCiTL++BjKvRh/Ns0LKGVMLzC8
fCsqNdGiJ/SecX7m/BeLgGQsNiQL5lw6/sr5jA3laIICBiAIre8MXq0n3eY/N4JkF5q+AJaH8DP1
km5VNawaxavPncp81XVYObEyJTZq6mvUDvdZTiw3BEXwXJ8PFyDUt5NdC20AYjWuOXds8ymHnukP
hykESlm0eb/WwSYxdx4JTpYatfDctc/CsJVaJ3wqd5GH7qm02U/JJeAtUCAFn6EemT36YVPv1JWb
vLNzhfTg/Sj1slxDbCzukzk0mwGg0FagKVTyAYrLk6Y055jhduB8Mpm+I2MwPodobhFzUU/VJ6b+
ngVUgxqhqfKFdzipw6c+BLIYIkFxYvHvLd4nTWEkImtA53hlL9+HCJheDdqCCpp8UIn5SWBd7WVx
HKMylfrmXPYGxEti3Eh7dJF7ZleR8qL8AYRzNB5vnoVr4sYk5S8bLvIluYJJ6MamhxZ4I2Z4FsZz
h4dK9qtf7RecNyPtMGY0MOrTKLWKdK0rhINExslvz+1306A5Xibac+o9j0/9UBHEqU4orTSkLThC
sCdATAXtJHMbJvUeGASgVDOpH87I5kxGWvToF/H5GIqXypp87RxlUIObvTty6Gg9RpcBFRWzuVYF
3DgNZ2CujIKHoJXm63nptP4Kp97imK4MzX9/tVG4jveromGHc9fYSlKQJtq24xrr0V2MjwDiejRU
TKXWNe7YGqPp4zc/+iq818db7z6PRhmg9t7ocXIY+TAgcYRTnK7Vg9FCWwTKnuDGnY7da7cS798v
EHgMZg/G8qiMY3C38ybybRIrXjCc8zzM7UAq4l3Ts6OhTmMOZDq/xvN/f+ejvIEGGiTs0PsLdd1b
e5MnRYBkVMPZDxWnOSWiTzyvNtOxNaYYG96P1rrA7xcNAAZgM3iYRfqO7sHuRNBUoRg3nBNVQ9o0
RMt3nClrVu5fFmBC+HlYQHYdTou+CMYEbJFqKGEiu1LZVEmqWsAx8HrPFrHRVmnhDAwTO0mFt0U9
Zt+d2o5mOCgd8SHAYYLFySdoMeksQPR8U42HxBb8ai3JPE/v7XnEV0JuVJgzeSqa82+nP+ykUCtB
WnvWip5oWqizQB1yvWqovRVpaywAS1N/bY1a7FrTaokfEfd2ZW74teSIdbYCHF0aEM+j9RSN7bOq
ALV/oTAqtr0Yj2cBYC/vJZSwjQ6y8Mpyz4/PJn8f2ME746CI6OZH7EKrpsaJF0pi2o7noMitIPlk
KwsK7iRq9OFUPSk+2hvUt0DtDagM4dh+htFz6tuRtgPTQYHe4+639JGFClFnTo5hJZS+d3/g4fip
pkvIhKOMcLuuPVTCtbHsx3MZ+/tQAhREK0dSBtkaa/vSkgINr+JhiZQsjvCtITlvFb5nmvE8qc3R
FyuHT4OXxzO9aAL9k5hm1BNg6NaEwoAOVewxloAL8GTJOHAPl+yq2PYciNNHYcbC4lKaG2FpaNiY
y1xZydJ4zj1IiXjwC7avcI1RSXmjB606vklh3TkZE1R6Oo61CfHVdNtUVa2nTcQbjwe9tIB4n0HD
Hi92HEzq2ZAkfV5UETeepVo5Sdg4SZueQG9kPzaz4O5nQV5OBhsXKts0pCtJFOwNmR3PYR88Z2DF
iKfMrKpf4xrb2NK5lKGmhMtlLqLTcf4k1TJfCvF0rrvobxVrRob/ENSJDH7S3LKp18oz92Eb3vRX
BqkT0DS8L6i9D4NtY/dcpHPFbzFzExbAbcKrv4XOfDyVC7EpLKL6BE4VoO7h9G/36QSCxzQFUOmc
RluuFQye23pyAkazhvh4Vvvin7EVrXHyTwobberMX3lKLZ0TNCOCUnHOHCFOvrXfR1wpgMtyOgND
OemV4Bc2KH7XxAjuE/a42BTgzeD4NAUvKuo4jlXApGWoIHmhxA5XGN1oVCHhG8NLZRJdBMVG0zJY
uOyC0eyiLQ1h4ndg9qlRmg3jz152orTcVo1wWZn/+8AZH4a+HFB5gg8dJ/l2/ClfN1Um4cMG5iQD
xsILesCYfHniXoTCCqXPfi3Hu3RIMREAFAGajc4n6l3JiyiVx6Iw4fT4JuMJFjAVmyxZe4EsHdK5
IxckmgL48+miFw9d1iFhp+k8DF2C5vII7BVqWRE5AIFSH/x5PI8LERmCb3A5IUOFjUyL6zVBEWtD
47NnLm9YOw/jFzVhJJ31hWafZlFqpxWnmJ04rDWuLJxYGAaDKCSTkY2lYxHAnVVxrAMYvvDbyu1t
vtenbNt8c+3H4yEurNuNJSoOSdlU4IoIQ9TSbFNKoPwAtWQwKk+PzSwNCMWOmQht7qekHYKYJpPW
ZPl4Vg+JjjNSvj7nki4Ees6Sx5aW1uzaEnVbjBmIb7wclqrY0uS/gBHqFXuO0b/Nqm7dWY+tLY0L
qCFsegDP75nV/KBg+0irxrPCJqYS+ABicYagGqMKRWv2OStQIPXcxzaXRohHyQzFBCXOXdcUZONB
yZvyGCE6EsTziJZuMMdlIKi0umgFrLdmi0qYJb6qeomGu5fV2WMOHD9oKvhdvmJlyZGiVQBYap4F
lQI4gm79ldjkSqqW4ngeNQAQ2/yU95khDZHlRfImTvYRY1ZAoPRPUtjb2dS8Msg4eH80+chKoLrX
q/Oo/mmn348nesHZ3HzV/PdXD+eB4XqGCREGDT46ntVuw0cgxgE/WAzi4MemFuf5agKoY+ipOITQ
8hzPPi8mpM5Q9eF9CEfiJYKdG/VY4jVF3IUwBCVXiNejPR5Oho53xsyPo2QK4bEb9uz5duGxphZs
uuQLuuGPR7fkZGaiRYhZ4GZAb+ztRHrcFHeVkE9ngOtap/fU0WJEPAUjYSo3j00tlBUAn8WYZuXV
2X1SOzYfZfjNqZjOcXKp+Nc0/psov5uTGhnhdGyq14R5y4pdkxrAVILJLrIf218aKgIPIBXRHwtc
BnUPsipT90EyYlbFIbbTrP4NtVTfnGqoFzy2tOR6frTDcEWouA+p3cmDuk8bOdy4/aCnz8IlH0/C
buJDEBxYfrC2QRfHNSuV/csatUGrYSp8Jpens1Si9tgBJKyGZtn6K2/We9jdnI3AxY6WCrwo0cFx
u1WaEQG6LzLTWewMqLuzSLcXZ037yKqCpDWAXoUZSU7HVHof/alqw0N2JH7yBBLF27LelHxEwP2f
FDo/HaXBDQuVxL1ykLOVR8nSgUX2FYg0tK6iA4RaZ28oxUGVvOkMxDZLhEp4akE9r3dxxelaEHZG
DTJsPVeb/yJLhB4DZGyQF4VqCp32Lce6qBVw552Vd6gdiHxtqD4g4pu0HIz07fEWW1h0RFkoeSOW
BBad7h2M0ek04vHHngMQCZpckHKkaPLQrNqkcB6b+slGUG9OlLmgzo1HEZJu8jzhV842irS+l5We
O6uK78oJmxq5h8g5GThen8YKYoLgGjeGikEj/ySDoVKaOKut2NTx4cieq3DIIIIdVmRq5XinIvq1
lK7rLSEMfVIlWnuIeDEz1ISrIOCQq2ZWtZCSmmSPexe6oTWRbRZMYCHSp2Rkg+ch8FUozna5kaDf
a8VLLdws4LaYH7RIOaHwRu3yom3KKGgz4Zy3+7SpDun4pNYoGajqyjZdcofXlmh/lAZhXk5dIpxT
xQJ+AQDSCZFQZQZZ7nDhUUnADAaluDgguehb0efo7dpsJMrAfDxeYBHrR63vzEKLNyELZW/Ug27X
t0Xtr9I0fAjLZUYtIsG+Boi7x23hWFybmLfz1RZqmHQatCwWzrG0k/OjUqHBALFE3/K2MuyH+v9I
O7MeuY1kC/8iAtyXV7KW7lK11KXdeiEkW+K+7/z196M8tquyiSKkOwPMDOBBRyUzMjIy4sQ5ry2Q
gBRV0+ncmpOnwk4U7zVQP/Hb31krzyFudC49caZKSZqkac1KuxiydNak3kNrfOuJtzyhX37P/2wI
LhTXnay0baldJi/Xdql5zLwi9axjfUrqfeXv0s//rzWJjqT2jFelGWuKKL0bILOAYN+38BJfAzaI
kRSOBHQ9jKIJS9LGupztXNIvzfg4mj8a/VPr6tP3DumXPyt1Lx3u23sZ3TDHyBjtlyXqyMIF2rTq
XIcQ9F3wzEOUvxmzBzltNoy8dHsUXWXUrUxCJI1XIfVB3q4xE1g8L0PI6PqUt7By01XaOObLl7l1
BqgHCJ5LL4n/MIV6i9RkVlBIpnFpD2YFjfx8ljwputTG5w9KvIWPXPlujFUyA8IENtVOS0gF0qQP
miQKjItZZecK6Ji0y7X+l1G1qNVZFI8WIWxuOdHf6tGSB81qWJJf1gdEqmt0M1pYYJEFOudjGO1N
fbYPVTIoD0NpQfXWWeFrS2uLY6UGxcNgJPHGXi4LE78yU3cUlLj0uRKFK6qeY5iJ+tK4NHvb+izJ
bqX/OQA3k473HXNxvFs7zNfhGSY1NKj0XrBItbMJJXmjXOZwZ8iaW/xpjgdj2hpxeLmPOghx3lyL
/gCzNcJywoX+aMpMhRdklR6hU0NCstacPfW0+uH+ilYeeIut5Vxr9AGB2rDkq9DscIXKRmMoF2X+
FDXOJ22M9yqt9UTeDc2+tyKvsxqXkcXWnoFdHSNTfUh0tygeIwmA1vta3yXgb/q/7v+uF+wWNL4Y
48WRly9NGi3EgMqE9j2id3UZINFqYQLthuey+txU87e+VbyKmmXaQ1YbyJ4Wv4mLiMbfm7r6VMjD
+wqkiJmrf2mzvfHwfHmcwUPpfCiiIZV+MWgo/TDUEB2qF0U6WVnhDlOBvJVn1+GhmD+OkltOG9F9
JU9YTGJtcbrlGr3doHEIciXmn1yyt1OfAdb3d3GRxm4gJ57UkjfIse32ryvHNRPtTTjsZSP2/N56
DOpu45j9LAbd+j+0RvADL0NfcBOL/m9XRdIPU6hfhtp39qqVZIfKV8aHfqqaS6GXslsWkg9aTO9d
3y7MBwnENnOoQ/9jwz2W6Pzil3DclUWvDeCq8JhM6iYzAynSL5Yyuka4t6Q/WiawGzt2FRiE09et
J7+qECK29vctv/QAPsGVYSFbktvE0hqdT5A4JZySU8HES8ZL1suck5Q8N+HGu2ulYg8vM10P1Vgk
u2WxlO3bkgIIqjYv4bkI33fTAAH4UbrElCClwc3b3DUGt3G0g1xuQC5WYgOmCXcIPiwTzSIaOtEy
Xwr6zrxoVuRGmeY6+pfBB8RCcJBDVIxTaCYPdbnXGjf4kzBR1PsSpVS/fJj0pyh+DIJ079jjxu96
Ge2Xn0WwhzkFwTcRn6HaUZvH+mBeJEN90JrHMoASe1Z2eWEc/F8HwSqGpiBHwSi+jquJvLZ9qOiD
ZkzWpWMEtjrX8KQu1cR4OsTxuwn875t6eCr0xzCeXlnKVjL58sYxNGA2MpUT9v9FebYbclokTm9d
Wm0/QHNp+u96FOi6d2n/V1q9tT6O0GXnY3yclzmwTyC3pnFjfH65bYSjdvMThERJZg67HqPBupil
p0gHNfkI9pTi6ZPdvorhCL9/vl7efbcLFg62ZitzLkmzdeH5a3pDiWSTVU5gSexi68H+EtTL1tIg
Ig8ky6RwKyRnQ97OYZvp1mUMGaosP4a03sxXygyWWy/aR6oTMcALa5f6T0n3fH+dqxt7ZVv4qmj7
xLDTatbFsY5R+Vz4bwNU4DeCx88TKuwdyA6NYwJpIpPdy9e+ut2BMBh5k2rxW12S8ZAq9fVoF1h+
Dw9C3sTVzokVGsltpYHpiFr4ep+qRhk/RWVQVm7MJLT/MMpN9LVCsOaT5DioytBkyV/H2QibQ19M
aBU5/J+DXS6nzGX0UZj7D20Sy7ZXzulsI5YBlnfXB4P1ndHkqPRg6y0yLxqV+oNtDNlnPZykr8W8
VAM4BbN1jLWM290YZss8QRgidQddLykTKhGYQE/K9eWPIjjvDUmbfm3nBm0iGD8gK9V8ZJLSGiCS
GSbjp0Hu/GGXR2bPmKamZF4ea0zrFG1l5V5iZsXn2Bo7XmRGIT1n0HnBEUaD1PAmdATt57Emd/8O
RbmGEwwjFQwQ4NO3Ohua3B0z38hfz8S6T13TpZDIM7ZxTpQ0rbyy9rMdzGMD9IKdnY5QZLXSeZa1
APEoKmzNzuTbJLvBmIdvphk2mddkPc2XTlUL5yjNhh58zZySiCN3RlEdokKHX3PKil77MDV6ep58
EGobtX7h5IH+oTvIxf6P8KTwerBGfcrDAn1LLaVdGknmpYvy3rW7jbtbuEH/trNwn9sI3wDyF+zA
OePPM2Kx5yLznVfx5Nielo3GrkqyCIaToT7WTmM/Fmq1k5T6F1nF/mcdlQPeMEtHVDjzyZQlflBZ
8bk/O9/o9t4/1UKs/PnXkYjgiUy2thTMbs9bHKqJr2VzfE7TaV9b7WNktN5Acysr36vNsTB/DUH4
wp4QLZ0xsCtLwp6Fj+pSwuRf4W6OCQkX7gsrQs5TlI2SS4rCsLo5skPO09w4b8y2PfVO+RAnG5Fx
+WtXMetva7xEdKrn0BaLLfKFE2lCXiM+1/ose0UWjJ42KvPu/k6JNY2/zcCWwosRWB+w0tutKosi
axn7jc+VURx0+UECOqh6tT0cZ2rSU5rumELfNfFWcUMI/C/sLv/8KiSXZahJmsmWmdlrpz+2WXNw
yueu3Frg6me8Wp9wzIw0UdSiWsSAR3d6N2y8G9eCBYMH/3695SBcrUJyuDz75eupDXVK6ascyOD/
tjh1Vq0AgFxUo5DDkYXjNJRGXI2GxGF1yuOgNq6Z6aQ5v5ZP/r0jV1bEQ+QYITNWAdOcykfTL71W
JUyn8r6Yvjfah/tut3qUHJt+DcUTMKxLcLz+bnJDmIVZ+EwR2nA1A4JBLYnknVoH8RFNcsjjy2RL
OWHtM0KAuQRcqBN4ud4aDXJfwc2i5Kzo31v0wamdM01xub+yVSNw/1G2Y+z5xSyhz3Kz0s6T86gr
r3tDfh20xusRWoP7ZtY+IFp9yNABnOYhKmxWn2X9pCZVcramQ1J/tfRzHuwgj9wlWzNf6wv6z5IQ
9YaegRBJRVIav3uEKo/X5P2lrBoAyrfoCpHhi1dRMGhjV7YYqORsb49HeWLqJthw7rVwQzvqXyPC
ETJTKFrkrkjOJZMyyb4ITlZ+nLeKgqtL4Uql+rg8VmVhVzQAy3MiD2x+vZcrssPcC7nN73+vtaWQ
pC+DV7z+QLPeunEyFz4M00ZyrsO9zqil7zk8w9X9fSviq/dnOLg2IxxRmQSrsbQoPcs1A+YUmQav
npU/lKmg5zn7po/YeZbuqFCF+9HvmDFrLUbudalz5RY1xmIqPc2a8iNvVGnf1ibEG9EY7Hpt7j1j
7NGam7T5/f1fvbYBVz9afKXWSlmC1OTbDP1ZqY7avFfMjXt5LbdZIOkGvspz+EUDuI/joK9bmrjm
q677UOnRG7XpXR6nyGV+H7R6YyNWlwRO0eHpQo1SnPio5KAoOmWIz5nTxru+NeRXWg3xjFPHxvH+
11u7KxeZuX9MCVte13o8xnEXn5u9td/iv1tfB7A4EDQ2jF7ChT+nQ6fUy3dLmZWnH+CF5ew5w0b4
XT0ctGj+sSJc97U2BXOqY6VR6aUm5cmYUs/pvkLO8u7+x1pdD27A5AWXCvfY7TFsAOuXE7Qa5zb6
aliXObgM6e8sBvDW0pthQEGEpZhpV01pSwrI9O806K41M97sXDbT57WnyKIq+I8dIWzpTpNI6kwu
lnXa3iiZMZSYWpMmr4FlByE2z1Ggxgw3PuBq6glKHEyzBU7kxYDRRIsGqUGSp8kovTB9Q035CGXX
2A/oX0Re6P+pBpZnN0y+3t+6VT/nXQJ+EdAABdzbrSsLNR61gUQgjWOv8n84xdb0xKpzXFlY/vlV
fkMVS6/Dhsfd6H8YxhPFYXfoPt5fxWogWhq4DGMapibySYaRaQ5mzBPOzo9y5PkM+ip7pznECKht
oYbW0o2fzeL/2RK+WDP0CUALbCUleOECvkH9DZAsS68PqrEFHFrdnqWsCR6TjodYjwrNOWLwhBTK
DmQZ5tL8uSjSjWqeqOT583rjTy9TdGRrtDJud8galznBOk7O9Akdu3Gp5TXR6TDaXyV13xYf9XcQ
3cnpJ+bLY6T/Gs2FYWscd+WQuImaH+7v5dr3XVhBgZ4twzDig7mT2nka0yw593K+z7OLCqxjgi/P
zkBPORsJxJpzMkKPGtQy3U6x6HbphU+JN5LJHdPHQs7cynnKUCm5v6C1kLIc7EVJG+5e8fU6KU7p
j2h4nLtWOsVxBj1Mui9r2U16pWZZEPZnrVsY0tak+JrzAOIAxQHklakaIdFrzaRVKpnyjTzk73L2
bBiTx/trW92sKxNCuEw63ewkmEXPFPdMS3+nGE+xVh/yqvNGS9vYrC1jwsnLlvFayTCWctQhGVBs
hGmnjg6BPp573d4wthZSrj+eELakblRQ3cZYUk5vjHTemZHupkO2t/zXTZrvU3UzzVx1Ro05CFKp
hSVKyDmyZcpULZvknDXUOdyc6l7nNfC4IvgeqmAhzbyGZNzOcuhOO4Up8FhpUH+dCvWbnrVW5UZh
BQSVNLT7M6ut5jmbkijeG8MUHZbSKxJH9fA9cGogIVbjy+/D0Yp81+wS/7lLFdvncFN0fJKSdNxI
FdfX5vCqoW0EnaKQ8ij2mCQdym/g/agPKW7QPsDOsnHSVo0wawWik38xJXl7mv2A3u9EOe8s+Ymr
zkdmGF1Z/3rf5VdPFQ2gnyLhxE7RC6U058WR8Agc0BqKoGfdFyNg/PtWlu8hlryI93wtm7kY1AZv
lxLbc1fbaCudGZjoBoZUANGdNmE8q2sBV2xZgG9lLoBbK+HY5I1lEf5gK3S87v39NaxuxzJrQ4sG
XlARFhLb8Nc3Nn/dcD4k8WsrrN02/HjfxuoKrmwIAVzW0aHOI17MDQKej36RS24V2c3uvhWRb+vv
K5K37AJ2oskvlgbnVvIBMS5v5vkwpe5n+2ly+wDg6gM1+jR5azzIWezJ3dH4cN/yWswDlkabkQcP
rHXCDo0TTAZmanJBRdm0b4IOngkrR5u9n4tX0iCfVSPfkqBf27drm8s/v8rYlE7O46bV8b18OCB2
8AQVyL6px42Pur40hN4MyuJ0GsSQEDVNPQxWcg51bYeO8q6K9Z0q589OJ7tZvdHLEJEKP7cQpJrB
dYizv4BCoWPf62XQ4+tIyvavQ4SITnUOm8mpM4/t5wfn/f2dW/uKVJLpFC9TZwgp335Fa8zpdbcU
DariOTVVSqJQU8TF/r6VtY+ISijYOGDl5EuClTLSciPrJfbKmHbMXk8N3HPOq17OzmWR/0Z8XSbG
IBIGeUCz5HZJdOR4Ss4aWvcxXH/VsUVuvNsaQFhd0ZURIWuRTNOn2qKSLhWjF/cAP6PDrI2e79s7
rbvc/3yrm6QDDwOgvRxswQeLKY/7KsQHe7l2i+GytPT6LXTClpFlxVfnKS6cZJBzjCS07+LZPzK/
Dlgs2jhPW2aEV7ijpbQxJY5t27ljeEykpy0pzy0LwqXUZ/PUBPVSUgJQVPYw2iPpG1kbcMIlpIlX
HxJN/+yJWLiaAmMMtIrPZRuN10OpV8+/0SNbEiyKVnQRiD63G2IMvlH41nJoYtO1nG9xnOxyiNN+
w7dMFA6WqcSFbfXWipJXraNJrMOQf+T1UxB10BT81pG8MiJsSRmlnW+ndnKOGlhJDNDpsI5vtUPW
khHGVv5ZiS50C5IyGqpwidS2cqq+pv4rJd1vQS9WbVhwHS1E+ouM1O3XioEh2E3mk/yGn7TuR64d
h/Bc6Rs7v2VFiGDKZEchs6cEZeUp3zGpTjr93PcbUWXdCrNxC/P6Mml7u5a65wWrxnF6boz8QQ1P
SesgoHp0iq/3PWzZ3BcnBYntf+wIfhzYEdIVJTN3YBwc1fHksuGJMrk2UnqR9i3tZW8z4dpam5Bj
Fx2d7jbJqIV/iZ0P3WsLHhLYT+4vTIS4/bysKeiTFABzW4C1t18QCA7XJd/inM/Ps60+jBrkwM1j
2npay3tFdhv9ezm/r2agZ5q+v299LcwxuMy9DUJ7oby7Na7POa90ZwSOgDAy9LH1kxV9vG9iteC3
zAyrlFwg/RCnKM1EVhonputX6n7oqXJ61KPptdXDIZO+1aY3HTyjOZhOo/nFaajl06q0lqgHLP+D
hPZ2dUi7aEzJEPzm4g8JvGrlGumplT3a2z/uL3LFVZC8VKjLYYqxK8E9Z4gvpnGsGAkFeU3pT++q
Q5o85FsVuXU7rMRGila3RAXYapbKuFLq9Gzr0odRb772g/WYT8Gp4Dm64ZkrvsGa/rO1/JaruzyQ
iwrR2zY9W+3JiPasKuw3YtRKAnRjQtggtUqMqbBYTl9xAWYR7HuqFj/XaXKBTufBQazm/j6tXLgA
2KE715e+I1iV2zVlmlY1hY4vyuGnGcisvdXWXIlTNwaEFaV22mhjS944SySM+0qdjkH2aD8HRXgw
6+b4q3zbf/v4QvWA/g39ApGsuKxbQ0mRszoPgfldUo1nZMM30vtVp1tUBxi4g05LzFJGZ7akcWJN
beflf5Xtq8B5CMqNlG51Z4DpwfyEIBf4odudGRvZR1CDAJ8z8NLbxiEcfz3Z4or6z8LyC678eZYD
x6+ilLMTmi69GyY4fufEXFlYTtSVBWrzWjbNWDDVSwV8J63/opn6G0boCkE4o9OCwo1vjRixpRRB
yn2RWa/Kb53z6G/cCWs7cW1AWIU5lJOe5BjQCpcJ1iHZOINrR4S+FlM6dJ5keAxvFyDXcq/TJmYB
cl+6uhEwSOk8pKrlWtC56sNFmeR3hho+3D/6a158bVY4mePUpkNe5uk59J/k5rukU/9mLDPYajOt
3Xe8G/9bn3CnjpSgYlNlfXFqR2c/VyWvbYd0B5PXc2q8SSflzRQ5X/JBN2mm+1v05cufFzKlG/NC
mhwofaerJeZr/82cvmdoAxmKDrqgySi8xt+oNax/VRoKVGxo2/zk4Lpy+ahvwrTUsIYITgjIVkXn
PT3lxhZt56odVVss/NSXFryel7IS6g67B8Zi7k5GccrTE1Ig931kce0X3w4yLiA8Pws1wtZJlh7X
wcw1jgl/uLCSzVb1lglhe9LQamAew4Sud9w/ifUJhPcbO98aO13/YP8uRSSpTCyHCWmbqzXJF+gL
eipzdXB+Kxgx5EfGwzuWcrRwlktAhFXdp+fW/mAH9o5wNJTVRsBYDUhLRRDcLCPYP+V7rnxMmaTa
l1o+mSZJ+S6raIZIsfGL/Fc/L1JuN7JgixNKqe52KVObq4VSYqVRzB2bD919pcCr3e9UZcPN1hbE
VUQPB17dRY391hRg69zKWiU9O2WB/o2Vyh7172njs6152kJtgR00UF7AkqRZNXqg3MShCBS25v+x
sDCkjrzV9V7zNF4vHEt6HQC4hZu77Fu7MFINjwbvc0wG19a8yNp4Z64uhtLwz27EkmbffrJUKeo2
UFVOJmlI/xEyMrvZCGVrySjcdf+YELkTJi01w1ZlVzLEdOv4YeqfzOCoyBaSQ1u1zDUP0BbkBfN0
zJfI4nK0KKlmo8/OTRUceHgtZef7oWzVAnVS9l4FF2YLz8pUlXgzh+QimpS4EvSC+W+A65gH/c+C
8PTPyn40tJ/P4+Zrk2SnvPshpx8CK924uFcv1GtDwuMqDKwIjgSWAtjRD05MnGoX4wN15qk/6HCb
Db+RYV3bExw67jRnqJc0bvl0C46jhqZg4+WzdmjgpGTeAEo0TqiwPXbSTV1i8rhSfe0o1aabNIiM
tF/8YotQZ9UStByg/TmfDFHenpwqK2qrUwjRmvyxqJ4dqgqRRg8s2xKKWTuiOtAKXlcaWDIRshY6
rQ97yvjzvdhE2iPOkGxea2tufW1EODhEgaSMW4JaYBpUDU4QGvzG7sOxrCx9VV481rLMq9sm1ju/
73osDFnDbBAAEeO7bGy8RVa/1ZUR4d7UAkUy1YxvpUfZzul+LAcUppHd/RiwZUVIeQe9D5ImwkqZ
MyWY9rbljXaFXhq0JhuXzfLdxcwJKjqip8NUIkWX269WTXoOAyfxuf9s/kjf5XPiPkjoc9SftppN
a2Ea6m0oSoA/8SYV9ieVkWTI5zg7OzUUy3NeD381AXw6YShLlynPv/Zmt0UjvXqG8Gk0ecCtMwR1
uzolGNAuT5OMq9Sn9Tl6ddK4Wt7vzOH7/S1bs2SYVOoVUKbkU8KWRVIoVUWeZmfFODdlvivDC+TA
rlRvDMetuQbQroU2AGkNNNFvVzQOddk7QZ6du71fed/qLYaXrb8vfLEy7yW7zliHbL3qijOw66B/
vv+p1lzuegnCGWJOa8xLZGmXWs44vEq+FsMrMLpep32nNcD05Om+vbXQA1EAgEnUidCPF+47hZZQ
DqtjxpmdIOjR3e43sH1kg0upFGQMmYhwKahN3YwBwnznpPKZ8qv2ufk5+qOGttgqvCzZEqpbvVgB
/iwQHJD+RLxbJ8hmMs8yK7DnN89NFl4KWgSBzGRrbErumH4L8h9DdFD8eWPr1rz82rDwKeveV5Ws
wXAT1kz8IYMd9Qc/u6RbwOA1N4SPcCluL4yvIr1PGxlGPjm4udQdreLkd8ffaXkulIf/mhA8PZPL
eWyYpzr//FiRN3WnPvhx3/W2liG4Opw9cTBC/H1GemWI92n0ZI3H/58JIfCYaeg7NfS4y5diToIv
pRcbB2h9FQs6hkr5wql1626aEUPYVbfZWdWC+cAzDLk8zfphTEqwv7+YtdDAO5FyATcFrU8hS4iD
vFTyHkv22MIJUSk9DzkDRLFTjzKyKkH71Plm9TBXrfJl7tWtxv7qSv+zL8KByhTFFAOp9bMpf2G/
/OTD7+2XDZkgx5egIZ7dNpDSpY/JEbJLzy5QW549fWs0YPWcXhkRzqlkD1zBlp2do2A4BsG4G/pL
ZKvP5fAb+RDYrH9XI6T4qe/I5pQZRCIIQ5lAo/JiNRsp91riAM8r+G/oREiGRRsJREWV4WdnLZTh
tX5q7NrNZcndb2RdawU47oilHSrzLH5REsuRaGkk7edaJNVF/TN8Z7/vw6fNG2ltRdeWhEvcaM0m
t3udGxDVhzD/4Fc/9LQ/tI3vlv3WK2zZazHDsxZpQAPgOTyvwukdQHyj0oSx5EcBQR2jFq+03bPd
eZPvpl/MTZXPtTN0bU9YXJ9FfaTEuIQ2d2erN0cEuArPzk3XbMP9xPgAiOLxODjf4TU7hIN6ajvj
s6OOXpWYG5Fr9UNT4VgYIJHLFXWvZL+HrQ1lpnMnn4ZQO3SN71n5q9Z45w/64/3YtWKLh8Eyr7RQ
3L8AXSJIMdlMrkZnqXTMN9Ukm64WoPkgDQxkWU1WoLlWpBsBUxTDWKpf2gKJX9IAaGVEbh8js9oI
9YrozHCL53+ETASu8NFxK/XNVFZ7R4uelfgplXrIB7+MAxVl5ZNSdPs2/KHlW1Q7K2GHH7MUemUL
mnARfGUOjtQZfRmdVac95AejgfoD8qWq2HjqrdtZqklcEVzhQv6TG0Yo52oXMa8RVwembhpX16Nx
zzzW8MCYW7URGRaXFY4Qomny8m8SfKaVbi9ACRLWRb6Jj9wxqT4nfr7rRuMXhQn+3sorK0LQRlk0
srQYKxqTz3l9CKNDbqYbXrpyOqn3UVkEvcTUo9jEgdqsCfV6iM4wuh8t9TkrpUc/+p39uTKyHJWr
p3iZ5Tzv7Z4mCrOh8Xtf+w4fpLZxLaw6wfLReO1TjhGrywn0jKVisZJe1U6JvP8+T1BaJRvFxZ+v
gxd7f2VGCJ/RZEzq7I/ROUhCL1FOifkm0qVjaUze0OrvILRz1eCi5B8m+dFpTM9pxp1fNTtdfd3y
mK73zni24q8wjlj2Q609cJbPUtI8FgPUssob4xH07L4rpb3fPNlbmdtaTAJIygifBlDEFqcfe3Wo
ilDRojNkbLX0qnpM/ui/l7+BIuPU/2tFLFlmyEX3rY4VUlByOy+Baq1r9Y1KxepaqFOA7mQURhbL
vGOm0GVerOSa59PgmWcvePZb2IPe/3og57oARU2NGPjF4nhX3quMltS1HS1AAzj1c2oHf9VtpO5m
P5OORjBRwS65Ru7bXDuW1zaFEzOH0pA2HYvjyvDM7OuonKJu465YOzBM0zNCRd3SYNTndl1GO8IV
k0bxmeYP9F9PjfWtsI7B4f5K9LVgybwSNwB1OAqlwlKUOC3VIMNMtdeP/Vl6gGsh3/mP0AV5sK3D
AedaruIWXupmh/CQ7P/48Kn2tNOHfm88BM+116ju8GgdIbtxay95THYfczf34mP62H/f+K2sWDzb
1z9VKLH2Uxf6kRXG5ygnF2q+hdrxvoE1kJh2bUF40Ehj36Sqz8fQzORIP+5gjvBpyu9TtdqPcJPZ
8ak2FnJqy4KTb2vAXaSw/XmlXJn/OTV+5cr+kAS53rFAFX5n6NC62W2+AL9EeeJN/9X/3H4dXyMr
H14o+d1f+boXQEgMdGyFDRK9ol6O0wKOlwqV3zTNy11oKcbGsREJF/9eIOh8m6uMQRRHuDNNP6+4
sGvIxaSDEX/xh2hvmfFD2bkJ3EaRi96KS0Mwn3btmL7Vhwd6kCbSX0x4BhA8TZtNj7UoRVXh3x8k
HDInQ2YzCJhotlC3r5l7QKJqVC1P96k9jRuX+fryF+oKThq0s6YQqowwzGSIn3GvZvJKP9nNaugm
/ucQmvLuSXvKv41q4Wr9Qe3jw/ikvJWnQ6A8F1RsUFu8v+OrK7/6LcK5r2LU1Ar4o84okFvzn4ME
91PxUJhumWx1r9dmXZh6NIDsUNVd0sDbUJYi/uAYA1P2vnzJYZJsw9ZNlCepOvmTdfCDyPXbneWg
Pb0fF1o/VCaGfqMSu5p6X/8I0ffKiG6Awkg5L/jhVU/U8ubmKXCjwg3etz+ccad8id2JgYf3zfut
2b+1C+PauOBnIfgXPdMY/p+CbDeaX2hZeZsaVkt0ehEfqZ4v1Ll8ZDFZdKJ6qsaZFdaPKYmvqp6a
/DRk32Tt3PdfgXb8xg3FHApYU/iTYf9YgspVuDLmMneQy+TwtKcqojMJ6jMqqPtsIRPWKqiIMGqo
GlG05Vmg3VoK4tKXgODF5zzpvTx8WymWt3TzfKjenJ4hDqI0j8S394/I2oAPVPSQzSxM7RQ2Bb/N
tCS2spBx17F0DtWcenN68Ou/htpVzknsPDnzB5jtTvFGqixyBv4dJslkAD6Tp9ENuV2uIoellg5q
fHbUP2N1pJFY7A0jcofiVR4GuzrUwXJNboscbTrPrhk1D7yxNioRa/kHXvTvjxCC1ejnUdwYEAjI
1icQd94ATQEjn4/xL7Kd/lwtLgRMDaSowh7frlYbM8NGTzNhtTu7Pcxf29QNei/60+YsbrwP1u45
WgqMgoCLc0yx76OMZiYhIMBTJzK+Iyw3oIwVWxuhdfnB4jm0mDVnyI4iBnNotwtqkmHOuFNwG2OP
vGZY7bWvRXjuoBTcagavRfFrU0JcAQBHn7bE1OAVH5Vz+q4ENer+xjG4NiKcPr0I5yQZMGKpuy/d
gMSx23vx7KpwAANHu9w3t/r10LiSoV5SUY8WrFlxYcd2gDXfkh8nfWk/u6iijgoMHTD+NhtuvhaZ
LQeQCE17jrr4GrIgtl8wQgTNQYu8vPKfnDT94df+1uW/tlVom6BlTFeV+Cx4BUrGgZPI8I20Wv1g
KAicZK/m9ogWuRK+QpQgqHI3Ml+rzkf0herhkMrmQ9N74fw+ULYwS2vHwIaTFLAx/4VYza2HjsUg
17BfwXmmlcmjbbXxPgoaZeOwrd1HHDIQtDA5M3UhRJC8mLWpHPX4PPf+MUylfR4B1w+bHQLzbpuf
mqq/xFa5cdGvbSjDPiqMD+QV/Mft2qDCYfiDJsg57G0PtgcLmdnNq3btA14bEa4+RSl0ZQBDf57r
Szl/1MN549Cpa+5ybUHYIn+mYGMUfLzQeVOY3c5nUN/IipMMqURuzW4WLM/qrJNOYfYmTp4kMtbE
cOMqWbTTB0bcdJdX/n5II2Cc1ut42AfpfNC1Y6O4uVI/tOrBirbm5bd+tbDlyVRLDE8vW56cpwLN
dxvBjS9R6kFpvfGF1vcZgXb4RIGyq4v3XWUfkEQYSeFwScIEAF4pciVKiqlyuB+NVjcasDxdE7IA
BhpuraARofaJj5WwtgGaRx782/ctrK7jyoKw0VKjzOPY8skKBaDqYHo2JNz5Fjxp3YoFBo467KIK
ebuOLtDTrGs4FdZo7XpaP0sNa5yO99eyFrsRCPjXirCWLPKrEPIBuI7mJ9U3ds7wnaZfX6cko5D3
Br+m0f0zc0AhHrUvEDFU8QVvK4Zp1DMHrpAof009LxuTpw6WTZB6we84G7AqytcqE4WGsLCo9pO8
8ce/qSgnMgZn+KAqW8yuy+8VEweGDf61IqyHpc5I4c04W1fu0w69RMRjpOA0N1vv/bXQvJQY0Zdg
ThnM7607WGZSt5bPRqVmRDgpvMrwjPQzoxqlnuyVfk+F9L5rrEaGK4uL61wd1yi3AimMOEhN0e98
VT1MThW4dh88FG34qfa3Wi2rrmiALFvENJh+EnesSLIqmVlhktcO08u18TCazWOeo9tQpUG0G/An
BKbircfK8odfbOKVYWETQ5gwxyjnnjeXEfPuSdW/M2j1O/6Ixq0OhG7hKVSFrwlozp992HJ9RzuC
CE2oojTmRia2umUwh9HDJfqZ4ghM4EMaHbXEDBqgbqfFj+Mnp4fIWy+OTtJtJM2iBsVymBHhoF2z
EGIs8823S9Jzv29aiThol5EbKvMDfJUOL62ejjhir4UXPsmnzN13aXq0zL1Vvb3voCuHb1EvR8eX
hhh608JjLww0STHSNKE2RfkdRvzPVQjNdjFYnh8UG0nKqjGKrUxgUbSWbeHysrp6TBMJypdBnnJ0
zdLeK9pMQ20+SvYkpFvETav2bODJC+kH3XLxNCS2MRhDCwXCqDHg2iunbGo8GY1rNQr/vP8hVw4A
SGtkBNDw4d4UK8pZZaulzOGjXc70QJCOlJUYjt/ppR9vOM2WKSGoNFMRhxLUOWfFpwIQda4yxm6N
OMf9Fa0VZvFMYslCqQvzrHCmhyAqJ9oLzNaab1Gp8Ipd8j55lF3/TXEuvf5gnCSveJQe75tdOX83
VoUgTVoQS5m8ZFJe6Fnud+uY7O5bWM6UEKtQjqJpstDc0WEULEgpai+dxZxmPfTQz8goKoXDH/dt
rFw1XGlMB+sO7yxHfA2HaMtYpcHkpF6FIzK81is5SPZzgaCHsi+i7I9FTUz6cd/ommOADNGhfGBi
nr7zbTCZhjQuCs0mD2UuK6m/pNTxpa39WbliaG4xgUaVhoEJEYybmbUVtzygzm3QeImjHuTgrXEK
LU+WPmyy3645A4hfggXMR4hJCM/HbOpM5BUwVuQfM8c4RF+02HeHOPMA9P3Gx2MKCMT8wsP6guWt
LGsZehHWFReaG/iSfASElXllPW0peq+u6sqU8FiTZmQR/o+069qRHEe2XyRA3rzKptJVunL9IlRX
dcl7r6+/R7V3dzKZukn0XsxgBpgeZIhkMEhGnDhHLLCBQ4AC2OZX359G9alCnqQsaAfzkrOj8QTB
FlktFC+IAN92RZukPYal+acOOr5pLlJO5aU8JY6ume1TRfoHDfG3bhfFfaD0As4QdBHrvlbizjsC
TzMaMVRswnpywvRLQvJbY/+LntiZaxFPeVFFcy/p8AIjx70foXm4gMD8e1caeNI/9oqlIwTKNAjo
cD7Ifcxb7uoCh9p9ECGjBl6sMbkk7QB5rnwdRpoV0srgS5v32hIRbbsgHFuoUYHZrakgBxPK0ED2
Bt5QpYSlBECaKSIAQrwrGvIcPCRl8F2k3131SxUpoKbleUMgx9ZFcl4mNm4lp1qSKxgNK0ZGzqQG
ALJZ7tthSzkulscC0Nj8IkbHL+nfZZFMVYGx9IPV5atZI4SSmF4eyj8WiKGoQuHXIjxtq47Gb2CG
vM1/090CRNI/JoiLrTe1kBWe6ZM8/j0o9Kr7mGiHHm2eiJgDKpUsAJchuAMKV7QlSN6tHu+UpaAG
grqZpBxCxndlA7kYA20MwfYBVYmqLaDotIs9t1ePX4/tLAW0azvEclRCDNXhDHY6CAmAX5WJUufv
LYAUGwkWDdlRhLXbPa96kpYrA5izKs4EHmYUXh7//g9Ik7yAXBsgLnBa0TO8F8+0CtA9F2qLt/Lc
QIHOXynTuQ+/p8yNUH5PJ6vvCqN4hRKZPEGY79eYanq0jny3MMEvzNAIQJZ8BMTTaBvFfQ9gMmLg
48g0Va3iuxQVjLTMn8E/UsG4S8uHahYKaCAZwVlLhLm+FAalUzScfZDcLdB2IEqU/bpUcMbN6x8T
xDA8n0+1nIHoU5NGK5/fjVFvyIMJpP6TFwF9LniszgH0OJSXplL18hznJmTInJyLTSE4SeGmKmi4
lqVb04xpgVsBBYDH1q1PjULRxV2Lb/KVfMfL52D84qJyw2fCvhJEF4ItNJj6PMo7JwO8ZX73zL1m
xEQn7MR3IHQEX0R+4LjSLpSvds5Ipxs5fX7s0Ev4M0ipzX2AwO3Be4gbQAFxqLzgwZ6l7uR1tmVX
6k4wG1vadCvelI6xkVryOdw1T9Nv0BSaog5RMJMBrKcxRDO1FYfV6dLIi572z0eR9feBSSGrHuOj
PB6bSIxWuHYbnSauQlZ14rE2G5BQiu1uGEVDDcNjVg8HtVFfgfS1H8/PEhTgen7IKggqI41XizhC
mKd0xazifbr2bO7VW4F3chs5rUuTSp4Xl1x8rDoaMtHVDrZkIkiKXlzww3xmtehmDXqdH167ArTh
lOzBkldfmyHOrRSezjMBpnjoznxphLmFQzheIT41FEtLVWkRxQ1QSyNvh3vSHLuuL2KV2AmRghpm
W4pnTaq+NL/ZiInU6FN4USGVGlsZYA1epZhcJVPOtqXAiKc9HiJ40XE4FW6N1y2T8iU4frex4HiT
YpRNYA85DZW+tGMBzQaUAUBIpCiJ2fSFUZDKCJg+hApdjkoGaEyokGpokSg68TOoGUqpatEg6rUg
7v5RQiWCEjJTTTPImNPAVV0ptFOjOma0NMLi3F0ZIeaO43sfRM0iUIOo1XSgISy1X7xK2WFLex2t
hv8ZCeEdU9ABgC1L4dbWKUv/Q81AbqXrnybiaFvUSlzMPz1aiZnq8UZwogIINdFstuyf+pgdpg33
JtiRKxp4LR7AhuBww3MTrlUa9ESYF+TRtxAnm8ZWeOxo+BYtMP1N8BUY0ptkAzWFSnhieWthy9k4
2DK73wbNZnCAKYoP4iZ9H6z8yftMn5p9bMf68KwBbGA+DnKLt5rriZqDxdUO7YKJ9QIf3oTwZoEV
FvHA8sFqZ42hkSLpvS7etUZX4dDG6IbuwOz7r8YKISe7UiiPAppjE+eRwo98OM2OnSJFlbyEZuQG
lKaipQj7z2hxzt6OlmGLJoAKFdzabHeyXe0o0/nYo1GDu/39UEpyVmKw1Kxl+cbjpXo8PegXuP3t
TPT6XJpXCrfKz9ycDNak9bM+3vVQ7L41oTGxhwsePl+WN2y67uUVpx4ej4I2Q/OfX/kbI09tn8xw
ZKZbY4/qNUdTjaDN011U8QJUcOZ5SvROAC8o1BO+YrD3IL/xeCxLhW8Qrv87gCFW3Q6Gw7HndypM
mV6+541vAG3fIzPe89bF3/TPYan/AUcjb8cHfjPiNe3Eb91zsqJ17dLmlAgwEeuJYgxIyHZSd/mA
W1pAu5zPfvt/hzBcHm4HOnGsX5UtjgMReGtBj03upXFQwXyC5LLylDmP55XmhkQg6KGmJlQJDu5s
aw+vLaWesVi9uVo1MvkgQGC08ufBNF/jnjGGc+wkyESNOm8UZzzuwlVV7Pt8N9KuCou5+WvLRHjg
gyofuRIDy/XC1PCPbdTp/op/r93S7R1tj1a2HoJxFD+d5+vB6v1Aya/2nNgFaA314KYTuJFVPQ/t
WtI7Mxu/BfUctBRnoVkjgkipDAwDwudwW5no2nzrVrHrG5wRWP8vJyHRDkPAiEPIz4GEMcugsGMh
sUqZcl4sjgXqIegBQqEPbRS3fp8orVYg8Yax4OgO1kCTCVYwGOnruKHRpi275ZUtwjmqIAtkP8K8
sQyQKAOvaxOvD4PidBrgMtUIkZQ3LteDJD2GrQIgdOLIquSoctrpTUwDgC/GlKuvIU4bdeCDZlRx
FChhFxnToJzEQqCiredfufPMKyuEryji2Hvs7JneLjEnW1mxtrBVt7huhHZn0xraF0+GK2vE2aOO
wiAjW4zTP9RT9Hy4Sm8Wyn9zqb0yQhw/eR9z2sDOezzjrLF8HlOG4vm0pSFOnVaUmjLVYEHLfqX9
JmdpiIvlZ9vVGIgDBV1IgdS3sMAIL1ErWl7kjlFrp7EFLEnYr7mgM3NIPqjIGD7e1bQNRxw0eSJH
bD07RPodrlOnsLgN8ywi8+M+tvN/7LYfjOMMryVjYhUO1aD5LdCofAz+36yVZN4I27gNjWJIM85U
2XyU8KCLx16H+HN/jDgVgsLlpEyQmsmFYtXyXBY6XpbK6IZtQhyHWibQqNTmAd/vkH++k9ghQYcq
L7IUiECeLQ64j1eFbvn8YegpM7J4NQaPyaxYgnYhsuQkcxMvC3M/URV7BjpsIO5te31pdswfytQv
bvorS0SgY7tQUP3RB1q7ToxIRtuMBmH5y3Bq0Mn4LEKgQkZEg9iWwJ0fm14cI0S2JRFPdZClEn4t
1VrCZEIKyUY+1cNI4PRO1SzZE9ZYZ9p9fXHlrowRrixMbN61A7pWgnD6Nfa+4CrZMJfXAtYoO7RK
jdA3s9WxoiWEF/cQ9HKhbYsyNjrwbw8tqJ9WUpACJtx4vzVkR8P+aeS3fm9X/lMENBFAKY+ndXGk
VwbnD7q6XyQSx3hBB4Nj3TtgOwZeaT+ADSfgUEWSJDOY1o8NzjH0blOoaLMA2Ad9VuQ6TiWUPwDt
web9joRsPXL1i8yhH+ixlcXjArqqggiO45mU73ZYeQhhPXWoo62tQFNvcKB5FYm6T+MxXKzEAqwx
Lxg67SHyfWunB15wVHKMJgOjwYTORf4zD52RSXSuOqAxVc9LQGlpmNQfljdyEiE9A/9A4ytKcMTw
wjbIOwimzB18w3ZcyevA6Xf+r/6k9Hp7TI+yi1P4N8/o06ZYZcfRzpH+bc9lq1fPSL07tNfUYki+
/iBiHpo+UmN//qDRUGzNii3FyJ1qE9nxs2jHT8J7dJyoR90cPx/NAnGYBsko9J4HoyzGHx1+e2Zl
Mc5kcNvP9EB72Cx51PUIifijgOlGqZifKc/sP2gu0zPrsc/+CAQ+Gg+x+adalMKwhwkUm/YaVJr3
Wm1skWnd8IfqVK4Ko10hCNnc2nv33Wrduuzr409Y9ucrxyLDQQrlWLnFJySuZIpOvG70Svfw6qU9
AZbC+dV0kg85r+K9NNZgCDQ+VXMsijV4sCEY9vJ4QEvR5toMcV4BWDhB7QzhDYlyVhcMGtxUoLgF
eRfp/KlS5QzjEJ7KVWsNKMJ4RvEurnVln+9F17em9eAIZ8no7dEMnSTTRSv7HdnTfjSHfbDtX/Hv
Na/Hv4NVZkiUm8FSjxdAhv+JFGSbSzRFAXKY+L4xe6kA/NuJRhHoYQLJJSPcZyar/Pa0jYxnyuOJ
X7yHXhsmQtRQ+3IKHi2EKKM3WD0ylI2oq2bq8rpK2ThLZ9i1KSL4TFlXpmkx+5IludUBaQFrznhS
BkRzJSLa+GIjQGsJVnbD1yF2B73WO6uDT/2BzIarPaWUXAdtVETA6bhmLMMA9hpTtjS7Nedx0VQh
aNuQCDkiW6ih1sHIxOnMflrHsPF43n4ArQ+iGglWksD7g2GgGxntm8hKF6BLN/I1b8mm9FI8sW7b
Gd0u2w8vOcJ3+/UBCZjHX7A4RjR1zmVZwJYEwj20KWQjZcIZrVVH9MRqw69aeFZaSrphMRCAPgXt
hWiLBZPK7U1gRKOT76UNgOeSXmatAXm2SDMn36AqSi8ftmgQQAs9bhyAVN6aysEkmaUCugSEswL2
e9Xu0fmihi8Dx9mdyhsoweotei+UVgTPEJrndlL6kYKB5PG8LhZZ0bCH7k000EGqdX4sXN0dIzaV
h8jDkLnG6IsvX7bLwuqgKvEWsr8qUCnJ06BrUWql0nYS1jRc5BKNgghq71miAb1uyPLc2kdwT1Rp
mNHphWi08ac4DroIrsisX/XfaWT3kCLtXW5YD9oXZeiLqw3usblxEFhTkvGZVQNJLAKgyHm10xFX
h/w9BGUCepEYcZW3rN2kDorQc3M/ro1GIx7ZptSnsdBndRSaltZ8Kt9tMSAOoAsGhmhQbNxORAYF
NalI5l60OFP1pGLOba6dwwZ6ehpaKq0oiQK9B/obFFvxO2Uq5iP0kXHiiI2boqqYAh0XECIzg4q7
iMJ752/RfeJOkbivWzCmpb6Vfwf/hYqACKwvKrjAm0sg2bwdNrIcft606MuB9Euj7kJ12xdPA42t
cWly5wYWdebCxY4jvDzLw0puZA2nS9Vt/DBb80WLkZWXMuDxWmo+pop7A0Hc5+N5XfKwa7NE8sCr
J/QXTTDLOw0aE/witRgv0z2l3DVjS9nKS2cbQPvwZA10tUDT387kKAtM0UyYybj4hphgjn5bqnLU
0nkG3iNQrc57lieftrWYBAGDhBc8wzdy4R23PjHPzDiyxhbsQDlHCfuLGXsQsqPWjvwvOgWIMMny
Zf6v1pxCQmW0/vBLkP+XtZ5VR23VJoxdBKgyoWua1VBBCFclj8RtM1lqoX4UAUspni1OMTppQLwC
1QMgRW6nuGXYRGQCrKcgVjrDPccCOnIVWv/d4rULbD4SEkEgRsT7+tZMP0YFH6sM9gR4XQS3bWKd
jRX0RXZmF1kgXRELI8wM1H4eu+vi8MC3MrPpAqf+U6u+Ogu8aZLSoImggteps96CNMhm71HcdHF0
YJyQICkEPwLi/nZ0PNfwiVC0QKeHYb5RM1YwYqEOLM1jI7eZ+MZG/lPYjAX+U66+C30pb1pk2ym5
qCWSD6CvgLSdoXvAyRN3wabqIo1BxnHbjQc/Nquw16GaqAvSSlGsfLIkRthBKKqcatPPgndeXHni
jkESIp+1rBt/9feTf/05hKdDG1uq0HADqKkSrVqQvkzDc8bQfGspEIIHEy3sYGtAzzwR6CElnPV9
iVMmrRVL0X6NQ7XJFTQHyyBxrP29wpd6mdNYlAnHAsocSY65hQk7WQNFFREH0e9dB3wahSfOlw/A
6lh+/MEoA+VAn3ff1SE2W0G2CL8/06/OzIm3jgWu0lKLfS06Qab9lfGaPTqkaDkp4h76Lxsqer9A
3A8mALJP3RO4zhcHJjrhEWF0wSbt1yroYKru8tgbFu2A+0dDbhmyJKR8JyN4TQYYYnxqosQc/MBW
w43ola4SUtBMi5N2ZYjYjcPgZ5wHafQT2/z2suepen48EMrvk+qdAFPK8jTm8UlT4t8auF01mVbw
JO+w/1qUf8YgEgsPwr4cCMs0PgFpsKvAg4C/uA3U3fBodQcoixmliHf544GRaZY7q8SdwiulhBEY
jEz+NdjjH+8gukAObr3X6f2xpYXdAx/4jy+QJM2+zHQyTt74NKi1zSYq2irD1h40ltb5RwSH/x0R
gHQzGy/6Aoh5RHYUiMuuik9RYqCFIgK1kl6lurjNHHrib3lU/xgjpq8LpAyJDRgr1Kf0o98zvl6X
EMMxMx1a88awy5DhNNu/i7J3QyQikR+KI98zZXxqxWI7TsjHAaMIRi0ahQdxUfqxw8kaLmNgzZiB
xLexyCsLOSg8RT0mHn+Y8I7zCglnubwem2OTvofUfvClfcaDwgJtlLgr4Vi7NRhGILqDsqZ2FPoz
p65HKGs+9sJFA/P7RNRATHJHfsKzXS2DDVI71tpWVJ8mn/bEX5oyXD5QU0BwBesAEYlasBgmleJ5
x7zhDY97mknowzq1AVYC9k4sWcpjn7wA/KwRnt48oLH/6lu4nTKugJo4XwbMEcLY6ajLiWi24UvV
vxTd6KaAapRm2561HDWiFzbUczHVPc2WysKIckqUvN8MgPWjMARmApxhYKe8/ZQ87+K8LAbmiD5u
Q6gGK4XunhZROBDIRCJGDIlStG6i2oFGbbyFbs0kTKmUXhb5p83v8RS9SfJ6ciSgHN3wU/SMuqDW
FO4jigzlNgwIL1qMisxcAl+QiYGUhCe5QQocsaScnOyQfAchZ/uZHdJSYQtBGezbuNrMCG4oVpJ3
AIVhhwFv2PCUC5JRB6kjaq/apxSYEme0XLKelGA3ocHu8d5YMgtSM0DGkcdACynZNhApQg7ilS48
1XgOmrKKKlKqdYrlCVV/itIycxWtRx6l6AM3DkvuWcMj3378Efc+hDeZKqLbDu+/WTzidnGZLoX0
WD2FpyIcVQPa39g+Tc64heTRWJOJdy38CJIb8zWLByZHu2O6V7qx7zg2yk7K2a91e1hHp3r7eDT3
nnNrghiN0EpeknWzCU5XGatpdQVJuUw9TlOySfwVmvOtv7eI0AmuSSRfZkKu2/nr/DBVQzbJThW4
xXx90vRM2PqambdGJ4q6TCsALo3w2h4R7wQp44RYgj0RGXV20oPC4iVritczYDK58KfHwyMzjj+L
dmWPJC3wkmIK4xD2GM5Qmw+50qV2E6CtvylWaW50QB2EblPmiD+iERwb4I9pgn5kHnn+BiiS8zij
cEFHx8vsw1cvzLRO2C5WvOwkl40ubatx3zEfnr/j2kuab9risy5+a6mufg/csclVK8s5ow4TXRjC
TZzneuKn66liKTtn4SSYPwtLj/iIZjyyTaIF6UaIvjZ8Vmoy/lZWt+k79yEYgaKzv/1zneqVI+16
t7Z5qAhTgseCH8A4+hfAGoTUDakGFjUJIIlylJ+4VkPqwmwR/J2hwJUBrabJTqFsrPuXBcaKp8v8
9gbW5Od5frUEWYviYCUw2SkQs0t84lVcg9Jnv4gdir8tBIm5ix8EP3j6YWjzheLKUF1XzRjxSX7q
mw9R7HXN2/Qm9lVqvX8DsPMdAnOmXmoJWY4ccJNNSXnZ/LAF3LwH0V4NNmToLGJVkWggPmBsBTaU
a1Y8lVaxzfeJKx7lI7+OXH+tutNR+xWc+ovkANdjVobm0hRHyESHipPgxj7h7JIK+fEUic9TBk6U
rj6HZQiyQhPU5vjXAQp6QDc9aSPaFDuaYPDPO/TR2GcvuJr8qvCzARFcPPFG5gKcCSxXs8lWzQpt
D5thFTq+K9vo8wNLOX8UDrGd2/yKdxKHJiJ9fzTOs4B8JHi3wO7Gkl1cfcmCAtvHLMjcTiw+RH6N
R5MusK7EOEJ+aiS7B8Ubxfd4DI8cPlr30eQ+c1ihU+Z2+KVcFEMZltJJ0vlv8JtCo3TnbyEIdPD0
/ImGv7lfaVw0cI/EBQe3HBEakrfm2FGV65Zn5NNb8uT/EjOjjXT5qdjhqTZFJku5xt1tLGDEcE8E
aSsAK3PT0621GLXi2E9i7cRrVtu5CdjfRWPUGUGiTeOiJdATzIqlGB25g+qurKs2T7RTt+o23Wt2
Lnf8u4c+GXUVP0VObQXb7I9YU8zSrBL7Jh4TlKs8WB2Db+/I9N9Q4NIbRwkqWtyff+nGTeaZvBof
sUvStvLrocZMFhU6CF59Bjzlpay3p4oFCtzQxhc++IUqEdx11aKLKaPlt+/ePHhqQ1jkp7SP1jXy
xe0VqGoCFeudWgmwd2ETG77v7OXnx9thYZg3VubdchUMuMQr0n7qvVOq269/nQYhhkA8PNU2Z1gW
MOJTuwdeU3m69Aev1QsdaXjn8TDuny+zKQWhXAJTF45rYhxlAoJbphe8E3tkkX//1Ozs7L2zLhw/
Cg3vVTvQVNHI+gNIWfGOALEveJfAuwculdup80bWF1uJ88/Myt+EnTlsNBB/r1P73K7Y39VO3eev
kimZlJHOW5hwTBn+AMEscNKwyE/fmpWQop0CMQjOqWjjtVIbkJQQwJ8vQHWitGkyuwteCMJp5P0R
MGetXWLDlZWqlX0WBmeo6ThKqvfoxnjyUp2ldCbcXT2wcrhm4d0J0CACF3HjlfM4CycwWeHRgHa6
r7w7o3deHxsaZvfeUcCDrMKEMlcxZhar2+mrciiJ+XWQnFF0Ux35T8XqwWvwyuA02IZ28Ef6Gv4O
6AEM8K1FYsEG3vOBcvaTM/eZFXr3CsWSGsVUvaPVaO6CI2GIcEixH0qf9TG00NcHXTopEHgXVo/d
7y5eEDbIixPfKQmHI+bcHTQLF9HHv05dHcLdQGCplpGAnw8u+b42IlPZx/KqfTNTU2JwE9QBRaCY
nL/4Zj8RIyICfQf2Ar+eYLK3fvfPCW8AuHK01GbtGV9HyP0+Nnd3oyeszWt4FW81tpuUah5gCfdL
dO8A7D5ue9NOO4i0doclWxoiBTi5eBRXSPAqx7daydU81irXAb5jkGL5HFtDXc2dYTSMwv00Aq4C
I2CJAPZXI4V5gkGIp96P+7PKBNFTG/U1irEKjWjn3sURGlBaQRkStgBMuZ2+gG2Ysg8y8RynZidZ
Eh6FmyY/TOLx8TLduzns4LmH0wS3tjvBVVEakyRiWvEMfheuQamVMUL1/bGN+6shoO7XRghnT9NJ
LMt+EM9v8QfcITwFdvKavcif3Uf8+tjW/YPnxxb4otE6ghUi43gGiA+49ibx3NhD/Ev8lXU6Htaa
8Jl6hzh2pWLQk3jTQ4YGOW/uOFOfVi915Wros2j1epvQiDUXVxKMu//+IGLb9dLERWPCiefyJR2t
HPJEkQj6FrCfCS5l7LNT3O5wzDMQRKgqzylHMrUpFFNbs9ATPG96401DU98v0ZogRROYoTEY7/Xl
4+N71M+tTuuhujs850m/Mjxv0KvN7pdyFjeBAL2o51gGODL68F0avz6JksLxcm0EXM+3RlgxmxRl
4mFkV5wL97fnxo4GMJbmgI3bfjyV94kiwhhxeqICgPQsbr3nrlqxSAw9KSfB1x29WaOnV/cP3V72
TIY2j8s75T8Tebftk3zSJjbCRMYvwoU3RDTCc0dlx+yQULUeD/HuIkKMkDhEtaJMuAhR4WyWR7d7
YSgplvtbI/H7xAGqcEMbNx78nj+mpRHxZnAYU7MFV5GuWDV2ZWqi5eVzGi2R+vSdV4fYCDgMNFBQ
ov0EuSzCHwuB6VHTDaRztQUVxsbbNpb3BD9x6g2Nwnlpya5tkWWLSMvTUpY88cw6wzYy9c+DZFRW
vh0Oj9eLJCea/f/GEOGSNVp4RCZUEKrP1cUWGr3ZsO/iIdvUZmuqwO9Wz0CLFDpzqP2/v67c2iaO
o64cBAiyaOK5Cix/4x0O+uQwvyRn+hYMP9CpBhcCys1YCecEK7YfxxUmVdInm7W6leZU6PimzOj9
UX47KsJF0yIf03JgxHNvRG52KHd+qaP3AhMqGN1zsG5fa8qtcuEwuBkXcRIC2ltl4PyWzqqT69vB
ouzpuwGB7QFPQshSiciOcCRiQoybAXBaESRRYDXgilewRlGm7O6ImS0oHBBLM1IVf98G4VBL0vmF
qJyLN/ZbsaMIm5mp9dFOcBW3YjOg3ZTvPAHS9hA7wbsMeQpob85/fnW0VGEupaHA+RewIHEX9K5D
dwqbG6o2SmSrFZAOEnjAT50W0ILxXYCcLeOuB2QwEsUK2XoVCKHfTengX5TcVfHSLXF17dsvyoTe
vXJ/rCA1DNoxPHPJ66Tn+QH0SDA+qQxsIbQq9B03NYAHjlhPrqzEZuJwje88Nrs0q2j1QkUSuQRw
LRLLKABY00AJ3b8AMGRM8g5VM6OAeF0eOFz0KSST/tjend/PfPNo8UL+E+EY0kS3q9gIQlAJIx9c
xjVr+Wvf5ayekuq+T7LONuD9MzccKMzJ2l/KDKEWdmJwCVxxPWyHjezWW9EGLJOyie+PNsISMXue
UI5KLErBpbIZkHKBgntd7qpVbBQWWoyOocutIXxHwwbcX4AIs8QkxlDfbfsJZvt1cAhXopEduON7
tC9d1aZi0hf88mY2idiYBe3EMLkcXOL9xYfa3Bk63na0K1c5bTbn2bo5rIlhETGx5Fnfiz0Mi1mp
jmKDZu8LD541Z7GrYMdQLnaLjnjlJPOmvwonfaoKQZJhWOH+iXvNPnKbNp75bnE/HHAhYmcBh0cC
VzNBS6SYFYILa/SWvPZXwwrUX0/IgzzeUvf3AcwbKmWA18wv3zt/R9I/l2O5Ci+5Ndm8MZmJCdq8
jWzG7mQIBjazGdpoo1y9UAzfu8as/IMCGppDUPAnn9uA5MuKB6D8j/uDwhmVlORbccQNja58YUvf
WiJWSxy4yk86WGrMzp10zy6sV8GqNznl3LxHz6Gf5npIs9tcuUXQ56E3zUMS8Gza/+oOn7ZqSrvR
Dk7+OwpjtGOUNoXEqVaM0QSgOuyNiFSMoVgt+qKQUaVSDCwaAscUINQyOnpIsHqYpGIJEv/ogrQm
yusmt1efOAstmWfx9NgtSLozFXAlgEL/MUVcuvNwUhJAbqJLaVXbxC6NxPzV2ameriBTuOoLfTzw
T+pT6Uo/vF3jafj8QgcJTWuW9h3yPCVXaxmlONXLBt/RrxOXw85otuoR9S/WGK3M9i3fCd3ebt9i
N3mJ9pojGA16URWX6lSzd95GgpsJIZmMA7VUccPEhxRmY9b6VBvMqXn9fAfl/q5yQtuzPCv6a0DX
3BkGFbUZBcxDhYLYMnHK550ELbxLZwPdIGwDY9pMnqGa7FO5bT7WRnQsduUrRyPNuA+st3aJHZQm
2ZzMgl3/Q1xzG55DPZmluNh9aL21QeyaoQhC4Kx+dg06wvXfsumdU5t2RMznDblsaMMBF74EUDZu
s7f+w/BhM9YQGLpk0raODqP05Y204E1S3v1slmsjxPFaeFxRtSOMsI649hx23f/U5Gs7BMCidTyn
dqoVt54sxZHt3MztfkVLF90/FqAzNtMtz7SYEi8SnjJqjS+ARj65yODTHYROj2PjcUiY14OcyWsL
hE8kbRSVEV8llw6NfGOxT9XM6EaLiaHZehKa/O9PRAhAg6l+9nxQu5MVo4hXImg2ifGlFo5DazQM
oHaW358YAZxhnCUBguClrJu3vFOB/BBsW5APNnN0UxZbOQAVVm4/noAlV8ILAiLB+C4U6whXqvi0
xVbkMcVe0ZrIr05mCskUK+6qj8eW7tMQ2PczoQgeZhCHxT659dp+UtVc7ov00n7Xe26TGlvfLT+5
52jHHSimlhwH6Ff0TqA0CPJx/tZUEUdN0YRlepmSaeSNMfeLP2LfhozRojHqj9I0uQI55GbaooOq
fhv5YZSNxPf6ncw1OdqmGS3CQ6dmks9aktvSoXzfPFTS7a6/j5iKUI5G3y+b9BLnmyEbtxqYM4IJ
LexsaPLJV44zQZQySNeWpvAcDABi9MfHn7A4QzJImwERBvEsKZIosSHTp1OSXgpVWmuguGVqEGr+
tQ3wJc+CfVA0wuOROOaKNG195IHTi8oWAK1GvG9oeadRPHjpZgQ+HmWGECFoSRIRJdCXgYaWKc0u
ldmZk8nhOqu6sikCoq6tUfBeyRRkx31pDKEX8oeQakLRGaIaxHsg41KRAatRdgHh60wEih74g/VR
OCvlQLtgLqwTTCnoMwNACgfm/OdXVwVJ6cqi8XJgwIwDLb+6PHNXP06MQ/MGJRurIrt4dds/aUzF
v0ljVB2Zom2NYF5ZnWM7WQXFslLAJ4uag5AzgLGCMcjICTiNmnKJURfJjAUPtDqgrO19rUTCkxwI
YQF1M4QoEonYeMroF6rSXdjCUIEvCdD/BXKpY+n/adB1DDiUduo7N+LDMzr+9LKFpHh98dvAGKEy
5ZkCY2kCcA7ltqLRpP247+0mxrchi4VqObCIaMe7XRp2YstEZqr+wpSr0ufswvvdsgjR0ckP0Ao+
rcastmKp1FPFDpnQ9TrgtqDUmJY6A62St0F7a5gtYCt5YsuSFaSrJPhuoQmsPqlgE8P/3VY7UOmE
HUDmU6GDUU8eGz0vLAYZLRZFveKNEUFSuCuL2mS9z4zNrWAf/kk7p4p/y9Gb1us14PCPd/X9kSmB
JPoHLw4pUJ6MrQiiTdRxUn9JgUbQM7mTLbZNWFuMwu9aLEGSzatfXcvQuJZ/TntivpEMFdB4gHQQ
8nrEWc2FIDxrWBVgwOHVkwZ3YO3cd/PsNOYnNjwIChiyX7ThJWRwXw70QuOs4kn4Lbs8s0637DlS
zEhVjWgPeqnCNyTuKaiB5HTFjajakmxyuzEEwfZwVEarsMIDr9lQA9KLSh92uex0oVEKz9ofXjMf
T+g93BbXAWDCscfBmID0E3FpzKS6V7yK6S9sHADgC+Yg8QlU7rVsKKITTLu2LKAIbSpHyZA3kn+W
lV1ZDboSOeo+DfQgpmFdhTlkklN9/UWEaw+VOMRj4PWXLsx0zu5LOy4PsWbUfmMUWuqMMmTPTVRF
8q3sysFH9+IFesUcJNZImzemM6E/6KkrOONuDKxJMfl0l4GThDE5AJe9VZyU8BxjbDa+2QS00/+u
tgJ4PTSaIdcBpW3gtohzJ+7jYpj4Ib5IuumN1jjg5WqdR1060IiS725PhCWi4BHzSigWWR9fIo+R
3AGa40Y1DarZc+D1euwldy+L2RRwVWg/QeIGe+A22pSe2iXlNEGlTDeV0e4MwGTAdkl7I9+dN/9D
2nf1Ro70XP+hT4ByuK2S1Lmd2h6PbwR7bCvnrF//HRkv1t1lbReenZtdLGZWbLKYikUezmQ0+DMF
4VQHGP0lmdpsowQd2CBjoaMeGVJLZbPhRbWvmvGFgoEMXAeOad5IBfi3SzKSJRepIdf5qa4GYZ35
ag5UWTH04pVU6rlG89HALE/SqNVqStq2oomahCbt4zGuSFeK6H0SptAsaIb9UCPNvBFr4jysakLv
VxHW0Spq284/hoIQBGTAyI5EFMWTH8pCsaCaWDvU0VQf64QULbbHUDGIe3jZyrNQkAr0/jWxhMhz
2ykLFDplQvcS5gCtp2I1Gjygyp9hGMJQ0JWKOhX61zDVfSkMUa2yPrWk5DS4zaY8Kna9CtwQT3TR
8VVdJwNpObr0M4FhKDKnrHdtN3U+sv7GLfaHUNmmPQ03cHATtlYItnfP7S/+kfHOoRLTvjMUHdA4
2G6RdqziQkFDFO4Zx8btaxfdxVjk1rp15zTZk7qr3wOMMiAPvm42Pwt0IIxRZkwzqAgbAKi7FK5U
mN4ohWl6qh2DqNtDQPVN44wnjhOfgw+j0BdkGIkmRjCmDbaRnVqaPv5++OQ1lHH5YKJfbQFCwS9A
wFsZu4bsj4oTEfq/tzQy4mJikWh0U1HUMx9OSSK4GZMcAzRkUM6xLOnD+bEwEUYLJ6+2UhwLmmBc
sOS6PlE3JvGpsY3I/wqRhaXo0ALcdfDwh74TLIa/1IKuEs0qVGZydu80G/mjtkn3VBH91/t1xn5k
RwwhRt2CYYrGvgjT0zMwaHY+iZzU5ajaz1eWmQYubXDSKKxDqy+ZQY6Ex50xBw33BmLb7OP9wx23
Lrt4QmdU5EsqkVmWmCkDFZQdJOJKa8x3orXk8bGgn5zL6JLQ0DswQ0cD5gdvEpekBsmMEyn0s5MQ
kOd8AAJ85JP1+vrJLARQVPcw4iLiwdRC2n5JJK8spVSVFjcp4r0oN9mmI2KzojUHdHPRUM/pzHI9
u7G1SH0FIQOd58kj1oH4pyYh2weTNwa+JLRzOoxK54kyKFYIOt6dTGuq3+BBxeGo2o88EJp2ToPR
Zuz3bNtCb7LTztMI5rreBx7W48+qEEOC8WtCbaAk0NYQV7KRVyIVHOFFoQ+8p9dZGqx/PudklubZ
qYhTo2ihBE6ijb51q/08pLgxqns1Iw/BI694uhQNzqkxCi1JnWSNNZjCNMJrHBL6yTmYWfBX2GH3
PyUoFuqVjpt7s1HtaMv5+lJ+cH7u7DRQkWElJXYDZid9iwXimqOTY0XX7yNVSPnrulnyFIAtiRqV
7ndVUGankSLhJPNWk9JO9xJmZbh1wTnzvyY2xjaBON51eVfN54JEwJUjEruhK9gcbeOYJlu0iXp9
EKoJytbYwwMWvq8qGtq8nTQ/GwAvLYetjeTJMPZjDMGVn5Grbj6s3QZDmZoTP4xreSfjavV0/ah4
bDE5Th8Jml+MIGiH9x/pfrvmscQxGxawOPcS0VNEEHhWqbRW/ySU96LAo8C4gb4ohXYSYZjmYTe5
A8Flm2f7nDjDBrNA9ack1nD4PdA5ylXlbHFFJ5yIuZgDfHsYTNBd+rMRoFqyUXezJo+02wMm+713
t2uTCpv366fOcQY/AHsqf1LTSoHR2AGNrLu98yiKpCfqrzogGeVNuXDi58+bglL7kijMrs21Nazh
oMVraifbgvJEuJTgnIuQcQa+7EueX3w5g3nPh0krd7K1dbUDtnpDaUI5cpzTsn93PpjiuTwyvzbV
vFJm84nJi7KLbN3eP8Y3PCO6HrMx1ntJpvHKqG9GyA9lQ3VTY6f5msPIdS+qsvt8sEl6kMMKuoeL
avNg3gY76lCTN3jPVYTZls9CdlbUTS8A/uMkfhJSuxOlQH0kvFB33SMYKuMRukyRslFHGtVTPHOa
FB3ANwENqUq61wz3U+Oz3QurzOFd6Jbpzr2KqFRhCIBxprFfDT6qE/DeTmUfaoKd6Rx3veyIvikw
8ku1sBfFPMlO0kN+L9Bmq+Chloeiz2ODEZ9Uan0lAgMCWfULSvHuWrm9rm08AkwqJepDiKoJCKQT
SUhGzD/R43UK/6Jo/wiKbcewWozLjCNIHHrT1ul0dJTM2dKR16M8y+KnA/imMzuIM4UG+D/yqizO
UCMQnyLbvHlMHI5tcs5cZy4581YlFQscZ222iIAJt8HZFgcOkX9J2b4ZYTxnVHTaWBkRXIxrrlL0
PwskXtV2dEzWPPOcf/A1mTFOM+mrVEkbXA2j/Q6Y066pkI7+ng4ZXfOqYsuO85srxnFKZdP1kRbi
VW/7HBL9gcPKz66fr3zt+/uMxWdWHUpVi7OR6q1BJNmWNCIdhSPebkjqVsRJ0P10fx9/hNQYiIzs
iuMQlhVdQfF4xuBDJy/jEWSt04qgnR8TscRr2EjEWKPZCOhhlBfrZg34cWxnlBi3gGnPNik0vMnK
H6VPK5R0AmLZu+FQ0DUn2V4qn87Psf9wxXgII82SNOzA1YixF4BA71+pk6y3n08KshSZo/uLF69v
YixkAWpjPcrBIBZsggdautdd0aKzO/s64yHM0so9OIjs9PQyBeQ+/fNw/fuL7gGl0BlyYS6+M8dS
oisYCBBIf+3BttP1+BilBJnVdSLzR36c/RkR5jyKoqwKaUCeY64QSFePmPn4OwoKk/xWAkaQAh8p
dvA8ESxQwQy7uOakh4sH/c0Fu2UY0Kf/l/Xer+44Grt4ymefZpy0PIbo46whIPmpX2lYSKCuOefM
o6BcRpqiKawYw61wZeita5wH7/4vWWDcsocuN/TIgEBy29HedrhX6GVfdSYkxhsDIa0fAwOqCqCd
+7ec3va2uK8ohw+OrrLPXYlVAWpKBZXx7vnNekWG+f5XxsC63MASGqmVQSA4Tet4tc/danWdwmLY
OhMUY9Pj2KS5hiekU7LxH0VshOPEreVof0aAsWczL4Qyme9J6uqpspWdGcw+A3tnOVbNYYR1rYba
T1FcwizKIzbrnjLKu5kvHDbajTSsKELTk4iOwkurSEsPF4pGyZG24GaOPT0uyXyeRi2J64LKzOZZ
lldgpNzCP/C06Sjum0Q2WGCBp5qRl94v2PgFnfnPz+hIeZkN4swN7v+bWWAjT3cXDkRDcxNa6AGc
o0tsF32sKti1qGs5buKunKCddSg5R75Uw7ogwQgLKP1AWxFAwntpnf7ppnDrx8IRbemJxu8B4Vj7
Qvi7oMaIzCpyaWoKPT89ewdXLKkKBA3sFKDVx3WT5NFhTLKSzb5J6pkOesyxM/tIvSPv4sWjwVgl
Yoig6R0kN1J95d2h0mijd74i5ek6Lwtx8FxmbKU5bozeiGc6QE8mecctJixURTQJXb5zYyja6did
uVbTS5IwQVbhU+/UxMT2bKIgX+Sb/1Ih64IUIzJP6IHfJoOUhilYA5cWN8BWc2hA4IxE/MUr+Cye
0DdnXxHuzEDrSGnjaOZMI5Yr0I5iP/knJ7wse5szIkzGKKv+0LYDiMQk2uxGZzqiTvLIyYW4VJiM
ZdQaywhEUCkddXWIdyX1H6XPx/EXhxBPZEzeMhRTjDaJL5G1r9Jaf3Cyl8/r+vyz2wogMOi8FjGo
CbRzLCy49Jt5L/VVb6jzFdk7xMdiM27To7c6eXZ4CA9ohdj/Hp7GfW6jD8K5Tvvr20xqfEGbiUA+
2pVFrPxDMSOgyXtlh3aNNS52FaxSx1fXLVDeS0zyV/22s9EKjj0ynUJFZ6TADBl+5+mMFRLuMKah
fqZbwym3ipvkxKxIejAP8jbG3r2PMiZVRNK3SsGGFhI99/vMt31v3fopVQ5JisWRa/HVM1fYnKf+
MmMaDK/oOgyrUzOtugwbTDaNTjqf8y66EHyBaqFhthJjC+j5YXL2LssAAF5JuP1KdrGbNPIY2pxM
hUeCsYXOwNVWsfq5Ji5TV9+/PvAGL5ay0gsuGENQBFkf5UbMTnlFnktHpopPMg1yvOPN9i55qwtS
jC202Nxo6hW4qZ1oUyT0GWiIFS0TOr+7GJuUExsX/PwFOcYsrEAGZn4KcjvxA61Q0u/rqr/kQi6+
z6i+aqpJM6Fj9DTd4JXfQEdXQDOyfsrX8v11UguJ0QUlJqco0bmg+BIojSuZHuqV+Wf9dwSYNEKN
tSpS9Gl+RBLpm35bcRhY8IIXDDDpwyDVeZZFMBWUhjeqUyXkdf3JOW6ercy/4Sw4lX0o920MRQ4x
c+eOrTMqa1696fpBoGvwkgY25FZ6boBG+3nIV6pdPHmcTvzrkgI49yWFWJka0xNxEt5jTrpTbxGa
25QTY3lsMDbvlTq2C5dgY9ehUP/Y/6+YZDNqxj+O8ccETiLVg1KKeE3JySEkkX2PnZ68SQweC4xx
A0U/84d6RN1HxKNkYmNfMWeqb+GucMEFY96ekOm9lMzuI9yiT9iVeW3nHAeis69OQxzWsueBgrAT
t4f51QRQWoP76Nu82dfrtqGLjH2LqNFPtYETKUtiEuqjE6Fcc/37rP1MLnAhMcbKi9zQlLjBmTzj
biUjyhu03BtPW05Kdd2v6yzQDEbQciVTwcxp0xDeJYQjKTbFhVarVpTg42JnuxNJP8JDU3KLyRxJ
fWnGma/K01St+wD+sKeK+zLPVeokvI14112OM/l6cj8j46lGoHk5FEwjris+0Pfc4TjdRQpY/AW4
DxUrGn7cdXQT+AidAiMx0E2VT0S7I/07Jwta6q3GXMY3Fca115kyhb4lw1DWBrHrZF2i+uBiia4N
wOyceHjc7lYimopzJBbxUV+tG4zit78+nVfxZsuroy66nu9fw6oIcvFQEUTwHJP8pbR/o7+aI9VF
JTyjwASBXM5zv/RAoWmIRYXbXQ9zvR7xF73bGQkmBGAYssjkDCSecGw6qOQeuU6BxwST7UV4HBLU
BjqeVLYbEnMf6KSgHNXg6N/XS8qZhidtUMp9DyIaCTpS4+Zh3bgYi8lP15nh0WGCgdqadVg2ENdI
X6rJtTAUQR3t8ToRnsSYNK8azLDWcSqnXbV30ZtoV08VpzzF010mEIRdP8R5DxLGjdvtojXPs/HU
ambx7Dxq3citssZ5YNAY64wBLvxwXUY8AowrsLIJ79rw/6fp4Vm7b11uX/Wia/42jK/L9hkHajQE
cTpD1AN7f2OR5/g4EDxrJlvfvc4J5yi+BgXPCLWDgoFeAYSyPzm5gaWH7xwb/9qO+yMgn/HCGHkt
tK3eSjjt0mlsyRWphncl7O/DQ3OImdKuosadU5GHd14zPEeT2YV+mhq08wzkLETJriPya9sT7f26
/DgmyWKEY4dSMRYlaESb3jGf/kgrYzV9/J1/+XoBPzukwWytIjNApKdaDtgtW6K/q+NfEmHsXvHK
MQHsCuy+fIIDO6YbDF1RXnvO0qvyeRRlpw0RYJuxmxXOHqwVxmE7umlO5XPsqm87dc0j9xNtYb4F
nCkf4wqi2uv6robyPXd7SXfC/eGEKcTbeMB08bBVnigdBht8SrHzienR/1jZOPsBjKuIWj/RAAQw
K+HBX/tb9cEkD4Zt/pcb2zcZ9ulW7YY+C+Zg/SyuduNXkwomCfO369q+XKc5I8PkBFNgZEXp4fQG
hAb0wb2/ejRbcWxq6fXi/NC+MrEzfRfhLEYjgMzQS9o7WF/kYSEnkEwByiMfIlLAe/CwY7icMYlC
6IUGhuMgQLvJSB6RV9TRQneN5Sd/KUL1MjgFfVSOaggR4laaPoarX68ZNW55FTWO72Pf5BJR8IxU
0r5afgfibzpHvP9LRhiHgXHKIdUGkDika9eN3rPapcnzdSKLbGCQce6swVZodoQXm93LocpNZAoA
df6dAzxOX4f/xfGd0WAstIhDXZAS0MDmIyyPp9JWfR53vCLqYqD4pvIjopeahgdrfc7dot/KHfrw
52Zfg8PL8m3+jAxjoLoJ9AkD+dvJHmlwaxEs7ibStjmur5/LV0fLj6B+RocJ6tjcYPpNDjpxscIq
1RePzKhjhDrA0Nxsj/VpF20E19zWxMCNqABQLyaqOVfw5VLu2Y9gbDYHVqhehDOzcr7z77BASH9A
DPkVEGGV2rxYsuwizsgxljsFHgZeRyjK7iBjWtaWurlJRl7x2FpM/s7oMGl+mOZ9mtfGfLXDywR5
7mx/O31+Xj9BjmWxq1yrtEtCXwQRjKGVTzu5J7gZYRjlOpXZB1xTEzbTH6zAA3gzWnIANER6rKL5
T7n+mbBmPs9ixZilwVh2syLqRLUx3Pz+dxww3iGUG4w39fj+gFmQY8Zta5gN5YqE2MCNIfBxjDVI
6OuZ1n3znXBDXyOHh4awNNkAmId/XCnbeBX0MqpiAhiZ+xpkejMRdP1i3Ru3/5+jWWz07gbdyz0f
HKUEwM+0JcHdU4shYeEmuC02lbjq8CqMsR3jdP2kOB6WnX0XzD6bn6HnW7j1INx0J+AFuHpgc1R6
kT2Ajc29fmgyZ+WI+bMK/tWC02mfml28eYxtrhdf9ABnNBjvOvZhLPQ9aOz0VbYXt5I9kFGhr//t
nmlifhd4lYCOYtEPAJsVhz4WkeOsnpITAJeffBICMwWh6frhLN4zzwgxPk3v0rYuxWgmZGCfC6YD
eW3Gywp+RoLJR7DJeZKSKZ7bkCRkp6NT04+BIpbbAeFVmRd17YwW49eGZhixYwty62J6BKofbhCh
bfFyhuWIc0aGcW7WZE6FEYHM82RP+1v9pt3f5Zwy37LcsLUTU/zQZqwruPSgdTeNWASRza0OnZu/
9q/IS2ltjzlRXdnmqtycgfxweN/kjFn3zxx2HWFdmCAWOS6zkzs+AaWQ3E7Ue5YcToRblt4ZJSYX
Kq3M6iINlERsxL4JbBV7mVIwxFOGRd0+o8NYK1autoKC1ZEnG6sXBMQ5gfPGv8iJgQ4NLASZR9TZ
R/62V7u4TyuoG9AkdTrnHXO5md/JvhSvzwkxIss8b9BTr5nNND6G2JjVVXazfxtIact/oBH1vjw1
9L8c1DlVRoCi0HjqNEKACpmeU9wrG4DMd6gJ8QjNH2J175wQkzAOUicMY9rmJwN1weS3Smtyn5HJ
qY7FllMiXDSrc1pMtphEop81Jc6scZHBjY40W5Vb2wW8BW9pxZI7OqfFeFdtbKGEOo6tm9Fy15jk
yG3A9dvXfbjE0475z89M16gVC4u9QabAe+eMOgxc0xtsqoDKd7RxsIXMhxvkwsLxyDLOFj2yktFY
9eygJrfaAOTQVl9VB73LjZMchxfpSefvt18y6nORMq43TtC+HAPPEJYw5aR9Gh3DNVzruX8NqI+H
MsOkouakt9xRI67iMP447JTB1CqwW0HKGGCjxQ4QMsCOLVZcMIpZCf/dIH5sVlHSRJcTdVYcV56R
0/eutNdpqjlkfOBpz1JS8y1RgC1dag+u2ZHQYEwGSpq8y45P/vR2u/F2dxwtnb9zjSfGm/R90Td6
AjpAIXpLncD9aJzsKGOJBDen5rHE+BNrigu/z0FqclU8/2PBEB62M3Q9cpOb+UvXmGK8iSaoshiU
OCjDjIjWd66ifIzqnYXHx0y0K+TVla13675ZWe1rWXT/M2w16qhYmKp+4agB3JhRysQIwyqox7np
0sCbkIJg6hS48Wf0+uktm90/dL4i4ZmLQcatCX77Rad+6V3JyVb/oX8UsJlAyAKAuokBJ4YVwVSF
JjGGWQ8x+zifmXDQXvlbDJf0EDtfDbzVizLGwhgP4veWUPvAugVagUjdDNpxq60eY/f9usQW/cU5
HYYfTarHoDNABzj6f7Bql4Sb0bVWEh6ffZvX6/91AKwinlFjD2gIVTX1ZFDDUmHyNuz+TE9bHlrS
16vJNSKMq5i8viqD2S31WFGXEuUPrnO2PhJgGdk395Pt4vZ6629U1Rk+o/XW2vC2tSw+U5yzyTiR
JBTltBPxC6Zuq+W7x92df2yJSI79BmmXydH6pQh3To3xI97UxoYwgZoG1AEUMtrn5vW6lizZ1TkF
xn8M6jhASRFU/Ff01nUBNTbXCfzcuQwPcU6ByUEMeRQbrQYPlS3PoDaTnaEP3CDaJiXPB/8upAnp
3VvVt4dHx37dZvST5yWXrubnP4HJT1rBsCZfm1Mu4A3EKOTK5JOH7c6jwSQjRphil8ucarVPm8Jp
nFff5rGxWNc854PxHGWdNaOpfamDge2nJ3QRO57dodvkUdxZt9cPjscQ4z6CRJTydHYfyo07kxno
iIeP6zTmb1yxZ7b43fi5V48N4iQKQfKrSlKsbsNuBU6GwdFx9i1bHic5HEJQ6aF2AHeeAnr8/DtG
GLeQqUNtCgKEZYdIdklMJxqjY4rXV7joD4AXaeqALlQ19kpuRYWU552Yn14Ud9rEt+r6OhvSoqi+
CbCX8ELAMuewnMBHFjiuvtXpABCIiMg5qRDVj1lFuevSZhfzQwnOaDJOPVISPzJKxF0gwtOc6BjW
nrNb3e6o6NLy5m95ZM5KLvOiilMIEfm7SgUsRZQfEzem+qmjr4EjbMR5wLVbcbRwOUICXF+WYcOK
wip71xcKwDYllB1WnR39rmkgkvy0jQbu+8dS+glo238oMRIVVDijUQElTYbGN65GDkNuT6tW5o4T
8UgxwuwNPR+kQJ4jlBvZ8WG/BYQ+/xV2/sxPHfnmiAmEgPMNzVTBmdXxGuVi7H5WifpHcmg/uTz9
4NFiQiIS2qyIErA0uR0Qx6MAkHIKrW/uQoyo8GpEi2/a52fFhMe617IUSJoY9QECk+Kke6tCIaBZ
zbcStAzu8jWey2iwum7oi473TEOYiAhU1iEXO1BVzFVdPxXtrdmstEcxeRRbNxXJdWqLr48oV2Lf
FzCXURxnRBoXhiiIsYJbys3GRbtdf9gP6B77Ly+252QYWWIFXgFoQ3W+m1ukVYm0K170N54dz9bz
Uxe/mWFkFzeAjpd8MIOevpIEz/Mw6N4jxhPQDa/LbfmUvikxOUWLlb9TbeHSIzqp85GQ/XyF5OWY
3MOZE4Gzq1VlFa1fzodjJ/tDZgNhH5FecXhmtRy7vplh8wnPUAU9AJns1nYHu3Xqx3IjPgyvPYlo
Zbec8vX8q6+cEvt+JiRYOZF7sOLnKSPFsUB3Z8bFmPry2T+oqNhhDrTTec307B7PZCcJAB8NSmjc
DKUnuc+hTZ/akMZrZR248gmd+ZvuPnE8nhIuasYZXcbDo/1B1YsEdCu8aLyUj7fl7d113VuU3xkF
xrEX6GKMtBoUdt4Bw4cUfp1zQjweGJ8+Yuk9nstAAVtX0rV/HDzAw9309drv/8v0Lkrk3+fEOCAt
q/yxFEELA3y2dC+SbHXHmzacvculLgDEW8WMuISdV8aPiTtV9Zskt9T2ZG94YXb+edc+fXnc1w/2
Z4p3+TOZg9Wmdgz8SWmBqFK76aF3Ke/BlScI5mB7QED3vgpBvN3f8vpSed9mDlIfmlRvDXw7pdw9
YQv3q0vRsPHDt4QWYNrtSbHvaxtwPc7eR/B9eH94un4GCzMDl5SYGFLAEwrdLKKYbIBa3JMdHMaD
bhOXPtxnq92LDXtzbAejhw6nI/DrIfqaMjFRxcNEZVx1UICD+9I/ho+mk9IPgE8f7O7mPrCx7n1D
1+GDQ1v7YX1MbY/6rrV5vy4B3jkyQQdbYyOxq/Aj3HvURjlx82eouZQuE2razhzF0cTHB/LBs/KF
str5x39M2ZmtptW+r7Wnp9gRjumqeEsIMNyjR1vgbVC7bvbsuN3fCBz7Li8jlSx5U6XJs8BvOUfJ
+5WMuZdC7XlhCV3+6y/PlM+iaze1iuXNrgrY0bzGzusKqLOwjaMgpmE/4ldrhBBOVXyhTnmpI4x5
Z3HahNasI0C/v68tR84f75L7xkVJ2d6/71vgho67vfLUaNQ4BG/BQKJ9xIPil+cj/XdD/zFX10ve
aJizjWGZNVVIjK2L7n6ua9ckW5fu8+NIVmvn8y/VgbHs0TCyThAh2IFQzqcVnqoxhj0UaPyMdXwb
l7K4JPFdvto6N/uR3FP7riX79St9f2h3dGXP2G5bJbJLXh7L+QlMnfu6Tf5ct2Re6MlXan6m4GEg
YZxjAj+7l5bghTuy3YO3qYhMnA9sAbhODXv2rivEl2s7I9fL1mT0CdSyJBvbIpvBFt5i8h7jybRe
C2RTuRgrTEleElW14+MBDTLaRnA2gbvbjChvyz5R3m6043OT0VbenQaA+mNbbuocNCL6pHT8wllP
63b1XK9uTNFR/uh3Era7rVSs8F1ZewX79EhgkhDLJ4dtCWQLYh6ke6CCED9AW2qyaRPS3OqfEroo
N4BfwF+Y7HA3YFMnVn+tkv2vTyXCE715rGzpoc7s6LbzsMLjPtsXjZM/GW5OG/xc4Y/5qkVfHRFR
RvqV4mK3aE3zvYfiUrqSsO/jcJvPeGkfB3HTuKvC/bCIhgnXDV7MqLgtnUMPomG8HuyoxZs2Shra
m+hMu+GmJN3DjekEFIVsbCLTaWAXbmSS501JsGAa0Synww16eF2hIRtXW0FTrZTiOkoBG6yQ1/1q
DSyIe2MVOo7hoCJ9sO78XZHhGePO3KYOoD17t8DTefKmYYPeREZ7kKj1YezkjdoQLcWL7/E2sPOB
bPRw7pvSdyjQ3TVYr9l79ruG6QyTlD3dv4pv6Wr7q9wdS1t7upE7pyMPWJ+W2SnwnpSNYN952+LR
OGkFAeIqII2xNMgRkBqvADgs4V1DP3a9Pa5FZ9NuH/O3tKbaKrCp2QI3JnSNI2Kf01CjAJIX5trQ
ogEdwTKBeEL1zts4xfqhJwowcbPP996Wb9bvj/0vTSEk2Nr6dtyY9xi42KJbdk2qD70nq60O5Z8E
0hwoyZB5UBWu6w9WNJ0MhbgVVldEHwa1NtERrS43xHmoSOKUdmwD6avDjuNfHe2wx2kb25+tBBio
dUU2W+VAp7tj6IpEuq8eA3jAExJfnEd3PG7wP7s9KQYIDZWrDr/F9imkv9bfjxo6g6iJj0ISAn0O
7OxtWrlAZ8/wn5KzS4mLXUu/BDz2v3tO/tYD4jpBc65KejssHCtxjutfNPlQVzf57thScApACQNP
wqsQ+1FOxcq6laRdQlo7fvxAlBuh+XtvD/DY4vCOQVGiFuRdXMukXk+Gu10l25zcW+9+RoLP0B6f
PffRuMXK6uKxxZvrNsfIsQ1DE8ngoF6/JspquxEy2/OhlYHT0uyAB+8V1d5fYwr0WOV+hv3ZtnZd
U7JOCET7B5VQYXNMGjLe1LvEqWJC1hunBEi8ZWNm2nfkWwH5TnxTkPVIPcjmE74KeKSk2T2+P6c3
T6k73AWH6NXOBndaizCGNjlsdfB/3aEthVkNQEaqoSoqhnxZ96kHkSEIodehB1dxYfoDeQmPc0NG
YjcpMW90d4aBtzY4qm2Ivm9OOOLSZ3IqaaqVKlGtDvCRUkqlXXg6uSHw9FsXvUO3+aZA5qzcWnCj
2YFzg/jijQnuF7wzWZeeBpGYmaBdjuTlZAHFIKQeQZVyfV3IC809mEA4E/IcEM+Chij6BsbBhe70
bIfOAag3yrF8hrFoWOdr8N+4flbXLskxdzDfbJJJr3CmRUF+/ZaeIrKTXBgAj62F/A9sKViposiK
Doi6S7bkogvkzvP7k0Xw2p+JLjwkRunzW/S6R8DDKm+5CHILLwAzb980GVHGZdSmvgmaQHbPAoRB
7HYJ3c+ewxsvRblk7frx877F/ORByeWoK5Ch2PecX/mz/HOZ+zAHHfi1VGGd25yAWyR2tKMG4P6e
5BwyMo8Ok4sDgiwX6gR0nl0AqhFyuBHoy+HkOwh1ZI1lS087RyQPT2sevuKChp3Vg/Svt7Yzw/Hj
upTS+faCxyze7YWXCbMDUIY5FL0wX1+edp3rBvYpQh9JRn6dkIC492TtbLTV9ikgFFDx7yPd+jav
XearB5zxQBf8Mcm4p8pJ2Qzg79m2D/fvNzfrkvxGaunucpI6aKJ0Xeh5TnfdzrOxagr4bz6xJzyO
0s/V3UCdB2er7h4QGshtaN9/Ilhvth/rj6OICPVLIYdDgBRsbTrXNfprkvTK72bf4QSrqwHYgCxY
cm88+7A52D1+6ourrWtcGzCslroK2WODYX7De8HnWNPXfeBMJaJJwjLqueyTUoenburPp7gLg/q6
Dp59XO+DbCjny4R98slhM0t6RZ23E1piAoI0LbNb234PcRccUdOZszXNpkitdIKrE6e2+wXjf03I
lz7o/ymFngixjB+DvQv25vn+l3+nbp5XB3tTUvO2Ic56RckD/o3JGbQV6I6DH0hX6wcs2QRMxpqn
rRxjZF+ghMAw9W4+dCAq8kLxzAvLq4Xyv4JlqRiZ+BFKgtFPmxRLc3FhqSSkQf2zucaYqGDXO94p
L3mzc1qMP9YC9JUB0q6D1wydbv3HIw/zWV43kaXkAquqvzlifPPohWk86BoQnughvn9LafKKaQYu
AvwCBACi4RkdxjdbiVnnlgY6Bi58vfOivFVYCQK02wzA5QJa8rHllDiPn5V7nUGeFJkSaFtHeOFN
vqQoOv6LgdjzYPSE1xTHI2Ne5hhBZI1TWIA9O/GIkhLvTwqlSGCB19lZrPRgUAc7RGXra8vfJSEt
MOLcG0zkaAcJw1uIB9VawI0zQHNQhVtEavtuvzY2yceMsFByjH3pReGcOmPrUqEUY1jO1Nv7+3qT
Oe/X2VssuZ4TYJR+TOpKqhUQkFI3He3ccGSP/vY3Yu1YT6Nn4+h4i4v+hSbwIQ3ZkLDrnDk7cfJi
YbRg1AcL8ET6NkJhvHEmh2aP/4m7b0pMHBWwrbVVInBne0/RZNc2Lq+x3a5FHJjAqUwuloDmWb//
Y4sNfoAQz6ouBFuFrZEeOycl4m1ETCoBwt8AKhHhMLcUlM7pXb5c/b9YHSY/lcBc8ntaa8cVlfEQ
G2z9h+t0lq5i8CTffLFXMS+oPTXEdQiFlHyt2krnCk6xQyuFvEuxoCs5eMgrcK/fRnhD14+lQXhO
ZSm9v/gNjB0E2P5SB/NBjigYxU6zNveS81C+/bVQGXvwIkHAdDoOccQOHcyPYJWO+2ge/8Mk/+ye
v4XKhIFIlkurG78YmlHsUgAt9C62a624HM3W9DOEflNiAkGom+qYDOBo3hdqATqrw3g6pueO8/Sc
h1wpQp0ixEAllzJPQZlQkIlCZVnSbOcuoCtvdVtY+aAo3V5X0OVQ8M0g404iNciEwMfVL8XMSLxK
gLn8GnK7ieRZxa7JkfElrWJaWLmEE1PvelRUsfOXAkAYD4wFEluLem4IqNFVB++5TQ7Cxr+p17x+
Ps5Rso0XiVCnsqcito60fmxbYMbofmHrgdN5n/+zTIFvq6uyjMQLILfM0aX9WFS5AGY797kGSFiF
yYMHXmxdrn+cUWFOTm+tafKxDfz0ZJGAxgMZgNjqk9qW0SSTOKHrP4xvXKoLB3nBG3OQapooaqpC
LTv3/5P2Xctx68C2X8QqMJOvDBM5SlZ+Ycm2xASCOX79XdS+53gG5h3U3tcu+0VVagJoNDqsXv3t
UyJWlX3kIjcH4eSNlQM7E/VXr08TKklULXcvdwh6Y3Vf8X6IILiqSAj3DsiGUUURSB7RXGEf2RtD
nqzdaX51bz/M99RaWpiBd3NLOCrF7qu+V3YBrDdzDk/IkXoeWlA9sNd4ZGcLQfZrXujFBvBvR5FP
jC0njL0mllu5NrA8P8Pg7rM8vpRAADrGbnKk/RSiinZdhdfeDF0GGNTW0DyD8e+cbKaTKEtT2IXJ
RS9gGAQfpdA9/O5w56zChRDuYcqHdAAeFEIqP7+xb7Tb7ik6GPtqq/vJfYae3uVNvGH+7jgiFf7V
AZD1xe4lpNCdCY0WouTFWnhx8T3c+2Vn+lg1Jr6n3pwUn2jOdvT7mxYALVF7uXB/uScsl8yyMxqI
8sKlDpOBA/nph/0miphWzPvFirj3iwBvS/UYYk4/o8OdBZUZHMO/riurV+hMVThzp3QVqbQJMsq7
MKh9bXOPGF7gyovWwRm7zJDTiLTIvp7Su8T/JW1rhGD/5c292C3OuKGNR0lrgpVUfuMXfucDhI3n
PRcPVF5z489F8YB2Gsmjjod3eESPsmMe1WOEkttNsWmfypNoXWtJjwthnJGzZ2ChNQm7J9/KrwSG
5LQ3Uf2UvQ2aDd+1w3SKDtQzYE+8t27vsg99V7iSG/iq5sC0hY5b7Q/xSUUdCkUwP9zcHHb923Ut
Wkt/XXwkb3HiXinpsiPWiGaFl0RF8Qu9zuawKfpdbGw71SlUL6m34IxP5dtkcmbdjWe3Ji7N/TBF
8QjA+an009hL50Nd3jfVlpQ/BJ+5fMYVm2VyNivFThpti7IDccOD/hIdx+/K59YnRxAE71LHxQb9
/F2BECXZPAuEr181w1TRZKFheg13kKNhTHoR4yAnd/h4Ra1ycFoUzJmXHIYTtVDfm91ydvzkUbvF
y9Xhp5kzHG2v9ARfskj6axswA9aAm2Mpf43LJIqkRhImS8IxTnskymWUwVG9/az2d+MuQSvTG2pv
P1JHO6ILzhM1Na1b6j/FH8JZaqbWoR33CKvUzs0+MXg03+OS/hCsctXqnEnhjHSUlYbMImw3cevf
kpu9ISsv4sVdfwnOhHAmmoISSrFSCIEn8WygSSdBNDg8Euf++pGtZEPO62U8m3VHKlJrJeSAc/hB
+aEiAtxdl7Bu1M6Wwlnpuc6tvF3UE49af/v5RneFJ/CthdvF2WhVR2tvzSBjwuQMeVce+0Pz2023
ojkIq1ftz1q+v+Msax3FPWpm3xoG7R730oOx6ZGjur5j60ZPN1XNQIJMQ44W1+xMSqKRhHVlNiBt
Cm6R8NnOXPUIrAjcamtDd+7bEo8pQGdpyBLoz/X2t0DF153Msy/gdFyLadTOajw8vo7MAZVgdOiP
NpALS1td6pAjO1k34KHE5GW2FUYTq8b0TDin+5OtatKYQfjYoUl7z5ww8J3e9wVGew3WCvyzaega
Bp/atsYtMknjTo31esAd04BU6BOcKcg03JFhFtsp2WmHytFnr33pUqd5xBTBY1nBbJEUZJHGS/YD
/+9KEWps1bqcfRS3eJR6zNmgPfwmzGyimas9PoHwv3m5rmLrF8aSVTS4yJoqf8+iOVMxzJphCcUA
kcfpMKOS9OY+CQsNy/b99RhYeAYIMdBtwI86DzEUYYzDcVkJezXej9o9vTX248OYOwyzet/vRUDa
tXyCjpZ4FceJPJBmcgdaoH9dl0I6PCZf2fMyd3bJLCdusHn5dYMqTuSYJ/l+Bu7mR7wtU0ewpcsb
z68XpKKoQ1iKoasq5/FOBSnGlOQDTOmE/or6MfPBWRkQDG8dtz9EncryYgSuiePMalLIZWJl1QC6
GcyGqG42Iyj8Q6CvXGmri+jQvmt9f0lTMFdBN01cF567J2L1UDEL+lJ74yZ9bHM3Ml0D0ujOd4O3
txnOYPFG0BH9W7Cta2qknEnmvJs2nMMi6ZvhH1p8IKqCJbOBEbi/lY3iVMjwCZ7EtRt4LpBzOaNJ
DQupw1Lj0DmpAXV06pBNKzLya1YOqmqrprlojcGpS5/NM61BIA40m+WoGAdYMbfR7vMSM4zJx2ht
DMl20Wrn2uB6Km5C+pZLu8n8SGPF6ctDIQPeyPreMYqdHKOZnwg+cKXXTwfE+s8HcgrWKEWilstt
wlUyN9khcqLTZwjKjLfIJTtaiWk/15yRc4ncK26krFetCDuvgvmuOtAGVrlRFxSiFL4axv5mPtko
CMVuDx8ffBRCVts1/1WBTSS2Ydi6YXIfECeSak4pPkAHX2XwYKOpYHRvJGEed91S/RFkLXneM/Nr
DfU0t4uOPYPZHU1Rr5mj+faG/ZDBXX7QoAnezYdyLN2OOenBvmtPohzXWhUOx/u/a+WjBrVX+oxU
+ITjwmfe74fP6lS+sOO8zfcf6CLFePudn/q7dBveiBJJa26UohkGuitlU/mLEHemoUJpOSGkrpas
GbB+QjzLSnM41PdMBneWmkWBwSsg49TescxdcikHOC7bJ+QlHUBoJE+U8li/MX9E8uWqUK7KYRrm
AYVo/ZgjClvAsv4dCNvjk+TJ++qnsPC3+uicieSsYxhm5RSmeGS9ZaxZc4+J3eAcQ6sxtEZMBrMq
TVcxJFU3NFuzuD0lM+0xpUTDk77fJMRlHuiPjNshaN/TwyRI7qxGc8iV/48w/skJuxz8KQ2EPZvI
taA2LGN8kwJiIiryBFez5ueiuF00EpqBq1YZHsNt+xsEUvGNYu6bYoO/lR+jHDc+6dsZacehE1Ra
1kqcmJ77Z5Xca2N3dDKGHKLbjencporftg5wEvS+BSYDqHCRk7Tq+Z0LXM74zPTkrMozzCtZckyp
jBQjDBxo1hwJ0MX/8nLrxjLQT7VMxeBc2Qwx2ZTb+uIAgsoEcKolhhjdX4q3i30xrmA10ISjoCmI
wfBP57RTzQxJAgMNrMqoAghsdVI/O6TO5lsjxwxkp+8Ku/XK3AQJaR9WSeW0tJZrDEK0OsMPO6X9
UiVT/nV9G9RF7F+uE1purWVKsq18Q/7ONpzMmVTIQzY+UoRsmit3r5NyoKozdoNjx8XGAqcMfScg
YJXRWWM9pPOvLnMq9Z6iRERf9Q+bAtOuVz+pfK8wR5lekLrzm/pUqF+5UrkUsEzlZ1Y6GQEw3MmY
a9TbqdmDqsE0BBX5VcMNghx42eCEsvm1FHpKzEFNx0eMHEyNz/4HK0BL+pH9UJ+u79r6Yf6RxBfm
KlOOakWBpHRvg/4bnRjRz2k8ZJiFhdN7T+JtiqzWsBeIXSmw6qjO/c8Cv9sRzw5r8dYikJONaHWU
gbFDnU51D60w07/m6SxjkwHVsDGf1eR8q3RUZyKhhvyYYJDpfNPciXJh39EGr3XnErjLYKlSkaF9
Znw0C+BVpdAxJn/ya4Z2kOQwB6Pt9Ht2W2qu/qrEexpvwxJ9LRjOkjjduAM9W+MqqkdUjBYdTgT5
tBTaOrtTubeirXTAEMjeuKGW15U7WxhKrfnGsIkqUTUZiCqdN4rqQLK8xENae/nXqZdcY19i3orv
lp/9Sez2rWn1uTjOJM5MG2pJGxYbvERup0cGSjDTf1nqIpb/9QNJU2GSY00DzmVyOZ4p1McGSPUB
c9ORR7wFG1iB+S7GPgd5R5B5hQffb6eLKHlWHc9zsVyIzMouT+YZYgtwWYMP4hYUCjBFjjbAu9e8
xTMiuwGAxupYHGsvPRU+qpyC9NKaRVySLsCAGSbGh3O6WehdmFsNWeAFP6ln+rP7QbeifovVHNaZ
FD5Xx1IEcVGlDrjKlfPzVnJQQnExqq912h9ZkB7NStRiseoAnovk/IiiVSgoorCwydc+50dv8+71
geZFd/1W22W/Yl9grdb8sXN53D0ZJUaA5IS8U4n5Sknpfs43GQZ9oyCzxGe/RenPtVhcB5OTLONi
EgzmvvQdWikr86mHS6b1IfViExHqmLTUlWbQN15f27qO/BHFhcfDFBJF7iykvLfqa6M7lemZaNKS
QOarbGZNIG31udFBcaiZII+2AKG5XFnUGkkYa1iZB9e2eSgOoYfn5cE4pkJ84Pom/hHF2f6unyR5
SOEWTZi2Oe6nygk9oAtQQmO+1/yQ9gANiBRlLbA9Xx5340g1jwkAzktgS9zuJvJ/dd4M6AQTlu+1
RQf4h+dMFB8E1dXQqJIKUTSHXrSurMUeNVwZOKz5kHVeyahPf4/5qSgSt+u81h/m19SanQEcZOyg
aid78IYQGcJD0uz1KIIqu3W3CTvXfu/sR1ocQ8Pv6a82fm3Kkx3/nkFgwnZTtonBMRb5BSKvOtSD
QbslzU067kIqGGe6GlsCaWnKpq1rKliCLrUFiWPLomBhfnw9vhPDLYDo9N172/sq0T7nCUFK314H
v6fn8rjjC4laNL0ajuDmnoCCtME98ozSnrd/2D+Y7p3/8mZOjqu7dHdot+Anwejk6Ba9CL+v38lv
p+uv7wD2AzA7RdVNjfuOIsO4W2YN0+PrK3IWMwhUwes37wBVGNE24gSO/5ECTdBvf5Ruuf3CZHHU
Io/317+Ce63B8K5oICIFeQkxDF0xOaMHJDSdskFPg9KE/9u7OAl3fjZH1cnz2VVm270uj1Po/ysP
dCwyhiWokHp52FMzWm2EGQOBnT2BWHaTpgcLOajOEqyLswv/yFGxuxYmv1q6xpugpAkja7LTQNK+
YgmeFRCurSIJTMGqFNCv24aFwhLRtcvVRFo2tH3LsqBo6EnvPsFmt4nmz+tbxjk3/yzlTMjyEWde
9FTlVdXNZRZoaPedqi+Clm3tbs49NtQCy71875lK/iWKe5IkKa/GZsR6QC2MEaYdKQQCuIfoLwHc
sbAmSzqMfMgCY1BfZLDggdLFH2ttbyLwiom2t8LRT1Kzdq7v4arane0hZ2PCsbDHiGFhURP+bs3M
0ZPx92xIx5molUDF+QTIP4vUoXTENBGq8zpegyHIjDDZOOhbX4vvyegS447lG6u/ZdGHJSMPMZ9M
M3ZK4xSR1yhHc5o0uCMVzQxeVc+zD+E8KL20lUEb8CFlkrqy8qQYmVPO2+tbu6ozqEmZhomYHFb8
Uj3trCyGqId6yhEGuGCkU0wNgdasnt6ZCO70prmfDKmH1kRNfFMbumfWzSY2td95YwgOb3XLzkRx
RjmsCm3ol9UkzRcpQR0Wf5amf33H1mXoGvimAS6V+WhcLzV5IEObBTVhriV91ha650V1b5EQ7uyp
3eZlh/sWWPO9FGYO6U/9ZAp2a9U0oeT7PyvhXo8hnzC3zoYQJceg3nJbSo9gKXXnvnCL6O2/7Boq
kRZqoApqSpd6ppB+itoaSrBkmar6qTQ1p84Emra6a5aio7aJUBnjdi6F9Ek+9HHZZYHZhIPDwKq+
s8Yi3LRlJqoZiEQtPz8z60NBZTkssHche2YdZpNV95j6JLB7q5fTAuWPhdQhAP2ckKkG9iFUhyxo
avNpmK1PMPYIdICP0/4xd8heEaLLJrH5IUu5GRta3kxZkJtR52RxfyNr+ZHl1IvabpPk7V2La6r0
6QmtC27V+waLEr9JYi9To2AwQoFDubqxZ9/DnaEiZ30YG+Oy5skphvtG/yyz5+vKuGKRdIL2cWIB
IgbWN87o1azHOjvoCeu63UisdGsoJTK/FK7jQESRIp/XXrb4QhxnAEvFLvpoxDHm5bBhNczF8FOe
yZNFhhdWg2yY7jN0DKG8p+a5z0qg1WTBMa84ijrGzRCLYMFA0qiX6iqNAPazqYerk9YOaXJHlzoA
A2c/VhBqgPVh/PfvyoVA7hgzIyaTXc9Z0CoquJsrE2mAkFkCKSsW7EIKd0EajLvQGEbpBFPxZaVg
c5H17WBETpn51zWGD4r/OcOzDeTsF/yMLm0LnOHUPcTGfZlg1IV6gr+v32W4KxrGxdenFjMBul5g
BP4folXgc1SQltkWd3YaoRbJGhWPmvEjw+sclRszcUi2zeTEt/QJI4TDkwWeHEO5gQcoEL9yH7HF
KAErqqoCz8G5/Aw4jollShbMfe5lLcJWjEOiD9e3d8Wx1Ilq6qiCmga0k3u3rZJaqmx1aZB85Rha
eB9qR6CyHToHCry93Pi8Lo5vOvvnNP/I++7IPrPeVVNENen7NIjzzcD2cZDt4vuOet1wiyKJQ8GJ
M743yuMEdI5c+JH2WTe/Zf02pC7TvWhhnfHlW2kLCpj/zy/jHn7F1uU207ETBnVmxVHfwi2esmQX
B/aP8jFCRnpr3csgu7YdstQ7HD32CbljYe7ugE17s/fXP2jlCQLGD4qvgUoEIT73PaOZtnYPIEBQ
al+j8V5YgqNYvcEa/mAGMDB+PPBMSjsoX0zSAJOqj/HwnPSOAh4f/QuzPm6vL+W785OLjxa8omUa
uEUaXtRLI1gqkdwqCaJlGcU+6WXIPVl7VlrQNNUNTO8jhql5VDMDq4jARbRh422sb6q68yS4/4bx
PooKnqtWGdEtOkg0Q9Z07oMSfGg82vigjhzsfmuU4O4Cx/kmUt479kDpsTJRm7A8Vm4T7Unxyu59
1nYxTUFLRQX3fPWgdUu2cBK2bevLQZ1dCZPE2Qxm1zQYjcLV9Tc7ETy6q3f8TAD3Cs61KjN7hCaF
zXNnTduhGveqddCrX7VmvY3qMwWB9vUTX7VdZyI5syKn0IOyh0hGn7TkEAGInVDVuy6EryL/Y0xQ
vFJMGxwxyreHdbZzsJmFnOYWpJRp4dN2NvwM0xk3mO+Dt9Zu202YsNmJyJh5CboMtr2c9IKHcHVz
lxqCipQJMOfcNc2NoRriWIIBLT/UF2iRj7iVkQyYodm1zPvrS17VW9wjGwW7pbCmXOpKT9QwykOs
eNL0W1grb5wmpxl2es8O2d1IWmGDBn7hXzf3TCB3UUJSxLU6Ih/Ut6doRgAhi9R/dQNR61R1SzUs
5DEvl5QlpaxnVpIFqpQ5Kf3IO1duXPbTyPyQgdJAF/n26wIBrFqSaQC5cu8qeAwQKKm4+6Yew45r
QTrOvpZSP8olN9U9jfixFrnXD44HkvyjqwiPkKnFQsF9fbnMqkW+No3iLIjbgXpVLieuOZaG16Fa
s807lEKBdZ49iZrbWrfTnWJO9cNkR4lAX9duJionsm6DHBXPC+ceqsxuk6zDd4ASD8+Wq7xcXyg/
vOZ7oecClg84u5SRKg3yWOA8ja3q5R+RP2zl13xnbuJfLWhqHgs3BYglACfeg+6qKigQs5t0D+RA
c0v/5bDHv76F8x1NQhuaxvgWuDTGVi6IL6tfvT5s8vq+7t7lMIipwNiuOo3n6+cOepx7iYUgqQxO
E3XK19NcexOqKiBTQzwHswActaiguvaCyKjjI/RGLgnIgcstH0K71UZCkbPITCeuvhTj7fqh8jjf
/7uRfyRwl7SoJdXIlo3s3BgYXxRMMBMoUBP0pCY721d3TegkUyJ4RQRiVcJd1XYiXW01GRJxvZNq
7EMZfLQSd/0bK/r92N4q1InG54g9RbRxZoJeXENgcNePUzFsJN1tmAy+G06rGjwxSGMERlt+Zj0r
HXOSNzRFF1o73lKTbtGqrceJK0W7JlIOClN2gs1fnhDeBsvw0yxVxQkoPEh3SulYohEYOXk5fmZp
7hgpbOMsubmh7BQ0mRFldMDX7naptBm1/2Ivz8Vz2kV7gg2w8AToNrDAYelWegXgsxxrCwqG1J5q
poKXfdVIna2YUzc5TfVqLJdHtftgCXo2kYiLiGh+7tpDAG5ykMsplqnJvPuQsLYgkxymQTSDQ5UA
sRj79fCqRu+kCHK92qhaLcixrLosKsE9Rf5ymXjNmd8sQydv3BBYJLOBi/DajraXpa9JjlIvw+ze
+hQO833eD4L3Z81EqHD0NQNqhIGRnFwTLYwVeIaRCs4Mxxrh1YrC1cWW8lqqmeDxJ6BsQI2Ku6v9
IE9NJsEIlfZJBZAvT567ETW56Ov6dVjs5zU5vMMVK20sRUjOY4KUR9swcVWqwnFWOjwreGERT2Si
nug1t+t8bZzb1c5lTawSOdQ521jV8/jbKt47T6kHh/bNfzgpuAeqieZFC2kjbh+jGkN7hrSGqS2+
pBD8uPr79Q1cu1yIe/DXQsABVpvL18Iex1oyZ6TR5x9pc5LGyEvaRmC5vwvsf52SjaK0BaNJsJJL
ISDajCKbInnRJq2yS0Jr8qakaD3MkZbcRlLl3TREkj+yBOC2nnYgJGplt9Yr3VGsunynfXaf2ZZX
RGHoxuaweEtT7Y9FbblhI+WuTSNVsPNrGwOnCD4hvhqQL25jMjRipQmR4Bq1o5s1e8tyjN4Q7Myq
EKDNUfjBHdG/AUNn7pGEWn6fZBUN5sQpc4S671p7d/2A1+46HizcQYXAJ+Dhg0kXongeJzSgyPjL
/RcrRCxda/cBUTwsCcAHUFHex2maUosJFoFckSsh9sibyG2ME8x1p6BWNgjM5uqmncnjtEljiF8t
pISCSLmvc23TF4MrzE2vLQqeP3wdlGU0JP8vVTbWe50pZkODVEFPUQaTIs++TkbfJvWmK9Kd1oiY
NtdO6lwkZ8v0XmqKtK9pUEYfyFN7xCoEOr3qv5yL4JTaJlRv63CgQVf15hbNdoqbkBiN11UVbRki
O7cu2nlbErM4SEmJ5IsKdclj4Hyr1kab4b/XzfPPUS83mc5U6kwdK44R7WUWWsBFCIa1Vx3jdeWF
1W952BddOrtgujVolVm0NGiLezw/oSenJyMoAkl3Q8FckDW1hEuIIfI2enXQAHEpqjWskOZ9SQO9
PyrKvdzFjiI9Xd+wtWfVBMwZtQO01cs293Bn6A2tQ3k5v8J2e4bJT+q+k9E2L7pjq/uGRwdwFhPF
Ct76dTUo6Xqm0QBXxJ3HeauR91R/j5l+COPCqyfTjzNR8L+qnngmyFKnWWb8ccsDyAfEXLJJAwUj
psmg3xdscBOKVlj1cehnX51ecjNzzRR10njwQrsSBU9r/gTGUAHvgvDJRg/u5SHiGepDeQ6Xdcez
s5SLHGNmqduO1mEymS+BM//6ka4YGgOD5OQFvKgYisVZs1kbikIZc1RkJXQs0qNZer12O82Yp0jf
E9Fzv7I+AwvDlcAMTMP47vM+uw8h66p4oDjXWAmU7IWNv+qPsriZRaW9NTnmAogCywRaeb+ZPs7k
ZCwzUQY2aDCwoxYGmaHfTk3zpIOM31Dkj+tbuJZOgWOhgT1UQ+kUHaGXp5bZiWX2i7TGzEH80cul
VzZg2Mjq1EZ5Gwg9O+8PAzVbFwOmDJfE2rDNaC1tr3/IyvUEelgzVDASLW4Od5ZVKddE7vI8kOrK
7ctfc+dZ8EY7UVfgyu0EtwYqASqGbaMgxWlpKxcZG8cyD2oNSc6hdRprX+1V25VnR9M+GUi2ri9s
9Tj/COTj3qFoWBXLi8DKSwofFfb5hbQHmfrX5azVBgxozTLd21xKpNwbiLse9nWIHWzSHcMwhC9w
9WheG7sW8MMPEVINL/N2/MLUBt3dUXA2C7yl1RM8k889kGWa5GOiQ35qIHYgP6Qy8WS7d9p0Fmzp
2r3HrEXceg0rRlntUmfVSB4w6EWnQRH6Ekk3WYpOGt2IN0Nh71hagUzMVkQXZXlQOUfcwCNoIdcH
uB3Ypy+FKguHnhW2eWAC73szNuRNDg2AJ+wwtp2BFqVrlVm+Caml33TRXG4Va2RPY8Ziz06H2ccE
VgTf18985d00UEUC2wEB0FD9vtxnpkIbQqZYYZYHLOrzzZzTzk1iGCSzV0RwnjU1hpP6bfwA5eBR
VnVW1ilIZWlgzp9GPR16chg8BHPbXhIBU9bwa3hDNAzNQ3865htymlzKaiL3CcsDua6Hmz42Qz8k
RAb2MI58cAYku4IVlp8AEeBO8gDMB14Jfxy60qdD3fjywHpAIchwHGfMgSBNVQg2fnU3DFhoG8Mf
VNRNLpWhVVlOpqnOUX0tim1WlOpWZ7G9yQqD+rOuJXdaGLL99dNeu2AAei54OhP2mk89NG2izi3Q
mMFsAvRtqnfT9FobpHBIKFrfosy8suMtB5uGqikaSraX65NpkkQDg7KX9UE37mkhusIrazEJShXL
wEIUTfneA6Zi2MIc4YhL/aFPHtDRNMiYUSMaKr1yTuAlhktJkHk0oQWX62iTCIkUecI5xXhPLbQ4
zY4+Ss6ktPtq/HX9fFY2zQSYjsDF1ICnJpzayiy3IyOWcRvZbdqeciaaZbsmABTfCKxh3WFpl009
u+5jwzIqp1hNU5SWn6kyZtU0rbm9voy1owFZDTpRlpgXVZZLKRka9/U+hJR3IOlstJGlDhV1aKyd
y7kMbiUGKxfex2UlQAshxZX5ObrkgQMQgftXLOTCvPO/i+Eu6gQ1nmgHQR1KBuo4u/L4hATmvzcH
F1K4B4k0/ZSHBaRI3XYsD3XkaNZ+LtykEBRiRPvGeS+hYlTSoEHQMG1n4qpf5fsweYbodq4qGqAs
OvIqBtISy8/PFK2fKlXVmYWB0Boq9TWCRB9VNEWwa2uKpsMCqAaq9SrKApdSmnzsCpTri4A04Ycd
3oWxuRkyaxfRUqDSK1oAWA6yqQgTVBMjry8ltWqdqBhPgPMpK/NYaw34+GIt3yVapPr/+vYAgQAR
C+ofeSkuLq9qawTdrp0HloRG3+qpzL/UBk0UtSD5uBbwodi7EITbGCIDYNXlmvSclWZWKnmw5B0f
JO25M8BgH4DV0xmko+XOqju0d1LrXV/fWuId7SIqjDfmKWONnJWLx3DxLtQ8IEW7m+LM1/oHmw3H
ARQmxhidCr1GButoGpJA8oq6ABiLyEiH+UNfuHK54KizQ5SwoJRLhNtqqhMVbyPGsylP11e4Kge0
OOhURaJf4eOvUqqNsZJxglGFltHRKZpDV5+YCI+3ppMKthDzf9D28tfTFDWAZpddwgKqfFXDyR7f
5VhgLdZFAONga+AwQiPA5Y51M/xVYuYsGKV3Zr7HwIUN9P76bq2YCkuxEUCi22BBWXFqGOejFadG
8b0MHWXEJv8vx3EmgLPgRUnG2kgrFtT2CQjveUYDaH0SVkPWTn2pYOFOAYSCMeqXe1VGcslStWRB
JZ+A2VVNDxFaKDJEa1KQQ9BQtAJuAGC0SymMTH0NnlMWyP0RAyUdLfvZR69J8Xr9UFbFIM2LHDyy
ysCKXYqRJoXUVdexAOjhbe43YDitlNa1K4EF51vnlnK2pf8R9G0szh6KycyyWip6aFhnO6rV+hC4
oVlyD6ex6Y9L3JMMlUP1x5SCK3OOjMBq7MMMQs3+k9iP/3rZgPN8u8fAMcERu1y2Psvl1MaonDH2
rvVvofEgGXeJ/u8fkwsp3GMfld1QyAyFbGoPB9vXM7CUlqKG2TUzayPcRMc8MKvozeXeEXSWKYmp
oXoFxEUxmRgkib2sCBhJ6UEHfUmCYYUqExBCrBgMCLWsxfIBFcUTQqR5KVcpmISChGxj0OOl0p3c
Ch6uFd1c6OOQpZB1zIXlp+GgXIsprd2EFi9t8voBhKpFscnQcBWi1/m6PixqzkUxF6K422bXgKdX
FkRN5GSk/THBZMGa7JHzciX2GTdsF8n+dZGLil0Tuaz+7EKEKiPN2AL7b41PlceKo2kaTgPeQXkS
TWgWrY7T9riewdBqQlSp++HzVBV3qXFk3Xtt3FXZW2iXgt1cSxXaSDCj0gnNADMe9wDjUoT1JAMQ
Pzf3KVGcWorBxVv5s6Z6Uxw7WuIMhauYCBjyyvr3JYIL4dx9QIyay0qJs1TY16DIjqzeG93v64e3
5lNdCNEuT89sYz22rGWFyJ+lnvEhya4JZjbiWLFjE2eSQHa4rXRTYEeX38trzfnOcoqKIDmaBobF
yX3h9WXnRUYl2L/FKl0TwSnm1M5hRELgJZrYHbYAIBpgJWv2ogK/aCWcUpqyAZxYJGfBcNiMAndm
/Xcv8xIxOBEpTu5VQwdlU4Q2dgk5WiUQPR5rbxkO/39/Pc9QVTRGL4dLpZ3upydtm3/mB9ulP4Bg
ua39QyG5k2/vF6L460onWJXNOR5p3jXloCGTKLV1c9NEYeOHsiQkmFwyHX+f/5/VcZc3txta0xyr
A04clNHLrNjC1TDAVjTtbM0sLfhdXUYtCmkKTgNAYtHKUaYjM3pCwUc6xiBVbjyU/5F9EWydSBT3
EqNMo7K6g6gBI4hVe3Cj2PLkGmln5bVp91n3wCZRZkwkk1NCiUx13VSQWaCWXQ8bgNqcOt00U7dj
9rEjn7a0/w8K8mdD+RxWpMQSjLKGVcrbrN2iUff6719LtwIGDUcDgchCIMttY1wWTchCdOeYqmsH
D+UxO0i++bPYNs4vFbRaD2SnYZrtdalrrsa5UG4fLTZIXW9CaO1F/oOIj3PtGcZUXqQuNaAN0Qd9
aciVBJGzpNkAGypvcnEihOyM/AnBD03/fdUD8dUfSdzmhWYsy3EKrItZeUUyOj8r2FYt31zfrVWt
O5PC7RYCrB5PQ7g8TBgWPZTuqB/n5hhlTwrDFK16wVmIklp/GybkMhf/HvEdYlGdWxlTosQC/Tsq
gwA8bGR5uB9qIlKDFadikYLcLFG+cTac+TMmCn43SinKY6PhUGmT9m6l6lull50m+jWBVo2NybF/
DnXBvfrbEYVkpNG/k6mAsHN7Cv/a6CwG7E0vY8yagoqJmnqxAHAjEMLzpxhNmcCfBrJBU04DpUvo
2qhPoSYQs9IDe7EYvvhHx4TQWQGwh1ZkV0SvaVciuMz8DLDSun1RqicZWRN7DKbHNN/2zAT+QS53
k1QK2r9WtQYZPdTkCXqt/uqDk2rVqHMs2MhvVBQf9fnp+lUQCOAb39TcrsuKFsBxgPIpZO+pqO9z
JfTCXi7kIAvEcymLXxqPzFK7vDaxl0oMnqdG35TNHSOnnt2lE6bBswMdiRNNIp605T5dvtAQu+DO
kXbHy8mb4Um3Fw9khFjqIwSrfyvSXZ7kfkssT4hdXN1FAwkPQEb+D2nX2Ru5znN/kQH38lWyPX3S
JrtJvhjZMu69+9e/x3nKzmj8jnD3uXuBXSBAaEoURZGHh/PxY47dEElZ3A2zsMAghvCIxzQnpr11
8FBnLr6gUQ1Pyi/usouXUORpcjAFkBAHOiJoTKpAH2Se81IQPDGzohdikEADzHMWkwJiNRMm1Nlh
1Nq/UmZGrpogOkMK8lpKVKE/uvUm1JDSem7pRjul4HPC24Uma1DkweS0ObsJ6AfzxIkSlD1VMYYq
RzUlaHqwajwbj1G7UuUPrVao7zU0GGPwk4CzmZf2XHQhl+KZlYwBPA69FAfLxPQ0wzim+oschtQU
D0KCQX+dLRSgS2k/zEhzGrlcGyCLTMEhRnQupcft9Y2VkJCxRwZLnwmKrpcbk1lNL1VxAtVVWf30
wwrt5L8jdJbzF/02Lr4Wxdxyg59oQlRC66jKVh4IyP3jGMZu3o80De3cTInU0+znP/dhl/oxHqbw
9KYbxzSZE7OG+pp3vLt7/gWsLwEuAl0OiH5whzNalZWYi+IEdKAoYgcNpwyfff/VV9f6angVBM7p
WPJciizD34NREzwsjDrJJBaZOkJa6HeBKxVg3/BGYYTgOt7orZGArBUN+oaR2PfXkSOYxdYYlZJp
oBjHiZnrHWu/txPp56CttPglAAr0vrDZ/m/W9I+WrMs0K7mI9BjC+vCXmR68kfP7l0KFi1Vk4eRR
AiBpnc7xSG4STX31NZ9gOByRMk4wuexoZAD15lSfDiDU9fEywF5jiEOX7EdkEfvmnPrNsQgO9c9c
2MrKT0FZyYrniGAg7JQtGOnvr+PipilztIfUsYqs0bX0GbWXti08toJeVn+DZIr0XNsNLfvf9wUt
epELQYyaXSSoRawB8VkNvzuV6vsoc2oMIUEL+v8maNb44g6K0nFopwYaRe+BG4yYoxCiCYXzTFu6
6ADGQNoUhUxQts3meSFELo2oUApoM6QfaGMP60MWnO/rsWiBKFrOkHpcQCxNg5kHQ2GlMiJ+TEVL
qUR5Ic7ijlwIYHToAJaJBxkCio0ECnCfhlTkxJ9f7TE3x/RCBnNVC6KRDLkCGflWJ68qibcAam8f
LadY/65IQj2MzKqdiv7K8Lql1KRvils6Z3UtcL5kccMuPoSxc3GKkkgZ8SGKtomao9i7Yvlyf8NY
VlQYA26vCxmMiYP6qorqHDKqvYz+5V25iz+Dn8q5xqhQB4TTbke1ihTPwou5Lu2WQ0fADne8Ec8Y
fhubQSpNEN86hgu7pxNJtyAlSAs67VQiEIPmLhBzPom+FU6FKbqhXdkY7OZKq+xz+ib/SH9IjrSR
8ZP7K7PoZADBmWkAAGFguQDaNFaiVlDgrD8VWwPkcS+t9Y0Rrv83McwC6JHoy2ClRZCbbFNMz+vP
FahisrVS/gKq9m88wIVOzDU7DZU5eTOwXBt80ngYcYRUrsIpzyxaLYaBgsNe1cCnxFit6lmJYLYQ
YgSvaNsjuvCtrjr3/rItJNphtxdSGLuVUrRtRzLQ6gb2Jmzt1lsr6r7X3jvjA6XXsjEpaPFiwFYD
XlFo0clZoomGRQCsQTVw7UeV3MtCwcOWhVI7rPxJUcloVpItpVWZkdJUeADgheZbKIsSPF7DX/ct
4/VU02/6MDPxNlcnu8XY8w6DsMCdqimHvsDA0zKnFYJ97Sn2UbyJgaJQOZazeBouvoDxiRJI0nyh
xReItNe+VzHOY7ZKtgBvGBEvGFxe3z/aMgZk6UGPl4QHlzSBoyT4PcQvggcOkOjbfRtaCnFB9IEB
UejmxYuJPQ2GBmxfE6V77S3AtCLDro3vWTg+av6D3DSOXArufYELDfmYyYhbEdBx4HrQ2XZtOYOs
gScpCQBAsSp1W/dKShqliZyw63rQicUp+KH0ycUTP9y0Yx44aN4T1lZTtw99XChUyjHpp2884ZRb
3mdmpC3K5chYa+UIngb0lZIMxA5Ol7boL8pacxsHlQqM0mAdTCm0doCx+pv7Oi1t1kzdjRIz+P9v
mCITPxdqQEiTvWDWLrKxpGhC2oixU5n/nMkEq6dqyDfgTYJXrny9eh0GScY62F73Gi4nuXL8rCSC
yNmjxdzNjIycu3wUMEIyVjE3BXp1AMcy/Gw/0Fufr1CgHBBhglO25rjKxcX7I4vllcqbSAUNM04V
EvNZudXyrSZtRI2X2lt6oQIii5gM7zk0rTMqieqkG/6Mq5982aNTP/p2YXbvajaF1Mr7zyhuE1eq
EqqqKQgpu9G5byOLKdqLD7jRs+ga9IUAZV7YSOOg/+UkU+t798PviNDb3d9kdEBtZGLoKOrMN3Pf
ZLNUc1+EvilmS+Z0dDWLp9HikgJDDT4WtNWi6Hdti6GqF3XZC/BRlQ1Gt2nXpG6iHgLlyfweY6jC
+/0VXAp7Z8j2f8Qxt100JCHw3HCJKNL/qpJXyetWvlw4ehrZTcMJymZzYONfdLmhpweMLPoNycHQ
NEVlGdgtRaBT5go/k3o4RuZGM6MHoFS/D7nGOXSL6qFNFvU2YJsQjV6v5ugZZVcHXbqP08b2y53e
or0MLSCo/gUx5yZbCk9UAI7QagR6DvEriXXxCqraWB6lGBj4vKzcUigcMbe2OQal/MWOXYhhDARD
G1UzjdpZDDqE8mDVgecEyCJb9qZtOJkNR97iGZsRS3PTIJi42QmOYuCB69NAl5CcfxuadQQCyyqr
1qoPvDomSmT5CsWroHxrapUjeik2uJTMxAZyEqCEqufpvvPtWkswh83W/GHV1MIWZket/un+0i7t
IDjMZFSHERDJX8mJix2UEiGSSxWtE1L9lOkhzcJDmPMokJdM8lIIE3Lpg4hZFR7MJDHWQS6RKMrt
HpTz8apNeZi+RYVwfaro1UOnAdutIulVrraBBsSvnqq0k8aMTgLoLw1N5Km1KErXv7ghoAFL/2ZM
tWS0XQ+zVDoMM5Cm0c5FcyMDsM8507OBs14EbQxzByJeAijUXp/pXBn1aSw8oHzNggjtYLfBNxEU
ZHHh/HNzgNFDF9gCvJZyLQjzA0C/r6BpYoy3OQh1xU34N6pcSGBsoWmzxhwVAKWD+pDHTlfR1Ntk
vOz90jG61GPeuguzjmIRw9Qk6BFqrjDFdt89iyopX00vc8y2O91ftcXtudBp/vmFtACM8K0xA9rx
FBycKVTQKNkadCiMwFUNPKjui1tQDnYgyXhPo40GIPprcXrUa1mk4k6pg4GM07bXf4DkUm62WXlM
Y46DWNANSX/gN4HdQ+qaJWGy8jYv+nZ2SOV6rPfoBw90j3a8KRoLZwmVHNz+wFd+eaNrnWK0P/gZ
UGV7Ed3QmknLdqsJvAO74IeuhDALh+LCoClzN0CcOW1Fx+4Aqu2sBOUKx4svCUKdDUMYZ/o+cJJc
a6OM2jRaMc4rKoeBrzrC8KELCWn1D6CNOdawtEEA2QLwjeIeANOMqcvymAoRZrfMca8XO1G+BcHj
1HHiXp4UZumMQouleoKUVNpqGFstErl8injB5gL4Za6ToKkTQ8KweGylpBVKcKVUcbZPZRR1lZNp
ImPVqrj1jXxv1epeqc8CAGciatm+ap5jUV1hvBZKGoG0UzJeEWApMwIuGeAtQC40ky7I1xvZZGOT
qWhgRD3KCYaAmCZgpEJ1kHIfQ9Me1YQqlt12b76FSdqJ9Pv+Qf+ik2H8PsQDlwscMPqxNcZZqkIz
Dn4NQHcWh6vC2/b9phR2VSCg5Nc94dZx/XpEfqam1dCKVMtee7HE9IDDoINUYacJvz3DbeNV3x4z
YHp7adspvzMkNQR5F8qrtNmYPJ6fBYoc0DnMYAN0RorAFDNLVqWi0AZTDei+YSchaie6v04wZg4N
PgHF2CSNFP7oCNJEDaEj+KpOJHl4jPuDNGAy2mSs8Fx96Gvei3deq5u1xARccAaoGqiiZq964aTF
Qe/w5gVIW5Bz3xkQJK8KtWw4ZeOFk2+KyNejlV2ZGz3mn19I8Qe1CqwiBCAt2YogNlY+8V6yjEde
CXyhvxwNBUicze+YmX+bEdRKXq1qFdgWrJeg33bBTyN7z0CMkysRTUS76qfdUPsP1mdU/W7S30HY
vbRyRXD3GWK8Rms65ymw4CDmQghakgEeQlsX8z09TMEAlHzm449pk7TndpJXU2Q89wXPjS+JAsMj
+mFRMsOEM8a7dl44eeU8yyANY9sMNjJGeWI8OLUyHmpiWRIeNmjYwZbekFapU2iqBWD/b4216stj
ob+NPODTUtUAjJ1/hDDBHUq4Qta3JWD+smknnkWF5IdgZlTztaMx/KpXkYZswti5ptK8BF5tB966
UTrXRz4Y2wkkmLBv/jmQDpPW565WlLbmthVmOyPB1KtiAiBwqt4kzw37rV68D7z2tYUzeSWFOZOZ
WGgNegTRErAq1hyDnL+QOe8m2sERw87zpkETcH0SNamrp8YDxLapt2gETbeatavM3fm+i16IW+Dm
0P2NRyK6c9n89Qh6JdT2QUCHOqA5FQRYLuI9/4UMXIcWaksmkNZMUK5XQPpjXg1y5PJJm/apjy5g
XjvBkqXP3aX/kcHcNKOYpF5ZQQaSuwBMqjSKXZx1sF9a9n1tlvZ8niwFsj5cDhjfcb0vcBRdoQcA
g4b5UQ3BP+7z2HcW4mPMg/0jgbEqzwJ+P00hYZzW4gBAleWCBQptA2iM0DSOOosLh7Zs0LWgqRV9
NNfqKEOFhesAEwqftdAZVSRTMXP7/pItmTJYBvD752w3CH6vZQDVU8mjBxnSm2H+KJ+N9rX00fHJ
iVoX1+1CDJPaNDI8PY12Rtp9CEB7Et0DG7x4Eo3nmhclLKTFECNg8NGMuwHmkzG3XM58c8qA286S
+sFQ6xfLF4+JjvqLGeknSRBX6N1HA0s6cM7rwnZdCWaiZQHMIElYwOPI/mDXqoz8fk3AQUtUseI4
oCUd51m38wwCQLnZTLGvToYvdOA3nRAzTtLG6n8VDxgqIb0qYk0TXXbvW8lSSICqwX8Fsq8O5FLa
OGkQEnh5KT1qRuO7kZLFR39oUiet2sitErkhbSyhe8LDDCgFqBNqDdVIQxCBkb4LO3dEwv6U9kmo
o0FRy3JXBkmki6FjA6cgv5Rku/pc9uSAfFUxfRCwmqmyD6zXoAwfIw+su94utEiN2k2U+nY7jMTU
/vmj1ppdDwwaoKyb8RAxOhNjOcBKaXgJNtJIOumHKaK8qgsc3y3Pzpm5hubpQQiJTLCxovv3+ux6
WVYahYxgRalBMVw6ZtSQQTNtkKWulXqnpDsfs+hQE6S1ma2igEiGm5U/s3DdeJYtFisLMxAHpI9B
Uj42JLKKN6Xlnfyld87FV96wczZj7Sde3qIfJXW6+h0ZMzKOD53SugJIcgEE/x5gkmRWberuqLTx
433LXXA8wLRj8iDgR+DwZoFj8lQIZRAjzEpm5rAn3cuoUFCpG4nvYU6yIf2P8hjLS4o+FqYee9KE
e/QYEaVXN761KRoMQEXxT/grcUDjgSEdNfyvR+/FmyAUAnOIDSwuKEqJYL4KSk10oycChn4I8qn1
a86d9IUvvzG6L+KTuT0f9/q10RVwZpk2YriM1qPq28VoSYxCEijNthJ0TAnFTE0M9cxeq6haJ73o
hp5BzXJ6TUdv40nP6bQvFAWkyNFDk7u55fqK+e3+li/5Ycy5na9pFCkwW+v6C0299I0qRBuN3HXA
Zwho7JeNxi3k0dEnZeS02y25Yiz9vPwItYFBuZYWFEYr5xiXsI/z3FExHz4DDkdHT5niP5YYgFvX
8u8p09f3dVyIDec9B0AZibO5lnAttWkysDEBIQzipJNgZGQa1sb0dl/G4jqibXfu7wI2nk2Y5GKJ
fvwS8acRfTaNPnc0zFSlIW9Cw5IcPARACTfjRAAWvNbFS/3qXySycrQtrJFgeDnNWlf3eems+Rex
pnspiPGXglwrma8jEK2D1k1L/zSYT5hg0qnNaqg8R6n91f0VXAiuwGkF8BR61WcAPmMbALfkXfOF
/vVeB189ZOpB7GhhGttU5tHdLcoCCysq4iBaAnnZ9SrmYt/5jYR2DDNUwfHet04OutLCOjZxuMbk
Lh5f8eIdiyTEfwUyJlh5TTKmOvDUYfprEtwkUF8l8QcmNth5Swf/aYpU28MxBxvxX6yqjhLkTEeB
ISbMmyVLrK4eWrRIqZmdEFWhY2CnvKfEEnTWwusLyRz03IGvlNk7UDFrdaQC6lkZlr/uhBkWX5eT
bUytivKSKawy3Ut2WVz6O10vBycyu6dA8q2XsJS1gwRuBI7rXTrzmJ07p2MBqULjyPUO10YXWGXS
Aytfo8fCOpvV0+DzIsvFbUW5bk5m4S80vF1LKRtD71pFAoJI7Y89BhLmg2FrXbqVfB1/Nys5tOxa
ULda+xQ3k3t/b5eXHWw6c/8FvCnbVJpNSmYMvYGHgp9g8psnd3Y5hokjFgEej33ZUbi+hqpx5tlR
O5joeRoy2uh4uHZtIezFCaOF73/T4roDw4Yck44cOPuqFNMhT0JtxpG1CYkjg0zjR9zyWK6Xzi92
1pRAODgP+2POr2lldZv3M+loXdoTwB+OGBUW8cI2WpVteqzTp/tqLQlEkgt2NNO44ia/3mhLB1lx
16Efr470Q9q/SyJanw/qVG31MN7clzV/POt5L2UxRjVZujdMc6NVHcyDYWVPcPxRNTiX4qLtYi4k
sIx4/+PVPN80F9FQrppJ71s4s5FVFi4IayInCEzPBSccJrmO/bDWxHZ0lEHKHD2ZLIlkmVftRzPV
V/cVXrpq5pYozA9A1Qn7ef0lSl6Neoc+7L06FeDh7QA49EGM7XZ+PNBECRqMMLBOfdh0HCexdJki
DAQBFnphDbxCrgVnfhmokYeV7pRzhYS9pR7qNrLNv8A8I/9lQQxyE/rNJIhCjutB9aAgIEMIckw1
XqNOUNrN6PMe9IsqIdOmA2oogiWS8fdjh0ugLnCzaQrgvVVziBWM/o3PeP5zvM/SSUeyFFCkeTwV
vP714qmF6vX13LCQVs9o0ichpnzJ6fgX/gSDmxQw/8IykGu+loKWchDFdqix5ojSD3guvDZKYKwn
y/fIfStcWjnEiMhly1+QPOaIy3lg+ZqJAms0u/OSGPlxSH5qAee5vbhsF2KY0z1OWRcmJigeUcGV
w7Pfa8TiVd0XVZmrACj+YNAA23kEoH/cfOEXreop8AobtHsG5soF6ef9JVvU5Y8c9r2IYl1WmRmu
v7Cu5kHWAYZ/FDHHOyy5QzzZUcadIZIay1IHx1TEuEjgDiUFVEmp7cHY7uuxvF5/RMw/v3CF/Shk
QpMBhFl4q8wzbVV+RCOh+BcgcjwM/ohhbNlE/FfJFTRJgLSQXltrU3m/72vCWyzGlQ5V1eY+Osr2
UmASoSypLxocp7m86X+0YM69B2SKoJYzNbZkgMuxCmwTzWbgjf8bB2MhuMGVq6PlkZ3xAfS55Rse
BLVq7CrypxKjP8Y831+wpa1HeRD8ZmB0RNpjXtCLrc/1IPPjHpAoHEfL+Kg1gaDdxx6ihmPG87Kw
t/rMOobHrwWkNOsuQ70YvckCQaCOyDB5CrtP9NfnmDQSCN+rwXek4R+HLMCBg/UewDn8f4NHKGOg
PIwehzMe0OIxPk5mTUQfWH453vTV+z9dRjSuoefmi7ISySPG7uKhBOFIBrxAnWHQ5XnM90X/4YMr
676Y20gBlM5IVcz8whJ2i3GeQiJPk1whQSWvQgfG7RSORBPOGbrdKQhBOI82CMywUVlmETE3Usuq
gBjpwe+hi7Yppm7VFbjgRtAe6RQ3CKYsj+v7qi3EYzNdNZgcQctqIHvMnCtN6cc+DZCKB3VtFK40
5az0XkQAbqMCKHBiNSZDmNN4Gvei94/PNGQj8YhTjaVF1/b1KQgTEVmgBJUaXK6bQgFNdD+gdZR3
Bm4P27UYxs+qedioZjE/RsuaRKnbIOevS8+66d5fy9mRXp+1azmMo9W1UsomNGHvzT514hLw2/7Q
Kw0dxlMv8saE3vrDWdg87RAGg9iBibikcooioQ8QcWUPSfIg1Q1YEDgMdOxLz5zJ57SZ/UBB1zKm
NzHBiVa3Zm5FXn/aibT0SXsMXMzTdX2KkWJPw+p8f/2+xmJcLOCNOOacNeIkZnoJcT3N0XhDDhha
nFa0ctCu8U3cO/L7sUJ6tiJ0b1DnNXTPPUnd2N7y0hdsLeXmS5jVzfMcCOBR6E8H07A/zN/xk+UO
Hnk2ih19PTef454GaF28rz9XKnMrWEnbdGkBqbb/7KakXmvo4pOdACD4MwGwQ+5ItgoOBmeb2SLF
jbbMOewSrSpFE+s+viJsb4SNjqE5mGNDh47o4lv+OJQ0fG++Nedy9ClmFoSudZrU79FRxwBrWkU/
7i8E4wpvvoc5sEFkBHFdYx1SJKrJSnTNdUELygmJv57r98yNOa81qjZ1V0FMZ8cTzTbi1miJf/wW
kc/OIS8t0R561CCeZTpsJnRPGh/hKj3Ib0fRXb1bnxWpVh6htDuLbm8f30VXoU+8+jLbQ/PvtcAI
l7lEgmw+Y4kYxRPHmegPp5jAP1Lg3hxw8mx8+k9JyW4kMdYXen2aFyMkTa49nCLk7eLHhsYuZ9nZ
G+dGDmNthjqYIeoRw6mtyEe3KdCbWodkG9tr3kQG7uIxhqSMdVtoCVTSD/GxPbaH6WitipokK97Z
ZXFvN1oxxlTpempFFbQqbAH1FkPE0J2ODPJGMkh2fhmCNVqsim2aUlSBSpOU+iYKaYUh0kAncC4i
tgD0749B9UEDG/UMTLi+WK0M2QDZgGUX+4M5UZTzn6WAxIdHYyS5ezbXdHLqTbSrDv2ac6f/P3fG
H9lMTKZPLR7VJRZiqGzzc2h31WOl0rKijaOf8ifNbYCKRsrwvstYFos5QAgjUKdA8vVa5SHWlQ6E
1P0pjjGx9MloXqJfqa+sFHDad5hBAurWnwqAVFqx4TVRMOHhv1b7QjSjsVlkYaWO87VlHYWWmhEZ
RtvSdmOBKV0cPZdl6TPVOLJHiOyv1dR8kJ8NHXa2cdvthEmRpNyk9q/7i8kTwlz7quU1GEsIheSt
t7J2CXmXvqUcRZbPJloD/6MJc9nHbZ7r0+x95f6Eu20AbPBBHVdNuh3HvZG/mj7nep0P+427vxDI
eNLJqgIlb6FV6RS/lK1EeWzzXJXU681pJkuuMLuzP2nELp8Ra8KHDs6wijnnm2UH+rfF/Vk7xoV6
hVKjjAlB5kpDu76DLpc2o+8y2UZo3/7eE9Mx6X2bYBun/y0TQBCMT0J/jcnsV4peGyT0IbOnRku9
M3rFg/fYeUw+s2KX2onzcl/gfGBvt+uPPGa7xkCMvS6AvEb7hXL5a/GBSbLdq9WUHEH/j+v4I4nZ
tgDNq3HWBcPp7YePQjR9VO33ZN2v6zVvKhNPJ2bfrCyMAjOyEOBp38McSEGP1hwE8v9jhH+0Ye88
Uc3VZg4YxHP8GjQkI6Ld7nxb4DiJ5XscSZL/GATjcdOokptpxLKF5zc4WXeDwT6jLZPdX3kKQGcw
+nA2PJYFYRRF0AR4+Xy1As20fjDo9/QUkfV9e1u+NC/EMPp0iq82kQkxrQaGYaolrkDylX76Hv9q
nPStFoi+B90Q6VbC9oyWynLHm7y4GPdefAFzkXRTJfuVhi+I8PyhA6nBzGGST5+3oLP/vjlaF3KY
N38U+UVjlsW8oAGNXO8RucfNe/LUr3lQG45G7HUlmXGkeDUk5Y5/DOizt443IBfn+CaeFOa+mvIk
itoKUpSX4KTTyC5t0Z3O5/sGsuwB/ywb6wHRFhoVUwwx3m/lIScAFf+2HNP2XOEpcYrDlkffvOyY
LgQyLjBPi9rXUwjsXIM85Idm7a+U7XEk1mYnbe5rx1tDxgmKsdhLrQ9Z1hqsNTA+zdmrb7yhSTwp
jAPUQlBgGfNRlg9CSyziE/HFOJgk55j4/HtYC0fbGoa/gN1gzpBc38S91NSKOsbjqRE7BbybXmV3
YZivuqK3OGHF4qsdFX+056AeDs6wWeeLXG6mTV0iYvTGySD+rnssHkD2HtkqMVaSk3vEI7obkJ2J
gc8ff/XAuZDNdntjqKKqqglku8lD8OAFj53Tfhct23S83LlvIIvmfymLOWWaPoa1VUBWm+/U6SPx
SBLaY7tJHNOzY/FRB6o13tS2jNOnrv5H4Uz00XioTIM1G47k7B12tg7adB9P8jm+AjLIsZ448paC
xUtlmaM3ilHSqSnkVTay5G+hI1Bxoz1lu8RDPurdp+fcozwytsW4bm41Qb8J+Drxhro2pdKcoQTJ
fAU9H9wQMzDps07Cjsr2y8uZN8JnMVK4lMZECiFGyiNtCGmYjXQsYlqvfCQ0ttPIC0nmxbo5jRdq
MTdrlftRrOvZcLKVya4cmchkvT57jn7kPcNZJOtXlHqpE3PwCxHsoGENnd6yvUHio/qppLZJOodn
IDydmFMf62EALwNBOzeg3XdjF26aj7XtUWDY6X1jXHKaFzqxJLuYOY95FSNE+d/8ktR7wba568aT
wRzusQ6SMOkh41tP33bx8UOx3cAOXzUnLQh9QTLs232lvnLHd4xCZU705Jt60nZwJ7uHmsbOjx8l
2RzcDyVwTqodjU67Bx3di2+v6XCg6wyptc0v3txu3oFTmWPuAQSueNK8i4fCjX3qb4A3p+u17/5a
dzzSwMWI+XIjmTu2KiulaieoPNI3gyQPuq2TmdfPsHnQON52Mo5E85JGLEtIiokdHlXb35jkl8K5
+dj+1H8dNkMHB+JctVJZ5hazL5KkrCSca/WzeUhkp33vfqAVfY8H6LNCdGdtv9QPL7TfIfkESrqe
YF156cTFq/7iIxjn0gyVlIP3HZZrH6p98Ci5bvtZkm7z/B3JNp+H8FsMyvQLeYyHifOuqo0I8gr7
2xuQb7T8eaT0iafX/GtujgfaG1GItsD9xq5tOo61UqQa1haBhdNvAkJ5JfVl67+QwSxdEUfhmKMr
/mSnn6nhdGvL0e299Lptye6QIyfDQcIvZtwBs/2vUszaWY1VDWIIgeLHh0Hkbey7Pnl+fp4Iqqrb
dPWwOQV2CUqlbflyXj/lP57WgUNfqTOcO8enr2v68gTfxzPkWc97a8348iQ2ASwoVVwaYOTdjZv7
nm75Tvqj9dc9fBEgJkGuGWmBX48GXH+lvmy366enJ07Eu3jiL4QwDjztDAnjDiHETkuq2uCwo7DK
+5rM/oldJ0METT+IoEHZwka6YiWh90SfYPrBsxJLdhHLnKtuKezCxGwgwNHphtidCUn8PC7UaEjH
U9ZHLmZ7Ua3EIBEd4GjejcdSk345LwMD3WcKDQyIZevtYHhrax1FvtPhh6KvQmI0JP39DGCEaznq
42pFnRfx+7n6iH/SahU5ZwxVxER25xdn375awm8W9eI7mI1rm6Bryw414jf7kJOSPMRbFNhUgk8R
REpWtCIvGO2EP+fk0JOhc3acbZVuV11H8ypG7aE3HrEnewv2mBHeqV7TnzBDCqjebbcHe15Eil24
bxwL4TUQxWv0YXE2+9Zkr8Uy16GnV93UaxCrEQ8bYG72aDVyeFfh1wyz6wWGGJwMOG0k6TW2R0IC
l4DitWN/0lcYx+lt/cyxSPYy2SgHWMT6EWFCl63SYp9Ztg4uz0//Z+aTqiZqeei+RbzBSQvu4Pp7
GG8jNFOD8RARnjKxpXV2bpTWRmq1/lyIhQrKfMkYclJJZXmyxs4EVa1ihETsWzkknpqjkaRX04zn
AtmBSzgO81fpgNPjaM+j4HD2L5xUakSyB2YD5OJJTgQLTL0VOmaP8kNtH88Zfe0OL9Eh/37fodxe
ctdCmfBLVMBh4RkSagCr8rV2vYcXhELr+zKWrOxrbDZG6syHnqmYWLLZC2iRma1sdGInsLUVxtwR
npktBHf6v8Zz/1sOc46TtAnrsoCcljZu+G1yq+/SMd0UpKG8xJB6G/Ncy2I2S4pHI7JyyOq32f6E
sdAPJRAThg0OUWXzBvex3flEA79yi9mzja1v5dQenfx5s/IDO/qcHNWdqBPuLSfybOOp348E4Gsb
k3EPNjdHcXtrXH8ss8ntEKvJCPuGZSWb0jmcTNtw5I1OtsXKoxx3umRRl7vN+JRKnLQEuOF5t99w
wg+fGeUqNK8u61AuZTDBtRe1kyWoWP15n0E2ipJ8szaocBC2Bf3nuc3r1WNuxNIYy6Dvv1YvJw/N
znMdUMNxguilC+BSIyYQ9Eo9B1QRQsqDtAKygIdiWD6DABChFQg4Ohbolfh904OnaAZ0PPi/nc9z
vfv2N6f8jwRmmdp6EMZ4gAQDpzyyi7VJUtu3uW5yNtbbvf8jh1mpsdWNSpihMpr78JbQt5y45nv3
LXW5wfnsL+5JYmJl3wu0aki+NHoIV5Gd0ozgGdyvuY/g5QP6RyfmQqpFMVIsjDI/1U50KgmC8Z6o
LzoB5CZa+Xa547FNLGSeZqP+r0Q2bTmWaaFFFlbxW/1U0t8TPaYPvs0JLxYv2kspjEeOAjXuLB2V
MI1M7o/AFt+9vUQBGzPsmHORcTViPHKoZ4HozbuVktZxUZH9dRTsdv13KzcPQ0K4NvM2Ms5UFwW/
1uQvmMmH/4T7uSBAXCP9SniosIXXITbpQhTjSvtsMMpY+hKFbIWb0+A7+rlc4ehvaLZKa1pyburl
K/RCIuNYax387UWGimK0Gewf8WHYToDZ+e4TL/hf9EcXghhvYXh1Vqsxsrul8waGEBLbYPLa3PdI
sye4Ob8XMlhPIXRVGFnxgHr5W4LTlGw5y8VTgnEQWg5Qv1cgq7pLNtO6I/EGlSEeMd9XZ+89NRjn
ICmT1gotlip7q9yRfgQvh5oCMIdoA6iarUilDWYu2jkpgJGTf6nvBtWJ6pqu8663+Edtj4/xZqtt
eh6eY9bvzpexz+pW0oO8LGEtB3U74WE9D/rgDbX8etLeE8L4EGto2iZVIeRbl5HDh0cTxCwa5iYc
zEdPtQcqksA5bp+J5YQr8WRnv5MV99BzdvrL0V3E5pUReklsfTkyi4iHA+pm6NBbv6eb4yvNwdGp
P/Mi8wWR88QBtNXOzHO3vI/JUGOcQtuf3iYXCe5mXdv5CyfqWPIwc80M/2HE9cyAhR2+0MsAqVHo
zTAWzHVykU5wux3uAiqsEicgZ4/+un8iWaqt+Y0D7jcIA9Aes+Ruer3jTBXGDLa8q3Wa4sl5cHOg
KhGQ+iC8cCWa2tnKfE4bIj7fF/3FO8vY0ZVoRlVBzkItU+FMyzOalJHuGvbggpm/4C04FPYHALZE
OJYE/whsg/au/Ki+DPQzfhmO6u7/SPuy3raVpdtfJIDiIJKvzVGjLUuxZb8QiR1TnOfx19/V+vbZ
pjuM+uIcBAGSF5aqu6q6xlWGke02+ppKnm/HjvrI8Z5mapjfT4Z5VkSlLQFqjpNBn7exROgAjMCD
YnUhaeyTdrAO3kFZ80rOMx0XlCpAWDA2iIHIW8Vxcv+pUmHLQwALJoEitpagXmPH2ECKdjDVQAF1
c8K+yc3CBGYgIjaeNMy4Pd+oM6+NkiDQLj3kyAVHdPaitXThxVv9JifqW+pkLxlP3OkdszKwwngc
FiajSw+9+9/FPfLytvFksKuQEit3GgdxA1E2iw1943hxg0jfsD+oAU6FYnPjIVcYw13GTd9GKkob
CLnUrW1LtrhRSfhQbgMjPCyc3LLcI9rJiWW8DgT7Rch9kZ/Vborn8s8PYNmFU5lda1pbqRF7LuE5
JA622e6zjhwAVQvUFYL633/h82FiD+3SSGZhlyI7Md2Pq+SaSxrSoOIGU8S2jcTe4RFVTf/9Pnsz
xY/VN0qMRlcYqQkDyUOJxe3RCxLjCRztApuaJJ8Ehn9O0T49Go+BZS3eQsM3RZ8kJDRc9bx85Nbm
qeiwlz1lm9FfZRCGVG7L4ax7fb9JgXD1JkeFTPKivW7LUA0MT0swvCEkpSPnuex6HVreOSfC+xGM
w4gJ9qD1C5y9dAr1dYyR/5Zg1VdrN4oZK7b3qmILHWliI0c3qY72chtASAKMWru+/0tmDf30OBjV
bkRJjZtGReWkMBc7uTcyyVEzV46MlSn0m314NYbhoPrroN7GhugIxvBLlUzOr5jxAL9JCONllrUI
CIKlDgcFkmiuTAwV7Dxs2mqN1RYexJFXXpl7s6dcMx5nmpRyqAGaAQqXwSN6eW2dgfCYmvG6vjHF
eJ0p8rWICsCUJBIg6YjLHMBhVrCuVANLMpMkIvL4uNRfGv0jbO1V8BTUZ0Ewi/qYKA1nu8JM7vy7
DjI2LsIouhKnVNvHjOwTMjbGW3AI1/t0Ha7LD99SrVw1g7XqNGZKXrHI2LS0xDB5+Y2Z7n/8EOw4
ASgHwF+VPyYEvVrwlMAfzs/95U3bv6F2rv+MnYNJ4A1TjzgweUnAuYztN5qMzudeqLZCCJrCUYFh
WZ72gStb2IPzeDVrt8P1YFrKM3jpgjmX+BtdRs0X3fCPWKsAXlUrd6G76klN34CRKgOavrTROdmi
SdJOIqOIt1pqSxopxR/ScrMIiZS8YIDoWtl6R4Rxq+YVKep9Ha3z0vBP9zVwVgEpTAlG2HQKk/v9
wa2EFSorRTCcJVs2Foa+OfCyNDwKjDaMedUu+u46nBM3NHUjPhj6x30e5p5xFKf+5YER8SXAMHSh
pDwQ6ZfROzwxmjUa/34fXUffz8gLhUysB3Bgjjik/KEmr4b36z4PN0eOeZ4AC0FLh4D9AOYjY4/j
ArUZBALDudqIjmwpoPQE6GLj9wrtce2R63rMXMs3eozlHeVakcUF6Oknmo1HdrxCV+hq7TudrTuA
mLYFtEOc73M5YxkBw4XNTWjxQKjBDt1ES+C+lwMKeY14TBcYMtIPcrkkTe2mPvLrOWfh0czFfSPH
iF5R+ZlehyAnQQ0Xmkrk9NhomhEuM6InL57eGHnwfJ/FuZTaN6KMNPrLYnVFy8eA5ofsuXGafYLQ
8L3aST8C9BzeJ0btCCs0k/O82dxJdDAs6kSPIxRor355jrKrWQ5X938jwUT3cjOI2AkJEkmD3Sfl
rzBe/xcEsBcSo3uQfcjGd+3S1azyGyoTWgRHVM2wvsa8T4Gqzh+nNKHAvALaIlCDwBuGs49m9avZ
cVSX93l6SZNLiCWtkXoJDARAhRUjU8dDG6g8hZ3T1+WECcY+VIsm91V6D0oMHJwmJaKHcaBUN3RA
oVQcr2FmzBhIShNqjHWIl7EajMlyOG+3+1vJHTnvc/x+zgyyJu+71tpFO/KKkU4jtTancp8a6f4D
OWPyv90c8zp5C7HPwgA/QxhbUknvHRZP1wUvDpzVogmzjJmoYgUj1bEwnNEtjYqg39n9SuQIyW1d
3D0hZMxCqAdYsYcYBG10e7t7CrBS0Sf6oSfh6elJqhAP7VKyIacgJcnD6VN7+tzq54/t4Nw/0bks
/ORm/8AxVRd11PYJpFU4Xh/7dfLUPizd5MNHkpyHmTp7rlh1QHvfgCh5O5KJYshB0giiiNvzypRo
0se14Tpasw/KhASj2kqoBatkAAm4VCjK7x/G9Tm1z/0WuT/HsXadmaOTtkYIf9LXnx8cWz+r+RPq
jOZfAU+ihCruVC8vSvGSplZSce5rlkGcHhKA6PjBOsXvxqUfQqUP2mA8Y4vJuxgGZqP3ht9XH00h
1NYywj4ID6vf7wvJLF/Ydb1CbmJFAbi+E5ULNHqNQTSey2LvRYeyflwCXPd/o8Ew1mT1MsiqeDyH
2q+saYkubhY+b38zjxFG6WQ99mJBD2G6ytaQpHWbL60C7v99VmZ9N6yzAJgLsP6A7CV+P69Rzcdm
OWbjrYq21ZwFWZKF4dkpWTiZCZRDDsG5xBVddXvDh0MkxeKmIjExqFqfj/B49y3SOFhXuivP4vOv
h+xok8LcqSV5LZ+Sx5IM61NquMf7HM9ldr79AOZ9kJW+LpK4Gs/bSx8QH57c42Dtf+W2nRhPgVGY
VmPmhZH+tDaiWaJCFTygKMvL6dyK4n8Y1ck5MIJayaO/kgBneX5+3ue7t4r8GjLDJ87CcDDU5z8e
RIyiReYVbbUhwgKO+s/q5oQ6I8LauFhgp0w5ntv8KPunDnuShPyHp+SW2MKp9ZYW59Tpqd5jlxHn
XtC9QajB7hatG4P19qDbv6p9T9a/A8OxQuSgSyM7nY4L88h7iaVZVfpilkUUU5qoSUSd0t5eNOct
/HiTf4zwp9bEsVqrM183P0+bzv3cCMR4bS3rR0h4xZDZ9+QGEI2ljQB8ZMxtLXf+NRlSnLf4O1s8
lfL5/vnyvk+PYPJe+UEnL/IWahwmb5H2Y8UDG5z7vigAb5ougQFkGuNKl6FYLft6NZ7VVXaRruVF
z/r/wnIDw4oiy6GZD6iN31noonYci6swnr0iIPqwbpTnbDDvH9NcVgXn/0WE8jk5p1HWqzBURmid
Yq8MIcYgZnk6vySi6T/WVmejG7NJiHrmkKVWlJV+CoiNsr6sA4eJUXZBDRMxa/DWd2G/CI1OR/+3
4ft6nQFRVS48MiZV4BmJBGO8XQ26vg/CpRqTukfnJmmCPLaLOMOS5/u/S5z5XQCqxLZsupQLI97M
7wpWXZmihWIJ678QjStauOxin+zPIyoJix8ouYZko28AhbJx3cZ9du+Tn4s30QSMZXfA0sU/WPgy
SQuSxA/H5dm87GUj2GCVgrX5PHJs3VzjwZQMu1Ko0KJSU0ZwWVgJQU9P8oaVyK/8Thtqw5hb/kaH
URJPia9D0oHOwoU/t3/41QNSyBgdC8aNnI4u7w2Ze7zRKoI2DvqgYdMBozKS7xdDWyjLM9pGM3J9
WDswpjvBtjYc3fzzuVAhHZiBRF84dqUJjNpo2GdRBA0GLk27IsPrzhh57s6Mc/+dBGPBPG1I+66M
4dxvxi2xdpvDaeCI+4wgfKfBPP1+EYwLwKljbhSV4cJYk91gWpyjmhHq70QYnRIDuBdXIHOftwsi
vx7QQmCYaHHhvWrcA2Oe8IWAJkV4oUhK7yXMqaRPvMl83qUzT7Y31FnelPTSq+NwOa2eOMaY8/0b
gxNbrGNn2zhm+H6FUDIlRu2cOPaFyv93hfx2FTd5mFAIpBYdAS0oKIROwgfG1XXdD95N8PigRnZC
xc/HpGgVXET0U/8J1DLe7MdMqfU7G5TNCYFriDUdI7qCEX8rbubgqDaQqoEceeg+M8303ykxeq6E
GfLRMiiND/tLY1wub1fDfciMXw97O8cwT49pywd4aRyfnKczbAZZyP2yUqjyLy9vjy0hO8sKyQ+O
Zv5pnilzmIIA4CtdqscoTBqu6sArM4yEoBkDhhkBBhlf74vcDNjadyKM0ox6IS6qZXqzlD+eHgC0
1btPT/6+qc2n3TEaTT0nPlpXkdXlUOawJzOp/mtL5+BFUL7umif0vOyqglztwKldDUe6fNqRFytb
Yzz3B/pM1ddPf8SslWZIXH2YKZd9O4Nbt8xEXvMFcJxKAQf9rP143uPFsNfkUTV2pfViHQye0P7F
EP57r+yoaaVVun9NQa4oUN1AKW57NP8rU/VFgtHAXl5hso0mxs2CRJnxAli8kLdWdqas/f3YGOXT
aywD7rCU9Lw3bdv+LT46jzuLjnmFxnPC6Vbh3hHz3PbqVVWHHIeGnN5oP9hLXJJTuqm7Q80mRwco
H2PozzDsO3/M69sKcdnlqKGcx21jG/r5vvz/xUp+3RHz7iptihWxSQWOLtFhj6njM0qz5OrmB5Pb
h/JnNPudFcaUROitC8UMp2fue6BBhDaGHgxinQJ0mOkm7wGYKYR/J8cYlSyUK0+QIRnbbULMPa5r
vX5sDed37T7Bu9xgwFjHgAfvYfuLv/TvkbLDNYNQYRZpATYT31DeNhBFDY1ilcsRxvkH9IsM4zdn
2LmqYEwbmdCMCOvVg+l2vMYGkX7jT1fgiwbzSA/JEJT6lcq7ebErA92syLWsTGJZxil3MLHJCzp4
TDEmQxmuXTQUxXBe/VAQZdrrxPgtmw6G4F4x8so7Qu5VMcZDWi1rNVMgImkGYDJ/X102mK4/HjlX
NdNK+E0U2e0Gy6uU+z6lAzGEzUAdAJ2xjmVYrr7GsmRenor3niqM0QjVYtSFOMdbkqBB9/aWnH+T
d+THEVMZrm+aHxw78mef03cOGTuiX2U5WPmgGJG92e0rG2/Kg8khwnms2Q1ZoYdUbJNDOi4metjO
ZI2cP0Z6MTu81SyeHs/kXL+zxNiPKqrEbqmBpS3IvYHe1X4ivz3bsVL0B0KvP48fHwJnLdesuRdF
DQvKBOzMuQWvEy8AQ1QV/HtIitqQ7AIo1ftHOK/Rk+8zL1jeDamH/ay0deIZEwxvbw9rJPRkgmYg
DUfpujyNphr7hwmZEGREsQdqwBKJf6gYyl9AKaOBvWFrVvt6nzOqqvfoMAIYK1jL0zY4OMWVze7l
/sdnMmCQhQkXzNOVr8pExaJMemwA8MQo9G65kYyNqz92hOsKzhrBCTFG8Bp1qFZY3ITydYy0AYqE
vMTEvD36osC2EfiNv8jUEOzkyCE9wKz/puYIyQNAivBs36xlmNBi3qlWGtAE6eFidDt8yF1UO6/k
+MFzLjh6c8vZTfSmjv9z/dIJgO3O/eufqX58u/6bvZ183a+Etomps/y8/b+O1rfItc+Fs3aQiN+N
Rmdah0NiJraLKI/H2ky+8Tt15pVStaGuRR0nuEXT8riOl5hCLzH8bteGUf0CXKL74Z5+CFvuSBDV
mTs6xY4oJnGJreU0OAobI/Zea1JiAaZoXyWO0eMI/M0ST45XTxdp5ANn+aw+aGsFWVOODM777RMZ
ZIxDuRwXUZ3REzRRy4CX+4DYqkYhozONzeDy6hY8c3GTpwlDZQt0akBU05SZinEG+/+MrGkpxsb8
r7IAE94Ya6HoqaymGoWHwJSAaiydV2NzPNYc8zofL36RYccTS2xKyCN6hEFPBIhCB8RCzMCLKici
n8GS+SbtLL5+pxf/CN3WFCzF9TYPxeVH+4YxJu4LP+veTnhi3Ns+WGbLpKBikZDngtQ7W9nBq1CR
DgbAkxVdNtywm37yjkqxyecBULiAD8VtIStFzIr02/KkY7siXS5932jNR8YT7hizURVikyghtArR
Dw1+fgPNDM6LZbif2yMPUWA+CTahxjgWghaOouKBMRO1gr2dWGgdWj9VpvO6sTYDObkIT7Yf91mc
93ORlQJYiaxhpz3ztohtv6rzJaJXCbiJD/npvEZ8Iq6JhetzMRb8+dndMn4csvOPzRdZRm7yq7TI
NfFG9nJ5wDJibCGw4NQbyoE69cYn+nhz9JkLLsoyvKLiTP2CKsgXdSZGCtDEH4tljbKYUe/C89t+
TXoD9M+HAw+d6y/u4hctRoZCbK/ylRG0ts/b2qSdYQGxn5wapQbYTguO9/2j/YvQfhFkxKjw5UIo
afBMI06YTcCwrkwH+a/j6sChxZUexjWVEr3CAhn6qgvOBTN9e+oMe/aLYx1+WvCGLdPlcEe/+Kf2
f3HHvEOt1oZhT71vvOQkgcigdcP5WTpclP+/+AxflBiHtUgErJ5bwLQ91+8qkaAdayd1R3j6L9gT
MhqyDdgoDnt/eWa/iDJPkXqt/kmmVlZtbq/oUNF2xMGsa2MYH8r66Jsfz7yOMI46oM6OM5+8tXV9
lVud+rKlaV4EY6+6D+ijrszeaTj8/eVZ/w9/KrtbVbyqSZLQWOZNf/DMNZGRczduETWv0UyiR/V3
SVEFxsTUQQeogysNPk3bfKAu+lPi2MH2DUlOZGDA325nuUvDOLkmcNbcwDzGP3gptPns4L+mRmUn
62HS1aRU6QMJ3bfPAUE+howb5A+4Zzv/Fn+dLWNp2oW6kNSSCiyQCTBomboIsLUD58VY8cgw9kWT
fKkrO5DRIqJfMX12GQzpPSG1GQf4Hx19xcBaRdaphp+xfnec3etmg7joZFlkfbU98/39BQMsF/TD
6sdsZ3x4CJo3GwvhM3bQc8L1+QTV5AIYE7VYeVXo0ey2CVi9fI0p5wXchiPHLM2HaF9nz5ilAFOY
vUeTDhlGbo3Fm2AbR5cH6kUtzj2JZiySukwzzach9LguTI9QrNP7bMwnbCaHxZif1hdrserBRkSQ
PDxe0KtCsfOeMGVGaqjqwTKCR0BLno5bLkrtfJrj3yNky7Jhrni6QCPEPahWhm4J78bGrzk+Hces
Y0P3d2MXaVUUYgsjtASZRPhY8FadluyQkC2NE0AheCUcjknHatjvBLOhR+QbIuW2fSvoKDYcrKfH
FRCcRPK5wW6FU+jcv0WeyN/ig4k9b/Ie7Uy3WuBq43VkeYQdUDrEG+b/SIixOPVVyIeahtWZ473i
ucd2A/fEFYz7vqLKFmlDoY80qYdgPG9zYKDoB+E1OMXG8eYb3ufoFo/fUbEbpt3k6NqF6AfKgkrH
836/xJOPxTrEiYzURW34ZLjSq8oTEM47dXsyJyQjReuWeopD3F7R0mtUpn8+8szTfa8JS16+y6AP
JPs6SsDW3gxcpD4ekstn8YLlGggpuPC3t6U49w6RsSLXWurSZQqJ723zbYu5yf3Def0U7H+f44cn
9CYNEvn9mxCjQos5kMT03fYUnQbX5Z0sxxVW2SRdWCE6Tanqleb28vZgnx+xsweP/umormOD4wzz
1O4WCUwucpCCMS4o2wvXzq/EcyXLoNi0nMvkvAJsnk4JQuyTplVuQOG2przXcjLGpsDTbR4ZJkYK
G++fgottKy4K6brxRIyfG9TwoXs8F5SjA7fQeHJ0o/8fQ7Ldo9LtPQIw7r5i8xxPNhHX1sjyVCto
2eCYSCg9rEO73r7D6tNBB16vN8disdm4Ps6VUeshCcHmN0bFPzi88K6GcTaUPJH8gtbQTbRv0+cE
7eOORW8GlbdnDjH6sTvKzCbirn3c4bUEL0AieDsjb+rtdrcyxzb5xUsn/SVz9a8PwELBDrkeSDmV
7SYxBYWkKzdU3LjfxfpJKiDrheyk9dOAgTfeqnHOmbLJubSNlkK7BJvb7lN8LQ+fHK2dmW+e5hz+
WHrZNEEcptRtTn7u0X0eGc7a3suODVF88h2Un8nBwiBTRz7RYMWRfi5xxgfJF+h9Litwl1kXlCvO
b7a5lffLwuyMMbe85qg9GMOLeXQ/T/E+zGC2tv+jdWTTdnUTrkYNnRK0/gNQZnjJaPeI8YfD61/S
rP/K0G1Ob2JLylRa9pVMbzL4iTYy1RAv6FrjUOGJCxMEIaoLMyywRe9PZuTuimTngdczzrGJEhO4
DFdVC4QIbSuIyoON6rg8K8WL+9nldstUDxW/AoXLPjkIxhvJkZMCILizWHOMCMcgsi1wjSTXzYoC
iXQGNl/sfBI5T87joXxC5Z5Divrvd+zVLS0wuX4/aqKuw3NyNs1uRUb0kJOfyGReOU42RwBkJmcS
L4qmDkZwhGAyA6wtghWZU9PhZNcAovzda5MWQq7FA5KknQFgG/MBG1t98hvxNMEU6SG8tSFUWMvG
A4mfD1kkbGTTFQzRaTfBmZyh6C891admWHef7cg6r8zfSNRYqNrTbAm/p3jWPZ3QY7TJ6xfXKkxx
ZwrZ9q7+I/p1Xyjmg74JAUaXaoxGxJgwh6RjCsh++4WgD1XHmJDXA2plx+1/J4UTgswTnUpqpDUe
PUGyXjueja4p4lnD032+ZtVqQoUK6eSetDxJ+yygbv1oAieOZ7JnkxqTz7N+vB/HV72gqrQ6Bk5M
biUBjiHlyRrro2OjxD/BwmULlC7aHP8b4fjOKA33hMwQj6fZLMMXT6yT3o2Sdu1odvy6+4WrUbEH
ersClotuLl8rXiVu1oRPiDHPriLoqSj+HzFzH9vCu2vy+Jk1dxMSjJseryJdD25ZTtlYPr0gy48A
leee38LeP4zqhIr8XdCauK2SQMKpxeYb1vn87gF/RQDPgxYeP7fuCzWXGGMNCr8bBkkDMfNyKXcJ
2XaGjM5QW34VtIdi7VaNzaFIf/499ljzUKQiYPRAMQJSfuYQZIcJCiausuZJO++6GLuAfV9wpWlD
L4roGNRBS5SjoOS8Q7EEYam+7jD4+nyfO54QMkZigeaRNKupFsslWUSYPeGWnHjnxxgKKdDzVqdC
mK6Dfb/VjR79w5/UuQvxlyPy8zmaL2FkXfVm7FeFroPa8x55fRwhMGTNJwBg4Q8qTxRhAWsFGiKg
JH3/KOdLtBPSzIscidEiHHQISgmYUgpUqiJP2hn6KX/wyfD43tntZtxIez+CC+2696nPTytMqLPm
JCqyNqH9qtu35HdlK5DQo2Y982Az5hMZEzqMTZHHwRezEQcsEQ+Q9oekw/KdjXsKeMnY+QTNhBJj
VwKx1rtQprK5p+2BQJKPoAsb1NVcHu7LfMfWhBZjVuREShThCh+gNC+NhTIXHuaaYBUFxuRQAuLc
FUfr/vDeMx8LYKnpN9H6+MuH47Z+QiEErQPYOM+1z5yXmvXklZXiLeoB1BpjXxDfWjpYcMPRu/lS
1uQAGUOigqGmoJnzZhPvsPbgU9oqCfGxsO+AHTqfXB+KxxRjVfrGE4RABb3b9HRs6m+Lx/u3xPML
WS9+jCTKFEjYD4mFJFdL3tHiq5EDUr1HVzrfJ8eRCdafB45sqkkeZWgfm8tDSlZP3AwKxyVkh1Ka
oBvEmh4auuzI0286imChW9k6lpxHk0eIMRLZSq9UNQehPTbYrgMOmg7v64xhyENJlDSasN6ugGda
re9fBM+S3jZhTBznWNTztBLx+cboNmZPF56/j5tibWx5LjpVij9dixUiKVmnC64Zmx0o6JAqQsRw
2u/GNDITuxx4GxdnM3TSFwnmJrzFSsy0FCTs5VZ8jInINS88JpjbqEbM+yYevBa0PO/3zVtoSgBs
eBlI6mATG7qhkC/i3NC8o/TFFGOtNS3qSmkASfEtxhrh3aP1ujE4D+p87CFjKRTQZAGcy86ZLEft
umzzhvp9CRmMPfwx9MvUBPNPmAPEM8TxH2YNwIQe4z4sOymp6ajjeXyPMbgjbWA3OefGI8HIm1S2
QdHqLb0q4AmgjewBsxJrZBuRb8PDGvGqEfPeGPb7SLqkA2yZxSJTqkHORgoP2hgJCSoyuhROhHpl
b1dTC7be++aEGY3ATvdSuD3yGthmRXNCnhH+YeWlbXMF+Qf/CBfl0+c85PNJmAkBRvYX15XWLj2K
TEquu/3VeLBDs/mxJk/CBzoBe+eE4av4By8FM5/FnJBl5B+HrfrDuOrPvTmS5EfgoM+2quHVcvib
lZcJndX3yC7V+4WQaNid9/ys4tY0c3goXjgyOfuQT2gwQQ9tMazVArxsTQ+IRWh/Qdlbef3gkKE3
8YepnZChojIx6tjPWl5luneweAqwrOXp1sOIktVp4DFElegeJXqoE0ooV3WxmoChsAUmWV0ZxI5+
+46vrHmh1a1U9HdSItubJSratViNEL8tmkJXvyMReNdy4JQ+sufZlWBzC0X5vtrC4cM8qiFms7cK
R0TmHb9/D1Zkm7bSoK6qYYmDNc04JwQNfilJn04n7rodjtSLbM9WDiyWSPewbnCbt1tUzhLYDldd
HzmSMutdTBhijEYXxt0iAirYOYxtP/VJ1cYkBIxvu5YFslxuAlNabb368mMxPtaS3Wlrzg+4L6p/
4lpI9XVMQ3qre8HIX6vgEAN/ZFCRI/QsNefFrfPVzwnDjDUZUTAslzrOVQ7WmpCSZWQ0jvhePjeS
IcgkKEjvbMSPfjtayvWy4sV5sx7KhDxjZPRO9VadDEDl5DOISPC48XlP+XwkOSHB2Bgfe6LVKoSM
Yq4YME/RFk85wRIbdfNTsk4mdyiLxxJjbCIl9QU1pjdodj+xY5imxzuzt0riGhzDJvJoMeam9bE0
RwtA69mkex4yC7tfzOywf2tGQzuRbL3b5VZjrx6UEuAFkclLPHDos51ZQbkCyHYF6UnN+tfBwjN0
Xx14DLI9WU1S5J0e0UfocvE268CC/bbFNQp3NMVhZu7W3axs1zC5qQ4qeXfMK9uc1QPsOsioYpj7
/GPdk3Pz2yd27nqyAWhtVznf53Q+8PgSU7Y1S4tCdBj1N3oZ6awr9mJEu5WdIk3GoXT/YRfZGk4e
KNjbSm0c9csGAytod7n7HhPacXv4mWEBtsnxbufzRhPmGCuTZasslwOoeWY9y5/1Jo/JhjvLdd/h
E2/Z48nbG+tB1cgjHD5MwC/eZaPfJC32Qt8/Pc4DcbOnEyJ9q415SLXbfvq8/+X5FofJITGGI2+6
uMjpOoPSbFRzCIzoSZWd0rPaguTP+h5NUY2b8XDwuILH2BCtWGRpW+PYrlc4ecSBuULvFxJ7vKEZ
jkax9ZxGKvs+ovcT/QxP40/3/vFxTBFbvpHSVSAJAy5m7zm2aiccU8sRLra3SlOjIpDpKaHvL0Jh
/xWgbPcZ4EjWLdyYSJYyLJZ+noEBb43pj2pz/+ucaAwAqN8902XbtIPaUe247LsN7caud2lgV7EB
QEm0mh5PhmG9Hp6cXOEZnNmI/Uuw2Q4rrCESdaWmBmdz0Y6IlPLO/ODNws6H7BMqVPwm5yfnLca/
EjAIlOWl/UYBDhyAKqN8gn03BreDkJ7Xnffh9nJNyAE6JOiCiJ5nbJY1MUSCc0S2GIVJrpvNO0DG
MiwXPuawFrAMTUkulyw55W74PHqnKy/m4xlqts0qWqzqsqHmrbSrvYdkR+nwgSjuR33Y7v39psRl
5vkS3ZYyYNHSS7EvWmIc+WQ4KssOO6Z9JWqNiFis2+xXhvYYGS3qd5jnGkyc3FZ65Pa38uIhFrtW
iCQhTmSQVF1kjC2CaQbX8O0PXtsW761ge6Z0RQiXFVWpTjEzrNE9nD6UDxTUaJ3wf4yJ2LYppZOE
saghfREKWsFzi618rdlildgAjLeSaPXGEuz71urmg9zRrhuA6kS7oiDKfC8GTakBeMhTTN5rQDUB
eojzanCMLluMyRpJlBchlirpNQk8UvGM+l/iK3SRYFOLpsvslE8RtG0q6liaArQQM7UXT9H+1cDe
t80psE0u/uJ82QKgnv8hx1j5Rs20BhveaSGBThQeo+1ZW8vvAVYV6qa7CYl7co+cp/Evl/VFlPHu
mlxY6gldSjI+bO21vTDGJyyz/+RaeBp8/ykUX3QYC18NSSu1C3qWW4BzPqw9Ey3jFJGqxLY24Ohx
Cc5nc74IUp9jIoU1oCzzqweCJdoh6fwbBjQpgCb1lPGu4FnBOL3JEf15R+aLKGPsBcwkNZIGkXze
gqS97zrs2nz0TqIpAE7fOBZb3ubQv1j9L5KMC1gIRX3tBFwgAGYqoj3uKNQdQL44nM0/mf+SYaPF
KxD1xpIGHs/xbj8Yo418UbYfArpmmDsOyhGWG8+Tu9OrhaSI4YIuB7Ptt/Qs/4wi4tk/s8bi8MVT
OjZU9COhTmW6ogpzQ/5WsW2MnrtrskGvwenHoVlL8Ax47T3zzvTXWVL2J+wt8qUnaxmkJFFND+un
rwGHK57lYsNE1cPqabWlpgS7VkVykR1Udp87zVnZSKebnFeGJxuMDcn0yO9QfIMh3mLUL3i5L3q3
t/6O6WBjw9aT/DRSbibKvIgbbNHGktFfFHKrx8RJYNQYL98la/T2xIDfMmMHc5/3fwL3PBljktdy
HkQ9OMx3yeFXasKGVLvdyw7Pgctrq50N8VVVw5ZLDYtOWWe/wJpVMc9D9IdWwC/DJgUbkCbIAN9n
adbBmlBh7izuOznpRGBkLmojVqwisxQsAQvXYb5Nao44zjaqKytJpduOsGWNRekHEkFxXQ10Wt6E
jWp/ZQbgy2D/9cPvlfmI9mTfbra+vTp8+AA81SzO9c3p25Q88/akSqGhzgXy2KGaoTPr+vv+Wc5W
k6YEGPFYesEAsHFUALd7+5f9e7WuXdrQi9JmCmH8eF7Y9wnOZtSnBJl3Zqkm6apLUA8ETtFWtnI3
eHS3z/eJzEnIlAbzsPR9LetCABqXi232wKcKC07UPJu+mJBgofSjuuxCiV7Mdp+fwpfiHf0ZfmV8
cJciz73LU0I0SJtY3LZZtlpA4RowpuBtPPMRDUIx2VGf1F1ZnIOj4sTaqykx6plMiGl900tBD2KV
hXFti/d6zAYqqqQoAP5for7NZkuWfrME7LRA2xxUTGQva6IBeK0EL8dFTjB6weFnThCm9Bh+WhFt
3F0AelJAwpeYXI8pcFHvC9usCk2JMG+ivyy7vhVBpLQvW3hrjfWWvgaW+FrpJFjXCpL+HXj7dD3B
CJ2CCwxxe0XYW5v+APrITW6t8+tgpSxGGIkI+ZX9r8IhCAOXDhkt111yWpS4d8iY36pbKChsgF0Q
s/YmsN1XZ5q8G8Alx/rNuviqLKK2vFypkqgxIbskLhdj0dH7A2OX5T9GMDyQ4YVnM27h/x+nOKHF
KNqAAYPEq0DreasS+y1/VN3woUctziwB12aePAtNgCdjZQMnEI8aN488f7CTH8AIaxRhgq5b4geY
lzcPOIiIMFx4wyrP55lT8umhMvK68pNMSnLQ2QL7JX/xT/f1YVbnJmww0phFi97rS3w+RpwkrBvT
cksuxvNcLmfKAyOEzTXLAKaxxFmh2+ttTQKnNWRz95JimtZoyHLdcRzF2dTHlCI91YmSjX6WFV4G
ijQdcbHthVXZ5HTizkDxOGMe5D6QOxEbYijEE+a9dVAxNvLT/Suafb2mzDCPsKwO/TJG3pp6NRjZ
xEJ6mYgvHMM463pOqTDPcJcvRx8NBKCSozt5hDgkRrp1rB8b17d5poJqxx/qCx8NTVOahjEhhtgq
SzFnpUggVtMlGtYShU8XBpFzclSw7pBhk4i6p4eysJRBhvYzXXpTPcgE3eWozf1Xx/fFEZtIrPpY
8bRRpRzZ+9RELbw0Hg1yhUv90f9/9OXPW9sJQcYA+VcxEhVfpONdGCG7/JJM2YzRefrJY222bV2d
UGJMUBILoR5FOEWoErIN18cKqAYjWki2jwIq17CvwUnYgu7HyuIpMkdQ2LxipuWV5hUrQOyb3uPo
7E4b91NZawbv+uh7cU9SGBMFBHo9GlvQ2XYb3cZIwMt4XBpHBS2L92Vy3gGZnCZjmoJAjKpCx2k+
R8jTo8HO7jHPqBuO4xyga59HVzPuk+SKCmOl8lWd9UUEUTFLU7k19vW2ZIrr9Fk0N7yTnDWJE/4Y
ayVdRV+71lAEs6U4BtIhuywUWHlugzdPuRkbIo+rIg012HgBSYd2vTjE2+r98Nkhd1lwt+Twrk1m
nJt2sczD/8falyw3jizZfhHMMA/bwMRBFEWKkihtYKlUCvNIAATw9X2C3bcSGYXLeFb1alOLNJPT
Ax7HPXw4ng84w/pDecPcl6qQ1iUvrl8hwG9BhbEyVf+ARDugpuZmiBfd9O9DZXu/qyFRY6mB9NeL
i5Xi4aO363wlJ9g5NR3exbfDK6/zeNnrzEQy+BKAErQQsT6Yto4BNI/vQM1vrIF45X5Izh1XGXzJ
csyK1hcNR+tSeteqJYKrvq2+7t+CpafZDMVU9c+QAC2RQhlcce9qxY9bX8A85Vp8s9rdfTGL8Rr6
tbFwDJscNZG53giMTXOSTXQe+9Pjij8aunxYv/8+c5fTVpT1Xsffr10H/NF0WUbnjQ7mUO/rsRzg
zhRh7nEMEoo+sCAITe62kx7DTbibRFvvSLM7oPL/qJ0GTtv+fwGq38oxV9romyyRFMjUQL5NRBeL
nFGE/mmSTVSTry8uq8CiTegKzFiUcG4mc5gqFjn3AbW8BpHpZ7HPXzTMVbRIxbYvlR2Cxpo/ckl1
+Jun0S3TREc/cm83grRZaCpjLKG1AuwXBZkC+L8Foq0iyZbXQ4MFOSNJvdUhs2XxH/mAmVjmOkfN
1FuxnEyIVHHHpMR+e7FX3XalcIFZo/f1nobMfVZa7OKRE4hy9I+SKF7hYPmId8SQxNsvFFif3Lf3
0ZPsgLxsNht0nJ7p0wYhDKpfX1/gcrMf3/GWOgBoOL532b5mh8BgQIiEf2qW+GU7ZaUB0R6xQBF0
GdKac3fo37l3Akw00YmgWRPpN4Zqu3InKyRc25X9rTyVW93lCFv0gzOlGMS5qr1eyxmUQuR5xtYj
JBMeJRxgZvPS04ukiFjZ9pftMvclmKLe1EcqCiw4pn9WsJMiTN3gYUWZfVYrG+S2LdGvGPTHqD+N
C7FYCuMd3RbvcW5+ahFqZ7+GRSgjCrVMxNLcs/MxbZXOs+yb+49e1JBwJ5Zuoea9j8qAUysYrSQr
EEertJMTeevjOtqbhY2sWJw4K4BiYJvyqgIrBcz4eUM3Th1eeRHxYijwW2s2lylelUhKY9gWPsHV
/bhgQ1jwoPiYrkd9k+7x+vpnz6iZSBo8zyBruiTmmI3QPEiJV2/EhAiIQXw3xraOlfbecbsJOF/W
YMAqDCKM2wgQuFV9BB9SjprLRtzG2EAFvoovXjZpOV0wU5BBLDXBptCpp/LQJp88j/vVCmSeHPTh
AL/BgE9axUOpGRCCAmoOClGUabn5Zw70GgzwIFUvJ10b0jXFW8/yNNF24cjA+8rjxOBBqcGgTifA
dwoXaPOKeBQ7VQYSgoefDr1zju2WZr5z79jd2PnV6NHdG9DOgaudPBiYSwLqIGMrPYqg7r6svw8o
5QS27nIjUw6OGwzCaEF3EYUGx5liWYcTH5QjnbvE+IldCOTfwbjBwEui6iEuNpXVkO15Jxe2+FWh
xI4VpkRz/tmb8LfJs8naqihao0ipk/64+OlLuAMB4zPom65EeOBle5bDrL/chsngR1xEeXUtAVk7
YJb3WeDFW2zBcRo/r7b/MEKeacaAB2Zyx1QAuw5tYoz2E57UOEHe4BjP/k0GMobBks0ypDDspIfB
QF0EDZIO8gW87RNcSQxudFfZlLsG9o8Rq1uaEfxHDygWbLk4T0/mzk0zGfQw0jBVEjWaUFBC7wyo
qSgJN+IWXs8MD29NBjzkosqERIGtb8+XXU+KVUXARyRz55kXuy5mAQsb4AdqWRR5j7Mb/agkCMZi
V3ANyw4eipZUo1M1RCeXB0RLX9sofrR6+/6tvjXz3TtSBkEEwyqDZISZINmDEVHdVrbYpJw5sQsa
tXVQ2wHIjr0rGkPl2A1tcwWPGiKWoO8dPlMS15YYkOkkOU/1Grd+3HhebVsjVsWDW1lYo0KCrYr3
lV9OKf++iewG43SSplIRYU9IUO6wMGoNhufd8c0k2F1mrb840qjRsEdtqliDoSsm9nDfHrSzKKXu
ZK2fjAzhoOKUOwWDgv4q3hf2V7L7wjOHI23prsylMSY8IYlX9hakYaqGFE5sv42ITrgv1KW85FwM
E3FPWdmjKyW/BQ0CScEHuRo/eTWmRbOYS2GstIiKuLhqt/gHDf4xONxATo9qFrdAvtiAPZfEGOBY
J1LaB9CnQXmwnbDyDXPtNm10xPvhG28WC+tGed9q6YU0E3r7UTPLyLQiGCONfquz04vQ7yGiPIl4
IH3xjJAninF1mjkVoFiBKJrcPTsW0hdXcjmrOaS9fmXnf2eF7MSBISF70dAPF/jRszIRPUddl1Yb
Eh5/x2J31PwQGYfXgAU9NC/QbPRrjJBtPUwWm9h8gV7HkGiWU6OL3ha3VLyxNtBiHNySvlx+mcV4
cP5DGH+YRnIftfTmOTunbQmkY005/vtGzgAJ2K9XTgC62ARjqqaF152mo5uOuR1RLmixUF0QVGOC
Gtb6H6Ylzrekv/vv+PVbDHM1QqvtBLMvgF+Y7cLAPejyXmg5hxeNceSwt0GVJqk16RXEOyQ8hFhX
FIPskODg7iu06Hxn53b7kLNrZ0RoCAgVKAS/61GmpWE1gAce2Tzqc5AW2PJyvItznHORFLVnIisN
e6zMDCLR2Awqm4+d4uUbbdetRVTiYvhV576Oi12xc4HMrVD6XjCvV6pjtq9Bo7w6jD5HBO970X+f
6XQd1Snrugo6naeHtCbWIUG0RPtGnS/eFiFp2Yn+ZYTsGE6m6qko9rD11zMgy9HREQB6oxWYFzha
UWu+Y+23yfWZVpophroc1/T96Ij2PrLLmjQr9WRsvp+Nd7oX9v9hMyxPO8abCpqsg8cJQqf9K/Y5
0BRz4lTb9CE9gVeF1/q4yBk1Nw4GOMK2jItMotZ49vrnJHAQ5mFlF2rCb1/f31zi/uWQ5Pe3YwBE
vISoQKsQR/lIzg5izZVhX09cAFmMSUxFBiO6hXhLZAxyvOSD3qgmUslgL7seNFfb2InsZT73/b2o
0UwS8yDp5FQNTSiFA9TeEgxQYXhKWIOngANVS8UuDR2wkopFL5KJVZV/3jE5yos2aFVcY9U/VZ/W
8fre1Ggb2oaf9+1+qY74hyQmQBgaXRAKU4Ok7XnvfZ7at6Pl/vpJ8NIHiX1mX4nGjYwX7hpm3iRR
Mi2dFleYDxaIUVmXoTWddORqXgVS2vXVNkGm69bOy3O1q/z/m+X84oHXUryHGhjIAWRDUUU0Ev55
sPE45lKqliIA2Qs2J7remryPzuMPbAHhcvvdJpoYUPlDGgP/YVU02Th04i1FW2IlGW74D8u7kM+Q
JN4RPDbZbefg+4/m0fQw8lfZ4F9ZbfHUuv+Zl54+ugzFZbBQSIZ+M4MZvMW9VnXFNRJRPdvuZLdW
UQhHVC1C4urbWtNFTByJFEwY3f+QyHzkVhzjYcDqjlP2hMKwYYBvFelg9DyNbwfE1a/8RMtCrPuH
ROZ2jr2QhFOQiLQUuVOc4ESZz5Bu4S43Xook/pBEcX12mkWWTyD5TWFFPfKz+2ly5K+3ld2trNMX
/KBMCQZtdIvyvJS64DB0WZItVIdB8QQT/lNwU8oKnnkZDEojg9fDiKcH0Om4WHVvEHjIxKbVUWRl
MClQ++a7ia6Az+zN8u1ksK/bFZbdgBLbjl6ro53vn52elzZcann/4xcyH6GP8muDlVj4hd0GhQms
qtjB3qbGb11wBeJobGKbD7lKNLpr0/wEI2PP63tfgs8/fgTzfepUTfNIxDGBzlojGN5FTcIzScIN
t+h5/83IZ9+DceBJElplYxXQFq/u/ll+z0/uy3f9yXveL1W6/tCIcd3XaUJoF0GjbuM4K6sF8Tiq
tcFht9WIQiIMNlZeurMwVYCI1scK5x32lMAghFcjXdncqvHSo+eP38P4djmFJ9Z7+pkd51N9nz51
BzwsYLtsSY+RR5oz2gYWJ4Gz9OabS2WbXoRLIF8yiUrd7sbH+CDXoAWMnCd17YcPA9IE2MwVuSPB
4gi07122X6EzbrtPHrQtAs3vr852vyRGGA2WiZ8xooiILIjfrAJvwJZVC6vXODBKA/Y7FsYy7l3D
MrP0rBbhn3Hdg8TpjyskJriDbsuYNlOKeTnIXaQ2QncT5CEtnilECpEWH2wB4xwY6LChXFhwd43d
DuueggykpSBjEsu+goIlGd10U9rTKiSfey+qiIbWm8csI6WDILXynzeDbz+Cs8nuYtBhUYSlj3qU
7E07ffsnxas/rI2BsupSTlak484BT8+oXmHGC7v1+H6LAyI30J95EyNJQ7BM4OSDwyhVJA9CYgbf
uRMmXlT+uAYknBwhIVinYW1G9YNjYAsx7R9aMhBWVpbaiwHOH8ko0RZiT/1SY3SJTqXHuzcc76Uy
IIaBw6yQDPqpHbo41A0xrf9An3PdKvJ5kEl/99/sSlF00TIlWTPYxiehE7rL1cCpZqNnkez6qAc/
xK1huP/k/GZymPMzBinA6UHOq+cECUGWRETvMLVLjqBFJJgJYk7vqgxXK7o09PSog083nfcewRvc
F7PUXYvw8Pe5MciOjGGrBQHEdHbreOOjsg1A7vhAfq7hWQqyane3zEW24yZLFi3xt2R21DZRzbDv
O0gesBbt7VfghV8JmQY7AwBx17AtXrqZMOYh0OngwpAsCneye7Fj+K0AMIPlSc/cav7C+3R+ordo
ZXa/s6qPsF4Feilkt5XQyK65743PS2DwTo/Bb80INE2tIEXYI7p6xzQ0+l3QfmHft4+llNYf2rB4
bTVggKX2rhu2I/8KHPBpqxWmlLu14Ky+aKtLvD8cOFIXXe7sczFYbMpFnV1jeoa9ne3Nh86Tz+2j
U718C85X5HPXVy+VIP5QkwkhczOXmsqAQJASSM5l13Xk+bv7BFZx145Li7g4U46BkMulEM1co7Kw
lOqjJt46JBm43p65+cElAsY/1GJARJwSDCHkEFU5rUe3nMa1jcFii+h26grHPN5OdnP4nl5Wz4X/
bdDWIY4XoBLu4PLNvma3AVuGIsui9kPfoaWt/3zldaAtPfLnSt7+fSbCBAtHXrcQ0dm3DcB4bQsT
Rtu/V+DPtL94VDfLoRPyTiZe1qIkmcyVyFNNuFwxq3LSN01FrrvyV7rLX35Gq02bOs/dHm/eLS1o
ck5yqSVWl2dymUsxGF0iVS3kRg/bc3NCQkrZIJFhP6OJkHMBF1I2f4hiroMYDk18ESAqJdlJekS5
//mLc8UXEXmmDXML0iBsKtOEiMrZ7fs3w8Wo3PMq83n5wuUn6kwQcwfMWsy0Th0RGTQrJCZzkn6j
KoS5PdpDKLuNSaRj43ZOenLdCjPonnC44plPXng9zUtXQZF0EevTUEBCagZXZWansRGJgaZPNBlV
pbZSE4cXBC3mfRRZxmtMwv9Ulkr/kqbhRWxNetu8Y9C7AZp6G9/+PlzRhIIRYM43XAq65uKYo1W0
MhnHEuJS4nx8TGTvg306I48vK27H0OITdC6LCVSEUYATv1DV8AbenfcnD3TXfrBSwXCC5Dk3/lr8
Wr+Pkn18Zkj8mlr2v0ep20OOYAgv7VPoDy4oVr8OES+XcnvbsVA505B9Z2ZKMOFtYOB+x0T5TKeN
ILkxdrVvzO3G9THe94s8BORxQyjLkK5vDg5SeV/6EbRoP0Kwkzicr7sEAvPfQ0OQmb3KZiPUEj1x
MXeby9b3jxH4e3++2yNaIb/tVvb+0RCvPpfJhDXCqCRadsEZbM/nCEli8va4kVfBIyd84qnGQLip
CHlTZxCD299JWG0VD4dW/hEKttj4lvFw/yR5tssy9huKHobosMPNP4WELkJzrcRe+z5BCzieeoWd
/AKG11yenqVIQ5HRkCJJNBmsM6fZoxaJvSEBHisCmJXJGaRzmHYsBzLUNkozPINZiknn4phTzXt4
p8sF4hBE9Q9DYicr+xBgjG19/zyXr+ZvtRhHGBhl2V+oYRrHZzQoYmL0/t9f9LRzRRj3JwdZDMIt
AYo4g2xHz5KvnzfqJ/ber8I9d7hrMcaei2NcYdjKemJSqMFS3MxxKnU1eqHtjt57vd60Hyvu+PgS
0yKu2e8TZIA7T64mRiSgIArVhYP1P9hBRCkj/Se6O8Cm1fErMd2O6C7vbJeeR3PRDI6PchrKZhZJ
p9fRhzvG8sb0SnSe6XNMhG1Tb0rzopQVjrR9vjogp0CDAQdCFl/OM0UMqugMHuvLtRonrHlBAEOp
KkFwbtNhyqP5APII7Ob78YxVzV/cb7dU859/O7Y7XenjcSjNEAfodK6AL4esnc8L25eKx39IYaCj
mGSt6QtYyKvzkSUEe5rDJ5G8iAS9E6FDt2Pxwlv6F//u/v6ySbZMOJhDpTQWzrNriESC9ZTTXg1U
EFBz/eZ8vMWSgYK9GairqOisYal6kqnR60HLpVM32o74ItF61WP5ZJsej75vqdtUn4tiwKRvW7nX
rUyiLs0Rw3WMoUm3229GyeW2mi0i8EwtBklMOWuxP6OAbZyd1G1Wiu2At4zzOFiM+mZCGPDQr8NV
vnQQ4pg1EX/qq+f8jQPA1FP8zRZmIhiQ6NVqytIGn+cKW1iF7ulCattcGx+SvWl1LvXLsrX/lsfC
RV2JcnM18Y1QT1O20qp6qnK7qitXsJwo3w6T219J41mpA2J9ucLkppK4Zfd0X+1beH5HbRZSigI7
MxQkTU/bi4tR96oHqtCJ6S4kr4GPGQdSfB6PKCY7iaeBXko/xWfMkK03br3WS9KtEeVze3IWAXt2
NkwYqOdF1WljIp0qk6TX1TTZSDWN5FvPOW6dd1MMBnOsWsNVEfAVCtmJLIyVrqLDavOyqSvC5d6j
FnTvqJlYRcs6I49HHDXNi+x26wRkZz3xHx7eNxsuS+NSD98cA9jBmFiYcqRyIW03xAS7LhNbPQdv
PAq5xcyEohkKchPgttDZded6F7ZKl5S4Nnb4qDi1H6yVY7EajipdutvgUYt6GeonyldK9Jf7xrvs
D2fCmTsbJ70eqEUtIYoBvfFur9t7RLvHFrmtxh1sWp1fOerxH7mN32JZko0qk+oW27Ckk1atitWj
PYS2ukVbBV0u8o8KwLMDvlUsZz5/CKRWCSQcMBpZdr1XEqzfsnoH+f8tl/xs0UJ1FUkm8OOhaYc5
T00B+UQwNtRveLKr23jwHn8SrBPbPH+DKPX+11t2iL+lsccYy0HV5eNFQnKJFuXCzfBJR1TTykEf
AUfWogOZyWIiJyu3qklToNlul4SOfnVVGU20tffSfjynWAvj8zzWcl5kJpHBsKQJCm1qoJ1Ceq+Q
7YcN6G3dwZUtFG+cr+n5voacT6cwQJY0VVBOylU6eVe/WKnes8jZrs39XAx8xXk6CdkVEhrBGZ9a
8Mum2KCz3vKmBpcxeXZyzFuriBJV6QqcnIM0XeyiSIwxSHTL88nRF0P2mSQmTmov4C7QLoOEZNLZ
oS/Vk0RO9Utpr80H/4dtp/vVc+Y+I/rk9dks4+ZMNBs2ddo1la8tlNx+7D6801gTbFIkdraKiEh7
9Q8rHmzx7gATRE1pXgVqC21xrppkizWJX4otnf5/HlvynGy6z/LzvlUuFh7ACvEfRGG3y0eSESmV
BZmijxc62tOubryzGlvw7Uu1yWx+Em0xHv0tkU2idcq1MCINZvoK8p7IRr/85Nfry6fJe1bertTf
/PlMEoMpSfOf89RKsFKgwuFRdH7t39GVtCs866gdfx1P2CrZvQwrIUKDULnWr6he8d631Ezv/RAG
auSyVZtBorYEVodmn3kFKP3Ot49KKU7Ry8H5qpx7w/KXGGHTlFmCG9qic9/7aNcWuSBtv70i0vA2
+ieqdByJiy+12Vkz4JM1XWwpQ0dvqrTHguvx1oKmnqaG+8pWeMfJ4I98iSzRnCCrdhuPLoU4Fw+j
bYKbuSQYopN8kLi9D6775qugFMJsDRbiovRjOc6Wd9A8Y2YASpNVXY9CXJ/igdrY58XW9w0uLPfF
SHW6Z0IMHElogc8DCzqDyF71QZsI1rXkrYKPLFz739orA0RtIEmFYkBYktm7rfdZa3ZV+eajg67U
xI7/CcO2PgMhlQlrSsrdqIsw1y2iQ7zrYmLZ8JCrANmm+3Z6C3fvnCO7IbO6jKpWxtSjvDrlJtpf
Ekx9rdf7wqltQSOtbyNI3GZ2tAPjZrb74nbF3jZs3PsFDCqFeZDoejfCTXu7Lba+7PYX+zMm6WZN
SeHdbLWpiOy9vzxzp844IYjGwFCYD2bRh4ChnYN+3Msbz4Et0azMv+Pt32ehcNBLWN0q9fiOvbdD
r5riVV75crVcy0XnFF5tz9fPwrZ7f4MWUP9nbz8dn3K/Q0fqSwQOHzB0+JMv7h97FxvPM3v1Olz9
gfOgXsysYg2rTl9DaORnu4LiS2sI9ShSpBJWGGDO1oNzSR0t9oSMXNfW66bBuvXtgZdfWqxJzwUz
V3joI6uVwptg8aCRIiYY+DjvxBHkC5vuXax3GK3npSQXo8K5VOYu12FmSTXIhk7IDJ73u/yYhraU
o5tO5VytxbBwLom5xXnc6mBKopIs9LmrdtHaPc5yo7jSzni/f48X+0BnwthOIfBqd2qZQtgWI0hh
7aUf0V4/5ZHTre3SgM+p3RVWguXOo/uo2JvCXeFi6wbh+T1aoGVv8/x3MLdZjPDwLhuqdBM5wjEb
iV1tKIvRfX0XX9JzOczdlcKiHnJrgr4YI9vva/uIrVe+YbtkA99G57MTm1c6XsKLuUzmydK1ZR/V
E3QbOvvTS1AMQMP2hsuRzjPRWyPODDZqNf0/E922z4r/DsrBg2nzPDUNQO59KCZoyJMp1PGxcIDW
frdLMYuNjt3Iom2tX/yaJf0c96QxcUHSl7UeBZAWNATT9ZtN7/+oNgeO9S2FefMPxCCKFfdt0YaS
dJLTtXBEPXqK7EDgTXwvDQjpczEMhGidJfeFSW3vFa1Je7QmrY/k6c0FtRIYhbZ8Qmret2KQZBqk
5JJk9FttW8fRQPzwgv7qfe1FGvpvuVmVpdh1ph/bhDFcswwT4BAHFiXLK7YYkcC+GTRH3L/DiyVE
XcfUk66psqSxsYc0aZGkgMHwVE4rg6ZxE3v6vEbOywYl/ASxBzeDsxQpzyUy6NRKpRCVkoKocdug
iVhAwwIek8iEHQ4Cp6C9aIsz5ViAqqKp667USHCKamFrOMTX+we4iEczEQweNXovYNuALJ2EjtQ7
7Q2MO50dY+HtP/JkM0HUPmeAVExilsQ9dLnaTvZU2k1D6BztlsvKthTVz78PA0ptGBl9EOP7bPuA
IMrePGK7c7o/PFP2IG4laNHOZ2oxoCQoQpsMggpfZfys3iUshMglJxUdJE+4vIk8y2OgKYr6VjVu
5rD1PvYTqWEOqCCD3oD7euCpxcBTLZYWCA5wiJUDlqLJKX3jRdgAJngFQnpb/gbqs/NjYEkEQXRp
thrNGO76k3TcyM4L9bz3rXwx8zQzCp3pCSuruDHjAmKQUFb98+7jY7/GGAZWnT64qEi+2NvIvy+S
h0wsA2SfCkUvprAMMEDuGjxlZTdqvORxWyUEj6F/eZA6gxVXs+kUS4S417NA1DW6C9CxcV8lDhyx
bS6RUQ+tlEBElJDrLxFdE3Yv8yxi2TOiYmzQmWpDsxhECkcskknB+IsXVeDDN6699a+n2PbhGEG+
ZGMhKT9/thhxzmQy4IQNjmobhTpuMca/PvqH8VEAxT8v9rsFXX839t+qMdA0tIMc1RcqBqOboPWb
SOVhuTZyVYHNa66hYHBPFgNMeXPtzRyvhxPI+KVjQDbcR9+yOfzWhoGjWG40KaoNCn14m5x3tbsb
IpD6Kjv1nO8r/3vFj2KWwf23TAaXsOOoAX89tEK68dzIpI2I4WY/woo8I1/N8Y3LePtbGINNk9zq
UZtBQSpsF6/v36bFNLH+l9HpIoNJQ3dNklSBLob3iVbq43FdrGg2HH1/Jfa72Rxxi+HzTBwTt1Sm
eg0mDeIERBPnq1s9Z9vmFVwuDkfQEqQbKI5ScmQVzZuMXYjXqMhGdGNgjNcJ3p9yB4l9zC1ypCx5
qLkUxhIGTBGkeQcpKCVYSOqrxFVc7MPjaLPYUziXwxhBktVXZawh57ZHBmQjpzX6YTHv++MHFqnz
mkEXm1Nn4lhHlcoTaPhziAP3juOFiCdO3t4gHXpYduMBzQoG2dNRBnK8vI9PlUae3PGhwdJUjASv
it2hfgPf0f2jXkyyzH8TYzk5VkLX0YV+0MHZnTBhT7AOFk1DQGSQkX5ZD5x7py5h11wg48u0wUgV
1NhlRB+yn45E/UB0kH+jwnB1d3sS746lnXmn9fEIOv3BTl6R49NsMLTnFhpZXcl1C/Joo3bGY+lb
QoT5D2N8U6UNgtyU+GGvDdpALD7f4BK+zQUwjmgsurIbKnrU3u5iZyJR/P9lNpTeed5oMf0xl8V4
o94aiotI7ymaVjE4iAxI4axPILwV338mbzop1xXG7V/rgNeCxjtF+u+zp4DaXgetpzauYOe89Zi5
9+11MRs5V4wBIDnPost4+0rb80eE5c9Hw32AtSbYNM9NSyx5QcOwLNnCNjqwBzCnaLSSOA4IWU5N
twGfk+y19KOZ6YNpcILYxYhyLoo5t17s2rHASMxpC47Bj4/CAauNa/m5g8llDrzytGKOENTD0aAV
ECX6r7tP9ZR6HFxdbNWZK8Pg96S1GDvPIKF67l1MFlBCCY4dLLuI35+GgW6LEvQbIUQ4FDewsHWN
Bh1+D+zi42KmCtvVNkyVqiRWT+3Z88bdKdr/Ij9phxNmVr/H1SrxeZ/nv0DyX6qxHWwTOIAGcerg
lc47D5yLwEL/CSEyHdzjZTwW6ztz/Rg4DmSz1wcJ+oEY41QeQhJusgjN9QS1QB/rFu3nqibfID4X
nmg38xfHFhdzmXP5DOrSKZ9kkiF/9NGxAFBEsypeATzfS82BjZjnYhjsNbTWCKYW5oK5lwsJdy2t
l3Bs8r+A7u8Px8BFZoJtIqmhC9Ig2JpN0g6kkgnJPafyW3vzjTG6w3eM7QCcu7AU/c2VY7CjQqze
dCXkwlyA8eZ7vxI/L588MbwzZHBjHP4DvVvHPJwtsut+tCu1RVdagq8G5mGfds9wdFt6vc11Y6Ak
l4Yok2PohqUHOyz7K0n0g6cY7/wYLNH1IK0q6ixLkj2pqIDcBtd41rEc+PxlHSxds9Y0aWcqMEHY
ueatP9MNpgamB4R7lo3rHR0fN3a3VbfyFjMSnFPkaMjSN+uFJgDxASlbT9qGG8uuvdjbgmqRI2fZ
+//WkUETlIrlTppwkltUMoeWXAXaROEglwUKzc+8RTWcv49xcRJjZiMskfNkDaJoddCOsqah9+hG
VIjdZxjH+PnkP7y7kXsbxrhwHyqcK8GOsYqVNqI0Tc91mBxvjdZCsG48C0+0vx+M1dxqPO87MgiT
XqfRKBWcL1ozsD9WWWEP+8VGl/873dUQeujswg7q+x+V549YqudMNipkN6AkZoNBAwlfe/rlgzLn
wcVIPu9IF6WZkmhqiirhRaurTABpJbkQpFTF3eQhRYRuA1I7b5q/gYZouyUc7ZaOdC7vb0fammpG
H0BgwtsgeXghJ7SGO6NCNPtR9DY2BhUtNMLwcjhLURimnw1ZU2hwqUl/6ilnVdSP2OkMo/W6DwMN
6hXv2i9Z51wEcxu1pI4l5SLBOh1n/3n1njngvBgczQWwznuyQlnLIAA5L/rIQFsG3s+Yf3Ixc4J9
Rhx5Swg6F8eYhlD2dSvEODKzIX2IXvNfHAGLPa5zCYwxdFo0YPwDElA1RuXuk+Q0AgKJ4H2j48ph
PDboyPqg6yEHL/szmDMj++QbB4Q+4C/giKI/mY185ioxXjuKxwxprptKDoAx8yQfrHm4SryM2uLT
bC6JcdVdU0fYKztRcEK3oHQBRbvaUuSPyAbMvg6f7X4pOJhLZBy3afRlg6QKPldN1BMCOr5H41xT
NmdTtlWUaleI6GiDHmJHROPIWL+hR+Lw/Xr/W3Hsm60qFFWtJEY84ABHN4o9U+IvhF5Gu79Qh60k
lEJ+KfMA30hrXbF5TRPfGEgk2E1s1xLYJI3MkZ1qON1XjANEbHGhbEaruNJDBFtHAlqqzcrmbXNY
zOXNbIH1G1mBaWTcK5rxOJ91WwVNJaDowY1Pj9jKzLX2xVLGXB4DFWqXpmZPwcg5S2fxuyTNeo9O
1dxXr/aE8aLVppTISx2Rw/MX96rxPiODH9plUqfrSIU7V+xuooyNPNxYCuXm+rG4MdRjJouwFIxO
XI4Xm65Vy58eV1gliy5njuXzAFFnsKMfg1HOImoh590AakbvZDpHnwz+yxcnnFlMTswVY0DjUhXY
WqvgloHdXVldfmrvX/etfTEenUlgcwZTj5UJ2C0NZXbwu8oqJhgOfj7SyRO0LaBzz3++YtnqllfZ
5UA9mzgotGGapASHGPsHbjMkD97ZmVlJ6dNa7PDXXx3t5zZaI1+NamR/UjU7y0B3hzQPt6r2X6LB
v/CKHWeLssDUhPDmU5AXw0oTEMF+hu47OFt+uPZlzfPMHAhmB2gVUI8PRkIjmuYpfnrm8UnzUIod
Ykslo8nQqEPtvER8kbr56kJ2JA6JEhK1B198lyII4N1m7jkygFGl6aCAEoKaJLZcT6vIoYu7f2DZ
8OqAzp1/eZ3ZhU9iP+T6VOEGIL7ZeZJzqrFvWMOm8DWg6osHVRwfze54CrSrVify7b5p3u4j+goP
6VN6KtfAqv8PF4EBkEqXw7weqDgHQeJ59yr6Z8tLJDssSXBEQSzG1sn7kMK7fGzywGiCCRSxNzRG
5sXbH3315LubzW1Aj8v0xnEvbLqgNmNlLAxoeEVTzXm3C1BmLt2VlbgH3v4LTmhgMm+UOm/bSVVu
3y54Kh+QHuDVdRYr8zM4ZtMDvVmi5YA+g8AWj8cyGNXfUdt6RrmA51sWs6lzUcwLJc3ralQLXDP0
dIGYDG9zpG9DLEF9Mh8IeXjHnhRs68GuHroYiEclxAMXdvkTuomjUJagKAghvMxpVr5vu+iQwguG
dlZwHjE35uQ7Lws2L9BrSa+lI8R1NhLVSI1jQ/RAMGL55JO3h+IH4q7n8e05O1SUmZ87cbZI4jA/
bCZCyXJDHwwD8lNSoANHdYKYfOMRwNGTFzCYTGwC1plYEBSKnait526EXnteepprowymjLpgYMsS
tVE8MaaV4r+gc8ThOnFeaMLuc5KQ6oylGnIa74zmEbw7Txkq0YFzXLdEdQiKq7Zrr1LB5iUjeOZi
MQmPHpyjU6pA9Jn24XifayxBg1cYVnSzrD8cAs/XyYCdKQ/2IwYfyGUrPHxlV8LL+DCIA4OQsWHK
sDRNMVRFvO37mlcoowsoQcumfcgyT6tXH2MKBqyLYl9VN+Y1ZjBB9E2WhT1WomLJoqFpzCNBK6d2
GIO2e0hFZEIly7YKy849NRzt+w6CAsvsLlJBaDIxRAtpM03S2GnZYLiA/0aSu4e2619Dc8w9yxIU
jhBr4eh00aSU+Dg5FZQff+asOnmsyrC7TA+NVgq9rStjFtpZ0aufWZBVraMlQqE8DtiBk22TJOmO
lhKZlp/2embsyqBUNWI2ijkRLFaOOueiDvqX0lZa5QaaEX+YWoKOOjQWY0PKYLUTGTC08Khcryik
1IJUH/OmwPaUtiqt13KIlO9yLOufIDyY9llipqcilZtD1o6Cm4VBDn4AQ0EBUh56rPRTyqx0qqm7
HpOxy/dX9LcjG21YQuf2yrX+KRdl+pmPQXxKgigriFZU5SFIJzWzMWit7xQQ1oInu28ixa6bODpH
qSzWJOivIlqTo+voydOlt3z0vWWal/dlGp+wug4r65TMGncNmKJVL4plYTMgI/ipg3S/JVHZKuJO
quPs0OfCVDwWsSDl9iSOYetGdaCiVSi/CqdQjNPzhGzHx9W4GGtwif4PaVfaHCfSpH8REQXU+RWa
bh1IsmRb9vgL4RMo7vv49fugjd1R02wTfncmZj6MYzrJqqw8n8ycvkIhJalDdJcXrp3X8nuu07Ty
mqzozYMRFGnspX3XfQwrqyfHUdraPGTMrDQ6SPMCiaCobbB9vrP452ZGJ6LX5LoIHNNU6nsUFyy5
6cZJY89eNxvPPepayFDGVVscVBOZrZdUGIvpzD0b/onzsJhvO5wdd1g/2O3tNIaZuSN8a+DIIuIC
TUhAg3OJDR9vlcR37xabr6PGwtwUn6PbbnTNqS8ahxZ8iI5kVkOKUcKCvHR1gQxDlqr4Y1u0IsaB
2Dl1+q7AVZiV6hvXnszse1Cmo3JEoi3fwkazzGVmXmucCqP8YJVc9l6KJDV6OHicCcdMRPsgE0Ey
J0bcjdXXtugrlxKLPEispPHqcq5+dsFcVweFCshvowzz5JD3Eq69HIRCU09iRfdDqYKPIs4y48bs
0qw7iqavx1Or6m462Gk65g5WUYiXsRkIORgTC1OvH+epwIKuJpxLp6tsgcVSdS2nnX74DV0lJLcY
liWYUCTrJI2e+jLK+TT4Ay/ddjhxOzr21W8jzfci8CUtvFJWSGxTzP1UEopErgy3BHgWGz7C0Zc6
NF9mg4+OUg0/TrokXg4fyom7sdVOlUtgogxoii4QxrEQqKkSpkJvoJVunb/WoMuMCAyJEAz7JvnK
Ao/2mPCWZqMPRNjk2sLAfCbO/1wnsgovIcM2RSsDjI8lYBXYSoGOXdcUXUxnnwt2lH3hRqK96xqO
9Pn0WwXRzpvZIscIkTAOXAlrbe3nmfe0mEPiF1yypy6g+ihKCG9WT/2HIpuFa8cj8a7zeClHMEGE
WkxyijkfayORykYMzWjMflxq5bGuQ4hbF90da2hxKBgzdy5ulfV4O1NGcGWUmwKN+Yu0vdMLfYOd
zMSKiB/pWLhhSMsH1Rv9gWG7yd111laB5n+TMiUhUNESFn3l3ovBtlVtaeITLDO+ZTz/brUSLZcx
RhHSYJ4fc262bmoa1fE64XWv4BtlbN8F8lIxrIl4i+/fMUmMPA6xyWT2MfXeVZXlEdnfDJ16xqga
d6L6YI2f+jZxZ/s2LprRiTGH3ykDvRNqv13e+dO1mUngyFDCqcLU4fPDVsRuFJqoTJ8ym7jYZmFb
jhh47+gxr7zINIXXlTV3oSpHd5rj0lW6b45Z3CX4X8bQyYb+dxUL6nZmm99nHTEeCJnnz+3QDEcs
caoPmCea3ub1qG7yKio/5gBoOlM+Bcc809WjDIv24/XDvfSdwBOMCy4PTo1a5x5JGVtlY3XEt8fp
sbSqL21p7zV7bggphhcxhWPDVGO5HuJQTnHdwaMZ/Tls2wfLGoMD5Dn+Iaxub9jUJSlKQIqaqJ8i
5HtLJbwTlQzD7QrMqLD8Iqmoo1g73TTZnLkURdyd97BFikMOmELDOSzGKjIiOS/0CO/BV8zjg9sE
pyHbed2XLieODPYe23tgVrHG51zgBFURjlXZfk3i6t5qm8kjPeMveWY39/AIuMM73rps5KGr5qmP
duivAUp4ecsHMAbvHQ0Lkq+MVa3SmtmBbfvmeGTYmO4ESh+G5IdB6UFNXiPLE50bpyTDsQ8LN59u
r0vn9gcoJqVNFdgVK5shM2mrjC8nQLNDN4Ze0mHAP6nuBJ1fTfK5MqvbXNi+NuQTGRqnjxvv+ids
XDNcL4r3IajABs2V2qs60J96E2qvyPrPtUmLOy1SSd0oCMx658A3LtyCd2CCDJ4LxjyfX/hgC91q
2hI/IzaAuFrMWFLaU3oUSTO8DkYceI3VJ8dc6My1Z1XsMHtpvqglbSDclWVB6NYFPxmNRgBpIn7f
mOqeTXHvQcob+LQ8/ZbnRrGjfS5tCugxYWK8LIWlJivzFZgGmSvFiB/nmt8IM8/vAABMjzK0+g9p
EmSPRjDQJ1mIakeZrxMbi2jbyzlbVFmYqb32Riwk1wfA/4ifWuiDLdTzpKfXwsCMs25AP6J6joro
U6OZO9Nq55Y3uAZpKRFOLgZtbUnjkEajNMB1RfLFKXCD/p9C+9hd6ZSidOPmdF2E/w9e/yW4yPg7
rWjHgWXRDgRVNThG9U8ik2NjZ0+yREeVbu7iKL7Lqyp3BmHu0N54PrYwOe4XvhgCAuuc9JykdsSN
yvI5ViQcMLvVdJOsx2ROpM92SF2aMkoF5VgSCECJiazDOakpjqPOrnLLP6L9yL1+hOsawiIu7398
bcPissNkRRQF/bEoEIQ7+djdyZw/zEH6i8TNIwDMByOpbssqfhnmyLN+DEP/RavGC4nhBQkWuJLZ
mfUfq5q8cOAfrn/fxsOlcN3hlS1OJ0zgOe9y4qLUY2v5zI7cnhduXH3TOTLY6Ea9TmlR+edOEA7i
HaWVLHUzZpLkAyiJyCuNgxaO8SFK7z9fp7LHz0rvkyLmpGKD5SdJfyD9Q8vbY8BuSyUO/wEhZTJo
eBPu5dph4GWlmjGoLT9v1ONQf9NteZQDc5i5k0nd4ggGFJ3cwgbqaT1akelxNCU2v/upTg85/16U
/Ma2B89IxI6sbr0DhJaI5TCyhNjrdJgKhOgZDW2f6Ta/CUX2GX5Ef3P93DYsM7OwThohB54at97g
Ue90ipkY3AzTxPTtJgjdQXbDLXathbNTc6tzipjNHudjc1NLUd5OZdd5E9zQh0Gq9rOiot853kum
GbwwaHKbSdjNtR/bRgbtozohftNYs4MNwM3JqvpkR1outRmDH2BRRHfEkmjKO39mSSJgPXGRftbr
25kHD23b3YZ8x7O8tA9wYKEqbeyoRVZi3WfWTpmRLAlxP7Ear82KY1UyZPHm+4mM34PKerbHHdV5
KZwM+yRwbkQKuN7rXo+MqkH11ERkgxGyz2bZ9IckD/id5N3sGwMf/1pEEUXBdWMSaybA5UpVG0j4
yGKu4da1Vn4fFbzxex4Ve7rqUig4oRSxOBwMONHrgE3XoqAxGalfZJQdWpo0p6EI//69CWS5JJaG
QSgU5OJcKFKjTvqoAZWIZuyQjMjoFF0md47sUvRABdtvkeFWyCys5zHNIsuDsbWpL8eg8hE6mj/w
9tVz1TS2d/1tX6p4iDGoIcXHGZxA+5yhJjPnWKea+UbZ6hMrM1gskpObLLXs06T76TUyuj3rvcWf
jSgfdhZZdvlWJHqnT8ZABFletMyPa9pnh6jTenIIMszUoU0Rsh0zdikaQiJtoqDzoSQR3JzzWOQT
VpIPFfPnDKMUZD93x65p96aFbDGF9KZCKIp8gb2OEVWZ9HMFFKwvMHeimJ9UEt6Y2trRSlv3hehd
2hi4LrAWZlVcymjZMqvNuB/LuHH7nqa3PLWHGxkUEXZ/ohhQyT7cEZIN1hTODb47KkrMUiupLygf
e9VR5ie87A8yisZ7RIilM5mq3SG14b8K0FJYb20hPMH0lfPLsieW1DRQzK+kSE9FNhn3aZ7wG27W
nd+JOrzN06i7mQxuu3Sw9H02TuYe/nzD4gmkvYDipEhkmpDU86+Ixz4EcjXnviI5ooLxrqWhR/N/
eOrz3HQKs3VCjsqFY2cfxW7QsHXesOdySVPbyDssf/7ufZS1ImEwE+ZHiYgd3UTjgUZT5MD3LnfO
e5MUYm3UCrFyGzHKOalwNITRdZL7kkeS3DO7GYcPeopTy1FGP9o7w2Aun6KEw0pMqrjFqXhL/73j
LEvTqKKNzX2jCIJPdSqa3+UYkB0Td8nUQgXeAUOtcBmrc85UM3MD2pVw36pl/d3qlX1MbZS7nDhp
up0HuckR/DzsUVJQoWt4eyEMlqZGKnzVRgPGwdjNUByHAnj/HaOwSYgLjmKuiShrDf4xK8nypsdN
wVjnr2kgshtikPLhuj1YYysQ/CzWDXUBiawEnuBKwTQaBZ+Cx4HPsL/4qyrRjSx1YzzVQ93fdQMj
9+E4m3f5aEyexnzGY6JJdmqyrHupzPSWaoyGJEmQekJXwUkaPf1G2qT9osupfBLRwA993Sa/BEqL
O2p+49ZtSamkuApCTLWozneyJYYaoX/cBL7IwsAtQqRTecY+snTaufINHYXHCemC7YJ/z9ZTVDsx
ogLLrMBvYb5MxyRR9JXDVqce8ibxz6rg1ScadVV/sHkf5UeJ+TCvfYJJEzssr7tpl9uCgwp3GBKB
kvi6mFOkaLggOpJ+IDUaaTUZMeQZ4wQPMkyOlRbBDUYvBockg1tXD0bttVPwGGeqfhqiIXlIE/lK
a23fp1D8O2HqxnXAfYE/toysgfu88iyI2fWq7ULpy45Pn3iIsmSRheXzjGTLztO4NIqI5iQsPCQX
6fg1YrPtlixXXiYPg8pcnv2029Cpu8TBAlsnKP9auSj0app4gQjBLfz7XMwmO2w6VojsoZCPXGHl
xOxwsbN59/LslpIDsoPIokNPrZPBYAXVtcRKHuYcldlsNH9Rs59dHiJndf29X0QDNlI1yKAoMIWI
al3EshOVA0xVpA8BjOlTmsRL6jUSbhowfYen0x+v01vM91lKYQGiMLmE36gOQpedn15ERFZ0qK4/
5BmhHyekWQ497QQG1A2/56BlQKe088GMbPVikTHfoX4RbYE6HHckuqEfUJ1YGYauClq7bvvioU9C
+qDzefZKaxxPTdT+TowofioiUruRSsyP19m+kNCFMBxdG94EbMW6dmd3mR3OmSoexqpXs2PbYUkB
XghC05ks1IuO2dzWv3U5Tn/7CkEYCgqZZsR6qPusXmFs6AYrXqLyoZtz4EzgUXoQp9iR6dDuPIxL
tbjQYsRkloQGBuzo/G41y7WV2ln5wKohOOR1qfx2hJuGHQjmhzki0R/Za3oXtKPGCtMwtj6YGN9w
c/2k1+tZ4FPgKwTqpCgiQu28jdl9ZwYGGUaAMpTlw2zW/CM1AFshbFzQC8LGAXTzgx6m/EhI0X3M
GKa5O3GaTM+YtZA6s0r4XWswcWwD9cMK5/w4q+k48tpw0atXfr/+rRfP/O1TUXFA4QWJtrX2LuOe
KQz1Kh+SQFMvteRjDi/7VObS/nGd0oXzAErQw6hmEpug5r4qZ6Lsk5jcYMXDrMz4UPE+dZBgyHb0
8KUyWV4XRrlSiU4/1ObOBSCWTVDFvLJRAQ2w3rTqcwvZ35pnz21D9ODyvGXj7XXOLs8QA6JtC67K
UtsErO6cJmLxKcWr5n5F53D+mFcJ5jflwBdVT+WIlZPe35KjKAsTSBbes1RkxSLDlPq57VLpJ0MH
oJVA1VY+YM84YU5MorD5a7TGAj/Di8IvKFixda6rpHVTGZMUfmglduwERGospeAqCnc888tzpGAJ
NEzYT7h/q8cLkZnrJI+lPwLi5zIpsFgSULHk4xBELN4RlEtxPCe2sgLI4EUME6exqxn4HgcRFRai
jVr+tbZH6LasMoSpwXrTtWsumyKas94QfoxZBSd7rnsoW2b2TkyX4W+DgLPAWoqOJpsnOyCjS4UP
NxQZLxRi4CzApV6JZaCnemCR8mc5Hso+uI/HGOiA5tPcm6fK+HRdKjfOE+OEOReWSSW5yFWG7VQM
Gh6i31XpJJyJkdRwW8kTteMuXEgJpUuMo0CFiCVldM4WlVjy2cuy8AlPbmIBe40+eMNT1l7dbI/Q
ylLzStpYw1IUfsr7g5X/KYZnUcY7tuLi2MANIkTCTCwowNSwVawTBFMTxcFYADbU6qMuik856bKd
DO8mkTe4FRLnChHK+ZHVkZEagRSF3/UxgIws7OJHEuZ5/rdvamHmbUcd0hVI6K2uhqkUKSMlC38M
4+B2yFTsoq7c7FBZyzWsOmQabgxAXQSF3JW6jdoMMxoRGt3zyS3NxO0wpD3QXi2m0xj+pWoHLcD0
sDfbQiIGD3N1cgOfBCtZwO5T8kG2o1sdRNserr+cC3fhjQhfCn4KCRDASM6vZ0qnJVOh+D3R3ACG
NdKvMxX5a4+Q6K6aVPi1Rax6NwOjdwrtOXal3dAvpOPhMx/r9NQZMndqGjZ3eZnW2P1LfxaFshuH
axryHYdh7b8uH8uAAuES2FCYn+V23vk2iO8CLeec34evovSO7GR6/UP/z/UjWWPnAQBBbQqZBipQ
HVg2Sq2o2PNUyyyV9wD3ZS72dBW3ZqQMFzWf+oSK4HjIp7ry2rGSBy3j5JE3zXgyWp6HSAl2wV1h
ycrD5tXoUWDF64Mw4uJTTYr2Jc0kdkRNg3Ga5yjQh7oJyaFtTYXloVPHGo8K4LudyASid0dzrX0T
MKWWTLcUwHwib7pSKABXZ/M4c3lPMYq9KE+m1dwa3bcE+Y3rx7dHaH1HZAKuoxHyvp/vAW1w7cF2
svgp6V//Azowo8gQIquNoub5Lc1W3rYxBR3BJuyw557K428lrbxxFsfrpDYePcLDf0mtVAtGfxQk
i6S8b1X3Icj4q6iO7fTQMkwxsoYdfblHbHVRhkgw4aQAX5iZZ4SHB6N+uWn3eiO2LknBIJoA+UHK
1/GYlXax3QP1fZ/2M/Z62Fl+2xS1vJFT90jFZO7c1XIX76PeRfgA/8D4AVwVvKuVc0V6O8ImOJAb
ajU6Cc+7Q23Fe+Op13OZEEGY9gIcN4W1CPoav5Qg56UVxhz6gxWXlRuzMCi9Pmr7L03YC2yOFoP1
vRmaRZdOaTS6YzN1nUtGq53cpFDdp06SPDrU4RCGDvLqdojpdkVCbXRtTvOPnmfpM8egctvLE2oF
cJ9C2/xJytoGQn/q6kEeUPRBOBtbYbVXFbtQftxESWyZxYncJNCFq4eV2XScmWbGPSD81edeOPyG
mK6hT0Gz84QvIlkcJDxcC4XSN8dx3YVYNlznUnahjwEc7bF6rJz8x1Qf7jARds/+XIgGwLwoXFpI
lSH4voBjm1MXB8IcQ19pYHJ6+QxE/w2tGZaJ5YbTmt/6KjwUtkZlLPsy4z9pPHfa9d5k7GE3L17e
+aeIVZCYIV1jFvEQ+q1xlxEN1646pdZJDNIRRn76S53yRkzAnAEkjsGDK2JDW0wsaqfQj9MvsW14
/fSnjz6lRXrfj1+vk1r7krhN7HRB4UrgNpemnnNNabQYxNkAHu6bujpYwd2IPocperpO5EKjcLgP
KGdiZiN8Y7iU50QUw1wyUojYrzP50AWvgZmchijDVe1EFhfwJLADSuBFIZEEP2ClIHulgiDKRoDI
TOOeCSxmsxFntJVdfBwqezolYzF6qcnCIw/N5MMYyeY4RTJxhkj2J/TjWM9kAGy9MOFaV/BcPgRw
65+63H4peiVeAFDGrrPrp7OeE7yoJoXqP8rZi6MNR/j8eGiA3pF4iLUfofWG3pqhP7Jb1HuzD+rO
xJKd782vIDgcg+f8N775OvHlt8+07xttRNDQv7icdTaV50HUmChM+F2GnJvbFP78jJkVSp/Gwal2
wCkXpcP/5vR/qGH/1jmnUwwIO+abaL/Sv6Kwuo3L6WDN9CSYPAqFTqTpvk/kIf8CXZqKeYfXTfIo
DqMTANVAVIpX5Cu0/9QTYdo3s96hVQFQWoDyJesdtCo5FRlhFtgHxv4J6y9dQw+RBkLv+nlv6BH1
/hNWT6Ewk4QljOO8p++hfhXYURgYh74lrr2HtNqwCQipFuA06nxLmH9+2NEoaIk4W/vBdDNUf8Zg
dsL+W4YuRyv8zJK9FuvLR24hX77oaooomLy1br3zv4fcbtPa6iLfjP1echfz+A85MOEs+3H9CDcs
EChZCH8A7QJUfx2WyCAOLQ0P2u+PzLHc6iHFUuuIO+Wh2RHYS+2IrBlgC8jFAwSC+sn5EQ5GSWRB
baxyHayl48LJjM/ZHpF1DzPeP6gsm7VwSUjSrUuy2mxmVBDD2B+80Q/uuPvCqRceDCw+1DuWZeuS
3pNaxPPdJek0R29oClJV8dsw3PA5V/dtvROJXTSqLAwBUCyh1OBz2euaE9dTExd5E/vWqXqxvxIP
3XhOLY7P1Y90BE4y/3xdIrau6T291TUl1cQs3YFegYFTaXlII5Sepr305qWqPOdq9Z4SNjXaaEAl
nr3YOwLjZHr1s/pNd7KN6z7wN3lYwkxoZIEE7toBN0Roi4CzGL0oX4SdfSBhcSpE9CLr5FjOyo3z
xq3pVxWWoyPb+mmejD8V+lCN7ub6uW4oTERQCAwRWgOWAPbPxaWCG12KLNO+eDKf+Kv8xQ8/iwO5
qd0Qf18ntiWa72ktl/xONOdxKtUCt/Kb/K600NAkftRV5wzj3kqXLWnBe4aHgIADwe6iN98RSuMq
qlI5aJ9jyVQ+xE7HsBFe7/g8F+Xn5RGgVQIJf4G/EHmck1ngAGHezNpHwflZf+B3wIRmL9lL/8n0
Kzc4FEnuTFh69venCLCkQDsB0v5IeZ5TjSiWF82Uaj8knWPAV0G7s4McTU93XK1NrbXg/Wy0MmKJ
x9pJFYjjTYhp7H9lRz458/3wAd2SWKuNAGhHa23K4XtaK6tZzno0UwO0BndZk/etcb7AS3CWpaHD
joFeDujcIUKR5h1b1vkBNjWxWmSHY7/xmPcf/TiAU6goA4ED63X+48TsrSgM0OPQ6PZDYWaYpgzH
7PD3IgBM7v8SWXGA6NDk81jDnWShw8v2qbQLJ1HPYS13ZGDzrJDFFwph2uWYTotWo1JJp30tMu3U
hn4ixrBX5dk09wBfwalYZmQCdXx+aGNVlHWd4r1OVj+e6siEmVQzO9QACKM8IX9OGMyBmilLvTYf
lRcMSu8IxaXXhjYgQPwwKgJPGTHM+ScgnB+xnoxAD8YMGwuVvK/Rhu5FxP4zNSU7jJhesyPzW1oK
K3JQMUZNHp7HSh0GM7YfB8nykLU6IVkz3yD4TVyNHVs7zG0oXng3gDkAz4de7HUZnJekq4Y8THyT
/SlwfnAJ7KR2l0ba64K5wdIZodVFhlHXlVQb2mdW6gGjfhcMzMdADO86mQ07vcSaaH8xlzzPWgWG
6NLvszhJ/HhQlVcGeTg406x+cJ01LoqRkaNlYDptLocQXf7DLgRqm89/P2B1dbMR1whuisRvTPLV
MsipI+wpnYybgPDBGSV91Nz+UoXVzdQ1oYMSJ/CTukrdTHfRYUwz4sRAJu+oha2vWkbqLuEAAAjr
AnReAIuH6Q6JH9XMEaP20vlFlGwnQ7klTCi3oeqMtB6SRKtYttJ21AHDtvDePFTV98h+Mq34RiFR
c/2Wt9ixkSLBRQObiV6f8ycZIw8VE5WCHbv2TMwYhb/QVH9d0uFoj3tHZa2wO1sMQZMlfudxYCCi
/LPZ/C7QY/35OjeL6K+sDipUbIHVonkDfXjn3Ax2r/RQz6lvWCp3674sEJIO3nUiW0f2nsiKmYm1
JQ0LkvpR6tqehSk/f//7Auk6pMLQAw7355yJLKztpmElzEHz1UpftXVT6z/XSWyJFypRiDGxDxJj
FFbxi1llWLOtKpAIH7PgZUxuu+DAs9vrVLZuAyBYGBuACiy2nlJUdQGrRwaNaBdz+RvNa5h8ydDn
vKN4t+IkAGP/pbOy1HVTFsZgRolffk3hDRqRE5g5xskEDglbt67IKcjSu7SsnHnyUxE95ibdea9b
1vXsG1aXVjRpV2LsFNaZYILWL1St+G/5T3lfy0NUeNHz9YPdsKNoXkb+HcgNYA/Wrjeiwrhhg078
wvCnOHsa09blzc2QRF5U7rVmbYg7EqhIFaAcCCO6RuZ3dUxDjHFM/GycnZb/CZvcSQXbeVQbEokW
HqBnUfNHBu1tqOm7aKI3qmgI6gl3KH+QtEVZ5og5NLjEPTzrJjtIBqM7DIg1TlaaVYeyq5rRgpnu
ascqQnee76Z8D/O4IfpLEXXpflq6G+3VAxuqPG60EFCrkkMaQ5c09X9wYrh61KyB3aFA15+riXRo
dNg2PPGr+mc8P/d9DPOMRRn1x+vCtnUzaMxD2zREDY7b6sC4DihwwQqswA+2hwhzgkLXTk8Y1bXz
kLeuBopiwW4i4MN8l3OOUOipR8B5U59l2BpFvyhM6hH67yO7RVUsON5l0Mka4570VR9kfQMiHLNk
pafCJzN6qNI9dMlyLCtThFLSguRaiklA2K6YQVfJ2GSg0ySBE8eJV9fxbcKrQ4vmtCK8izp5h0aI
HXd3K8QDPXS2QCxg0S+6x7KunubBhHHyrWd0DHQOOeVPEtNVDt2vPgEkb+fSLtOjC37iX4Ir8SiJ
RoNVshD8ZHnpwfg8e7ln316XwS0iCzoNaDgESWgrPD/MhM0ky/op9WfzQzI6wrVK4P2Ov2j55Tqh
LT3OYBWRPwTOH/ne1avSWmJ7dm+naFZxMk/mL8kxTRzxOv8OE3faq1lsva331FYSn5OyMpA3hTD2
IVDlP2jYOT1p3P3k6PJLa3F8T2lRWO/061yEZsQMihPs7meR3ozfYBrzwWu5WyRun9zH+tiUh666
S47Xj3TDWJ2d6PLq31EuuW1no7LQ1fRQRv7oNb+azpE//n9EVq+tD+c5DgWubWxO3/T35J+5cIOX
6zS21BMaoRE6w/kHZGVNg9RRp6Y085tW/yrQfNPM6GbizeH/R2ZlOoyGjNFkZJlfNuwmz6PbOZ2+
Car33KYtduACvoHVEWWsFSGgboGdz0nmD+iCdjq01xyTIVwKDWwvm7ZlDWE/AHJa5irCNT8XAaBG
AIAy88xXtuauGaBRl2NLx/Vz23hLgNwjIgOOFImhtQcxhrVS2OkChdvEbsQwSKCxXJRGgYnbobSV
WUYnMJSeieI9ijSrZytkJdNOjqmvu7uuiRzWPlrpl6o4dSWQFz9JfzfFP7LwO0rPlcncqd1zLzZ5
XYb4IJmzzNFZhSA6qAt7HCDuBbkRCNrK+DgE8bKw5vqZbtRUERKipgL3D8A19Eye31zUYLYj/smw
ltk+Unc+/MjuRue3YyNvnWOXZILyyg7JDWE5I7kSljkJp4QOcYaqR38kd4NHvNiJWueDeVfdjids
d9+huPEQQBDd4wrBEDAfywe9U1CmWTDVE6jGIM1OBeaBoTplRB+us7WhBTGfhS7D45b7Wk8e6niJ
vo82SP3EpmjdPc0pVkTYz23wajQ7KfMNYwm3FpM7KPpPMOdppXDbCvgcluC15Rh+4/RZqDESUGen
bKLjbdkhnszQg/kQowPzPzhJ9GJhshrSskgorMw0kjWWleEvX1C/7393vu7/HkCCdjPg1VHjh1xi
cNr5Zdl9UJRRGEV+1/4oAcMnDK2Q3V2G1lWFQvT1S9uQDGRkARwB/m1pL1u9c8wwa7gxT7E/R6Wb
V3dNSJ162gnmNt4yvEO40ADwIhxf52Ux5DOzEkZRD6PP2dwdCPvDFWoaf48eWfq8/qWzEotYRHAM
Kcphgr3wQBw647suXgDq3tEZG5IOHY/k/6IaIYMrh1CabKwxtjb2MfLUkwgYDjEzUZo34Xxmybe5
L82da9o8wf+lCMzwuUzQxrRL9B3EfilSlyL8t/RLjhmrnKQ7vG0KxDtKa3WYljo38wAlxSYAlGog
YJB/HzuxE6Ts0VnpQNVV4zIyMPazChU8Wx9YhjBybzDI8lZWPiEcGaRnKKCDSNCt3hL614KEyRwg
ipqNJ2UmN7097IWp20SATESzDlCJ68tJhoaRQSObhSrszMM/Ipl+XX+lG/oObPxLYXUpfRgmXWqC
QkIaL6XfMcHXrYm4McwHzC04ILRzrxPcYgmRMKrybyH+ekBCpzRagDkIotT7lGMyApnq1+skLgXA
XqwtgEwLRAOHdy7SmPkTjGYGHW6U0i2ixGnbH+NebeTy4BYiGA23TAMGNn1FpG9EMnfIk/tFGRxT
xR61/Tnm9D4ax6coazGuRdxcZ+vypQLaDwOBWi6UEXTqOVt1YFAFDHfmo0nb6WGIxg+h/NTrv1YI
52RWz4d2Km2Nrsh8dBBgvrLoHufyke+h5PaYWVmHuAzaqM5L2FnupSmLnbhBhjGrUqdWv6+f26VO
BUNLYQnVO4Ey8YohSxmp1GTIgAh6CuLytcVsm3JswBYwtBE/XKe2JRcYNYAEOhxpFEBXchGQzoBX
CE860qjsx0iOGeNrhe2kVd3+Qb/TflLmQtyX14uSGbzZpUlxPT3PCEWLNb1l59NU14cGEM0DJnUV
N3Y37s0K2iAF3wGTG4BbgAO/DhMEsFXFFJm9n8QBfcjG9OuoQ+s4C9adrh/jhZqASQcsYhnxsbQy
rTONdcAto6r63kdJ9WCI8hClO2mRxZSeKfBzCmtsRBakvKlL8ILXajhdRzoPFOvjnCftDcB72jVI
bR0pa9RhTEbz83UGL5NNC32YeNRNAXxl68kekSzMHE5o7/c/qfVM3VtTOBieAownJme6NXYKXSd4
IZhv9JDGQMyF4s66z0lmBU8qCX7Hxi1+R0BDYQ59d5iNHTN/8dxWdBYZehcR9FUQoeXTAp3xGLLK
Edan8FDbj9ZuUX5TGsW/HK2emt1RbQUKHEHiq1cMlr2NfyuvdWovxo5qckiOO3e2x9ry5+9YC8M4
qnoAKPyH+eeH6GDe/TX+aDk7TP9G5hNVY5iwcwLw2MNmqHB2888idmf3vzi7rt24lWX7RQSYw2sz
TtKMJI7SCyFbNnPO/Pq7qH2u90wPzxA+MBwAAyp2qq6uWrVWzhvm/V1w43cpC5QzzAtkHNN5F9Ty
LgGtqVdLoDYFQ/LP+3Zun/mUIcrBo3u75UtJwPEKn6LaCKuTKJLG2XsdKRICbYjXQbBj6WuN5mnV
8OxZLhapkEp/SnwYlo68VhBW762g1F97S2AdaftefRZkZU4X9+HFqs3/f2FxasqYCzisWsO+xMJB
9F8SYYX2Zc0EtdVzL2THMBIxm8KpG3706iEXPlZWbI70bxzixTCo3Q3c4pSm8+aLg9QA7ZcW6OJb
UZPYaJ60zPb4FUex5OLBiIiGdMTPeJNSYwJLeiSAe7Xbs+FAWA+XsVCsmFiatksT1JDqAO3UkR/2
e34g/UbehSuX/doQZp97sfIQY8hgA0Noog++OUbd08qarBmg3oOBwDF1KQb93kP2odigcaAMHoTP
3u0O6gO7O4fHSE8e7xtdmTSa4j1pfEBnFb/fJ1lp5Fyp58AnZvIKbmvRCvg2QHQ4Z1vU+f8vpq4I
wT2QZFgab9B5AiBAtfLQWLrvQDL1xwC1vUCi0yd1E/f77AvYDT2S3Dq1u86sQltcK0UsOh080aAL
oqLYB3KY69EEWeLxYBLq9yP3wc405BYyVFBYhAyUqosfWKSV0S1FL38Mzj3SlMEuHppKmQ3qhaCz
oa78aMDS0kNaBhmylW2+PJX/GR2M3VxLbdyrUd4jkTn+1ggZfn/+/W4AERLeuOjHQHhMx+hqq/Ro
ZsOeK6rHLHKT4DBG7v1tvTCIKxPUhZTnRaHEIDvd89x7nnzhuJb5sUb//4nLV47twiV7ZWo+1Rd7
m28LdB1D4mWfJjUSHZ+C+j5AQYRbe4Mu20GxF6XYb42Lazuzc+s7AWcIW0DrVT1TkciDMoyore2A
hcgHI/rXEuXoZgYMblRwmJo80mPo9YgZY8aCzngDkVdmb8HngTRaRUoFDdQasDzXo/LZkR/VIumB
cW9JJk6kR/br/l5YnDho93w/o8FnSDkfiROmJi6woXt2m5a+BcpEIsqOOKTOfUNL84aENSrK6IJB
XZ7aCWo5SL2YtAOa/lsSDpukeFWz9zm/xrV/H98jPY7y/KwfMeNArqctyaM+DIV8AE6+c2uGZJxZ
lDrwJvFfQ5NApHdpiRoUH+V+z4r1sIfiAZiohCjQ2ypbe0jfVpNnM4Aa4DcqhwiMrwcEuidfkcJu
2DeCXuxZ08ttlnEGmUyJXW7yte7cJf9waY7adr2aKjkzYKkCId7JXwzvG+H4yvsmx9lAGa80WCxc
f1eDo1ZrRF5SG2IMTuoiI81ZknqP3V9yHwKkhoIebiXghQGkQTvH9QxGGjNkUT0NLpBdgStImbhR
fXmtcEFN3I0V6u7L4iAJhYQbXOkt6m1QqfQcaBafYvGT6d/uHye6oYG2RXfPyVElpEwNWzGzZ9J3
NQUp2Yf8wWf7EFW1piNB7EQP+fDMjw942a5Vu2i03D/2UYwFiRVe7jfFyyBUSwGcbwNkeXkwyxlp
ZxJwzEmb6ICuX9V6uT/ebxzSRUx+Y486apmcKSEWeXBFO2mepcnonHG0Cvt3hlpeZvfO+AO/ndAa
8SezSWxjTczzW4bw3idQvrKbc061BFkflX1P1GODJp8868w8cmq0rEY7BY0XPRce27gxqvxdbj5H
gPambIOCoa7muzj4lZemDLHBYdcUDaKTpymz41p6UBnoHaq9XjCnuik3jcxte4iWjyv1gOVNA8SS
iqw/8Ae0t/caWW7bQBlcqEuwumfPv6qNYM1/B/pQWQNvB1vj/tJRnv+flQMk75ulFiUdynsVo4Ye
S54Z3AEwN9Eo8hIFHX8UQ9KDydnwlHEC5xua1u+bXd4xF3YpNzaUfiOLsTy4NY/XfWeEWW9JiA9E
74QCTyzGVs+8coXtd4dW2/Q+CMA0EvJE7iUjkN/SGKhfqddD78Bku3zl6+iGnX9mRUElF6yYMh59
VNiaqBDfmjosRSVGRA6/kuIB+b1ERdVpA44ipWdItfVWiw40a+o/dsGKhFYWVHeRQb/2hAkjognV
x2pIQWdFMthfwDQieyMp1MzwtJH4fgLZO5PxdhVyBtyhKFxkLThwQExtSNJJ2Ck+eL1OY74twKx8
f9GWpgWvIIDOkFYFUwgd8nRyn8leobZuNTykkC4qwifs1UEM9bjLoBPo+gXpx720EjIs7FG0aAng
A0RbC2iD6FlRygwqaUznTuxLzeX2JNt1XlpDlppC/3cPlnkFYAvEZeApQWmHBgpoWopWB1GFTPtw
LMSAdP1LzFgyj6z8Dr0y4tPKlFLZjH/szfhRwFnAO0fTm3Yik0kTtOLdMW7z52HwebOAXbR4izqL
NiFTSCBkE2Ixn3m/V7ZJBv3K+9+wcDGCpBcAIDBp4mEjUs67EJOEr0Ktc5/UgEeGWSQsmiiZr2Sq
9GStq/a74Ej5aUCAgUmCj2NBJUlZSyatZbJU7t1YHrOHSZSYp0RpGKgXxr4MCpUm3w4tdrxQVKPh
N2BbzlD3z0atNcNx4vfMpEJkURZGffRAsoXwuLBaJVL1tinbXRuqZ+hGCobCj7I+KWD87rwi00sN
zgwit40pQPqz4urCZtqAs5geup/i2IikBR2WJbIjUsF1K8DfSEI5rbj4pY0MnwcOOdRAAOilNvIQ
sKUfpjHSIkn2Cv71R5H5ofSPXflQC+f7i0rn7b83FgDDQBygvgipMSpyS9SmBzdL3ruiZ2riBlql
G42D3lZQkKL/3YF0EGiw17Hu9VRhgCpeK6PTsKL/fADCYsjrohhIoyyLrvUnhSl7txQtb1Dttgys
WQK2yA2QH+6qaZOF2xSVfFn8ybbPeQuC4xKKxuNbFvmn+7OxtMVl8DlDqxKqDngGXvtVKZukTpSK
3mW8j7L9OWrHuCCVTJT8YTVAp1Ie/4wbhSfUwgHcBqL62hbIxtI+yNre5ZvoB2CYJFZkxGDhUf7Z
MYUOBeCWX0EDLS/2hU3qNvWrgS9yvutdwWN+CqodeXZe4Ar1t3lS24C3GGMLNh1uIF42GXyzipaj
3gn/GTSmeC41s2CRvh70VDRgs+Sa3k3FnRhtynYvJYe4PUKttzHDQc/RpVMVOy6CC52M7DCtMTEt
rjAaaf7/A6ijVbVpKY7zbhMCxpSSlAxSZnknEeThLajFlExcifHXRjx/0EXyBFe4HEUyljkauYeB
qzdlqu2ldi3/uHjn4gD/GRj1bGF6SKhpEWZ2ZGqHi0uDxau8kDchMxDI2CFbM+u9BVYkkVSy7x+b
/7Kv/hinc6zewCv9KGKQTWIdZFkvTGTb1TdzOj/XzkrQtbyCUEbEVT9LNlB7mPEqJNlr2FLS95J1
mvg5A75zfBK8F23F1PKkzsSDwmwN787rxQsDf+BDturdPvvVhwcZTNUeXu+ZgfY15MJyz/qdN7//
l8lEJxb4qmdy/JvoKW8ytulwSFvcXSrodiwJz6UCWss6o5FOctS22bSNE/y6b/ibqvjmyr0wTF0F
0KtSk1zqcTgnMPA9garyPLGAmxTwgfCDwaxfnEeEDSFm50MmY9P3h6JRHQ3BXd9EOmRJN5HoBuWp
ZJ95rwX9sY1c14CkWst3JBYdtVt5Uc7+4t4nU1FCXfbN0OaYK3ALJRsVGTa/dxpmrWdxaWqQVgPL
5cypiXCP8lvB0OftBLEKN9IOkhWYWasLdUHSF0+yZR/y1kYCXgAwDyc/6rNWuUyGxofJI7nmnXjm
gBe8nB9AZLatgD05DZPdC86A9/39FVw4GsDvsGgCAsc6XiPUV6ITOeAKZp4NO522g/coCRuIoBuj
eCylNYbDZWMQJgDdMG5Lug/DC6chZlIJ5zADAbLjCz2UCYgc/2TRg5910Ur0ubDSGNu/5ij/Bsg4
Byp3sXc1Uu0921LG/2ny/higARTRIEnQGmd7t0hqvWRlc8w+/a1vSxN63Po1Yvp5Y1Ib93I4357n
4loomaIX6xHD2UmkW5mqb9zKvR9OuUixEJo46/DD+ejZAxCOV2rkW8RN5pdGJTZG3RyZhijNRsVJ
8QYWRE0ikDzVsfKqLR82h3hcS1HT6c/55seA0WcHdB56keh2XPAv8z7617A32fykKV7xEIzJrCDf
8Iqu9mP83nHSLwT3ylaK6iojUpv9JfD6n29AnyQ+AOhXaEFdu/NOLFotELBli/Ix4J9QS4c0uOz7
usivPEWXbsSZ3OWPKSrOiMoh1ypBxukolWOZOc1biXzoGNZ7ltmGPyvJiA4eeFi8NRX4xY2Fl8N3
dgDFLcojCrHnVRXHwHCbq4TRemgVD1GztsUWwpr52fvHzPz/F/u3HrIiGlWvd9nRUcPR6updrg9F
Rdp3v7Wr9tju1ImAmigZQT6ZfXIrE/zdvHazxy8+gFrLpuCiKpECJIM3g9W5kN8ISWy2dq03p6Nk
CdYHQybjELFkNB66xGn0wW50vCJy5/G+110+bqKIbnMwIQO2RkUJvjemLapJSMglDwN0yoFBYUEm
WhlJ9RZFNuI/UotP5VtTN0SYdG960NqnRm+99/sfQhNy/rO/Lz6EelKUcZ5PaZgjLXTscvKG+eee
6tRpFIgT2CmURROsyJMS6R3erXy/n+InrrKaSa/j1mhKCwwg8TFAh2r2l3RS/3wZsvd44M2JZprI
u0YIrKlhOLhCl7+FWvk1Nrsg/bw//vlM3WwJ9GPNlPJgjKYfF6rQjBIXYR2ygWOQ1QV5sseGhlxl
Zu41YLxcww8unrW5kAjcNC5c+qxlqHj0aRsNLsg+oq1QT/HnGETZSj/54lG7sEIdtUETvEThSsxd
3Ip7iBb7u0IIAiuXGu35/gx+SwndTCFKKwh2NEic0xQpastmVdhgChFPdVZjjVve5m00zZ8ZK7CL
N+wWa/hpRBt2W5vjeMxtf/8ab0ZL+2gtf1OYrcXZvZX9Dj4lRa/bDf7szOfQSvS1gGApONfwUP/z
rZQHAD8rEAUFPEDEByQfycAhK+AdoPkT8zxRS8fzn5rD/5KJuzJLeXYPfByh3GArM8UhZD9y77kT
Nmp2lAADS08FBy9zf1EW1/9inNQLMo9VLg7UZHCVLhy3+TBUZt521UZWw7Wu66VkDAaHFNaszohz
Sg2uAstz6ofV4OZmv20s3s5OnMH8lJ/n1QUt/l62Mrt27g9w8dxeGKUG2DHD3JaQwX8yvbeDIlio
F1Uu7qs6kEiQCz4BAFhZCfeWb+gLq1RAmYJNT80CDJXvc3NwpGYCtPlYOdBTq7IDmI94D1ldk0nX
vMbyev6ZY/pRybWIND1Utl1Wao483g0oMKlMv+IM/8vx+NcMfRkkUIprmwKFLg1p/lOsqXrHbkOP
8MqX/95lAVG4Z2Yt9lwqTSDtz89ckmidlmjAeOrxMdeCRs8NWcdPNV1BzrQJoZgbGnDGG2mY9Maz
AE+2q8w3gEAyRO5UZ+9a/VkqG+bTZ37zww6ca7osrj1ZlkpnVx9HbW+uYrosFnCUUs/0I7tuH5vI
VUVj7DcpWgN0iJfnhhTvolYlDSiOtL9P7F7Zp3Y6E2rQt2aw9EXm66GZ5vtYMZui0pVirf6/+F7C
vStAog4MTLRoHCNkXSdWuDU88Y0fHbl9lxmw7dj3j+5/We5/zVDhpif72TSDJ9yIsUTQNKAUIqrP
TXpEq49ZolkJIQ8PqIhqJNhrEjaECrhajvgjVRw2Pw5MQZJwx8WdzofcyhlfmwPq5gwZsVT5rhlc
cMTpYhzomWdJTP7YrhIgLjvOi+mmLqPBy5WOY1vcCnFuReE+1h7KMnovtJMWOZlf7Cb2XZieUnYb
NY7XtgZ4L7eMui+1NcD60qBBV4ALY5aivFHzDdWgGaR8hHtRyuFTDLvZjjgYQyFz+y5NpbVZnjct
HTNcGhSop0CjiVFQAkTgP9TySWAbAiLcNrTCfJvya+WCpbsCpUUWpM4zSyLNQKKOjcAPuYcT/Onn
P+pgw4IuvC0Vu/9xf2cvGUKNHckeXkNLMN115TFSr85MZu5QlsZUwIkx7bmoemfKw6Mqrnnrhfoe
UE5IakJ+b9aXojzDGON97nUojU65YsftuR9SiLR1utpuBW2nFdxWCH9r2V92tX7H5ZdmqUvQ5xoh
lgJldEMwhNTbsHyL1zgflrbHhQm6Rj5Jw5hnDDQZu/qt745VNUBvzwoTkaixW8Vrt+vSuiFrygGF
AEQGOACudyMTeqXA5MzoNgHSODGefcoj3zpq3zoBKoV/u0nQeA/qN/g/FLuhtHdtzFerIQoCqGCK
AKxUVsd/Ch85T5R45d64PdPXdugjpsZREvqww2jbRvmYlLcCvaBP9wdz+5q5NkK58qZLIMAYARkD
pEOp86LHbpl8ZK37VhYe7jAD8bS5+oNsKp3ehtjhyHaAyrvSwOmD+gPRz8CDk9acGMOvIS3SbfI3
PvxixpdU2inj14gMQhEwhgTUQClGTtD8DMJfIqAN4zZTC4cXN3xu+Lhp+raH0sTKtNzu3+vvpeYe
aPFQUnqgztL8NE6PjVMbnUzQyiL7K6jhNUvUAqQAqqBdBpYqZROom1gqzdh/RV+ezkYs0BormL0F
bA1GhgsC6TD0l6JL+3r3YlBMEA8aRhYnB6ELnLowq+55EAZS9u1zBrYg1eprlvTxRAAqiURWR4Mt
CT27YTdtp3PZZ5SBj7BHSWnDrzWp38bJMtw86h/gAFNRHqY+r+9AkzrU/Ig6COeZalWOJC7AL9zF
0a+VPblwvuYrRQESDtzQN7xWQs6pNWA+vCtWuKIHnUOvV24q47MmPUHqpiiPnRyQmHmufAldkETK
HwvmsQHMKPwdSbsoiH6m6peCvjdodrdvEKFkWt/Km5UNsvKZtE6IzxVwYZ7Iu50Y8xYoac1GKcMt
Eq7xKRibtXaQb06D65sd9x8ALjOV6Vxso54QoGBL0hhYVneXE6TTSnKU9R8/foj6j9P+9fX1/f39
4eFze0aKjfzuSaJ//fWywD7yOOjvm3l26FbQIpDlHjStkhvsgbMgsj1YkgVGpINvh3azE2zPEp5S
e3LkDWfmR9lkbSUiyTY6r9J2397PswqZMvOvQ3bjpnU91HxVTqB55koAJhCrgeCUD3Ir5r121iCK
C6lylDVxn4CBZIYK08ozXBApYdUqsstug3fNmhyQujxkpgyO8PsTzM3XO73AM90O6CXRs3KTlhtZ
IRLGVpPdnBxHHczg+tvRJ79EUhqn/fs2ID15uW/yG7tyYxJtUuCQmeM3mpRMQWtEAS5y2TV2h+rk
Hq0P62Ak+qhrIflhbY5onSauReBWnuqT4zi6szVNm0QYvPG4W7lXFx6EmOqLr6Hin2BC2ZzNC9lV
SGjmnVGfAeQL3cjR9XI/bBNkk7Zr0KY1owKVL8aOhhDtgCnAg/NF/xh/lIkpvAr76QGKZt1LAyXp
Z/95Zd7na+rOvNMATjaM8AQPSsy7cTA+DkfreMwM6xjoDPkoyY950q0UanMk31QPBub9OSL6J0/y
o/MonVrirGwEWlcGoec89SCGwStFm7nxrm+fKktkfxxq2fUO7dPBqvZJaO1feUszbfT96NyvR+A7
f49bZQ2euLjpLwzPXvaidAEVIKSHeRieOIPX84P2XHV2GeP9bzXC2/1pX8gyYZQgiPruixbREnRt
bAB9Rx6yDU5YSqZ9p537CeQdp8E/eK9KqEdPAYTHVqb2NgQGNBgST2CEQpsBdIiubYKImOnDwVfd
AisqmefCzp2VYd3ezdcm5lDmYg6zEErKvecpLmuLWwBuzcgKTUbvyOsrqmmO6KxCMdYsUicVQIRW
SHxGcQejM3rdd5iHahefuSfeyC1sUCc7eCvu8bsqQZ0ZELkC6KlBYhicC9QWlbly5P2kxijBkd/t
Al0zS/1HYICvXE8Iyv9WbmXkqbTLbWnXB6AhrHkOUtsnrPWUGKETGQM5SXZFIjN6BEs2icn89S3+
VdihkRBGfwV8Ue930iY5MJtG9y1PDzYlePKfGUtdGdHizrgYELUb5bRKQ0apFNcoLP/xnB/X+vi+
CwTUlAGRroKeEQShsyLt9cZQUKZv0k5R3MYQdWHnnZinwooszJg5OfFHYEyOv61t7rW2KqLucivY
BaSxGzvGInpPPOYB5N6O99Cv36sLLhC1GrxegK1coHuI1C7M1CRUXajMma35UW0Ua9rzJvHdJNS9
1/tnZCE1BmzEhTnqjMBcmkxZpLqtif50QPMtxUQeiGjmZ26EVmQHJmJqohj37dLNm7NjvbJLnRTf
qwOxEjBM2Va3zSZ/CMlAOtAIvJabzu4ePPO+wQV/+o221iBaAVYSundzqiDEHSWD6np2ZAhOs8PC
WqxTrvicNTNUMCpANAxZU5hBGOgMG/9RsyOn0JX3+6NZqOZCmwXg8f8fDvXsSCDxrJR9r7pv2QYN
OFb8CETsk3+Q95PdQiFDwRWJpOY7t2Z4/sH00QHzHHTT0UoFvlZqgDJC+TyRRtVt9uVW/pS3iVGZ
oqHY43P8UzrdH+a8+WhjkF5A9kIE5leh2XfYyCu5vgs0VyjNUCTwUCii+WgPWNPnWIpmkX3+1xI1
n34jBBDDizRXC8xelwLgWve1YMTts2z2nM6vhHSzC7sdmAx1C7ALwW3P2+jiZqrRutJMaaa52T56
lp95Y03ybHnm/higq/0QEuRGbzYgHxgHyPAnf89a4spmX541PDSglSWBJZBO3wOUoimdXGqueGA/
yy3/Vf0GkZnJP/Erb8pFS4gSZnAOmlSRxLqesDb1xFZpes0FfUb5FP1UIJ9moZgJdufpU1nZdovO
6dIaleNoYrkLJa/VkJ6b4WJokskf/UfuUO2UBzbWqw9IT/IpWXvhL1x8cyj0Z5DUTR6hgdnjOZjV
juA1eBa/uF/tGvvxkoO6tEFdrlpeKFwYdxoC2qAj/Sc6wo7V79xqVsgzFmoNKu5w9P7gNYrGIxp2
wIUeVJjSzHONuCbJqT9v+NNo6JJe7zlzGx6T831fsZAogkEAuDjkYtBkTLNIJmyXMWoDg+xWIaUd
4Ekq7VrcnwGqwuCZJ7yVAgMg6BAs1dtd/2OVBWVxbi++gJpbaA/7ELPCF1QGGroeiWIGlvCjtuXN
6wNvgNzjPTlH9pq44q0vAQ5iLp4BUwLmJpF6qI1qlXIgg/JchZ0sj9+UFbedfjNNb92f4CU7UEvH
3IIpcZZIuD6ClVzWdVvUjMtqxRZx6M9y8hUHlG+dWfADuxIgzD/tykOKSC5wyGLghQA2Krp5bBRi
yHwUMe8mDJxw3FeZkUOdweSFVliJN8WbdUMaHpR1KEdBPWtG0F6PjA8AjxknQXKZ6YErt2yxU6NN
oREFnWge8+p5XyGUTKIDC5iJ/zwNJyknEn9GlKYrgj18sf5n6yjec5Ho05lDBRt//6o+89zR1Oe+
0ln0PPm7cYDimGd5vtHWRoPmBRnSSeD/S0n7Giek6Uy5RGCeogZ2HuKd4K8gdG6uBIwSVyjiylnY
8ObOESHPkmbzizILVM8s6xFCpwrSiBGIE8wkjEon4AvfLNvRW9k5S5ZVcWb+hwYNyI7nnXVx24nS
AHZAppJdeWDQ1z2AX94X+GJTD5jkUNJSW6nj7FHSxrVC/9LSzh1KSMwiVEKxhbo3eqYqfSgoyIDf
ACfBEcaDxka8lbKzwJHikAZWm29BlC5Hh8nfRuox02K95A5sr7OcEzD6BLLkH9q4myarrogvn7gW
aMzig/edWDUFUDXXFpO/JL/D8pA2Hno47TZ591O9k0gb6+qOf8u2kvjIqpMVRsTrrUrdC/jX/cN5
G8d/72CwmklI/aG5kBqoLIKztJmQjoOU7QnvpwrYY3BJtmXhO0XdjEbVJbwRV0K3KaX6sUlkcHWN
5bMvp63Bc56qS5pn9Gn2O51HCL2YXG+EVAkJL6QCKcGHR7pMGTb3v/sWADJj7TQg0xDPYgh0PCkE
fC9PvpqchVpNNqD4Sx94Rt4ECfQNQgDYuwGKeYI3WFqBs4aQuLCkNPpbcWu4K0WSIFOMx+CcSaad
W5cDKB9Vk+cWEaQcGi5/jHBkxaonoDAhJVYylptToLyE3Ir3uU2+wLSKlzuoxiGKwdKxoOjJQslW
rH9Oc9vrdcHpOatj7b4xwnPfbAHHlLxf4mqX1bwhrh0szGLMkM3BO1iiJVnkOBfYuM78c9Rqqsky
KBf1HuuZY94Fdh1yEOXt6tqZAk/c8gHTWegrIW00FYYK4XZT68tmLZy8eVuIYFThNQnartAHQdRP
+YmuAe96VPvnKhaRaYtqXWZjSZ/Fsq1KyEerBaTQiJtStTWfnaCJVmdWE0bRRh35NYTCbZIAXwOy
eZTVIVwD10Hdd37EhgUoNvwz96wGehofxt8siLkmHQ2lEd5ZotH3ZhaagnfkRLP2LUBzcrEkbHpM
8p/8nkf/d+Gk0NtKSITq2NfY2VK0zSVT4XaSYGjai3L2RV1h1uZxDk+ppZ2TlejNwT0NYuv5vrvw
t6kEcYY87bGjXjyZBD7eu8I+fWyVh1LUSN285f2vcRdNdipPK37oO0N7YxuvT1So8CeYRK5tj0LP
Q9ug8M+8+gDn4Rn+08gAGkeCYtuqOt85sXhqJIv1DN6oPpNH9ql/Ec1xMKRox+mKKfJEOEluqhq9
Z3SMqYF/f83p3F74WNqLj6QvpLaUlKDM/TPoErUjU9uDYArK1j9IqBs2R84Ud9CVfxN8R3lk4PUr
g9NZaWWZvgtD1FSBGQGncAaxzviN66kS0Bnat5Lqn+s+NvPHsXzJSnPwbS/XZe9Xw+y7wi7b92yK
iCDug/FnxRoyZyvABQ0S4TIbOYbOhD4ilLUJW5hJZ4iMPY1oTXhIEjPyThDKECuTiZ1WI1xiSo/C
Fyqk3rP21ESbClQSDZK7zC9RfgxAQdByh3Y7Ne+KRgbIvIab8DkeIceSbRtpDcP5TXt+b/BUHkFk
0k5MIdR0lg+1bKHZkdTDU+gftE6Pt2H0WpYkc9L4FS1NuLTRnP+enaLciSVjCvZ+Y8nSKz8Y45fs
b3zmSQQyPN8qo9HCY2v1UfYSIlRP8DYkG85oQx/n7hE97E+KbIHPXvnwxI3SnZN4U2ZHoAyDWYN8
LyuWOB2yYpcAVxqSjtn4ql6gcJy/ZJVRKGY57Co7VB6LNzSp3L8JF25wFJpkAPQRoiG3IlEJ8VGp
G59lZP/cxJZc6sDGl/4GTPidAbBWQvjQVht9POQN2tVMtL/VeoZ+rq2s6vJ4ENdEPZaupavPmYO6
CyeSZBAz6mvPP4+HVETbr1XHRo8iesCSPHhpRl0UTZGNDZVfo9NYOJ1Xlin31Sb8MKUi45+ZjKRp
Ap6jQtdqhUiyBWalKksJOs5XZv/2yY/YGNE/nP3MIQx6quvhor1bEKvKD84N+8Dg5omm4RD4KqkL
4CmymSbRjOuRgDlpyyFo7lQcx2DcaOoqrd3NOwtfIvzTiDTn1+iW6zQq+FJsheCcq1IPkr5Qe5Ba
frDLTuH0fqyzfa0kqptz/clv2GaXaf5g5OkIUrCA499yudX0kU1igy+5/KtgvDWo9+3THl8IYVKo
DPAgwQP93vVcoR9JCdM6CM+tJzhVGBmaUumAsteKXdRW0HZmzWyyqIOS3FPEvCTVXqusWAFc+cf9
M3NbpESxG8xbCAuxcKoiU45cLkRhlNM8Pst2DEgT96pY4wHOKhZ13tvwklMR/j0+girofN/yLUBo
tgw1XwE3LCCMEhWrdMBi8LUWJGe5fMg0q/LByePk8UnxzoL8M1IOaU08tFuwD41s1mptZB77VvDu
AMaAIJulNHIATd96FsjqxNPVItzCFLQAG12QvgIVXDHBygPwJr1EffIcNlycaE5MRAZxV3zm5VQ4
D3BDVtTXNVA8CSREqijTxSEPVu7ahd2MIhwiEehrIIlLZyeYDBjfkK2ScwVIxL5eI7eZtxp1jVz9
eOoaCfm+Ak4dP54bH5Txpf9ShG3x0Kn6WmL/uyZ0bQlZCPTrAIyE3DdyTNezp1SplwtBnJzHZNr6
0UEct1ylHLx2X57LSTT7/L0YnU5HbGEwoufe32+3CVCkd4BwAZcLRAc5KLNfm095Rmy9wAvOFTfT
YEU9iUd0fFpdcsiqiKSVza71rtzul2uT1OFKRnBFcZ0WnGcxkZhvSSJwaMB6nybpF4Mk0/0RzgOg
5hfJXQU1L5AFgVKPOlBDmg9gqlTCsxD0iRG0U03YnNWZXon1+5Zui/qYS8hCAtmnCfAadGSfl7U/
cEoUnfNsN8qPfjeB9ge9ZvwvZHSkT/CVJplZWlxE+r2sHrXGmg7g5yFtTTJ+F69VcG8BLvge8EYi
hQ726Vm48HptlaaIIp5JonPDHPqZXoLXU+ZJevQsZiJFtkmPKkqSI6lPwlmTT9Xg+AXSfJCVy1am
5rauNH+KiPQB4KIzQTp1ngp2SKscXFnnSvwqCrerHmvmJKSQhApMPySyh6b+6CwNhoBasbj1INeH
8JJveShTmveXaWn7zQ4D+EvUfnDZXM9KnJdDz0GJ49wKAsIhrc3sSoga4HLzyYmUMjEQJKy9X5aM
gpwJnD5YC9wslFEprv+PtO9qjtxosv1FiIA3r1UwbQA2XdO9IMghBx4F7379HvDbu+pG922EdmOk
0EgTYqJcVlZmnnNCIQuj5JiGur6Ru5rf9u270HR7dCFNeOLFxsqL6UoG5Jc/ASsPgfGZK+J8nGPp
Q5xjxKxO8h953I6aAE0GvDfkmmRPA4LxOrKE1tLX2oKvHTgFvD2A4PNzdmwRZol9W8R4hMdHTe0m
TwDDSZIB69JU04rvmu+V5cnWQEAlIMECEr8l2EZqe37U9DBBggPyR1IE57VyyVxzzuKpiXlZT642
H74ZKP84OYa1QAQ9Ie2EuP1bQuvCC5+/jxKBplSduPFAhpXS1LUdc2p6EQypgWQgHCqTo14oGqhZ
Bo7GqYCWpELDc1djOminssz592dDwwsf2CUVHY/LCGwKQ2HijTo5NmMMwOyzL5VmKAU0Hgqcx2xt
i17esrM4koyAR0GfEG7yxfSyLgknhjECrirYrNdFqKgP5W4SpkeIns9KDlpiBohVN0JboDMsBlRX
DtvIbLgKVAj6lFsJeuzttla/tXiUQG3FRftsElch7bODuthsKDch0Q14Fwh0zj+1ATFGkU0CliPb
twrSroDqEV26q6EHN+0ATeVrJ1nj67m6/zBF4FWHghkyHwsPzjNllORRSY5GVpug8obu+RM30Sx/
Rq5bquwWL/RB39e8CcwvH6xFQfNRXQ4aGLq5NmqAVGPJNtPwvlhMYpEeedZFHsd0QKj1NL2P5fCY
gMb+kE9QcFN0P6Nj0b//672I/AXqbujQhLr8b4x+cvYUKUiKoWjSI6iJgLbdS4rZl5acg5Ll47al
S+g4tuCpqYWrBLMqBKCkOj2KHjCX2zcttRvfem3fIgoCASu1AcLcFQnVIPWXHWLod22Cg7pajb6M
adHxq8OZQYpyFrReHHnI8UpTEqXZEenp2mSiAMaxBBLT//4CPDOzcNClztIs7pPsmE0xUMo7cE2F
4h7sMcNarvPKO+psRMvgViyDkG91mJKeRGdiRHvV3yGerEMFhjYWUmCRPfQEta+nlRUVL3cuepXR
BIhIbFZSXsQb4PGPuyoqsiPazSwk3D/HY+3F9k98qIkdmzqaS3qzvlf3EH8d97g/1oKvK5fT2QfM
H3i6e0c1Qptinh0rPjfIqBqpFSRjbt8e55VsCib4ZJyLuCKQGTr3C5YdC1P179veBHWcCLVecGHa
nLipn8Vqp+abFatX7qYzqwtnqOp1BcUTDE47fFd/MoLaVGLKbwNFJnhbUWlHrfHr4bbRK3cFbIIK
G9R0ePD9JlpOJpQPxAAcBk125BK8KEGN+oVLA0oWbZfQqIs4p+3Fgco5W2sovZJ6np/j6KlBYxly
qkvdd1RwAhSK2vSYgp3vEDdDIeAqDuSWBgUnoBlLKSf9ac69vQR8MjZkSFmluAVjDaPRmGQvYRB3
3wln1N033nv1iFR013Kg5DD0KgR8pASTbCXIRWXysapNXqBM4BGJqrpQUYzojT8cpIMVe0iYzJBS
NBRLSIfwSxqiIDLbIa4SD0LeQ05ZruJGkJUm783b03/1KM8kYLilcQGiqHS+oUXWKUpZlOkRmYSG
60y9JkIAegT/QTNo7yooWOs0icAG1VPge4Fsvf0B4pXLCCpt/3zA4kjLMp/HEMXCQznetAqPFtI2
gjR1squhxi7RBIyzf8BOOdg62ktRGrHDmih7rgXDcvO34t7CF8xy2jw2AWY8Ikb2VKoeqi3/i89E
qzPoUcE8jwzOwon3AL6ORTylYA/7iT75TexyoQxS3sqOWrPrbbUinU7wSKJl0NJKeeP8uwyd2B01
qpQOCM6Tre9bKFMmIq2SbTdsqwg3Pik1wq/pKFxSe+Hmk1E+R48vujXxMjtf1RYJcm4ahPTIxk2p
7tsyIUloIz8oAcscSz9tH1kNcvtdLJAueRvBQO/vIiiwJID/oIBZbnXpxRip2gPN9jrGjyPaGzKz
KjnSrxXdr3kAvKHwkMd7fn66nX8rF1ZRP8ZGekRVvzODVi3MMht9YmDKLZRTVZKmGdtUFbfGjnXl
STN3CoI3aQbkQOHm3DK0lfwyUWXMksoHm3qQajQajNOdkpXFyuV8LQZA4RHSI4i+wVm2CIkLrQyU
aorg0CVBBp91O1qxwV5Q5tnxSblWLrl6fyCohYo3evTxa3GoOMSXUQselyOfAeYkGHbckga0WM2z
OtqoB0SvyWSO4dq1NTuLRWApnZpd3I6+HkZ+XLbZsVSJWt5ritfye93GAeWSfTE4Y7XysLns4sJG
B3kvMssouqKBbLGEg1LWQgjJvuPYIQeBziKoZX2JaFavSSu+ohii34eIhmKLG82upprN4yZFU78B
LuvprzDufHnlk675M/TLgOZWQ+sMKtTnm4ovBS5qOQ6xUWh0O/DQonWkUZ5ErlY8iFCHe4GVAeW5
LKItOnZXnpfX0gMSXJSBhxdK4+DKOjefaH4ITvMkP0KUiKjxmzaiuidvOG0nSU4+NE4aPFR6bUVr
Um9Xo20YFeVZBwK5x4WHlIUMXUQdLPcKGcqHms9NA8IgfmwlXUYrntFafe0aF1h+EmS2otZwjXgL
FhZg9pOAQl4IkU7wit0N0YuemrxPwcJ3241fOYbQaUUIjtQgclbLY8iNjRILmZAfoVRNOWkb1B04
MTxjrb/mSn0IHUx4cRtzelJFk8j5MpRlq+pFIuXH1K2euG1GagrxLPL4KDz+qYi4xuV4LSd4Zm+x
6/op75oqhD1GvNCW/86gjcef6e4+cVXyWkDP/FhDLXH19r5y4s/sLi6aPBdqfYrF/Nj9wTsgkfd5
+JlrjsIKUGZAxanSia944Ojih6ea2/v4nMJME2sAdKjds8Ji6Uon6ZXzd/ZF8xY4CSi5SVZ9PDvz
I4rkM0qgMDs+w64fiBD+1MMqWchVe2hV48FPCVDnkl1oHNNIqwvYGwfAJzdItpItc8KnAWuOznrK
E1p4M0rG6kpKNz0xv7O9X5OX2zv7t1Ni4Xvn2OR/vmNx/LIOkOPQwA7Yg4aEGERCQZiAzhX77qd9
d2rTzdHSWpDd8an/enhYS79eSwWf2V9c43XeSaVQzvNO0M4KDsLKxauFxc6wYz6GH+JRGJkPwdft
cV+rdJzaXTIPRWMLlokI427pqBCA7PHIpqkPeQvHlLa3jV15IJ3ZWl6rch+leogx6tq+Awts3Nz7
48sQ/Kw2xlxLEZ2ZWlylmZ7IbJQwLOmQAV6DTAyQwd2+7vG0JZV8F3/0aFH0/LWM9nXP9c8+WhZW
lCBAUBHiRI/ChpWkZZT3+Bd+2iU/6MyZEpMD7QqzyidRXcnXXHXOJ5YXPgzbp+/TCbPLSw+qgFa6
2B4gPLcaHF/1WXMqGySvaJxYsmlUvcrJaoCeToXbzz2Pip0JADuAAX/LQXdYm2s7iV19iq+80lJe
t434DvnJDEVCo1pjL5+3zOWx/edjFu4qb4U0HASsc1x4XWgNeNdwFKoLgMGn6NvZZya3lhe7vov/
MTn/+YmHnB+9IJfBPEuKK8R2A15U+Q19xcIqlcjycKIiBLb/E32oxZJWw9Abo9QMrljdoaVGpXhU
dnd85uERx3UWt4KTWTqhC3uL66j3BbXvFQhEMasDqD4+sCNyF6ZPGiIAfRiS78wMPWNz2y0sroD/
toqeUPD3IJmwPDKVgAa6uqkGdyz3kV+BKBi5sPK9Konkf+upLbfhShyzWMLZogb0Edjm5w5QhNzn
SziVVZK2eQ/dLbP0CvK5W8M8zgtzsi0vDCxuk1pSO46LhsHtJY8pIan8fz9nZyNYXBcSks683GIE
ajJYfRLTtiBgH0gUiaSihvuiCArz9jItnnvLMf1u1pN9P4CGJGk5mBRKaPEpHh4GEONYWZml476w
srgjxiD1jUKGahi6AG3pTbKbL1fZjW+N5SMbyV5vj2l57f+3OTw4INKJhP5S1bIB9XEm99jxPQ3v
Ie21hawlkYni1LbiyGaELGntgFzRvZsGSLRxwKJmABd/3/6Mawcdy/n/PsNYPjtigL70AmLmbhJv
uzEgk6TSEnCFrlVJEpt80BJtohKvroQ98z683Kf/2F3OdspXSdBh+Om2eO4t/711i0d+Za8u78TF
JBv84jIGwUo8ZQbU9PQaFPmm0BKxj2YF94+yfZMiZvHosGTGl5woZEQaCAWvPllLIVzfvv8MdfGk
8MHUC8JzDPX5nq6RCK5sI6SNzh2Kz/IKLNf44YEoEw7axSBjMdXQazDUmKM14vhJM/3ssQwt0BxN
uV1DS6UkKTqVoezdOl1ps87fyklBp8kBeqEx7mpobtzeZ9f9HrJoKCDN4lSL2xL96d3YGDjCLe/U
aGMD7NpAbdHyBev/ZmjhYCs11isQpeEU29C72u7azZqw0/9nU/0zloWL5QZoliQhjkwDxoYYp1aw
NSKY4WcHSsMHE5rf9PaYrh9S5EpQfIM2HvpHzhdZF4JW9mN+cCMBLYpQX6iaiqTdT4uGDQ1wav8u
buw2WmtZWMR1/zk9J2YXrn4CJYaShZjLgX8yAkbS10D2CResndKrB+R/7FykPkJD1flKhh3J+NRT
J73nOmc8Ak447+DwvQs+arPoJDI1Iv4Z0TVU8JUwADlMHgEAklFo/FqkXsRCCWLgZOAlIh6YHc7q
i7/Q4LAnENKLUWdzw5HztytrOp/6Cwd4YnThANO2b9AABaPQan7QOXQJhsBosR16GRRlH4BsT3yR
tXTL47yGOV5FbCXmWrZH/Wd54d6RvNKAf1iW0AVoUvXiJMD1K1nuSM1zKyVW49cfQmnLfGe12rgt
+xKpVTMEdV0OKZxEeOoAlhJDtk0CqCF9aIbXpv4uC1auh2U67OLj5j1zcuf3FRTlwHMHv6YqtuJn
ZmPc+60jDaZfeT2m5FEYtwUE728vy3ySLlZl5oKDU0aktnyU5hnL/KmfzfoBnQKnkWiaBV7FGZ/T
oFi6zv3LvN9/BnpicbEPpDEUq6mFReWJ2zz798Ju2In3pWlso5WQ47rjOjG1vA2zKA3LAabqzBLs
Z99UTcW5syD66qR37hoTw3WvdWJuce/lZZTHaHseXE4wx4lC0VN1ub9cZhYPOV1L5yyblS/mcXER
hrqRRIDbD26RK9tpajdBiQ5bkSiuCnKL0KtlAX/0IiGdmSMDEEAMEcWcCddRJf1v4tUZ/wjSLAPK
24slVaEgxopAxKe0jth5ivhcSCvb5nKfqkDSQZRHx2sYQLaFa2Z1MUgBE0b3Da0RFjziWmBx6RNh
AJV65EDxG9Rbz8/fNNZSNBYwoAX5M1fRGiR0yGdEslWWDMrR72LRrcSiV8c0a53BBwMctsTJ+GBi
bCbUcVzprUf/VkwhW3Dfzu0dt8/4L77s/JBjSCeGFusj8g0k80YYwukWafOFFKO0GV8kUyDRTrMG
K9rW9k9lQQKtBBDBNO77r6c1jazrowUyD4U+XCa/laATBwdAgDooFSZYVGlAKyrvOXOt6eHyAsdA
oQw5Y4Hx85a8DYZf1rmaqqOb6dSH4odeWkJs1quEw1fHcmJncfYSSONNlayMbvzMqySvHC4j1WvF
P7QiW4mFltV/nPPzMS0uBk5Io6LhtdEd7IToVmOD28eBWO5Op+MdmUAxZcy/aGWBHYUmTgH/tsvJ
rqIzu42/GoFfBi/n37OIbMvEYImQ6fgePJXS2PbVGgp9K6O+bgQUkwgYQLKw7B0thy6Vgh5GVNlu
UOYdJ6xis+K2rjjseSj/WFnEzgZa/wqVgxU5fs21x97JISyMGCiVPvrAMrSMSoOyMrLLhwHQgxB7
BuUfjgLOwbmfkUN9hBYPbGqJHRt/+tjRmrvCoAbAyLeP/ZVNivLaTKI8TyMqPOeWRiGTpaIuB9dP
SPXsg5px7x+qnXF/28yVpQLFmjrTQuNdD634czONoI9GUieTW8Q85qw9FIY7RaV128qV+AhJK/R+
zHcMjCwvgLZomqGf4snV2IE9Vm6BUWXFRmoJ2gAHEMaD4DzFv62YvVyumVkABBTYhIJ6UQ7XEDBq
SY7R6R5HDvm2sXmLWRMeQZz109pSSEfQfqwltS6X7tzq/OcnvhLIn6kvFFitZYWKbJ+jp2agivQc
xDFtos3KIOfA5Px+ODe32CnyDAtRGpibEtsPPbkC/0z13PU7/zFJnVbjLFmyuJllOYScYff1fzO/
3EFBokI/sckmt/mjH3t0HDFUgW1oBlVOYINQIkIAvlY9WFnXJblqUwL7wfJ8cvOooDL/Vqqv4xuP
XFDf/709vOuWIO8KxDV6R/SFv5TrNsVtwWGbtE8xd+T9j7D6K/k/bI0B50pCD8s4a5KjvwCb9VfU
92TX6EbXRsUYTm7camYZR1ZSRgQXLodEYt3ZJaOFnwJ67I4C91B8dE29wmksXN6/8xdAlkpU5h7l
ZUf8lKJZd2zSyQ23zGpCk4Ub9KpVlv8UPho7nz6B1/gh/Eleb0/xZew2m50xL2j5B9/CYorFjG94
I8D+HdHNoaKfwhEm6CGQpklpqe3Ex9vmrtwb5/bmJT+ZaDFrm6zS4YtG3uOmp/qTUeRPAWKOdFJM
W+RLVi6N6xOLCQU7PfqALnhbQRGRMa1g4LC0QVhgedUBTYfzr61MfPIdo3gbrNyOV33QicmFU9Bb
aaiDvphcngp7EKHtlK1G1jIRy7YY7BVM5T9WlmyslRYkXTjBSmvlB5E+TySk0+bw+NWR9wDodLzT
aeqAsc+U6Er4fXWznphe3MQasKRNwsMFNFNJIxk16KkCKcgB6NeV/XJ5RZ4PUlzsF0NtBIXBkgzC
TjEw1WwylclO+GeWvoFWqQgVUH87Ih/QohC2eCnQsd427YqjnaPSCzd/MuD5GjjZtlWd6/VgYBMZ
/ntkfCXDyrm46ulOfv5s/+Tn6xNQTGFYzmuZFY+6/5JKB7E0E3nt7XslkwNkClrU8TdYjPHuPLeU
V4pfpxV2zWCD0uVl2gyk2DSb1NTsQ06knUDhCGzw0wAc87pq/dp1eWp9MY990NYdF8O6ulNsVA9o
RiGp4FUbzYroQPEB1KeVKXsxOEXlPVLsZCWVteyi+T02aCWb40g8WlVj4YFAPyawoMZUN3ZtcQf0
nFqBrZi1VWzFEblZtEM2GkHKWUxt6IEyuprsuOYewFcHWB1EblCaXkwCyl9j3YXd5LKXpqXJY/Wc
34ufWmfmd/2ruAfaF9Jj0Cbd94c1nLZ6dQFObC82mqakei7z7eSWVklG9ABX2+p+2Pp/wfT5gLSL
bKKPyAno53tBXxS8glr6DbJP6+jcHY86iahBH1PyGdB357kmW1AdEQ59T9anG9DBcu+qO9FWaOM8
Hfu9+rgWU17zO6czN3uLk2PSTqkmsgwzB1Z1t9lnLsQ4VhzOvP+XJx3touhXB58lHpCL+LGo83RM
6wm+O0g9hYUZKI9qfcPxfIrOw4nzsh6YTymvO8pUEGxorNxmVRujPBRI9u2PueZ1gI3DCwTdZUCX
LC7nhu+EsYzEyY3KP1p4yNMV73rpdTBIsK6iSQJdq/wy5kjR4OfLoaK7jUzRRNa6OYjDbw/hSrUe
jf8iCBqx3ZF9WgYYkVjLqdbHvqsfyxce7HdoEaSpPVDeFrejqRKw8KVW/3rb7BU3B7Pg/kO/uyDM
nO3nO0UJQf1Xi5Xv2kVoTa9ZSbbdl/yMkAoiuU5Bxq38inZ/UM6ASoW7H1ZedlcuZ9hXEVnhgMPN
LOmzuSyQ+hbkX+7eSKm6E1+4u+Qj/x6IuDU+DK832XN534AItt4oVLrn79Zgu5dOBkwEoOKXdR5d
19KyZQ0dTL5fiKrvBhkIOaCBMN4r3D0SZEho9uLKE/M3TXl+as6tLU6N0BSCwRTNR4WaEe4QfXJk
ptERnd5S7OgRbI924qjmQJAWJM+PqhmQ+7tXdC3eCTS777eDxZui3Tk8mgImC0I05u39cHmSoPWM
1Bkw3ujYRcPm+XYwwinRWBL4bpiXRAZgeU1sZYmxwLVybmGx4UBMmPrNwBmu7HC28lY77FhY9bF7
NY7VHXvKHeE+XMtOXommz40uLnM/A8gVhOm+Wz82+wm8zJOV04TkdK2t4oqnQDoElGwgwIJc6PLS
1PsizAYd7x/IykO16i6zpORBFhJ4+tsLde3gGjz0O2EM6yT+hvMnLt5nTd9ADZxzM7ASeeF9t5X2
6RPzCp7IW37rb8K70VWO8j44+Hecu8acuRwoKoozsBwQWgO0OwAQn28UIVO7oSwkzuWQogui77zo
SAqNzkqqKStXBnvNGIIAZOkwVqSyF8Z8fhRVNsWB19Tb/B63yyYLJqLnAO5OK1QKS3cwj+vU1GKn
NGNVAQyaBJ7k+1uo2gGjX3J2WSNRF0DTLkaWgA/WnijLx+XS6CLQGcagADUPxlc9H/TYjDx1m8Db
Yot+3d41F0HdfyzJs7tHjRIduufLhlSklENqCfsBYqauSAs7NWOz2iOlmyJogb6qVRFmZwfjfk0E
9OIQLm3Pq3yyY9W6leMWaADXgP5QGzyrk9P3m8CLtkPxN5jAKRl93x7u1XlF+I6uc9RzAL4+tzgy
0ddqDvMqNI6omOXAE/4tZgHR/Mdxq0X/NmT+HSGcJire8KG4Vs7tsaQX0ynB5pmi9CkdmFl2ORHq
AGm1rXQMsycxOgb+jGYu2SFOH1KtoDUY22cSLeCPih9xisjtKbiIKxbftCSRSYWhgjwH5sAICRKM
B3/Xeslx7OElEpe5AETctdtZ6JasNiBeO0vgnkC5DgHSnFM9n46w6fM2TApQw6Gd0ov/FK/+e3Fo
HY0GkF6ZJLsOCedKx9HmtmsaLEtKMNxesHxifLH2Ql+2o17AeAklgMwa9s0h+1Qpo4kXuUpIEZyP
+87in+64+w5IrjXg/zIEh31ZRCfATDNgID5ehOBMhntsIeXsBbmTtYc6fBj8e1FYg22tmVkcaCnv
R6FsYab+2+0muuINl+HA7yBAfQt4/gzW/n0lnRxZXhGiHAESHK/evftRtQ3aZCWh95t+OQ2JZhuS
AiZTlBDA3rWEZ4XQOcE7uws9UFE6ha3vJjPb1Z6y8ThL/a49BkTjzjAnr3gAB+zBR5Zms0G5AUWq
1DNQ0//3B+bsexY3QJrrwKuAx9Wrq5dO/0AdkDBQ5IGz7F0vj2NtYvNUkA2uvms3aUkHrtXsqCC3
c/s7rhyes89Y3Am6EWlcJGJaUtDuGmhtN6QHmQOr/k5KnFhZsXZRv8UqKCiwQK1nVonCs//8rFZZ
CFQeGyIvZBCJSqjw2uRkHAk4fKEeMGVoGi4s+TBYSDj8Hfe8GZaEAbpBN7eHfVGE+c+HIL0LCk6k
X37jnpMt12vpKIVqH3nG8CQqJJfu+gDyudFAwk1yQPLTU9aeAL9orMUWVBBCgQl87oNHzud88MIA
BNlgjBGIx1zNLgeA+O1K28WyHT0M+UYybLkE9hwiIt+BnZFQd/EeYvrKGlwk1+ehn37GfBpPhs5B
i60P1CnypOCzF2paoF/Urw/ZvQ+ys2HfFs9iYRbQCQMsm1Neb0/8lbsSyM+5hxqs4aixLfzlUIXg
ogi02EvUVx10tT7IYwWfJB8MimsR9PnyYpVF5yKuQ18CXAsguSIytBdwISgblUWSloOXEYYECThr
aU1UKlrdvUqnN/znj6/799EEgzCdyGtFEhNaMsifFOhjmBCt/PwqEk10omgo3rTEMHs8jKjJI7jf
B2aBRBmIqKDJc3uulslWPJV1PNVR90RiSgVJ9vlCTYWRtC1aYL2ueI64gEDfWQlXDsKF651tIMKf
EflgcVoiCNMw7AKfdYPXagXpQd6YALZ6exjCEqaozQNBbo83ABmVMI7ForcN16dGGI7eSD+8fWdu
6FtlTn9AJ7FB1lOkXwN5jchHhhl8ky1ysHMTjPzo66WH5wN4UQnZfjxv/0BFxXydBWieHh4kYu7c
jr7/zciut2WiknukhvCATelmbqq5Exz8tjL/dvTzb2slkP1LaU//qgcZkCwJ//rd2Qr+X1rZTzoZ
qE6SbUrukGRTDkjRO67kvPbme06Obkqslt6ek4tjsJiRRQinVzw6UccAM+JM9bPCmfyfIcfW5MFR
sjXylXyANE/wmec5N7esS3Id61tZg7m99+Hx1EzICyNb7/tj6zx6pnfYVhb+cq3d7tNxfyrnbWPe
Hu+v7vCtL1i8rbJoiLNewBeoH41ZuSrdfhzsH9u+t0wLPp88WR1xVOIQa2PdufRl41qE3JMdcT5N
na5tyWse4WRDLhVL1VGWA23C1ySktN40ukrNurK+S673LlSj2OhhoIG4BfoVcMn9bX+4P2prAYWZ
Y9NvJ6vey4c0egBClDfzN8iZ357zy5h8seoLR1/rOjjCS3wEK+55NOei11mcAXQEMTp0lMNvzt8z
8DcAJBqg9wel4yQHNngtuFub7EWImne+H+QyPsN+yXGovbcDIzzdJ8QDmwt9Jjh8FHvgzbYfG9z/
rmPd7xz36VWidH98wAn8Xlv+y5sYlOqgcke5AYll4MbFc8/qd50xFhGIGTMR/THbuj7WLDfLjyh/
Bas6q2Mz410QguSj1/uUr9FtXwPMTwBEMOI1KfKlPOrsHiFiOfOpo/MQ5LaLs6FxWtwr3JR6bxxU
3cxmG+xzk7tLD4OZ60SB+BsED0zBqTb6FhPUOGC09eEsTfBem6X9N/aaY77W9n9ljkS8KhCngXMX
Tca/KdXTMKHk8lrIw9qLcoYmZiDoPVxGiekXPu8Yot9YohKUjjAOjQVGuuaPnIvGFpzE2V2ipamZ
jnlo57oYWbkxZk5fM87jNTWwpohfQ4tc3pT4VhkM+XN6FdmqxU4fRHnSmBjXXsHeWwnCytlTPKwB
vi+d6GwEKzUT2ap4qpxvmlIzwrIzYESds7bPANpPIKXRibrGFQbygPlnnbtL1BewJ1QJja/z/ji3
NTCRlVLFDc+IasB5kqJFb4I0CdTV5TYQPgO5i/9M4ZDyFLI+gKRyXPMzjpCWdQBN8qG3Oma5W/Xg
SzUjiM98VHkp3I0jF/1laaLO2rO9gaexBOxjWiAc7w3mHyak+l6qvC/A0dUroCXpqg5dlF3FdcFG
QlHF6TkxGByhnfLnEIRpCo3VcID0hJ+i0UaBtKIzTthLxB8YJ2xTpUtfy67XwYItVQMA2b3cfJdD
rL9UrAylbQHq2ZaCuhEExaKWTi98Wdc1yMHKjI2FqxQ1yIkICO34+G8oaX4AjJ/uQ9AKLaZ1P9lM
VnK2jVojG+0o0XsRkOe2jb/GllMQzElS1Zix0k2IJKIRZDtq0ExjRcZEikAdUyQyiHfUUC3NtI5i
5U5mOsu2tZEDECcUEVjyfKkFEZSqpJNPxylG92XS1RJvdbNmGJXKRM8ccVLbaINPQfsNF7Dmuwmw
e9ClLLOUoroLyvaUR0ucruEHg/1FbV6Z7g841EoTqXu558BnnoFSYwuU8/BYpkkFnD5TCjdM1aYz
u0KoH4aMD16nOGu+KjkTecpAquuJcWI06GICZVKpiUbpxDzPOJKOctObwtgppsIScDoFRR2DQL/Q
E9APtn31M4DsSzAVjVWpCX2oEheUNMaxPUZS4uPtxyvbosnEnxKCI5yTyzmH+nPOgcOE6cNk59q8
3IPUagrR06wJQX3GNYEDEYjs2dd44JHESAlAzRSHFWc2AOtPyNgmvUwbI+cza4Z0eGk9M3P3VVIc
8jxMn5QmZSkJgCuP7Kwq/IZMY1o9MD8S4v0EKUKMqQgbJ+oLX6CM48Vxo5VGs+8HfpwV4IXgJ1FZ
xG0lBrbJbVQ1Ym0zIE9iMjJe+Y5ZpUE4pGepYYmclEqkGgB7riTwZdCwU/xh00IuuSVVWfOCachJ
+IdlevvHkDoAkmKuboDNVgbAaViuNy9cLXTgDFQnrFcQNC1EzVWxAv2BPnWZlRYgyDVVuTOQqZaT
6pgkosZDpcUABz6X1ZFkVoYaQOCrQ4YQnFnCSMexA0dIHPLhXwUwSVCWVKPiFHEoCFTiNAaTPBqh
9AirYTMBiAezjXR0ykuT0I67HmrPnKcBG6t7NQfcmiXkEUMGQ5lkkaIS030OfWU8Dz6vPvSYxoeW
bwwnzdHLTEEGPnx3IEaEblqEFDkV+Am1uIg10sskR/Ex40AnHihq6BNxMJDLarsA42c+thjRhlZ9
5bNew4pC9vAH2Igcb6QKhI5BHOHoN7j9EiI1wBKhe7+pob/kg9ULrCWFkRKtThkwQ0OfvAht0iQU
uerqa8iHYStw2RiBvEQJ97kWGqVV6F1g0BmrtuljCDSQHnCcALLPPk+rOITbavVCe+NKKa82Qtym
HfKwsT+Zk5+FFl9W8w3PFM4bYwHJB1CqlseiULLW7XQxxWwlETer6YjZd9r0JShj2hYfGk1qqtNG
yYQInB6RCHlaxoPOqYEi3DM6O0oURHyAB0C0qeCtBkS78q1Ufg9Cij40MGhVzdCM6FfCUQN8cTSR
glC/Kq1B3DfVDKIlIR8lz3mUDZ9FXyYh0LmxBnWScF7U1IhQk9TiAqRWPUhH5k0Gh2CITbXjfKBQ
SJKrcFiNmCq5NWkTL21i4DS/Wgg4aQB++bxiSUIZRC4aYGsQII0+ajd4D/ak56VEgFbAiIXoeqNX
LUGIRwWSQ0aPd7I8NQXlQaj4pgoNk0GL3rKOGNXIG1Y+BCKYB6Naf2jjHDFmnATtNlfD+CXMSo1z
tDbPXo1c4qqtbtTMmfihLRzQtDGBYE24xE5ZZuheGBpR/ACFl0A0uToDkzUKMf9F0Zks2YlDQfSL
iGBGbOFNVeVyTXZ52BBuD4ySQIBAfH2f2nQvHO3mgYZ7M/Nmbg/7Wncf+BCjXIUZ0uFxPiadXo/d
W97ysfc+Awn3w9uG0w/mYP6qA5SC8UcIUVQzZsep/x1CenNFFBzLf/Oa5csZiKD9tSNLfXO6m6Mi
tCJ5wR11mUqhMvPlWAZYkWjck6RkqjhifimTvr0KisbjPOQriHJb76u8i+NqxndH1KO6eu2Q2qKr
J/3F9BDvtyBdvfQ6J6562gNumjLtLT/ai2X23z6rqX86kskupRyYMXjzEwNbEUfVND7u8ygex5SY
I06iTDenSA9hX25iWtZTuCW1eyA6riE+2A+IBJpdpNRZ1UsOmV7x9GXA+hzLFAUTr7HrBtwMdyKW
qTSI1yK3NjkeZDORRhCbWGBRHi71WAYhKHLZRGb+gRA6e9Xt1vygZ9s6LugAS+Akb3fzad6qab31
0ttfekSa3WVqfWqgIck1rM7hvLPvr8Rj4Lm1YYPeiJA93ovkLqyXkeiksPPzd0ZFDq8QNTk0p0SZ
1RbCW46fdeLzEipeNP5s3hb/iuzoRaVi+p8kxFGGl0aB4xZV4Ff7XTIZkkigB9uWCn119RswfN6f
5Drjm2cbvIg4lnQ63Neur7MX2+asolH62VLa0bcYj32os0+c5wkiJz9rFNN6LO6yyufxXdSpj6f6
vHtIpId66a7xMsbq7Nem/rcn/T6eZZdkTwiKPpCTKNv607B5w1LM6TaxQVvUYqcKMNScvE2HK0HP
mecTzBzxf7mu9YTeIfQoaXZjmuWeb+E/eWnnqoc5WGVzI1HCq697ldv0agO9fMlaobrSVuPsX6ZU
9tND3bbeg1fV4x/VJcOrSywhPUszICtI63Ftz3m9bHiBTTqe7/IjjuUn7bkPd4Ra4QqBDQDQp45C
G1ywW7cvQ7zY+k1H/WSexDg39ZdkWcKvctECj2u4s/khXUJnuc0dZk9M2U1++66W3QfNjStoJioP
jptln9xG0g1VaumWY0HYsYzrN41Z+L/DDqPCNiYOtxsq2LYuKNzz4FIt00CtRw2KkkdGtqFL1qm9
rH3Qkm6D9edZZ5MYGT1etuRWhziivh4qD5uTGCdFr9bj6/FW7VVQn3xXYdXuZ3o71X41xJ8ymx3d
6ZjXsb4ejdEoQDFBzO9oaGiCg7236pdX51n9VrGHZOF5yMJO2yo2nwqrp36iWhDZ5t50r234WfFU
+mSzPfq2sDp+hlUajJfq4B9bs9TyRbe0mEWOnPd7FHh7U0YM1LzOXn38ThZfNGfy3OSLhDm811bQ
q9h26N/qKumw/Vyl/xrtAhL449KlrBxC8QdAofkJ0eXcq6x6UV+UrCfKh9UkzcVv1DGWzRo02OOP
uu7KVtmpKTQVwyNJXPvveLBCFFs7Tzn5XG2F2C41fEPDJRYVpPDF/GlYyz8NiQLTRerV/JODrr5O
mQ3m88TROJRRmwgyiwXzerBNpm7PlcyiprCHhOZ1yuIxZiJ/Ltsuqz93qI0oXPwpfOYOSYeiF079
0I4yp5hzS1Ph2o19tPcH1vmy5i0XYmubnP5jsO5vsGTdS9BXB8N+i/ydc6p9pCJaDkayELEzodTI
v4UqSSkCvFStjBZE7jFv54bexY8OeQ47boNxafKXdc/k+7gH1bVXIYyOlyfX/vDFtxo37k/WU/aF
iLeqKoe4Iiwssib4mTc+yE2zTh2fYxExnqJJ3N9IV8v4oHpNm2tW+9NybqZ1V/fh6o/23CaEtBW7
f+BAAs8fx6c5Xsz2mVdE/d0KA6w+4MIG2zSN3n2d0Bifk72f3qtwBQRvBGV+cQyEEBReszNPNy+h
2M/L3ufZuTe6ob2b8J6iGKni9pSs2tcnmplDUbofEEUA6kxxDVkzNqXXZfn0120Z7zya6wafzK6V
3dV2+bxwbHH9PNJ+aXM1XSLvktq0/S3ybByeQt+M80uGNlOyMbmzhmtce7Y7Me+N00s2REOp/BXD
FxsDpfj1R6URRgM1mr+T+FgSEJ+JQgeCWE3uzvT7qlTyLVo6Go4x3sjs9UQ3oY9Z7PbZW00uiy3t
+wQOAKkden+7m9JpogcLXY/HOeGkJujZQLgTpJMo4PeNoIgiDaP1oU6YuJaJ5Ffl8aY/hWsrcyqr
QNxP7bqjlEwR2haH8Maj6P18h2xss+912OLaNSu3IrzdHa7+Sazypz3S8VgMU51CTK1JnxbxLHvC
IocPx06YEfe7qrPBx302H7pTs6RWM+0xqhfd994fX6wZGFtuJRaIixlUiTcd5sWW9aQpVVu8yhIT
v8zDtohzPJtsLiav3uvCyDB79Jo8aUsXQ5QUDG3Dj0xLSyW6IWP/Z6Bu8IGIbfww8WeE3dlkeGLG
jLZdRr38a8Ot/xz0Ta3OYjRsyS5Voi0Hqqa6HNo+yvCBzxJmKDrFMyWxdc++33Tm4occNJwoU/aF
lde82a0RYHV+U3unIB/wdh5UaJ72XdfmPBxMJGNLxQvg79Dbs6xjvzvXU9/SQllBss4R9kPpp6Pa
ynRb1ec1hVyogw5TVAq3o6aN3S024XbzyfBkFuHbEg3dK7b6KThTSzns654sP/kRFEI8nT8R78Ru
ILQuDnhZMhz7v500AcHZSc0x2FiRu3OeHs1vt87H69JusTtFFRAH/0nXPfBmDR63Qao/y4Smlbee
eW8uHOJfgY60f/ZNlzJnGfRRegrRHNRFQFjeO6f1Lk993fXLrcoal54End0PMVSxT75bKp9ke+zp
OfeG5oejWwUWWpMlKaaRcggn30E8MZircCQYHKduaLw2f92SNdLXuO0brBfTxF/P25q05OtxBN8k
TCrKeqOHoAhjUf8I4tiqe5oJHVASruCWrfBoVxFWHoQZVMOkz5kL6uBcR2l/G7fOZWfsvZrf02Dl
swaPbm7h1EfTbZLzNL6NeT1wWa/+rMvNKkQkwyRlTW6VMu1FNMcSn4Tupb1bAmm+45ksuBnnBHNm
Kcej/LhCsyI+/JE2mCTgpqxlPAa3Y9in/koW8BJdgoZ6V7T44pYa05iDyyMKSJj2guAprTtO7l35
85MJA01x3Xsh+560KNzstBc2n7QJzPqQmJWGkRFB+BEEsjm1PgD+jbHj5sAnJVg/TsqQKdmxiTFM
bhYZjUXKEgRq37uK1xXGoz3NzR6L0rT0ASew4Xf+uv3KsA2IU1Mn67dDaL2Xy2Q0zZgHVfkkPX8G
gVmAo4p8Z7rjPkqCvaWiWow4EaSRMdPFSgjLwMR1QH4FcwlFlnVkGdS0zxMn1Byqh7QLK/+k/W34
HOUyHwuaI067w1dxVG5RHXdllNXo3fu51tm50kePx4pUE/pMgkcCjr42Om9B1x9vatPUkupjqKVw
UeVN5TykcAgg7BD3gvbkr39o78cxJUtwSamuFy7NPo4ISma6vVDpuuRPY1PnFWB/nz2Npt5yYMI9
UFSXPT+DFCUcSbSpQ3EbokT+zIPpeA+90DHxYb39XyiPnV4mWgPMymPcqkXlqtd88ljxW9hz/2VR
zTW+oij45nXC0l8kPfBXDmQ1sZOVu4yCI7rIMcDh1DuYs7zQT4+Iw4Z4Th9XDL7wQndDRkBI2HLG
rkS+i/PQeSSENC5b53Lrdl+UXYX/R9ns6fIjmhU2eU1Xm7igvQbtabb1+CW2NfqjXJQC36gkfLOT
mzEmm6mNsDuN2cw6a3SEtbzuuUPzSP62fZqrMv2o8AEHjeQAn+voQ46hV1UuS8A0wJAPnGNbS/NU
Sed59F02Y8In7PVTtTlxnIW/j/WJcJEoegr2al/KnuPg7zD2uV/Y2NeP2qgIaLDV87cwSAbsYv1j
eRRi0u3JaXCaom1wdX3M+z5tbmlm5+ASui0KL51n4YObXio2WVBF9gLXs+FFknx4v/Wh8euTZ4Oo
u1nO9uc86QbvFLYpABNQUtaW05Ho9ilxXtc+bFGn6mIOAhxUzEa6EdFVoo1LN63L76hZgvGUjL4U
5zxEEFqOgWwF3ppx+J9g0JVvc/STxaDdxOH5iOrZlNaE2zdhM/tZElfLLYC1/lqG9WR+equXU73O
a4KLtxoI9FRNR6zTFozp9y35gCB3lJB3Ovf0djdqv5nK0QWRPntqTW45aI47ScYCgkLVMrhlKw3I
Oc8H2V6Vk1IUUD85Z2ntic/T4hGANDVUVbqwO0fDiXzBiPlQx4XtOfCZtTbD6yT7Ach402l27RZc
PcuOwkoU1ondAPfriAEdRp/IKOliUZWBrH3AZQmzesknAzI80Zc1xD3iV4i7tNefEHNKMD3TxA9z
PGXmVtcfrcXU72yxiisCsTuAJnq5TJqlDKY9m06rCvefHatMk1E+9BS9o2gBPvNmPG027O69NZUe
YhkvAoThJWLa3nMDUmbF4wMpMEA5O2DpZ4zVyTXP6dpuhsz4mYjK3d/AvqX+tDSrzyMkK4ICTCSw
5zl0+1s0gjOwdv47oE7vTgFmmBRMiqFPSplJE3TJuOVCbB9VG0jRIv4FbY4Ju6ft7F/DMeNq7RxS
/xMmHr66UYhIXQas0d+Wz0VV4OImu2YOXPj7GpnqFxWZa8qm21vSPcdpDOeb3gOi3LPJl959F6hp
uxyWfxUwSXBwIlqnEHcfsKkPvxsBLORWl51Q9wtzSdScvvVT0N9v9ZAyZjzGU0I6JTOy77Xd+/HF
G2wd+MV2+G1YiC4n+2XvEVBP++4clNVaEboLqlKCr0RJ4Q/aHifTV1jaZkDE3127UyFp3W2vxHJX
35PmSH5PVXeo772izHyeuUKSLyGXtrs7qj5onnnKnWwwf0642vCpCx/8pAqrn5s2Bx9MTeOnYNyk
LVU+1Lpkf1nMzaJsIq4Hp5AfhsEpFkOsxJdpE4wLVL6VFCf+Xqk3N/Ybx5qUuOxSGrlabOWwaIl5
gphT7CwrX8T6aYv3Wd/V4aIDjK50Oqm3wXkB32K0afvUd13nnRLKXL600e3rMOgWFRbdkv0zqG4R
AOSQBbT5iDxk+slEiqigqjl8eamqxstL7r0Nd5HVJvV6v3ReFnJgq8Y7eVSr2z32IMFX0PHlccpo
4K49VQRxZcZ2yaM7NvNfPQjjGAhX8fI5GnxcEqLGSRBsukVa71wLWHr+Jnkne2un25Lu+3Ba52y3
9xa2imP6w1+Cyi1YH+Vs3Pg+u3RoQR50yvguCDyTn/MY34Z99eVtsRp9cpGIfamuCHv74Dx1lcDH
D7OEhoSag8+1Ws//Qa2bdkUneh+nDyET+KAgOj6eiQT2cht9LFak3ni8VabZA4DdPJ+pTBOM0NWa
zkUcGNRdXgjkUfaLTcdXQ480nFvBOXoim6eaLlhk19WV+ZDoa5xRpfDaROud2mVwPxsSTakh17Gq
7PlAQ0a87GaH7m7J51g97IFY01PTkZZ3SvtFtt+2gyPxrqsobyowPhc0QcE1sSR/Iz/1UdUdQXq3
1PGSFrmOxA+mfIPv0ptH96dd6qz6DVK3Zy9crxFNiFMfykQjKZKagECpWOsM7qodqGIVSA2lfePd
5jjWAF2m0fibVkBbsAKIFd0OOGbi/LhxUhm/PHJSRf4Zqw/54CWN3C7NmKknwswnZHHeEVGlmfnA
UbAx4VC206iO15465N3rKPBKl6bDF0h0qBwcW7Xz7vM2t+LbOIQ4IU0HtcSBMdZw5w4+TzkKX46n
evZ1dk3lppOnfAtavETGfv4vaKMURa7bhr4YCfJKbwJf46dsm7u0cPMSnNOOrOEqbFV4HitKvnOk
5fGwa9+kRV3lyCNjkh3/hE3vZ49WT6sPFgUQRpGa7mnJgTM3eMBbY14THe7wHFr6DFh2PcVu3csY
SHoXEoRzEQ2tSMhUhVXyuAsn0X1pPkyuz4OXIv9cLXEb06rdq6W6bu+QNAAvKO7GtBhHTUfUVH74
zssUz3QY+2O/bOlPm/OxCh039pq1RyWKLJXzjyPJl6iQyUDJ1UxpVLMKsgmR/tguAKSbSV8CcEwJ
XpBmTH1Mk9gLQABHqsGWel96IHevQMVZcdwrwgcwXqxpn/PRkVcBixEbnkYzjZJxR7OLptCdM07r
L5sb1S8DfPfc2YU6zPONLmPCKu/aAezpPDo6vTLoF56pjQczkR9o/X9KBtFSxOMUfB8aT/+qw95b
i9Hu8jWmwIpPK033fp5DY1423EfI8yIv79s6KEq1UajkfDRuIrXxo8CEv0j79yY9aMpl2kD1pGFT
vfcDWQGt+gDqFxrv847ooaWWnbrt1Oy23U62H9Kc/RCbtxwOGoxqaR1KQoAUVc7NmH93DcrKu4Hi
//PBEOFb3Vo4vCqYSGeqNuueBs8AQQeusb/qKqPcb9oB4UYAcnY/q65PL1ugurtq3vAHZkDqwKMC
KJPvSCPPGvXi/AYFlFDQdDJ9dmAA71wO0W90PjBDAjYcjq064i9ex+1Ox7SO7xEvEi94yZ1eeEYS
ypCoNvyVrrP4PA/TCIMRTFNfemKxHGJRaN6X3K9eghj/BbEc+Rcnqt6H2rGYUQetAegf1gHEbm8D
88JYW9KdOR2pSmRdJ9/WcGva65Rh+97EiU8cDzzUp31TBHB5vSNEd88X2Bkdd9aUKRXg3Z7HUmN2
mS9/6gwOpAD8lF/TOlAAYYCGr1hBqO2M9H/Oy147H1u7oJmjMhkooukhbMWXblx0n2H51hXT3trf
ja+Yo+RSBqgNkm3abtSQNgakh8oumZaXkGZjvHeXca7856ma/KzYdnCuUuid77vG/rZczUhcDyns
zATtWyjhku2wf+1t1f3bxnxSZa2WDBapW9IvylM6wqIt0u+w/WRS5xs9cKnmQegrvzr8XDdxexTz
1ubXLqJigIOoGHyWbftqpiOc76Z+YVHFZB1pmkRc39jkTt/GqSMumoiW/q2Z5kMSsZnv6pysmESV
fuTE76OLGDxbZbW9IhDonyWP+bTWycaKmD9YDZri5bv2Fv0JYKD+42wz0zpStf1apuh4lH0IhCNc
ei+Dj9kVu+TJW9Q0CRMbakj/qf0I87Pt1lS97RFUG2vQjXfrwrIyfhx+o7f4gMxthsbM1ko/TGsz
zABu4Uw95Id3zeCq7DxHiUOJlvbNr3zYlxeS6fipC92yu4BP7lW5b9H+y4uVUhe3mvE7KgmqHlEn
bXqirPTwDgcPuN9Ch6XmttV4/Cu/JT+nl24bLx0l71vWRMf0A8npSoKNSfQsr5GHhraUmTddvL02
08M65zDNaeQ+Vlk32eOWbmET3+Arwga63Jfybh0tSWN7upPk0SzeEd66IZffOrZaDFJrkug/sNgl
+MpQbWR+UFvWqCs2XHzgv6PmEnqdDkoO7uAHALxKr8s+t/550NvCCzR76tFG8b8GzM8Ql61rgHMD
EuglefbRBVAOttU43ScHlewphBH+kSqo8VPFGeWf1dDHSCag95GS0320N/qyaivFvlX55TgWnJni
HnjqmnfBMDFf5iZAimzTf0UOAQXy1i3vGU2ZYLWnvEiLcLEv2RDL70EIKRGHH4wz5evmBfcTtb25
RHIFBC9kN6mvqoak+S344+xhbH2vLc1IyuiZxDaxQkfUMjodhMd5beGgPrKTOfgLP3GmxfnDWM0d
QWDg55wnVfacuDT+t07Or86LCMagqF2b/RTEXYBF+KsPGwwTf0mTzttuXcOcCHJoGlLETD4WyG6O
LbmaZtFABmSZevM52XYO2d0DnrwwnpzOZ5YdqABcdYyO7nCKgXrrsVGV8+RzpPu2fZoTDTaagp6g
hIhR19xTt8YYhLW6wrC1jVEQVVy5shySuFVlZEJH5TqJ5M0P8oPwqdHRSibz1MPby2zaaPbyBigt
8vvhggyGKXkXIzmC9cwUVN0qgq99GHzwHAMeO3e726qs0MKmAed2nizl0OQ0PysVvSi8DIh0y+F4
S+B48R/7eEc0Mq4LjOS+zPUJlxLhvoa94cYXclu8M9Kpsbs3rd+xMI8GWswio0jPNqVrLTlQs5Up
qdpFJ3zTW16Q66Q+9TKM9qd6mwMYXgM/d5y9cO6O8zpK1zzvpk5xNZphoJ6TCOFfw3lqs/V5A03b
TirRR3OvRyv7J5P6jX+18RBud7nZgOvl3PneM5Kqvbm16ZBntJu7ehSzrheKcC+33VcAvN7S6IxG
v0bGtb6D8YnH9ktQJX1+J3QG6bIOXpLwhoGZv9XNGExXFUgw+vzwty8R7VlaNLjsf5jvNvNw2l2+
uWte6Qz8rvOYPtfeuP9BKwYcRoBwZi/I/MjAA62M9KXvDzFfKgfZqmO3/Wcjb10vgVcpfVJauL30
DkPwxhZrBHqO54Jgobt7lo1d65vFwJX7SW3V/oDwbiFSQsDMlk1igSN8ICiQS7mpvFw/whdL6o+N
OSQZMicnlwNEVixmHF9r2YDUc9FuxznoE+Ympjb/EBb5W+qu/SSWH3Q59Uu21/AhYdbOYTmjY5hA
PrDfOi+9so8Gnv+4SG+qa0wUKCy+dzZbmNBrR1Fd+MgI4dQA+0tu2lgvp3EbdY6qIjxyoA9VTZ/y
jtzlgniorTu3u2YxySXaEZWZSe/fB6SKJMeZcLbvB79Sv8wVyrzzmsioebUr7Pn3Wnh9jAitwsA7
CfRAzb0P0j4ZxgYeJwKalm9BeNgRv6V0YrdZLt+ymlrMY+tgxsp2rPEmzYuKYLj2TUoYmrKKGS8A
BobcBdRqjurRKR1DF2VZ3xTwGKm6Qyu5x/dqRmZ7BrBu98u45syC2jHfgwsVqkjPgDiKEQM+eXXn
2to8eZBY+uYYZ+ne1hww690XYxPeK66e5s+qMrE8BI6x5aLL/GS/ua1PPwU6W5prXe3yKFXjAlxK
U4Qoj9U+MKONqhKvqvU4QOcaTxz025AK7VfPz6KZxIZM55+X3BPrj3iMOlZXXG/h/UGdg+FrFRtT
Gn6sPB3L1kFHIhhZ8YUaAm6tvsrEJ9yVsvy67vCLt2FY8h6sNKWaK5eZ/XOFCZ7XIpJhHFywsezc
eYqSKmeVLRmCjGSOm3slNlblhshqv07aT9XfYPKPFr1WhNBtGfNcwonNeve+iriXyblbvaq7otLY
+5OX2GB84lQenkcZcA3qIBu354Gfl9+U2YfqXRHXaF99/N15dK6r6rHfKsrbXdr6d+Axl/0p6DNO
5hSM2nuAPSSmYADvxaRhbILuz7anIaEPs47Mud51DHsKDl/ddS3AAIqNY4eR4uDeh/Oxb0NA/phI
li8elM7yQdvA91FvCjSJgNRVc7eSh/kbJGJTXoHoJnInZVyVFhYOb7hbYQJgk3Npwouncm+7JH6C
BbsLO1Hfp55ewmtCyvKXTFXtcfNcFzZXa+G/i9nE1e8+rZHnrEydD7AkXNu6AIsB2EXyQrNBf7wy
ZpV543qCGUeN79kl5frIuawRp5nwQ0oyZ8vN06tnHtjmCBnEIeP+PzXQjxUunILkvOU2TE+xXRNg
oiAcU2zTdtU9pDqzD/nU0QK6xcOWaYmPeCcKsSPtxSeevb14rkcwEiU6jstwTlD8cktyrfqjoy0w
FbX01MPCXjXa472QFD2m8K1YvJNUCtPrtQoR4LWAPtAYCLSYsMmhPs+dmtLuR68X/6eKJzuBORh0
eOguclOYLct+wBDHJFcJHbzRH+Fx5KYu5ujr5qn9DGkit+uuoHruOhV97OXF39n7ndxTaKt055o2
cTqVU28M+ZSH7y80bkyA33u1F7IIjgRwO0z67ijG+KO/MmsYOXQrKhB3igEAd/MO3UHJypqCzIuT
6KOCmOlFGb9O8pOqkE3QBg4CO6L1qImfHOf5n9Qk2dVp16VnCbfycugUtCZflc8YcJUd75wcTBpN
9KEvUQ4Zep2qef+6eQ0D/rlW8yuA/viUi6mtaIFm99Zi6LFd20mZ4zLQ3B+oCafor2I1JQUwD5VN
G0QuhjI9UsjFdAtQF+Vi+Zd4s4tvdboG/Hg8P3rQIdfi25El3i9IlKVFdTemr7ODaSvXvDOyrNSC
oszUvn3EI8PivkKFEtwCl+d4FS7OEZm5L803v83DH3Rn42cr0XgX65b7fWlRGwc3A+32xwvjbkQ4
nkpT+qRr1yd415mZwqybHjE5rhmsajpEPg7i4GuGEFDfModG6D8D3L0iDcxYtujHZXsPTBFPOF9K
6xfrrgWqspo1f0Yzti1UgCELrjeTD7owp/vfzA4HwYIku3qXpbaoKnai5Y8rSjL/k2X39CeVJxsl
LN8C5imJKF7N3IZXDEBzpAFKyPCsIrC104pkl3smjlx7q3xtNPBDv6ir0i3ef2xXJquzdOmAdETj
3x2R8Lg3s2iw2DWI5MH3c3SKZiSIhLuASwuFwd7Ul3TtRFjakKKDDTar8bz4IXLEPYXApcX60A+m
4bozmqbRLcEqbIEjuaNigVfW0fBQG/n7bZad/dygFFdAcVQQmGF1OGEYoOXtTGnc3bw8D8ZHKPT8
Sw7/P5yzePXQyc8yTcrVG47orkOOut/DHLAbvANZ9Vm2G7XAFk0KHWsHLFSmbT0RHDhm+1eR0h+V
oJxk027pAIffz7lpzyaVcVD6h/Vh+eQ6vZqOOM0iyYT6saXJiKTW2Sq9havgmc0+f46WXvxNdOe9
IcnJnm1l0BqMM2q/ex4G/GvvwmEox3SzqM0ngZcTbYD7vWRTor7vZvTHIlMunIs+7erkGbIiajDS
k54MoVnqOAjvBjg6lh3kcoAKH63x2fhzcnxtBPBtAQLVYkm9RLic9vG4Dpc5PZLPAV8nL3Vi2unT
h5bmF5C4HEp5TO1cRkrXr1VnqOglK+seooS1HyX0lBfVzvNbQ0gPqS8OMvG6LLUH2jn71XfO+0Nc
KEGP6iSrEWjOzOzwMjtU7z+qLHK36JhrtLZuUZTa7QK8zC/vve9Zdhg6z75laMZuUVz9XGCCbh8h
EglCDZawuya+nNH4m35/87x4caUVQB4/1RIZ+pVxwoAPH1svwH2fkxgoo3cvsnIKjVdqyJ/IRuZK
LlEQmv1ecsR9gYcRv02CuvFuEPP6c0JD0ZymJGZ3heiLt1trMsmIdDY7+6KJKSJaqnFz8y2Lt2a7
8G4Vx+ASee92nrL03NWcw+U0LMl+v+m6Mhnajjj6tDHNYRFjmYgRxzbJ8gIU4bCXrK/+J+08luNW
ljT8RIgoFGxt27GbZBsakRI3CFEGHih48/TztWYjNTlk3DubE8eFquGqMn+Xyt30cVqeYZlUvXja
9F+LTo4aFXBhPRp53Xy1K4PplgxhmpJ14QbdtOzi2b9rdJpw3rLT1JvMTUwDA3tIxhQCDg09W/ip
FRwQZMbNqu19osooO5zqATbFJWOvpBBdeoNLpLzQGkS7nXLx0tl9dEqayGJ8ljUBNWYZ7dpBqpmx
0jqMR9Qwg1GRLl60vlydnR4VCMZYP8mhkNUSfUjwODAYSyOAjeOQI4GNbE1nnN/kXutzqNkhKDR1
FQYM4OTsuRC6/Un9nI77Mq3BbLyh7/y1Ucsy2sU8hV+to9P0xRbYQcCk2HlWfTeAVlh1zRGqNLOH
V40TRu3ajZow/c4DjJBm06F2qxELPOm3nMb5yrXs9LvmeDyKQYwvaHBTZ+nPDvqlyuydZjk3wv3e
jVblbFp2zpjG0K2ML2Z6dslBPXNKF2WgplcLD8Mx1WjNXus6GY1dgyparNDrxdVNQq7g/DCHUJnL
2E1AFWB5wYPXmGjybAeaHDQ/KYNssWl9d5TX6TgW+miYdc2+Ns6DteitAX7EqWvLROlgBql1005O
E6wQCHYu+Thtb987erSJ9UjYBLYz5wLDN8IhRounZR9d1XMzpJvIbqps6zRh7l33HNHGDowYApSp
sPDwrmm35orTMRKbUDrw4yHNGJiHH7b3caPo1oVjV09DpN1poV0fxtdEM/XgqjY2VxyGGaGpEls7
0ooIOrTN/YrNfXb1QU+MWKecqu1+gwTb5FcHE7J4pnCMCOxmi00DMrwvrqraKO1bXkcvXI8tffwy
NAHCFxVOC/uKfXDuljn+WWOrhImKr0UVxu1NNaPTxWC8EOJQPWR1W3d3qskse10OInh1GxQnceZk
wWooguhnONqBtQhbK473ozcZADJYsqJbSSTyK8iGeu1LjxY4HYXj32d0+wKpCYq29CqFLkNiDFPY
PQT4n5BiRHlD+ek4I9/i7AVi08TtFO0GB/kv+5SIhpWorWraZEPjB7dCBJKTa/ClPjEeJWLeet2c
9XuJ6zX+i23QK/CSZtPzULapeWWaNYJ3P9DKvO3dGfZnLObJ2gc2ApiN6cmZQsM0Ze/pdYHJoupQ
+GQI3EDBilFHV048ORpBQ2lq8ADb8Uh3TOaJlQxExkWubGNvmsCyIV+v6WBDhojWjzmUY7HJAQTm
ZdUEkr1B5enPmPcNPSXcqUf7Y7bdOjeK1OCcOw9hSkQyWN+91GowAylrwL3GjPeG/IommsGfqcWG
oa9fNTzYLzXZBSZCSbDhvTFORRgttOFnwBh6qh/TpBWKItyQRnnTijRli8pC/VxjeoM86kX5bdZj
/1iLqbPu1RgyCqrUXfFV1nlnL/u8HcTCYUys+5XJAhrlaIyadyGjMecFnIcKKDGhmJLLYXQmf2P5
BGHg1fHmcjNOzXgj7Zr2B5naHB0HkCqTljkGoelIIS5/2HoGOG79smWwOu4NK183gz8/TZHyTzlm
pZp6WSbeXgBX5gx7DtrwtpdR4q9RccXp3hZ1Ed6NVjFbNeWTinOUDJRXEwLKcvTvJiTO/ReIcfNb
I2CI1mR4GNk6atG6sE1HHgct+MKwCIuO3JDCdKJH0ubSftubqKyhecYxP1qBPPtt8NwNNIDMylgH
mcGpEWRR8gNiXQDvIRro1MmtCYt7yHwCI5e8iZwvyKv9b22T5I+pB8eDkybPgWXpX81NkyqXtymI
WrlECNveQv3SvTalnR/QP5+t1WMjh4U0J+db7Yk5P8F/Uj2NBC2HK89s8hdwK4tTDC4S7U/nlDgn
TID33k2YiuzMsYtnojgLnEVsDv4tegSotqzzGtRRNGHZMkzjVHEua7j/wOG//gb+DcOdC4pUbmIX
qRJVB0J7drHWrFYYP818HzD30lzHVLyIYPysRxSZCSsfjiEVY7wbvGTuroQo6pcE9pro1dmaevp+
s48XXhJVv0ZndF8iUWm2icJMlknvp6cyGPyvJlaQF89IaoSIIW7nlen5jbMquhJ7aG2W6Us9dIZ5
EzsmPgmk7HG/lqFqdunQOswrRivn3FrtEHdfk9rpggWfsMdMD8jUeuW5MQrnzjZQ/2plkcifFJkF
F16N/jNlNQNEXUwJpDwFIb40FP/oIVUwjTwhrwvGs2djihbceuqtPm2daon9uxUU6Q7zN3WTm8O3
rrGAB5l6P4Zb39Y2nlF1dt5BJlHQLw0opAj/45RL/HF+fefUvbUHrWg7MNas/VGMvoffxgEJBW7C
RjP/ol4an0bItm4Tak05ugk99LPFgl5qWEk3ykh5o7+j+bbTsVv6ccD4iaYqC7kKohqbRWFH+UOp
3EgjHcndetn2SUVsv9kbJXqNoLjDt8nLpmQvrinUA38ljCp6YMKBbdzMMjfrVTJ2wXRo3Cin9q21
slcKkD+kBHPZq/goEHfUtdk+M0qrcZedB+MXEFXTw9D543MQd9HwPI8zYHQt3bhD2nV+TYcwtX8B
1/AcEvyXwVYw4ZTam8+apzTOllxCHjo8SbtnqoiNMmvlVbZB1sZwBjiC+VwqVaGFU7dRsJoI6mNx
M8UKa7vMY/uxCquK+Y2+RIjjhmEDnhYaRsdAoq57hPgt0ORkeBDA/+MgWHmyHm4YD5MAi3Inj3Tn
6dFtAyxFIFFlvnTKbujWjM4W/aJrzi5pxxBQujF2T3sBrSlvwEa6lz41+2Ex9sm0z2n6Yg7AIBiv
iv4s2YSFFnej4KYc+hbGYget1mtCApviB+J5TZvuOMWBG5iMoHRoW6FBYqvemCot4Rl628RghKwR
j0Q516fG6HS2CrOSjt9Q/Ii1Y9f+d8vqsBsAhaJCz23ZUYqHhM8yuXPG883nkFeoE87SzsHIaR+F
Xwjsu4gEl8Ca6tn1lPtaiKTkn0G1n9tMiFva2HhelrBOT2FAyby0h7nEOtAF6V2Dic1c+KgWQXkB
5xbIycFXOJTQ/Gpg5h/svlW4QUmPZZBHMlqbMQ5Gc+FY2cT3HiqiwKmWOm8fz6I9hbExnSJpFmIF
RZ1XV26uxt95hSNlkTgt/KFPi/oFHkN/wYLEMeVbWepszQYV/k0Nc/kjTwNcC3Nq9c46cqP0nljV
npa/srqDo6Hpz3IAjuGxqfIHe6wzuSYlDeVkOI/JdcCcNhx5hSDXxdWOR/NvWkFRsAXHWu3Zgw3E
X4EjfbQEphHrFxs9Egk4uHya5HuMIhLBIm9Efm3aRjWsasdRGEdC5i3cCUEffrKrwq+v2bv636QO
2NUtjVYXXVW5UzyPTEFz0HclZfOYaLs0NnGR+YcYfJKzNRY8WC4EUV0vgEaIErCQIujEhtCjTW3t
GxNPZIXdKRvtYZ0XIJlPc+6Ep2GE2LsF6hT3qfCz+iZRLqh2a2krPgxe49Q3QWGdhdmdMqN1NlK9
Y0RK5x/YiOGP6HMobGgDIZ4hisNvfkPtxP8ROL8tD1yXpxuVjEVkGajdFtHhtp4HXy2LTAZHwqXi
bt2PqrkbDKYo7xzYYvNrUAfWo90mzffZNocKnVKno4WdaVpWBAuq9RBQ5KkRLbpUMYfQ8wJ32tUi
E/MNbpjSv8NfPT1YRYogYkwqbPfnwqy9brQXjTzGDJsfbg/YtDFLfGOV6LpCQBkPVrCWIuewQEgV
bKEK+i+tLKxnoJeEuUFdmxCs3ri+vwyjsH6Zfd9C5N2LSSwwfcTf61m13xSVHB/gaGNHGRGf/pRU
SNCIDTjOEnn02D8PRtpB5XXsihuYH8u+bcyRvhhPUXubYX7FIqdCtiOa+HSlpnK0F6GfI5nuASJK
zoQZirCzbIFrgnRMd2ML6vw7NQxKnTxcQ6j8vCG8N0AN++PoDopwBovWpgB1NxDcYugMiKUyCkQ1
OSbVdimqsra2thWhREvpKbzVBLGnlpUdNo9F6vT45zpsQjC/XrDubUvYu6opNZRN5NXfdG00zVWf
Z3hZo67LVmYduy67d1BUqPOZJ0i5Jb7pfhbw0YUuAVwTK9+a4L1nG1udr0EmnIbvZ5zzZZ9I+rjO
ltF2yNgsrvHDB+jb49QYvlLt5MQuQXbFhxQBTfuLNq4gRCMLCAdagJFmHud6NB00LoKnQbaIZ4uW
WmJhSTlUD5OtbPR8M5pSfq7vZE/UpF28I9ur/5lGGJQWCJYq9gftWd+cwpgOqZh4Ccu41Ommrzr9
ZUzG/MGLsxlIYqiml47D+mePTMU9G6W6UxHFhl6R0T1J1P0CVa/nj86DE0xoCJ3at56zSJ+3gskL
8iWmuyLjeVDqoQNEW7mIq5YkndZGFrZS/E5vMbEXPTlkTaC4quPwqQ2iNH6w0HPB/7OvZg+VHKMv
ae6PE1rFtjuBDteaV3HGTNOFwu+3EEIA8U7Y5s5GmNh1FxoA8pc3UWeuGmtODu0U4NDFcdageMEa
95iRQReg0ZVEtzBqdMJkM8XZSztrH8PlYCBX5Wj8Lvi86xUi0uLFA38nfQovYr/CzEGOQTEIbwlF
PTyTEDfZeBGT5Ehev2L4ni8McdVSYu7RRkTPqJFQ1Dt6TohXJbrjGYtXX2+IKA6rqwDVU4hQvEmr
7zPnODWYSK0H+kw/WuZWgbZfxE19h/ZkjK/RLYX8a3cYi51LuEx5O2d5t63muuYtgVKKeXdtFyE0
xMAzyf08Aq9p+0M6l/ZLLRGdLjxmHxOiWw9A3YbC0IOgyEU1BTTcPNo06T9weuTtVR7U5m9yOyq5
Hpn9xFQgOHqmZvbh+Wl0MkZhT6jZ3MHwidnBLKI1BG+lZWktvVRPxKdzAcbBq+fyCYAM6icMhuKZ
Tbc4jNQEYglO61MtNXF3HnMfxT/YATpzgSlsVLcTqRUQxjJR1+DFlrNFCpun9zapAD2XWYIG1l3r
UyaqdNh7NuostjxNimhcUVIt4jRjw+kzp3G/9OSyRd+xrYTRVeH2yS3yKUuBL5JsxEuLNkMDWI5b
wJWq2jZRR6yCkyCiXLoyYabWZAtPLmftDXgDnEL9PCus9j0sgriaG39wKNirqb45Y8nfYwIrUiQK
nvUldaQCOx+HyD+W5tBU97BVeMxy/xxtYMSpWR8yq2jTdecVztc2CSdCh6nOjgHME7U8wqev2pww
tfSymCHNjXgqGHE80SKrPu1hAMowK0COztoNUHheBD6FCouj6Gvqfa+azEPRzOGR5J7ktjNdfNgL
Nrg6fcix7amD6w2FSZXWJji/l8IWhikOhLDQRmzKpHICH2lv5zSvc848vnoFeotcdpH7tjeMG+a9
9kZ3hxzfrMyTP3X4q67MSMY5nh78gHl4ryYSFqob30IZTKdIv2WFaxdHveNhUMEdHu+Y5ucbzG12
zMygTq2j6rur3VnQAaJ6WqVxrzGmF64XbOKA8TnFqqylJJY08am+SYDqRfFbN2GFMhPWehj2Rqls
9YBGffbXshwGKi8RE6Ngla0XLDrLnH5ZZLeU13NAwQHFYOvicYiDXF9H7ITOqmP6xIsivEmcGvj8
s1ubTd7/afT5EJ6kNymYG1+mioTKMc66XWrk3nxVWAPzn895IgAvQ5iH3+fJrfPdpIfI2rZgnuFe
DYR/XpP6x54pmznKV4NIvPGh5ZtmEHHhuS7eDBIRnqpOJvNN46dOsMdhhN9K0qDi4oITRQxh8vW3
coEgD1vWouDrcqhbsZCsQT5q4x7wBOvOmELgXhtEbI4LQQYMX89MRgE5RhninLBVE38sVHq/oPMe
zkBfxTzMIS+QxCnTPBHim6Ks70ZzxkqsoAnQXSRfnL52v0tMNJwXelD3pp4LBhpLIM8JghGzUJYn
VDacOwWNuAqcReoF08kOHLs/QlBxhvFF2l8ay2cEZ8g3fuiNvifwgMetrg2nVj/GqApfU27AvI4Q
hguABpCddVe7zY88GigfBzsGCPVyWKTAGvgz42AecM7Zcv6m59AItjLVRr2FxBuf+sIbNoXryuaq
bYKxPxRjTfSKj6rgoVcAfYgncAJvx0DjOiX9Z+Bd8VLST3vewMNccsLeRB4CIMST7A4EBiXBGrq7
3s753Fbrsq3K+2n6c95Z5vilsqDiVrWM4DIx0BTuMmJdbxkNyhxByp0Ur0nV2eM2KNPomdCRmK6h
y9UtdlYSTwY7K9eZbTreAr0FWtXYQYy+AMDtyi3bu2bPsnvSf+YougPsMusFbTtwXSPowM7AlWmt
G5yYDxD5ENRWlRnHKYoAbuswx7oe9Kr7PQxuS3vKB6TXCaoKWnXw4hKQEF/aIcQiGhD8UJrdbgRD
ufHnFun0yIx2BqiS4SNvOkv7iK3DBgWFgKCt+KDyMVlHlm64tDBo51vpAYZiTq+Dfjk0YNOki5gz
DUlD/PApq60xvvIbPzrbtKpK3MoedwEEggFup+uxH1cip+Na0v8KFBRTgiLLKxsMJWFP0AK8XLII
G2mVK5mGwy8E9PR+AbJTQjIjr7OvysYLMZJwXl+VRIvOa9LBnPuoIjNhRXJHfycGH6K7CwIaJ1R6
vGcZqrcvbVDZUMaqaVaeDeKMgE7UdwTAxOBZGBfqW4+gsaepHMbgUDJ19tkXU71Kpez6b5MF8Q2a
PqmEuhfWnu8btha7LIGgqBzrXi0gd0SxJCaUgBczAYpcozxB6WoRMYDsgtbMxLFZO8/63PasAoec
YH6xq/OdsufgSy08XM/Qt86Dp8W0wlreH6u+zjYzctcQNb3b/sTEj4IHfwgoPDl9NBsz4K9Y08WL
I3Ez6uxXhi1dgECmONaxcJtrA5cT0R2okVESopzAXKpn6HaZ19lzmg9ZcONnmTGi9M7EKk9c4gKU
6fP3SjuknA3OMO8rmvYfJWYDrOrGkNxHc+1IrHSYYxbokDsLthKF8SYx4fl5z1RzUwozkEw+UXVx
r+0QHKUQRfO7MHv9WgIN8wvqwqdJBzGYXnsnr721r6rxmANtDYu4CCz1yxUGRJIFQ38VmqlifNNk
tg+ESLga57if0xW1usjRC1TW9WjXMClN4UThrnQbf14piCi99jvJXB0f7f2NeQ4aWk9l1B/ZWPt0
Dd2EFs1kOzCuzpPbrIPOu2m4wQ+AbWIggcTcVTEOMUVTjRpQNM2r63lqvMU3otwT+LWyccdi7PBG
RaBUb2R8cngNIyPZunmHFSy2veg7voEEXXCjhvYYhaPb7K1uPKvTejPe23goomPa5bm9F30wQptg
aInTDWoGnxd3SDEGmniAf8RgwN8VzosT6iE03xQUvUdMkMLxyN/Lcu9hcDB2dC29xB3cltm6gosq
SYTASAMoEaNUWwTUUsZSMWMs3dQZjRNfVgw3uIxry5ArNwv84JpdjiRPxzLOUiLC9Uij6eehOyHL
J8icF1/7RJqEM7q/dunEdmcdwwbOIFrgJ44HDrUIh0a9NNms83swoBmHJqPHnM3QqrDcKifFngjl
1lmbmWxO+2YaoN7OSLDk5eX4XdGaztEyzsz259BV1im3ybXOlqoD5dlPDBokiqpwRcCWGU5tdYPU
Jre/mgRKQAU7hjHcAVFF9ROayQhDtYeWwF4liF7QxEhIQrBBclWKp9jr3R8ZGw0aEAuOwpt7G9Zn
cAl/RNjmZauhRoyOJhz6dZPrtA122eD23hVZPXVzpQYKFg5ElBxqKZI61SieXUWi5lgn3XVZ5HiS
o7629uMYilCBUkem9ToXdn0rC9D9rx6yLvPUIkAk5mueWv8+0W0V3CqskqAX2jDISZ9Z5qrCdmt8
Ne2mL5nny5/2kHng/VtV1VD6eGAkIjxM4qmdr2QQVnet0RZy14Et+EQwSfmQyDgkCl5IiusqHdD3
GGdDZAEZIa6pecNkN4Z8sduIp3Lf1iZdpqpbogZyz49eaDDH5orYzO7US69q1vHgdj1i5dYIdziL
Q7HUfTnh6cKKYBo3PuA9oV2BioK7INXyR6KNsNppv9I++nRFF4LB131hS2nJF2qh7EhzCv0+BWzw
LB8KrUEYU30tZw5AjYsuj9LrKEpE++IL6m2wAXzw6zKeKuvgkE4XbcsEPQLBaKRHLRyAPAYEZ0mY
PhPUMoRnpa4j7suq0eWRGcCMmKgtu2lOjaoQvc08MrHDLRRSs0vDsapHu9MuRHXXAHr0A4lvq7yJ
7PwEbD6O15aL+MfoLRc/gGeXAWa2rrepFEdn2BM6Pf+0/d6JEee2yesnIbhvA64lEYZoSRwhOX7l
Rbhq2uemj/6p3aMe7uIHmeXrHCUeCyJxEovZCB/DOdt0pbnzt+1yyZP6JH3ZfC+d1JeIjATDQZgS
cvETKrfw9Kj4CUy1m4i7DtcEiaxQh+zzHQMrluHm0+kC5wDby/xQxiU750hvC8viRSCqwWX1mRd2
+yGrpnVfMwGlRogFKzwwXhA3AdIKxa6WjlW3MVzvW4FxbSf6SB5DjArBJ1HEb8ZHmFKhKWXevSeI
UL1MMnc60nSisuz20B/rftom+S8VfiWm65OH/TZq+LwOYe/cbLJ//Is7PQ9mJ3EodXv/bmwfy+U0
7ry9Y6zbpWc+xsW+XlnhVU4cw7JkmuMx/2wyyztP+p/1L3KFAUAiScYCDtTvdNS6ZaKps8bUN/10
9sMGgfkW5iQyN5H65Aab7145IKZiOrbk2i+v3IsZxSfajvkrejl3h5nUDJqdUFyRQKA4KB2Nr+A3
bSew81qfhcftbrJ+y8HY6DL95JV/ex8A4IQ4P+7zpOk/k+D/yg6uW2yePclle9idY1htoND2SXX/
8dN+dxGT4Q28355rXr5UcLTWmGFj2Jt2foei78bq7hP74b9YhFYVGoDKTF6OHk+L0GpdO+j3hNk+
Kdf8hXf9zo+sT0KyL6+Fz4ISBFOgp8AVHf/ie3UN1Qjf0WQpxc+1eS+9L371yRKXbwhLmAKJCWnC
DjWjeTFzzdS9YrK4TI6oUXW7rjGVuts626Kx+PiWXX7slwtdvIqU0E7rU5UdE33Xpvdp8Fuq17o7
frzKO3fsn8u5+NRiZhbMWW0mx6Z+lfFPXx3nz4Z0fXbHLgKfnSjN4Cq5Y5m9bLqjxeE1rZGBu/Un
+8Zn13Lx9LUxBtEYW8nRi78EziGwf9rlJ3MePnso55/w1xdJFNtoq57bNQQnJzzwUERyPzX/4ddy
+egvxrtEvYXVSrAKSYLLzCQsw/9qu3f/vyd/fmx/XUqMW8BGBpocLQwoqfGLEEHsl5+8Xudb/vcB
+r9XQmFpmULy5VxcCfoAbWjhJsdzFtkC4uxatNhxP76Sdx+KDxnvcCi6aN3+vRIaOVTNDEQ5Rvro
kyibEDlqxj/rQX+y0Jvj4Xw50mGDsTyAFMu6+Fq8vjBFNKXZMW5vQTfi5tbviHNGRTjrb5MDagfP
RUrmZpbHwPuaEvBt5f5yhJmJUGAqwsA+vvTLMPXLH3TxbY3tbE9GwA+KZrnOCEGLHQnVG65qQ2Os
Y5jK88cLvnev/74DF98YIzACtwEUOvbqSn4vyJfMfXjNT+/0+Zldvjh/r3Pxoc1eBWhahdkxJcU0
R7mM3w51EKFv6opQPYUBMx03Hg6Ij6/vzxt5ubBveZx6lonY+/KN7fzUFLhDsqMqjCP2SXR1JyL2
8AMQ32c8pPfeK51if5tfu7c5oU3A4J/NGXnvHvu2f55mQLFnuxf3OLEip5tQ8B31KurWkcEsFfz9
TvHZpZ5PkDeX6piuxGfgMNnn4h5Pph8gPWyzY9XeA/kuyEzLaNLMb8HCu7M3xGoh6MuWn9zgy5ke
nmRyE+WMKyiwXOlebAkpEq8agGk6SeI8BH1sQzYEA5qT/t4dHs3yBmAwAbDpvCtfvo5Vdjo/CwQw
EyFhegvqsXH6/JNf9eaMuvhRF5thG8fTSPDbdOqwX07jY0wcgiJgrAO9MMvNx7fgzaZ4Xoza2iJe
R0lmZ/y7X2kyQJ084A544T3Iz6Kuf/3nC7j8+efRUMQwXXZKQJZIjBw9nQZYPMsiqNv49vEKf8qc
f94druHvJS6uwehHx6c1n07UQwvXv43sn1zzwU7XA+Hd0OI7gkD6Sn3ynP6PdenEPM+hAFMX3waY
LwmIRT+d0uLQ62+EIq6Ms3lPHQ2fMKTXsSN08rPpbm8+SC6W2+gxIZBBJ5Sw/z6wBkNLBac/nwwi
pdscgwTfJMqVvR198k2+txKjsU26TUZkMDjk35X8KgjqIazEyQ4JYCdYKkh2pIcjlPpkgvVnC13e
R1WMqR1m4tSRMXAg7dcAriQ/lw8327WT8lcfvzDvrudJ8Pk/zYx/cUZPgAt0xKM4ySZdZO2Don4i
I7/Kdx+v8+ZAlO4ZI7ClBB71pLx4VE6INgndi8AG7x1bJ71qq8ewqglWsqFn5KkvxcPHK8q3ewdL
etQ2oBI0HZcbWo7DvbGHSZy8knTVzDZem8D1v+QzVE9O6teNY1vldQNtd203s/kTtK/a2qCgKxJj
m0OeQGnNJi7hRRAm+c3YonUnw825Jk9k0bX6pcX3gkHbabc98RSLFupjaQzGIfedZEeyZ/QNo3n0
yZf23o208MIQi8UbL52LNxExTYkNRYqTOTwU35KUfXA596u2PuhPXsV3vml6W5IiwVnYDs3LQazQ
MUbZaMXnRXZ4qs2Ndt11PF9b/rjUZOyMOHWGmXSneVp//OzePrrzNsJMc59N0qOw+/dzK5tUMrZj
nE+ea2zIQCADxNj0+XWEfq2xXj5e7M8wxH/3zH9Xu7ilmP1NTr5+PtU/EKa33+af5oO4VptkE6zs
ndz1ITmIC/U9vw0fu0d9XW8+/gF/xt28+QGS9pu+1XHcPwPm/ir5bYMAH8So82m4Du+hE24YFmkc
nHt3NV/pp0N8ypntqnbNNtmjyPpk8TfVhuTqbctnpLjDX+R5h/hr8ZRwJBTC3nwKGyKccFjdRK6z
tZP8q5nD/ZL2TEJc+1ril8Y5tmqt+et/8wsUQCvvtbQACf79BaN0UMOTPnJqGoOPq34Ct90F42pI
nB129RfM0mjxXT9ddNS1Hy/+3ptGxcPobcc8Z7Ne7EtdHM5JA+t/sorm0b9uvKUqiod8/u3rq//X
Sn/ewr/ucwTrjn3F/fNOlwsb5zx8/HU+ZztjwOfkF08fr/d2Zz/DRtTqAJ0Ox+PFcy0sZE8qDcWJ
K7zu3GBDFDTJEPre7z9Z6d2NAvgX1y+HMYf/xVKAztFsi5w96Vi5JcaPH0nzyFy4BMubEehFlYl1
VXqf7U/vXuFfy168NyQMWnlas6zhNZu6v4rbGgOL3mdJ8BgEEk35OgqbfahrkqJXZH11xnAdq3St
Qefrz8aPn6vyy4+Y0waE0nOIaHMv3qRRln1JSqs4FUMWX6l+/M24oWE7psQEfPxk33tn6YAcoUwG
GTmXb1IuCwc1K9dtw7+lMzHNW4STevji4GH+eKk/UOblVf291gXaNdejruwsFafB6XB9MVlmCf28
tY3iC6KKwyAtY5nY4+1c1XeQWjf5bD/k2XybkGm1JGc6WTc5YmiHkP2Fp8jsKkwLS5c4hoRFR3N7
F8YmKYZGPa9KEEQSLiBmAvNn5DtXEnnjspLB2u0HRNmy+WTjN98W/FC1ZF/4SkjQT3VxcV6VxMhP
a4oS6ZBrbLWHLu2ehTMnyzwr9BL95CuByLuysl/gBvexH11ndSnxEVtbdNnzJ2f7u7/H4gQALGWI
sLooxig9QcCDTpxaaonF4MhkibbW/mSVdz5XnwLBYfqNRbsHVvnvfqs7xbyt1DBP5YJc1+vhqhzW
yRE9cFJtiL77+A16+5H+u9hFM1vj5DcsK5Qnv8Y/oeVt7h1mRqyh3Bbbj5d6/8IYHODCC1lCqosN
wSIK0tIYek74QgZ3k6y8l+hAHBeG+S/jf3VhjqWkFBTPSlxcGILoOe5ApPky6EfJVIzIT0VogBXn
48t6u7FwBylh2ckVjNdlxUe0UDa7EwvNXUNqi6zmq5bpVldhaYWfVOnvLuUKiHNFbIorz8XnX2eU
YU657miATjX8928sY/EyjIfihxu7Pz6+qLd7GBd1bgeQ+kkl/MtHRSy1o0JWKhBkINlYZv01coqc
JK0y+4QaMM8F3L+bGIspspqV65s0Ihdbc5rZacPYEoloQhMJjOrO+8Jwqa3tPbbeS46III6fcEES
uLpN8Xla0Sfj2d9+2NDmLl0I27UPRXjxrhQRDsJqYFCIPyFlp8TJYdtz9794UejiPJtSxkS7ebEK
EWcm1PQgTxT1AmWMjZ5QFkt5//Gje++L/nuZi9PerjHkM7pZnsqMTfDaiO9IdUUL9vEq5tu6lHt2
LmG4It77S45XN7M2AiLpTon1a0IbaaSPLYGqRb5Ns18IlhZ2znR1NN53Hy/83jfw97oXd3HS4O+W
N8lTCIFr5/aNN2xN3W4+XsWU77yTfy9zcRctV1vDnJvyVJQkG/iBtSqZRbZuatD/syqUiR5tv6ML
qg+EecfXBFDm+9RL49uJiIJPfs15sYsPhJH1yrY5ezgW3Iuv0W4LbP9D6J0mlDtgDXS+pOwswtqz
1kQQd+uPL/78vV0spzx6c8Xxw5O9XC6ARnFTmxDAPnmxSBUHK1uG453UvLEtzp6wu4mq5pNv8O2i
SmC4d2zfBd6jzeBH/bW3YaXpsbGl3imuzK1RLOaH7H9I+67d2HGm2ycSoBxuqdC57bYth30jOCrn
rKf/lzwHM91soXlmvrkxMMZ2iWSxEqvWku77UdjH0YOubg2VIW/hhIFYIRsIBSUksqBtvRQoedGA
nsreuBeF1i6BAFKHpzLeAMgdkHQVKTu0nbSuLAmmhplfGA/GLi/ktWhS1jGSOVs+xKWzCp6t2MAI
jR7JY3BK23fFuMPIKpGjlYCWuHgwW7T3DEBhxJaD5YBLT+hfnMaDhqkpAEKVAA9r1RTElF+GUlq3
j39pZzQdWYkhgUgUOS+l+zkmp9HKI3j3MUZu0ErF14gft2hM79AYH4BZFYUhDBu/qk7Iomu+6laZ
HQFAwYU500Y8RZO1d5PUoPPW9099Kz4X1aaIzaZ1UGAECv5BawfbAEBrxQGEyphWeXpQwnuBW/th
zbhyC04JDRwI4pGcIWRBEn55Opi+wZCUEPsnzExakvLMT6iqVI/5p4jejQMaePncN4G1Y/XFm+Yz
3O91FelSOOXoi0xpOmBn+Kc4051yBMw5QBcM+Q9A380CXX+Cx2L9nbX98s5jswG2L8E/8UAcp25D
CDITjJNJ/gkQThg8DNHVBjhJYw3QFNY7zcJNn4MLXDt0Fsoa/U4D/q5p1EbNP6kHgEvK4SYbjlpv
kESN7bx843TGRWPJo5YmR+BSAVWbfyra+TEK6DLZvgVRH6b5LUCJ3r4812VNCY0n6DVCsQb5NqLc
S71BL5+oAgclOk3j0V8n8mb0D3L00+EA4+iplfHKDlz8whlV/5j0KCGbwvAZWcBm4kyRWxncrgYo
sgcc1bLgzLJfYVIwAKJ5EoWsROPqzC8/VaLyGVAqAp8/bqNT/hy84cD1+/K7dAe73SRbdKO5HlrV
GdtzFWlRIikr34M8FuyFfXSq+zcJlN7t9+3tv/KU1N+nbCrA5bRa9fD35Q6gI3ppYlC4DN+79u3f
y9FFFVVeFf5RokNWvauabJzG6NT0L3JVH/UCJilVx1Po9xzjnK5icaxJl3FfEDjCL/PUMWWl0jdc
7GFNWpqt+CFPAEFaIgeeinxdj223wdwnI8q6ztUktAMh2oA5gDVGif5SjfkRiSkA5KZDa4LLxO5X
0M4NZh9CZtva1fWEJBRXpTmhRoGGDotTBYOKYefzB1SsrWHDHUNTd/h1yPBq15pxKYZyaqOhBWnE
ge263Q5WvEbzqsjKb6+VexZh4FEDXRVz/HS5Z0aopTwnh/yh2aA6bWF4idTWp39vbgE5tf/6txp4
IYx+GUK9Erx5E7YtXgeWYYp7YXNbwLXaXQqgrmoyx0cj/3suvR2Y+h7tA4wzEa8t0KUM6rqWvAGI
pD7gD9oj5kJSDLVg/uZh2GP7Xry70PSwst4K71H0Pvafxskj/QYzKI62bxmX7Mrj/mrh32enS5dn
14D6t0z7iD/UtoF3BcM0tqGlMdZ7nTRRUmYNOgv5ekzX1AAahYZYvQ3UOke35E8iEtSyGOtZvlX/
rIdyegA+S9suwnowf7aLLM7UTuKas1hiFu3Emc7r1LUChDGmjTOcYG2jm8dCQRB2InvvVix1FFgn
RFkk4GIAS7iDJO9krFt7vsSYLznFbrEzjuJGMktHfAH3l2FJDKfFuglUNAYCe+CoiZAsmoFZ7CTb
Z+8ja3WU7ZjKLi4xz8UfJsdw0mEtfSD8NrOdTAQTcKWmejTuAdhqtJbPXN+yWqKiiYAMzayIWi7V
sswiOVSCZFbL1va2iSVuSgt9JA64nxhW5Tq5mK/AmSzKrIiiByJCEDYc5kMc7XitrT0rWwdryc6t
xL5twxbty5kwyr5kii5N8+DUYfOwZnnI+d9eRMzUQiiLUaFoVUpoBTh00MTQTqH3vTXYJvJyK3y5
vY7la6aqGrpHUATAS9jlCQEPJ+W4rOTRQx6vgdhiF7v4vjh4ZsSwG0xJlImSOSDSBxIkzResJp4F
/K9ttvVM1q1iSqJMlACwY76c19Tb3aYmoY140JL31SpnNLgu2sKzzaNsVAFumsQfi9lGDZZszu5S
2zb/+9bRFiprx1xXsCCgI26GTWQ1RPgxAej18D9qA2WQgAdiCJGEBVUOcBxITYxjbAom2KUY2sDa
OcoqtSC9z7wYK2rhFRMMjSAGNJsTz1jQovH754DohxWv4FpJNbCewZqdr7jBI77JsjwLVhxdgQjY
BRg5vGVTp4NWfTyPYsAZQgIzgpBxn/6Ha3ohgzqYKZJBQKb/qjRwhizSEJJvuA3L6y7s14UY6lgK
AwRYGDSZjwXMvSYP5wdOCsbZXz+/odHubMNUyiv4wEAIpxAM3iXB+L7Z7MEzakWw1SHgxzFMkpg6
S6R0bVMvRFLOASRdMuCmsDDpTj3NdpUzMyDJk9bire0Pyy4s+T08BxvIblDzQNcYtY8CsAGjvNNm
vzdsirdiN+AWae+hBdY+xtKuq33zbv4ji+627sE9qhXNr6z02AG5+aGHNapRjgCX2F589O4EM/8S
SbLld94D09jOZpvyVhfiqZ0FRV+F2chf8bNZTyy0j/7e5tIBN4MZIM9jGKn5L15JRLMjOjWxv2gN
xu/PYl1RUIUEEH3Y3JBgvnxX2DIZTFC+m8A4Zlj4RV1Ftoq+UBQQFVmhHH1To/ze1LFwSFMMWQd4
1ldPClKw16k/Kf62Tk8iOpSkJ1Dkkh4j3xqnsta7kGDOCfPfnzDr9tl6haAMY2DNCnBnoplYxjH7
wIB1/+at8a5q6kdu75n5B88z5P6OENL7fC6XctjToHCAxIDc2ubugCxeWaGlm9O+P8Kv7sXn0EwB
oQ3yOsu7a96BSWXVrAe8BTeBhzNDRd6Lp9CragiwX7D36PVEbq2A29cKnsKH8GG2smBcctI9uNvA
PBY8ZMeKxBbLUC1erTPxtPvg6gQFN1CPHoK9ctdYh2ovb5t9uHYc4bgCOe87WN1+JqhetmLo+NKt
UgxVxognhhvwkzpzpc9Ffqxx5qfWVtb1IYDP99azGRGJuGPnCb81uavTPpNImSxe7UZfChvhAGw9
8BTbvak99qs5pMnWtTnaSCxRsAFq1W7Y9Ks5kfXWk2kA0P0TzIoJKR12fiQuhMJodfl7GxTKU0Rc
iOHiCdtgrJU7/YTX/VO7nRywwCDYAk199lF/gop+VZjgtUBCXyKxYJzEQqR/8QmUfeu9MAI2Gj5h
sBIL3ARWfvDuxc1kRuvsAGJqk3tiBRRLqcyFTMroIF2rVQ782DiGoiDxWvpNtDEzb6FdpX801ow1
ztt44+zpTgOtkpRe0ivh8EfaBYjLByhZYRoWUxDrPCmT0oArPk14LEzCdcqPtcmZwIQ1AY7SW+DS
3jDWxbhFCpUIVABj8aZ5Xb095/Uegox022F56b0He+H/pyT04uSojAB5llal0XxyuCxzGjrsa1N7
yNajhd50VhTNVBQq9Jz5YWTOg3IG+85KjyA0+j293gIW0bZgOQTWdlJGaWhm1HgNJqKFI+o2GFMD
G5vVWMCqssWNt/ZgBLiTghC7MDUoDzjCUetinuqiUzgzCpSl0n3AGFQqThWMvL91IaBMmd3dbKxk
C9DXZn0/2wHD4pjFPGn2tTduCh26qmAuBPcTzlc/edvyCFNog2nz6L80Ftqkset3KPPdoeVtbYBX
lnTb5FmtrMkEV31HtG1rJcfkCALX/1gDPNc9lbJUoEnXDaWDMuT2c23XqHHer5QTT1hucTG6Rdew
IaiY90BYTSk5puzjqI174aAepk/t12KArdgGR8iaWchdCvbOZVEaXnFtr9ZAP/ktAwqPg9Ovug3Y
dGH/s7V/3xBtlRxntxjhQgMyhtw2IbNKX5/3P0ulVB7Y4S2YDiC+3QIH00ThGE4vYjW0shZJaXSk
Sl4IqHfYKRORu5ndhafZLILG4O4/ZUJnG0q7VNh6AXjzkIVXd9RVuyfP6mbvieMTifzfkj20WWJk
AS2yaC6jtDKREhSYRuGv2xrt9QNg42EvcHibDvdBdwL79pEtRm0IGVXgMcjAtFSpM0t7zU8zEDse
QJ74M1jis9RsnkpLWJV7brQBt7QuDrkTHHIkmtxKYcWsS4cJ6wRoCE0EMB+9we0IGKQUfGoHAzdD
h4ai79UEVpaFKJ2VnSw57nNZ1OaWrc4nDbCnDuMKGfvBMIeHhmTb/488aL5n9EU4l0SFJAAFHGo5
wqq0O4DFv3dP2jqCQ9X3zU/1nh1LR8YjgGeOD7cP87ptYx7KO9tNKvmBnQFobocVghz0lB87xKTK
zrOqH23rm9I3TxogjTBkLp4g+ujmrijQetJG3vM8Ia6UVoSf40h3l299G6e4wpw0v/svBsY4k0Wd
oAAImbCcGmjLen4MDb/rDRraGUHsksc8F0IdXqcolRADkPD3zs+mE2H9SkGAd3vjWGKos1Kqup8Z
YeZ9i1F777ZAgyfo4mZc8EX/c76cOU45S4irsRDxYN2JeNjt7uqTtPPtHJWqbiW/hIx5edaSqAiy
EXtRm0Di/fuGDGrt2gJfMrSddULMNVE+NYSP0/EcL8KnzvG+b89meTA9IhzKl9vHtFQfx4zVP/pN
+dQYXJm54GNRlYVhm2NoB3heCNYI3v5HhaAscZ5NQFqalRtw/fu5JjXbfSyKZQbnU7gyTmcLovxn
ngu1OjNKwkvPPi1ey+/jcU5SAaZoAVnfmvKV8fW/7aJG5aZS5wlNHUDo/OTKozCTmtMWCH6mx7BH
v2Ng1PIA1cJLKFXroAWge6a1FAjIiTyKeCbsj/EazQx7yfps0AXQW5gNf3dx0ezy8dG3TifW1i4E
QBeyqSOsAayZYjBCPOxei3vRjncTASa32ZkQrJhAr7VTJ1mx9na2FLdWTB1oo5VSIQ5Y8bTHsy/w
clG8Bw3OPr0fjiqCTOmJcZgLNbbzZdKVnhrAdqKSYJkaOQiWvyucu829XRzre3f9xdjTBZtyIYsy
+dGE/mc5wuJaG5yxSNjifUTatcK4fEtx0IUcyuobwxACjxdregV4+BtvcmgLmDabbzT6krc30QHa
Jsj9oK6sVjV54fSE3yYfVUOnP93mWYdxIxpDic2U22NaVm6cxCvGgS34aFFA95KMaQVMu8nzN5z5
gBB9P4I01vOV/+vZJT4Uu+Y4v9IzmyuW1/OPLMoJAOFbAszyLMv8LcEGBNDXc2Q3l57wJmsZHDPJ
WlJI9KrOjdIG+v14an1tOFZtK1TiIVJrjEDaHP+mpT+qxgSdWBIk8miNRdekNMOqXW5km7ZxKkSy
eJBXHTJ5vGKiuLZ5QHesLTqoNVo8XDjj8JaMyrlManFKLIMBJoFM4c47pQ/tc7bhbcl6AmGSWdnZ
c3JMn5qjZPfr24KXDvJcLnWQSEVyDkxD4gEooyBscGrl+7aApXAVc0H/7CblxsEY42tyDAkcsBhn
PGTN8ood74GaJbez7lh3q6r4aDNuUygvemlVoABm9Z8v2Zfzb6DcOwA0hazBhMGBN71tvPuIbd/m
D7N/AngnzGhv4RkDtJvoNmHd/KVemov1U+6iE1uQynWSeABhrB0fu420FzDS3JGOJAQYwqOlOpJd
mTB3T4ytZykV5TNkoRAxRDB7qo/DB4BpydPDanWPh4Fh9dgT1ivU0uvI+Up/re+ZAUpzKBK4ZZB6
mepqsj5KcvcnsTbARIFzVOGZqzmf3vXk63/d5N9POxMdNECmFkZsMsic8E7LkWlz97S6n6sg7+BP
QvH2xCobMHTqt1B/JlKuRG3A8+lsbnuIjBwAi6LazsogrgGdgEMKtI0ZAwCjRhKNdKhVXAieKGXW
HzBJRPvOuXPuQvL9XdmVDaqmd9/8YejN7AbpWONcJOUmpQY46KGP3cRbLdor8m2JMk+zrR7UdWEy
X7QWTdDZAilzC0K0pg1KLDAIUJF2Dk/+79UQX/lPZctZhXV7dSxx8+/Pzk2UOS1MQ4hT4pxM/FHO
I4aEX29+a/8oo2p0EVgnvP+njbIp26Gdmziv+QYk68r8AQ8RQ+biVccUqwG6NRnDBZSF41BiAW6A
Kh6yVx+8hJ1VvKDttpRsUAjf3j9KEkaj0CCtKOL8jI8pTIWyZ6IIUFgjEzPXASi+K8Ci3oE5bn1b
CB2p/SVlRpnBkzYG3+iCas8nhRAXcuY+o+0mugvwhg6EMhAimFvgahIQeKz79aPZEyFj5RZUHHUl
mtpKg9N8P9GkzN1ZTvsdWBPapTJnInq3yYAybZo/ySH/6Avbd+LaZJwjDYBxJZ3aXrXt+zhrsPDq
s7aLEKO0KWmfTOkZXRlGa1fOqSen+aFmzZIsX976vySj6w0P3BgAl1Tq1ocSF4AmOkzdRPoEW9UA
7Hm1DEg0hegT1vXnOgCaZAJw4w0ArauZI5wFxfc7VHt2cX4/ATYOyEKqiCdeusykyUkPMPEqdQfw
eemrGmTVAC2wRXsERro5fqexM4JDJl5N8sZYxYfqrirx0iw7Kkje98L3lNrium52UbjOlPvbKklF
hX99GyYwdV0B3owhU2rRR34H8kQ+dQ0BTOFcrouYFsogOipMUA2y3nRmG3G1FRhNRxyPuXyehuwZ
K0EuVUNJ3XQYQceQZESuwJyjC6vby/oFT6UFwWTgSkMWxkup+Ewa41zu1CZzVTxRfYDhLufuMboD
LB3+GThrJeG/6wKY+D3olrbxpgocrnIm+IPPYVhhrEeLrMSzpxTA+ls/BGPUNn4R9/IDRnxBSO/h
4fTHT+0ptoL+dPvT6bmx3yM5/3TqSMC2EsN1tJmrq1Y/pJjgAWsmSfoDj3Bqx0WbrCT5ur9jFZl/
gWCu9kybx3ElDGxcodSEMVihfA020FNNDRwB5ClG82Zn3QMEzwTu1rhqQF1Pyq9wVbsz4w44MBsU
Bz4Bi13vQ3nTKoxjpPsC/tqLs0+ifA46/oKgG/BJjWONtmyP385GvV9l8KWfxY+8hudOHYw3rTBx
9nD7HKQly4GJtr+3g1KhQGi0oBSmzI026il+f5V/7sIHbadu0n1oVjs/WjX2DwqF5jZ9DB1lc8SM
6x16RPD/HdFiFSjpwuHvVsB+GZilxxjvFcAWz+VjM5Zp7soAwiw3oPsCYD/oIdPXrhP45yYEXacl
ASIdmb4YZo/tlPLPwJlPX3PJSHyGP1myGyhSKRJm3ZGD0HHiGOB3YGDI3bYJJoev8wzE9Oln3fDK
Y1fxrGHxWecp1QQeM1B8ZAnlTIzZ4/dn4Y0xaKA9r7XcxUS5vNFDQXQKvhQsjQN3k1SC4zGpEpmh
fXSSM285UNeRLaPjUwYMO1XAEUchFoq2yV0xsVSFVJGNK1nla+mhQpPOShgfZKs8VOpOEtYa+jcq
PI6wAnI6Uv7rI/C+JQPGVZOAY3S5dGkMRlEp2tzl1qpwEMFOLJNyXwKMcSTYdTQ2bmrZzkCh1DqA
Ay0+tc3ti7CkeTCimEYCbiReFGmwLjnwRS1Qytz9QIpZmumf/KnBrET4wZCzoFOQMwPJyiD6vXIO
RSZKEx9gpR76RLDQenoqAzDTQ5vKGFy4IM0AOZ2gAOiVI23lm9NkK88xQGdK5d+ONv5uOzrRBIA5
zLBHV4sGVWfiyxnOvnKafOtuHzlrK+8DgiDl65lRKVyy+ZgQBkgNL/Eq0PpmW3Sm31UXhIOvjLkb
EwQmCAF2FUhPMlM5gkK2JVrmFBxhhUbUo+JfS4Q5Aew3IMgxLn0pFPwLnNCCCdTt+aK3uHLUiNgK
8roAXyDh8mwkWgcasCTQn3rD91ZTx7Oe4MSFi43LhcNG6KHzV8j6nVBGHm4+vsHz+Jch9LmvbJAM
ycpAvQichCoH1jwCqP4JPJN40jVyvdaOXqwY4Cn1uji2YozmghpvSHzQnY9tG+0x2FbHFj/G4ktW
SPILqFIxD88HdY/5eC0U4DO0XNj7fcIbxBD74NkrROW5yuoOvYYaJ7tSlxWsIeIlX4Y5T/BjAosR
Y9J0q18CItTKM2a6WPQ1qjb43LQOoEgxAcONyZUf4hs+h9uKEsnv+xIkR4KpfvSvpaN6pi6YAEsj
Kt8w8h6673VWAoAl4HswoI4wkAaIF0F8WbWB4LszB4+Gvr9YRNOjqq0GcIhtfUyk9CBjSwZ7ko63
7/tv9nZp1DGvqQCbHk2fgHX+tXxnSl+2vqzH4Jd2rdc/o51t0DHQbDjyJyd/sBHkrsYoWGnmeMbU
N/D3hJiP1s/pZG4xxGft9zCDeDpLyJtprk/4bz2Sx8fMfCxMkKqjM2m73ZqPrHzi2kbhwkjoiUGP
Kr6d9ntAhUxLyfC8J6F8A3ccqZtNHNwHA8P1XF+LSzFU9SDwckVvATD9hDKb7SfHGhAiABDCxO5O
ApX77YOghyihA5fSKOvj5yUcTwxpfm+NZrHRCBpvfor94XBwwEKx+f4cDTJsB5Psp5/4ntVJsXAz
LuVThkjomqoHXpX3ZKkr9HofnI/aBPEQ2cj39y+8UxAVARXYjkxg/jPimOuE5FI0FeTpYqxr8Swa
tIVy8SPEdzHIVG/v73UgeSljPuwzPQeljZ/CrHhPQeKWbUnChnGT6NLMXweoSDOcDkolQFe5lMCB
1ayfpJx7Stfe/fdq2HbbIwAtv/CavVOskaEv17USrEdBZAxxMycDtWd8qfqdVLXcE6CzyNBsZuq1
ESSi5UejvvQK42V+8YRgm2Y3pYEGQ7xcmydW8sSNHaQpmDqoV6n2LKEd/PYRLcQ4Bg+ILxhBXG4e
Ye2llHHC+7+ecdxTbsd2utL3Otn++Oj6ZRV1lwwI9kVGnzsgLJBoXQpS0byn1YPHPQ1+6gzFNqol
UteHsvn3ITNWdCaI2jeplnNQw0KQkfXI3dBCIfPgkdVIyH8mycTawCWLdS6Oslh13cq1Vxnc0w4c
kphMEU/oFiXIrz8F085sc6vuGIny0rVCSArgHcRLABijdrKSSimZZCwwMTpbBVmegrz9tlos6B4C
QGGuDeKFE7jel4dVJHUDFt3UdxO1eqnCag/W2pYEYWrflrNwo/COCvIULAcpx2/775mF0LWoj7qp
9t2szrcAzrnzlPjVyMIPqRxJmXaOIPKMa7VQlTIuZFIHNshDEEh67rsH5w5Y+wAbwI8BFfgNWW0I
nK25XXvHBDntIyPa/Z1Uohz/hWjKXAmVotZND9Gvr7z5rNrPvQm+x7VCLMfZGDY+4QPlcp+g3lCB
/20nWyoGuMxmhSphvd4VlvXDqMwuaO/FF82KcHYAGicZkdKUvhuGxlqdwDWu8PtyEKy0asy6Fhmb
vygORmbOqkAqpVJ6FQmF7omp77sxSJVFO2wVYHKt42ZX5CnjYi45V7wvC7KEUWWUP3+d/9nSxC6u
m0HWfbfdlrpZ+9hQiWQ6wXjpXXOfWYpn1h5pMLJNfMyCekT2ngBf+96XFcnfvJrxPXQr++yrLr6H
8h5g6wW8Nif6LibFhddDhNYIB7R5PxG6hkyP4Rmp56wrYZTrBcOuEnegtXfraVU+dHte2L0rKCQp
h/HfAk/9JQtgo5jhwhsCqo6XOsQNDZ+WcRK4u5QcJiII9vj1tXtOUJv66tcSC55yKWrDQ8I/8qia
euQFSsejT93to03X7AB5GO+CztHAuMyT0FujPhBOwLJPrCSQLEnedeGdwL+mxkZsduhk4knBbbXM
BkO2NWT72NMYcc9vAknf8/MvpKo2Y5BMHt9FgYuZaXAcOnj0AFIsQXj55W/No/BHnCecG/v76e7O
edhz6PA2H0/W62G3fpQ/wrvQysy1Z39pVk96smb1xy1fjX92kO7gzSStmOQgDlxR2UUiaV5qEMBi
jlw1I20LbOp8OwLkWKw2opWcRvVQPtUCGd6bBy4zR+1UBIxi/ELBCXfj7IMou4DaSBj2NY5UAd2B
9yZwgq0Ya8krrL4xXCV3cqDGSqg98RUwu7d1YYFf1/iu9AOY6knisV7FFrJDfBBgCkAYgqoE4PYv
dRogPkMJIMvA5U19K9v1anoR70OTf+2t1PI8DGLyjBu75ArPJVJuacxEI22CPHC1aq2W5lhjajwb
/6A0H7BqmMvbjYcICYQWM1ghdYNaVHg7ZcR2l7IjAX4hteTH6hhg3tGw+2NCMksL7moejwGrCbTR
JMEc3NNtz79sDhV15oED+R1CwssdbmfmcXCA4sib1aRW6P+RtpH/3vtmKaK+m0WbVI9XoqeBLb42
FdaT5FLgi1dqABkCsk2CK6KsltKpoKjOIH9cKaT8AUF9RMAcLZhm7DD8Pt0082shsdmo9YBsAOCA
lHp3E4hxy2wMXMzaOn79DMbw1Ausjj+J4S5SZ75rMwSfp/hWFsTnLF4zFe2ZseFLMd35R1AqPRXG
DFQ3BW6rPba6aehrAdMKA9FzazzFwWkca0vIQwC7OeNGRIqvViLDB/42btCGEf2doKyA+QacG/UN
cTEJydTgG/AU6qSJJTTkDcOlx+zoum7qxBbGFsgPTN7pvyx+riQDPxl0nvQM+VAreuPzKiyemdoa
IKY4DLqsOtt+V8yv/ENhlI4XfRSCnL/lUSce1ppcDgrktVs0s1ZP2X1sN3ttnR9UK3iv1tJx2nKr
I1gfwJq1DUj7gVkyk3Xk83bS240GAqDTIF9VAI57eccqv2rFNKlDcLg+gvc6PGmVDXI30d9qxjGN
9/4Xt5VYTFqLUe65VMr7hYEC3MAOUgPJdF7/HILPdlWbNXFmP/iKzDzbjKaGzh41tO9VopIxxGPa
0T2C14tUxH0cX3YtQ/OWrKuO+XbwQUDxrrAFDRAbG6nmBW5YrILmqWp3mfimYRh0yAlr12dLTe/6
bFRQ29MEEE9QMTWoJ4spkXiU93o7JP52PIREB0PtUSQaeOL+i++EYZn5YjHPASTYy0M2KjSgSjEX
unnr24r86WtEEu1iALaJ4bTqPZ+bIQbc858GGIX7NLJA4G2qsplWq8RgJd+zMGrt2F0w48k63g+v
gNzwDFaWoS9GrtGs1GQt8KfeW0UKI8BaSCMwNI5KDATMQKOUhg1SJEngy47crtlyktlIVmyPwb0+
fd02G/PfoVaDdhVNhtIgEkB8e7m1otzqeqNwiRu3hYVuY6DMErndhIdKWoeiT9DlzEi8F/ZPwqOi
jFEyAEAgNbuUGAqdGsSDkcBO3TXb0WGOGy0o54UAygJXdTR6WQsB+XHaZZb4XezQ+4F4D33FxlP/
wTm3t3B5Qah0I5JCKwgN6llmCAEaGfLkkXT1i6Ids2kbZe+3pSw8p6AwrUoqbDtwFK5YuoQ0rcS6
jFIXg6F5RRpLI9FTs+/2AGPdI6eeyENHCvs+A6pMltnNs4Ay+eP69lfM6TutLucfQV38AA1Oftfi
I8AYb8uYpsr9j9sSFnYTb4ToHuQRm0qwMJfq0YutJvR1iUatAY572oRARO3Lk8/QwoWFwGnIiFUA
wwrClvkzzlLnKvOSYsyxkKpLnzW+0R2hqgr79lqWIrALKdRigMQkBzI4z93EuOu6rbT3wsQEO08i
HMb8VZpW9QAGRlYsdv34h5efs7VRPrGtQKU8FUGKyD7WHpXpp55OUXnM/CehRj60iXpGLLBgRBDh
yjAigLhEcwlVYa3y0OiyOE7dXiFtE5MofhiHt6pxBhGNg8GJlY9f6QgMIgQBlBhFY2Qu1OF1mghe
QTXP3HCMgJCbFHg2XoEmKTSTWGQoypUhpmRRRyjrVToIUZy5Qq1ZEYj5At5J0QIeguSo5T9vK8yV
VkIYgui5LAkYKizuUivzTBtrLUR/ELiSDL/76Kr667aE67RvFjE3PmBOALV++qmymHF3BKFDnyIa
KwK8CXWvrwKg4hTHvxd3O46ljFcxOeYecL3QYgE6OrDJUmclFSBqAYlDgedvGCyMfXOAJPPJt4qp
7wlwHwiGb6/wOvWnJFInhnd4dYg5qXB3xbD7AD/EqkM38HfkdARkZ+apJV9rM/60ctZtXzi9uegH
pwZUQR4dgdTphV4YR35YushurD/GDlBCnkN80XpvVkZkMZvIr64dFopmCiDEw5EqSDYu5flhrure
0JeuvMrx2G0HDrg4ppgU3wOjqHkVW1KSZpd7Zi2j1ECZUYOkNvxKVOux5cnjODJuGms58/aeCVEi
Tsy6WUhK5NHM5LVqEFf3LEaixBJDuzCVi8XKE0q3tOfG4wiFaMOOAyK8KU9h6NxWxuvuj3nngBWP
RwYdBuvXq58tCnGiAvJbtYT6q3/0P076x6iP7QYYqI89STqWCl7FPhAn472fx9CzDAYDanFqE9RN
gb5LF32vGtmF72Xu1LL1omYEo4Vqypxxui60zBJn2mZRRCAJw3J5arwnFzVwrSsXr2sjmZDtgbMH
hDp3GqpWGDKQnzBimFuaZ3bJY8M9JN8TK6K8LrRQ30BpTheCia0Gg5iLaYp2Bg63ipQ0gQmMju12
UBh6Ou/hRQxESaP2uNC0ziuNoXIrBxjuOxYs6ZKFvthRymLydaBLuVpXbhlucK+JdXD0kvD12xBb
a+lee2JyGM4h960VURYTw3GxmPtt5WbGQVFX3SsnQnui9FR6W6NG2yxhlQKZakPFKJFWKHEjQW2k
/CBw1pSi/fRFtovUiT4LDN1gZB8g/KmIbmk0BhKBi03pDa0yCvPKXEVLOM55Qm9mUEQlVKF8btPH
6EDk0toV/IcUAFF6RjRhO3lmA9jE/jTZrDf26455eEGwNf/yJ+Hu/9bSzmwCYvixDWOvdofqNUY7
nJu8KChJpnObenTUiXbIdiBNm7a6I6FQdNsiLcQzIImCPQL9nAx8euqu8HwnRYlh1G7Rvkat2Vlq
95gWRJcZchZcBqjQ5lYCDRENhjwouxC0qS7kaeNG0cMkrTXXrw5QpJ4EAwOtQ5ovBKW+oIUR8C5j
4HUGnKeXolATKcEOKDUub7eowXygz0hz/G3oPh2iChPW71sR1RegywBsbOXfZaZpPzxW3zvM1GJ6
jjWguBR/4HNQiwITHCBT6B6KqRwNxevVxk1aMwD7p5OWdrYPd9rwg5NdA7ByNRm7uNko01oMSI96
O2fJR/0nea1ihkO4LkdC184/hrra/hRGXV/pDZxq94VBQsD+oc2VAEgaYRhePAiJ0ZcW2BrpgUi3
Y5VuZm2ij0YRoQMINMGCw1NHI9SF2nHF2LqVCtYnz5AmMy1AaH1bp8UFt6ei0xFZ8dxpiADvUgOq
PpW8FmhrbjVVBAxB4nNSbWYiR1KndgTYznUA6CaN+JMt96sSzdQ1+N8j0r3r/Uug7yJ517ZmHrzd
/q7fqvfl8gU0NGPef04x8ZNyFUjmo1ZLxcGtBKI+eOCDXnWVLX0C5mgNtr7JXwUyGQuzL/eTaPW5
LUh3SURSfq1lVh/v0AzerkbBKuovzwKdtGyAl9P2pq9YnMzb37qwh5ffSu1hmsR5LPj84NbkAK1E
geEPXg3mzoEZLiC0n7JdcVTMx8REJPHFEH4dlF0Kp9QUVcZQz8tpQMr6JzEPo42aZQzKh4+5ePp0
MMifl5C8vSsrwXTN48s7Q/51J/ZMuzYzMyA5mtMvqijFGfKQ6aUyIEwDy0BsT+sU7YdxZWUgFPAt
hfSYsfdMhthrw3UplbodqWQ0uqwYg9sMx1FBfJbUYNJcpwKrM0m6voeXkqgoTQQTpRzWWJ+TEufO
+jOag9PaE0bFGrRf2OYeVeoPQDKSdIXxbUyMV8TkdyasNWHVqa9nUai9nr/1zP0ZWTqopeANbvqc
7aUXGTDi0/ohgagA9qg0Gyic/2VExDrh2QCoGAzPRGOnAEHtcjOoWzkJaDsSWnyA/3+kXddy69aS
/SJUIYfXjUQwixRESS8oReSc8fWzoDszJkEMUXOvj+1yWfZp7NS7d/fqtfJvptokHqn4bVjzhE3e
wiAbgZ+gBCcLW/zeR8Eqg7zMKPwNWuFJkoTyXdCBMhSGTZgvwzsf3y3qq7ICQyTZxwcnAQ3rHJw9
RyKTdsnISrnwAfc3Mj4AQqlIR+Lah0e6nXfB9RV2kN3ehvk+Ijv05D6Ha5ecfvhv82RFZxO9gug8
/uT336tfUPEuFeXvO7fGiQc0CWrD6C0B9Or2CygqCngnjnv7ZfN62PmbT+jv7A8oVfnklG1M09zr
556s1x+ltbfXke4RgH6fVi+PJ2Jc3qlTvv6KyfIzUcWmDhthHsCAWFykMiRgiFtY7rkDh+XEio/c
FsCF3w4V0INMKsqst/1Bd0pJjxhFfzyMueW8tjA50kXppKJX5L1dxqCcEyLCcTi4oekykiaEeG72
iyrJ97HjWL7/Z1CT9WP6oAPHctrbmfay26FYkJJN//T6unv31MNzvnvGFa8ljHrqiDUQy7Fc8sxt
rFg1CdF1O2WI7YHSEvDV4+ockLWe7NEca/8m6rf2eHLmPCs3qrOhJRPtodMMIU+NBdoYh62NRzHe
p2B4z9DVHMsLyzxrBxBrvB0Al4U+2u0yB84wBPF4pjLkwsfUp4zgihYBoKh+H49obteOhXW00ADo
BcHHW0uZw2VNr4S9jf+oJYKAhkGRbUmDDOh/ZOiORqfF3EXjIVXiN4fdVLTNMa+PTczO2j9judNu
bvMSUrVBDxlqMD+72xgPAya8uNlSrW5h0qYA46YWXAW3aW/XfIcHVoJzmECONA896/GI5o771eoo
k8MoVGlP9RIMOS3eVArq/Gn1b6wL9C8R4sJ1jh1Ftxugllk+paOit5uw1pgI4FF3LwQL6dophfTf
3XhtZXJJtBI0aPMEVpAq2sbj4+R1d6D1g3HMVg05dZvTCbxRjf72wbPkgyYa+jMeT+VfvWzqn68/
YeI6gZ1oHL7ABsy0101KJAVuZmcYhxOuKnPYH7mnhGw/IAhzXgFHEakLrmNuKf8aZzj0BQLfMDnS
PYvOwb/9X3cAiacJkcP3xyOc25XXFkbPfhUAlVkgukGHAZYhMAueJrovGbOE0Ps/VhLdLP89jqnD
EGJWKiNY8YNVTF526YhOOFgnARlx+9Qev3jSIvZoQPIAghV1nEv0YCz4x4Wh/oViV0OV2gDCrjI+
ohr9o/Ij2JFr/P9nE0U8vP3QQAk6icm5YJouryW3x7lA93aZCIaTy1auLOHFZ17SKBYC0wO2KqQ1
0Ch0u2pRGPBczTYD8C7gvcae7Cw0n2tWuCM65M9ctVhLH5m6Wmoum8lu3hieVtcg5paIkPwcbI4U
nil++OGmfKePeUMcNMrxK+WYfj6e0rnQAkEiFHdxfaKmN9mgNFMEFZeWgx0DxNQnOg9QQFCf8E5+
D4OF7M04bdPTDjvo5UcLKo1H8u20Jj1UfsqWHWy5T0gdnWsm0zKO0K9U8KRw2TrOl3p2Zh971yYn
KxlUSZrGJTfgsbfpwfENuJDqrt5BXmW4NolrNQHuYQkzNPvqQNYNXLaQUEVb9XhUro5CyyZhIDfy
YA+hoURG3tGkC1Mt5i4+RVp6W9c6ulWtxys5U39gEDL8Y3W8iq+surXSJUruDHYDkQeRJI0OELHE
q039y6hKfIRCLigA4leHXT22PLuuV4YnbrSImpxmMxhmlaO/ZqBdEr7R6ZvHmcU6XmJAmwtMr0c5
2USp5AiSkozG3KcWkvDCT5aaUfe0hC2Zcof/XY8jso+GF5AQQ07u+RCNtW7MCYO925XqxkAWadU8
5zalm+hiVH2D1mxG/eoN/eMphouoV5n5G+j15mnhkpodMLiJefQw46D+vbSulpXJHc5vFWWwkann
ZKNacZ4KDeilysrsIl6Zmc5rmda80sNMku2aQ5+TFo4gAcObrLxUEDB5vGVmU1AiaJ+BDEJADTaA
281a1gxkjTOPthliWZR+cvXnw+e7gKbRw6dlnSyQqxgutYhLvr/xJYDZUDJDjg5l1Kl+Wl7XSV1X
VGPTA2tTQqYK3JKX4+4vwtEG2krBqoBAkZ5snLRwvbyog9ZGRIObWFSVT2aDm5gkB+snWX1dIGoO
/Ny6rMh5ZTvEW32sVyDOkTT3sjDL99H37adMZhkIg0yK3LC1XzjCHUD+QRgDDzhAiGJzFKqjLfPy
hh65fXk4P+VLONV7HBOO4vVMTPygTIH3tw9hXrZf+1/0/qsHhhijccR34vbrwh/AbbnfV2pPvPdf
VOsfj39+tf9ZiYlHHEK+FMMKK5H1l7g65NJCrXxmF98OcOL5qraNJJfHADMN/OzGq8Grw9h9Vbnk
qCco82zX6mr1LeuL0hzjJrq9S28tT46rXNOtVKRRi8CyBPUUjRepprharIRqBCIXqVwpkekxh0I4
Rskmzha7jZc+YHKzDpVMD22IueXIa7h/RzHG0565lWURXjN12lhn6zM84lKUOROb3Qx8GgNK3tCF
zGh30yA0A89XZDz/nIILCPHXqqevqOMKzbKP99FMcv/W6OSpFFNSELMpjLaqUBMQz73vPpvzc/j0
nK4tyxT0S4TkdUJo4w3BIamZsQTfkkV+uJlL6fZDJg+mXmiT1P/zLbk+HudWf3+vnhXSjAmanag+
B9rJTDYk3m7fUkHfw4eT89h2A9LfhVt/6XT/xSNXFxOr1HmaJtj81OrlFXwXOWIrUTUs8DiDSv/0
I+lbXUKXP0sYe/2kaE8Lp3vxA8bjf/UBddf0cexhVUYyQDCRIbrD/YFJ8AmIHc1sdaQk9aLra8xA
tHvyzIUX9P3NfLsYE/fW97IQNxTse2gvdNqNnNkMqE2cRA3yhXfkPefcrSv96x2/GmsgK3WnjK40
12OU9Ha8frCg4nLUmfVeZXGRaEubfnF6J86NK7OsrjOYBCpBMBjN8s4uaca4AO/KE+BO222swXGv
0dF/+X7ivsXTUl//TBr5doonbk4KHQqSu+NpB6nBZgQqAK1Ar4stFnokt+42oSqpx8sF0hSgkNC5
nujQCUyIc8gIIOpY+tVqYdmnBN+IDG8/auL6wiTO3aIZPwpKRQfkGnG3I/15Mr8IHJ9/hM8Ht/c3
Zz32Qn/Phgc+/2+PXO2BQfGoOBzthoTfxUSrtjtDQq+to51O3WlLqCdsBaDs8C5dOGoLO/3PKV9Z
dsCs44Q0LHN5biFfZfRZuvErVw3CwUgbVn880hnYxM0MT+FuRVGmXpzBXqG95h87bot4kJitgRLd
EUM8u4a2sKgzb7Zbk9OoTfFYKoxgMtOcnWMKhr92VvzB2fRLfnMhPvzbXleTGcX/c4ONvVq7XbMd
UnI4JCD8dYmzNY9IuSUiAZ/yGdtoUcFiaSknTqtSujJVxhMlxmZVmg467mNIMQ4WFS7mUcbT+WjD
TuKvUHayrFBgqze1wCevuKJyYqD8hIFap6OkfsnntxR+TLN/n0BvsFnYttzsB0ggJIKQzajuOVlU
uY/KIEgQJfEgxK+R2sxV4xTuTvKz36oQoLLCJ8szqg13QtUixdHxDTV5Gi+rlTyMmL1FIOcMZAT7
7OqTJpdW7vpyUQX4pP6JD0GEsoMrJ5Y0AD/qGF9kjxTdWcVbYGEqZpf9yuxk2dEaGOcxh6UAPZUm
qpn8FvuZ6uRmzKiPD+8fiupu1a9MTVY9lQQlahTcG+A7fmq+xscxjeCfVT8TdIFi6fEXs3kusAss
nOr9ntVQ/E1RAUSXrlG8bC8cYLw0yIIa8lNU5MRal9p4C/bCWgdJkPaENgEwdm/FfmmSxrl/9OWT
G4+NPLbj+bi1a4fd1yFtUwy3VJ+fqYmPGwBoXkCY6LFGehu15E6S+4o8hk3ISEljxIJslIPTL+nD
Hog0dHXo6GFZJSiebdzPVb7YPna/F2SapRVR4pBDHRtWb79gyNmykSoULGs60oKqsmqHKlTaifes
LJGEliLt8ZZgxjHdTuyNxWmhKU8apg28pLc1iiXhTxBADZvfPFEaNuOCqXvvemtqMr09eKrCwcPg
WpU2hcNmI6ubHbiwELN4Wr5wqu7f1zCGIik8zJj/miLsmCatiqbDuBxP9XOCfldt4TTNoCdHEyLq
QFgt0BhOct5+iW6/fkAhFvQaY9P9+7u7Ai3BQC79Qa7JXn0aEuPxHM74KCDnQSIGZnz0F6Ld8naD
KKjZdUHlDphDKIsCMPZ5OA0rUSsN4HxTi6h2oLfkN1hUR565hYGm59EYAZogtC1M+5idEC8KqhZ6
O6jXfatnkghqon1ZAdIF3lep+gJhA0mypaTi/T1xa3b8+dWV3LCsx/o5zCJzquN3pxBkbgNXpRZC
uHsuBeHW0OToBXkhNR661e0XJNkS7YB8SLh5Bk8eev6UTal+lubBhxggg2zjqM18sLY6u4H8oA26
YdNODXHVmOt1Y0LU6Fyp+HOdGmea0KRH7+0SkGVue4PiCOmyscsY5CO30yJWwRBlgjfYTH9ONnlu
K74Rtt7CFp95aGBSrsyMbvlq9hm+zJWixXZj1/VTzqOL4ysipq7vx0LV7znS1VVlrM6rj1CLzMdb
fc4VIh8IV8zLKPfIk53O5lmcxVwy2K7jqpVycDjg0YINxcVoh5QXjM08HEaBYIUFRzNK4pIweb0r
ToAqZIq6QLKlNhlI8rAFKDweTpL6iRrdRcYqQpRyh+xJYS5hocatNfXB18Yni8k6ZVHUERK8brQS
XzIRwY6ELC/7W8JtFTkCkGqReGLO71/bnKxso3hK48YYMLPt0MKbrSRJ9SnwHxcc6VENveTS0+MF
nfMgaEASIecHlAaeIpNAh2mTqOEiprGlC1w+KI1TI+c1Xtk1thNbuNMf25uZ1Rtzk2CnLqDO5XZ0
Y/PrQENPHDg3mVilyqPrmU61wKoxs1tvjI0/vzoofDQIVVRibLwqUUafaHnxmh8qd6FONzuHiAxG
JC9KtmhMvrWjNJUIlYCqtTs6io6iEO7kNs2J5/SCXucFZbVBzBAeDNZx7SmmwPdLUmTMuDMmuxUH
BTz+4FcbEbWTaxwIVchMc0pj+51GB6aQjUyW1Dq+sKf0M//kWhJ/Pl5JcSZyuDE5GXXsi0zWODDJ
02ZWvNWfFPPJ+2rmb+iEMLnmh8RnLK97o7HMnSZkuzx5ysBjm5idsoucl7g/VIBTCuC8/QkVaJ0m
axmyoP0udU48/m8l0kVEJVg84al/B3WB2BneoMWpWkLEQjajxKyhFH8e1hyqktV3ANbcdUKreXXx
oi9R+Erak1irXGsJZanGzlbM9E6y/HUeNOA4qVQQu4r9kj7NzCWAaYGzQlMTevuEid9ouho1kgIl
Ez7bDOeSUSmj5g9hP7ZUpd667kDkrHMyuNmPCVqwL90SFm3mcr75gIkTQeKhj7jER9qj1fiexL+9
94sSddyYtbiw82f6C8CrADHQsTkEQdffHrk6YRydVWyFy8hmc0MgGWSaM4i3GcGhMQojMSNrI3uq
Zwyb2HaMIUJakVMdI8YT9iy9/yljgweDWrg35mLAm6+aOJko6ygoyOCrQG/5KjhkB9jsCJ+l9FcK
RH2lv6k9U83sBV86427AqUPLIujKBehdTIKVWMxE0AlHnZ0MIrYorSYQOE+QUs7Rthe8Pj5+Mwee
YyR0w6IoN5IFTEIwFGDlKG3zzpYqyn9p8DolvNg5C7t5pnwgc4wMjj4QXoJFZNqrIiipxzoyYPoS
BGugY2BEjqZ0ngaqpqwhhWQPKK+iSu8gwo01nwMoolWjVlL5/iwW67IEd11BrTJPZzjj8Qzc83+C
202CDi5Qf7jAAHK5dbuB7DJ9OEidHaALqjOKeMsLGXnKvR8WXBgoVoJRGG/pUnMoNc9NlyaPP2Dm
aXr7AdOjHgc+HDKg4/ELGL6M91Z/1dzPkDz9rlBZWYHXNXdV9q2hSdxv8G+WcnAzJx0sACNgepTi
Rc/37QSweYPHVoHnVAHsOrJFTqtBXtM4DIQ+iId26x9LK1ivFkY9c4XfWJ3svKodwOfEAri0qYwI
iAkS7nPCQcno+RSbPxXZtsb2S1IBa22tdbez1YUPmHsd33zA5JxhLhCe8uPrGPcAY4DSp9G6D9YF
ROusPR7s3Ayj8M2DNADt9CDFvJ3hPqUp0e1pRKDoPxNQqOhekuF5iFe9Ykny0mGbuVE59NoBSAwl
DOzpiecWESokZccMther3Gv9EQJGgeTbkYja1+Wyb3S0x4I68edchBjp0rQuWR9/fuXLJY/K5VaC
9SrfgYMTfpND4w9RnIH0nJojlAGxS7iSPJV99vL9krD1DB4HzEzAUEOyRgJF7BTiEIWhGGZVD2iV
ZOQ7jyGy+wsgwMbDSzZytq5wGJqVC1lCWv9/L/KN4enAi1YCX1OH91SwYpm1KxJW3kp8Q1JW9dKF
19tMeIBOGmiNAJSKznRlcjcpeVZTcoFnRcVtm09e+S26Z0VaGJEwcxXx7JgWkCUBlCHTd1qOFyJT
KbgdOPLSQ9ZReA2+xd9uyxhgu1cFIyfvg9FotDpsZbP9YKDUZQLaMKjZB27pfNvo2ze0Oax1c7vV
P3qL0XnINlmXQd2+rde/SzqsM8eM5yWQ8bMgd4ArmzhSKWnoNkjZ3o6yJ9BVKrmmhOi0qSA4g6D5
8WrPlIUgJXJlbHLKCjS10pIPY5vdQfyINNCt20Q6Vasv09TRFQ0CSQqc6+ylXXTYM67zxvRkpzUK
VwOCyfQ2a+YIi3zyaWy+X3YlusiiF8Vcf1CWsODB5rzljc3JhmvLLHEqATZjkr9I5DWwdsw+ewkW
3MfcY50HAlsSQT2CFMF0Y0d8VVJDg2lNkQBLtFQV8eYApTRt4QFbIv5yjEqXX2MtP1CWdPwWnkF7
8bwk5zNTCsPqXn3G5E5snMDpvRafAcJ4Bjy++wqTy66HV50/UHbziV7LDs174Hy1zgz6CYWF7TXu
nslDDBB0/BLRYgG6gckS806ZYhZw8vr0pwz2pXx6vH3/wLT3BvC4YNGdfY9AHYIBxdSu7GzAOd6h
QKkNW/5FXgO7LwJOEEG13jULPbTyQpNM+4zSiKL9jiIBIFejjg0aGCuoB0Grkiyd4vmh//Nlk3sZ
T+Ccjruqs32JLjehK8h7QY7Oj8c/zt+D4f9hu69uqapVKo7JChhx2DeWdeuXPEF0ia6lZPfY0uxw
0O4GqDto2O9yq26PxoU6x0R7gXfOZfTac0sX/pKJ0S9eDYYTSqEJnLqzX+pejSEAgSU9ZMYfJmgb
W2g/FDn1bX1Gjfrx2GZPq3A1uOlasR01MH+WX9n1zhgFRVPz5JsI3LVc099Y7I/Vr2JFqKosZdZm
l/Af29N0uZhwcpPXTWc3orBq6Rda+aTFQX88wrl79mqA0iRyoyuqAz8RNqOb/lSOJnUXxjcCL9b+
DTNoORmpRdBBOKU/7koQ+DRc19lZ5qpy9elyRpOdSzy9H9uZe+wgXvjH0GSrxEMIHhW272yZKfU4
Qbe24BQEOyglCRq3PQCHQx/JtID95QJJzcC81zQoTzkCb+RSZ7ks/6J08cIOHq3encarr5psI04A
GF6hsZQDipjPbCmHhhcVAEpWwJ94Xh4+9Q3/WVAytwAlnAtwBAFVD/QQom9TGE/W1cmJIQ3iCBS6
osusempZX8/zp354ERJ2QytLGfcZWDyqO2g1YPECRnvoNBHdJRRe/Tnysk4JsIyviQVJFCDGSQkR
veGbr9Dat44uFZhcQNfR/YqxOnBgPlzIZ87e5Ui3oBfgT1FxenIEoVEgXAMUcP4bu68Ow2sRp6fN
LuA+JN4IOojoQFVnUF4XNt+Y1p8u80hiNhbVZB71u9vZ9jy2gcizSwPsQasp0sQ7ap+R+OhcvIUc
ylwuFTSWyJuJkDgABmESriR917gJGw+2xlwYkJp8mjWK3QkpL/WCD5wJxnCDQogHRUIBcfLEEheK
Q+EkqGUEVlWrnVYCAQcN5+i09LIBcfT9/AE9jY5XASwMPBLtt/NXhyVfhRmCfgWKJTulGxxRLysk
gw3QGzMyifKK9dR8cPjOiFiJ+sw73nnt066hTFpOOpG448OQhB6OhJpyngAa2Uak0p+O86rwuU4g
bIgeCZl3Ce0C/K5CBjxMTpLolgAdFTnyEH6UZtFWriRf1MWMV1I9jZG9/YZ6vUMbUJOjZCRY5dRX
ZV6ge63gGzo5dF4sjJJj6FjWx5bSxEhqIFkJC2FhSlcgCsERN+x7X+taNxCtdmiVJy5uIu6QSmkX
bfg+Zd1d4fkFpYke5XAE2t0ZbQ4p6igbECuwwSFOKqF4lVKpSY9N4BeK1VVAS5pFGXEZrnbRB0Z0
aCPeULqIYzZp1vfFmo1FZ6whsI64Yxk6R3NK63CMkUSl+wwf6HXnuPejcucJgiepBTi/oWYn5CCc
TQs/wCtP4UF6roi8Xx3DuM0CYwBirDbjVJELjR+yHq0ZfQz1O9+hQjDxsBFd64LDct6KKeTOB61T
Tod2ykdN8iUIMZDsxBuQJfuM2YyFllnopJS3R32Az57EuFX4ldSBmP9JymsPPWV9wVGErdg81aNS
inpMfdH5gyq3cRq/J2CsEnUfCYPyq5JZt/jiyzp2wV41lFSyqlNeadcuRQnBCxhtvED30AUbPadh
wIY5KUp00kHRIA7EfdNIgm9DfsFFGxtqQGiiV8IuQ72naBQk5V23lqDrXYoJc3LTth60CP+cVyQX
avw9U5LEDhVo+Opt5jbupiyQGPmNXMaP2nXZRIK3p+paFN7w22SAR8RS27xXXFVVkK9LlOdoiPqe
dBAzZPW8jqNUc3IQMussZhpfpARSt68KCprRdR+woummkR9sa1bxoBPG8k4obJGgofyNUzh0sqMi
JMRMOBAZvyk6zDfcwNcUiZsm7fTeTxMIwqdOmcdqWaRCqMo5+oFBf1UmffHsQt2QC6CcorTJOcsy
adgmUg7BkYjtIkrlKbRHrbgkZCG3LGGSGJIhWdFq+JbKtSroqyZg604SRq+pgos3eUonmDyvrQSo
pSKqYdD6VoVyR9AsqVCkKds4t+K4ZfIjGAgiCfDePu/7leNTJX0W5A6QmUERC/ndbSUp+BzSIhNM
t6fEEoUP0W/0xomUXmVZv/EMRnRDDkvFdfx+EMGShLNR52vG60WQVmQQqDejsogSMLbkjPJFJTEE
EWi3dgVtgN7bj4IUj2dAxdL1Dl6RedSeKRIm1KPYzSudkv0uNRifpbOCNDQVDZqLZhT5t00SSgdd
y3DpQO3jQvWo7X4WLpmZKx10yaj4gisNvSBT7id+aELcwulg+xU0tgNl0wQ2TVuSb6NGSRRh1yXv
jfych5/A45Dc83+7LtMU58ePwfOq/C58zsyd9y/mKw4Mbih4T66HIh4SAE3GUrdrUBWBaB1jIp0s
E0bQ5Nx8bG38zSYXLKrqSP6hZoTRT5ukE4VxKPCu0nYiyrHBUfKLIPtGQteBFtB9bDy2NvPswJUH
GStELWD0ECaxMVeMAXiDJsY+EHItqXxXB27m7bGRuZIk6LRQPgAgBlQtf2DDqxCNq2o5oD20L0YU
GszxHK+zPVNj+iok54VnYUAjRkXw8Kr0yAWlhlJoqSxr4mJ/6uSiRzoJDHxXeuqT0Dms01bhcuip
cwyJB1UU8Eb2WY3+qr/9JWTMZCHvbE0CYlosioJNZHaHWDzYntoMyOrH8zoJuacWpjFgWboDL/oY
TYagBc80gJu/ZQVsjSRbwt4tTNz0DSX4biRInsTuxJ0fI+gbIJ7SE85V+xWy7Y+HNQ38/jWusWiK
DCAyllMGFA5KkWUqBNwuDhyj8bZcoYE613CGFL73W/H3Ml1pHFjwFuyOucWro3dnd4zdrrapWLaJ
Esuwi2LCsBVRo4cIhY/WFBm/mF15aC9LQN9p3/K/bAKehqIaSNDuasQC3UYZE3rcru31eNWKBOq2
ilp+4coCdwCzU96WTM4uJQ/xCTyVwAc3pfIrgaTi6yDkdsityhGheS0RiP/dPwd2Fywt5eg/7qYU
r0KwvSLoZe+4ev1SjmqIkO7qXxAHrpoVtef23Uv4HBqAoz1ev9mB/a8t8KjdLl/b1IPQKgmmUiCA
CDDPIgLSZ/c71eTPx5Ym99O/Fu3K0sRrUi6UYqQWlmRZFRoD5I+/WY6wYWlDTh4Ld3bY2xGFfCGy
4WiHIvTOf5eDUZwErJ2NGh77VWGXn5LVSkS0Hw9vaSInOfiyoB154GJu18Rq4Cd6zv3EkCYFYYC3
pQLEOZf/zN7kBe8BzJI5EYYJxnZkMujMkAoSHoNTsaaO/5mpyRGnfSXKuwD7kTqHJ/A66Q6Y4J97
mizxHC/N4Xg7XPkSh2poxq3SvzHJL8wFNMe+jz4TxlUZbmHj398D0CYAFfaf6gOipcnG99ohjEC2
rOy6SkZfCU2iKNPZ7BABWEtBrd7NlzbmvacETS+SAGAjGF/mf9mJq9GFeZDJgPA6O8GD9HBR6bkj
WwkDfsS+1hKcOwB4wqIhVBBCwvhYQ8ump/gl+qj743H7FZPjkVFB7aZD7Owk9qcPzTRBn+pCNLZk
YnIUKBbkO1QfObuaZ40gsvDOavmlXq1ZI8hfgfgbsRiYCG73CqMoPeLLxtmVbkma7Fjl21pZQAjc
70eA0fAHmC55JCCmzpEXegqSO4O3l8O18MocMk6ng+9SOUTomCmLhWTgJKyE47q1NnGQfQqRO8CE
vL3LuYpaxwlDqJIv1MeHeYrugRkZ9XERAgUg1Ecq7G7je3GQSX6wr4bEitOzz6M8rKYRwbNKC7IX
PMMJdDR0ZSDFYLUcgHhSRsC0fgiaTA/ERnf6JQa5cbFub7zbb5oMPWczqgqRANkHvLLOkzPXKpYb
PTXJ0u6fVsn/Rg/FUZAbgDUbyJ/JtonqkTwOjcR72a+0XLpkCaSiEWS6nqY80cTbsz7pfhRhwYVO
OXNGuxCiBTQBFH1A1t+9GQYf8i5pHe1rMHWiWKGjZJpogeGars5olF5qsgZAFynMGJVbgGVNEYpO
lWEz3/JCGnSKOrv7lokLGJSgAl9IE+0jljTeEf1gfoWGYq4hSb1pmE8mTNTkmxPMQJZUGYoEfUWo
aAUQIEu9VlCaf/djTa43FKW3ORGCS5ScY09jgoC4hyLXgvzQCyR65worRPqAviiLyrH3ZwUaA4gA
IYcJYfS7NoVgCHs2L8Ron0fpN9iAERh158cH5d7B3JqY7EkvA9lKFUnR3gUeM22sTtSQNXtsY247
3oxjshS81Lig5oQRNI9A6WmoCB3oXbLidoOuCGpdETbT+6Wgb2loEwfNNb7Qsz2sQsQxpDelr7Ps
wjNrmmsfNxlknEaeYoAFkLSduBm6dV3BKct0TxW5UUpHpjjzYa22AKYmvRYJlgIG5bYMTa9eMH0f
aN5aniyc03Y1N6RVuo/l8zuXFrocqeP2bZcU2WbeXLeWJqtXKqyYZG6d7rPQkBjNlfU8APqBtLJZ
7XrSegshxOzIoP0qy2jRGV3J7Z2XcXEcKFWKkfFvVIUUk4T8Z/aGHCHx2aUAacYng0zjH2MTT0l3
fOwzcYbB1Y0aBAeu/pBSswBv28IZGGdp4vxhCIhfCDehdDF1yVKQD0VYY728NldLxhK9NYJ2Ce0B
VLBjnHMnHgHY8sZDuOAJ5xdQRpKFhbos0DOT1IYyJDWTUnm6dwar8CgNcjo0KVJ0qtoSfSycbRcs
XATTWth4LoBsAKc0qqsQmpnmxcAJmrWyJ2Z7/2MwkuMnpbZHHvKFugy/z27UehXZ0rKCyH24e2t2
3FpXwSdd+jKSw1K27+sP/iduAM1yIsQXekmhIXgltrrzxQYmL+/aQx8qdiOrXfcmQSNbdPXHCz4t
nt9NwWTWq85FQl/ksj21olXOCIzQZsGp3W2glhGpVQBNlUEFUY1egE6iJT2KMlAS1dMLv6grfB/h
3U7L+POraRn6DPDEDKsRWAMYY4ECQY5LTVZoCH1Vdvk2WP2iM5I6yjpjPZ6F2QVB8XVk8EY/Oz2Z
hIDNZVpKkmyfZqnaC3id9q4adkbAIjkEIUtQC/wbBsVRVQ+EAugGmhhs+8r1kDbO9qXwCmJ9lW53
geNqqG+UKaBGS+jeGfcBzmu8daCCjrT0tIc/lwbK6Ws228e9tw+dxKScnKR4G9fKUkQ7XiUTByLw
cIijzAJyNHcNphwdM37h5yMtjKOFJpIzxHYP7AKgZS6Gu7YzjZxdkfOYIYCdxoieq+cBLP8MCQ6U
nmsN5MYpHcHcDtUBzTE69aMn7tnT5VUMID8UKs+KtaSuMRME4XsUKKMKnCwBv3C7eWkxCeC84nxf
ZIGapoHalgtTO2cBDx8ID8FFcnfKcGxWB53AJfm+9GNm00mypwcSyq6Pd+a0AfTPIQDLOWqyjUpO
U20ZJc0apsirfJ9ZrDqCocMVrfO6sOnI1lXF1aBHp0y12xGRFalLub35Qf5jfXLRpQqFqj9bw7pc
FsCGZMyR9fx+wev91V+mu/R6kJPV4oU2LuoCg2TXyTP16q/wvKNJoIF4nt/Khg8F3beF9+vsyFgW
8ythhwDpf7tBiqSBgCmKrPtwAGNUvEHVcsGpTKsU/1q6KxOTkERwhVyuwi7fKyt2HXyByM15E7VC
L7eM7mxEKLMuNU7N3qDgdPzfUU3WaygZ3k9LjMqzhC/uFRP6EmjFZ7LxLdSmlXVwkg1PHxUZH2/T
uWgB6V9AOJD/Fcfs8+10+m7gl56C8y8kKeFKFckiR6OhwGUm7o7BK0EO8oUD+H/YBM+0gI5VmZmG
fEICzZ4Q6ed9BTl0VjeOEShV10s0V/NzKiJKx/gUBRW026FFHXryub7NQRIvmuEqMv6LtO9ajtxY
tv0iRMBWAa8F044EyabnC4LkcOBtwX/9WWDcq92NxmnE1omRNJImgolyWVmZK9cSbERCgWfyGwXy
Js1B+TMx9v+N1gTpl15AGtz2/7f8OwEnN3AFyrZUGmFZu+utCkRK2hGoh7vR/DSs5kBX1nDajmeH
UAWrIVSMocuDCAz5v/NxakXeFByEOi56g3KzokGzJRDztiu8xKzr22XO1gYF23Nbsws38CQjyvy4
dNP+KY3+/AwfAbS5LaE+DIbPdPWOo1RSPHigYqmZVt9FH/h9+Kr6ffvs7/jgJL68tp3Wxj9b565q
fKnU8U1EeQMJsUR3gfQoBO/lGJhiwOJdG28iMAOip3TYjJ1JpRVff/kuPJsVJO/OV0AxlJ7KCr6g
7v56W8/7m0KRrbwblc7iowPl7nx8kco1SvtpXc/Wfcq6oCyKDlOEIkDJz6wWYh22pGlcYEPsgjy0
0l6mmZlAwbj2/1xf+Is5hjoaxbUsw0lAj2FO+hhSpSlLQiq3TJO3IvadrID+RdO8XDczubnZkFBW
B7kHtHzxGJzX+7Ne67QE4u8uH3w7Vx5DNK12OUpiay0XS+M5NTTztzHH1KYNDAEr9BTlhamnxu2o
5ivTtjAeNHRMybGJ2wKSzOdLRFVeAAIUYjyFW0C8VA+eaeHkxlqJeWErYCMgzkCQi/Tx3ItLoQq+
5W6o3OFFTZhqVvelajeGc311FibtzMrs8Beka/VcHSuXipnJo/vQHpEzvm7j8ixp2NOgM0U6UYQg
/FwDCbw+BdAJEXclIqDtty0VcH1KVWvhXWPlkUbMmHuxWbRxaRqyX7KeC7Hd1vFaFXhpTgkOGPpl
pn+QmVsR07bqCk0pXZG2LNHUjRh+x2pmejREL/xaEvfSs2LcuDLAa4RmJwAQZ1slyqJOTnS/csfi
ffS/81JGjdtSZBTaUINWunwrFPdJHjz3hWN8dLW/qUEdJ7mBuNXk1kQtgtAGWE9QLt0ZPWgJrq/L
nD0PuYzp+5CeBHMwikzzrRxXcZuJnV66TWVs6ywzyXegTDIaH9I+4mb8VFAWKFtB3Cdx6OjKruhv
eUA3umcP6m0FJdjk5fonqZfOAh0VSJWC+ALkVLp8friaZozrXqeIcYfytTRCs47VlWBzYcdTGaAs
1EoUA8posz2Abqqgz7qydgtptORw36MRLCYrTmJho6FXWgd5BsSUpjN8Po6w4bQcY167ebyXxr+l
YVhRZJhyMDKqJCvZ2QWPdGZsdoaT3JdIRqra1SrdlJu7oPhui5+QfFxfm+nHzBw51gTXkqKivoMb
6nxMqLD0bRXkjUvqLwFoNt1A640PYTn5VhafNZRirtu7fG7hMQAOEqQRFVQksCHODSqdXygq6Ro3
0DdKHaH+4KeWxt/qWmaK4fId8GIhtYfv/Ek8xLv8CSQFRrzHTnXJgavb659zuW9UJN8QeELlRAI2
dtq6JwFgkiaDkKhh46bZfU1+9PQmovnKiVyygfQidLjQO4ha3mz7B2qeCOBdadwKmM4QQn058kzt
f5t3xhCmfAcWcermnzdgFplIeNQUjTs6Nd4HIA8EVyP4SNeey5f75dzONNiTCUO7uQY8NOzoA7Jn
oq1HmyjdtCMUYlaO9KXXmCzhTONtDhjK70Y6sRQonVqgWNS4jUICs5b6Oxl8sCtrszAcpLIlEeEy
GMrA0H0+HF76/ojGgdbNLCc2kWpm6kqad9rP5wcMYhsnFmar35DSiABibl1AXEDJB8m5ne48rOXL
5+3s8PrQaJ7YBER5EgqcO8CQGnnVKFHrJmp62z2RDhF8vTMqtCqGz2nwMDbFm9inu4F7+wTin+B9
7FWHE9WE4r3/FAAejP7/5DbPTKV8zMP8hoyJg54mwTteP3IL64ovpQhQZWj+XLS36kMj4XFStq6n
c2FXJ21ot3z4uW5k3nLz/+bjP1ZmC1tUVV8VA2/ddLxtfMgum0mA+1n9DO7VtDe1O79Dd6qR3/di
9lL8JYETjbYvJyv+ZWGwvwpKkPAASkD6JVs+2cRtTrxCz/jgAhrNjLYBhf/1gc5JHqaBwgJ8KiJK
0InN8VptpnRikbYDEhLoc1fe4mP01Lz0N/U9aFM2xEpAIxre64EVjDbfyewPsa9/wXTiZxtcExE0
A/aLMBBtTudHSAjiLha4PLgc+hIkDUwpPyS8tq5bubwOMUy0ZaroGMLV+xuVnUwkSfI0H3tvcKWs
3xKQRmjgqciyV3ktIXcJUcCEyhjLBOuA+LM6LemJpa7OiFjzanQHc7T6nXIoHn2wD/dmZ2X2cECH
8b1v/o024+P1ES7N46nd6c9P7IZp2GSiUI7um3W/9vKedvt8jU5/9jS7Jz9blaNaRifJ6BpM3Xy1
hxrcdpr5EDtrqNOF6Ph89mYx0lBRAXQMsDSYX+kmsvJbfafusu244W/c+uTbYSM4xEVWGtqTleXZ
+cqJWzgQCMvRYItqA9q+4GDOxzrqI83KLpfdfuhiE/h+5gmvkRgy9UcTbcigoHhpUg802cdcfqm4
k1eBE2fdXeiBSx5JyoKM2za/GQdbXtNVu7xugMGadAJRncAz8/dNdbIOVQDiJdmXAP8HPN/MRzSB
jTIJtklfgJBFTYkjELFBGV4hm+u7a9kyYmSwF4CObZ6DoHqODC2Sl24FjEkH7EWmp0zsN/4u528h
FKivm7v0ewC4KBCoA9YHsf/cK+lUjIQxilQ3rMitJhQOiG5WIp6FSBIsGyLSaQjIdU1TZltNGmiK
mqKhunVgF/eRh6rtbtSZvkl/Eje9KVxZYLHMupsqtRTVqSEeKN1LTmhJZruaSbz0T+cfM9t1kQf9
z9jTVXd4EEFKQA4SqK8QhYVm2O94s9Uhl/w0vkCubai3smM0u+sTfplEhYgTYFWoQolTb8A83Z7r
ZTeAU0J1S1UA4NNUpAf03NDsuYhkRpp9EtzKzT7W95rE6KibeuJE2he4pbqv619yWan6/RJcvdBx
Qbp6njUWtJKWZEQDJf3WE6C+mVofY/9OMMN7LbxLwUUibNLytjzI+2CvutEDuav2yXH8kTxbZvKr
RLeAXhlbRTdBAzSuXCSX8RgYlzQdRXADlzKoP8/dQ1xxOS8ifN1Qfzegv6yNh1T5+1eFfnQp4Fn+
en02LmsUmI1Te7P3jgDmuI6ksNe3G7rvblwDMgHPn+7jn5WBKdNFe+7kYQl8QphzQPAvUF5+mkxi
TLHmKncQ+9XRoXHfj45/RKub5qDrNdl0Ouv6I/B9Vc78Q/liSI58276PH7S9FZxRteXaGemDRraZ
0JsFZKVLR9iE6pqgxuVVd/6ls5Chjqu6pSTVAJJpGSmhCT/uNXUN7HB56cEKsiGAdsNNoPX1fKXl
QOp9yjvN9QYzrkZmqHhFHEN0k/VBxdSAqSpaWOLYWYuILlsEpjVHjAt+L2lqOZ5ZNtDYPaRCq7lh
+a0dhEk81Mq41YJoc9jW4d0AUHgjHsdwZciL83pidxa6aIMnNRqvNXi+lyp8yrDixb9aO33qyaH6
FHTOEgZV3QlDnI+a24S1O9J42+r1RtH6ldff5LwvNvOJmVn8jmJhQIy+11wt0TZalxCTDsV3haRs
YrSpHSZNsXJlLdyQ00WFnDnWTkZi+3y7SGnpQc1W1NykeI8rMP47PNaOaFVnnRBug16wr3uGpRFC
nQktmxMnK+SLz+3lJKbK6BPN7fqMqf6rJnebyHvM0DbZV+nK4Jbu4wlwixQcgmeIxJ4bS0P0poKu
VXPBM0mYMIK1KM8yuuKCFqI/gFp/yb5RLsTrbnYlB42goZ1ZVl0CcrFMB4tzfEyTF1VDT45qE2yU
3jYgEGd34P2n4Kb6ijOnNKYebrTMGcp7BLBVDc7JJrVXEwqLAQPRJfDN4ZGMbprZJGhNODZyTFQ3
i5J9XeoMos2WgPVFg0ZAZIauY1MD35znebk5fkK8AH2nE2m8ojz5xrbQXg2oej9CwrttbpJwLTV2
WaSH20Dj60RVPvX3zZEI1TDWSqfjCgf/IdMUU4bGb8W3ngWmzE/PAjS60Y7hPZRsrUF85mtdXIsb
8sT8bHp6FQk7bHcEpz2aMusAnNRhVJYW99FAhtkENsIYlJVTsLQxgTyH6BwFeAa46PONCQ5K2tEB
l5Ync75BgisC7yV0BFfO2vTtc3cCbSzc+3hFAlY/cye0UNAQ3CmIFZ8Q4du2yo6GeXP0mfNhMOd7
E7Jb0YSus0NdwTJt+2b/av+wz5vP58fmAK7pPwFY6h/BqPW+3T5st29Pfx8ewRtoHSzffTvsPfPw
sAaZWlqO00+eXZKF3rU1H7Bb67E2++iZDoeOlk4r3UmAa1yfn8Uo5dTY7MbyUn/k+qCqrgKIfVHt
AXiU6bOaOdKXUDqqaqfPyl6/iYqDByL268aXbq1T27Nba9K75lGGtVGSdxXJy66y0MV+3cavtue1
DTDz7r4nFkXdU9U9gGuxdybGHhCogYZJBtEpnfSc7NjumW5BYcdHX/+e3+B5DMlxa+2JvBSA6hQc
ZgDjIyM8P+Wx2ihKEuOe8YePvN+20z3ts3q8C/lB1JwqS1fmd+mIoSYCXit4fwREs71f1nopTJwJ
bumJTEMLVbBSQ/h9W8wnF0la+C4JLwy8Qc4PMRAFGWBcCXEd6Buau6eR/RBLZd/UpuaPZ/3ch2Zp
EWZHQHE8bukueXtJGRQzjn/WGuGWzvnpl8x8mD70qjy201i1w+B6SocX2AeAECvb6XeRro14dtGB
nyEYMooRp2zYg7/zzYBuwBdnBqtu3r6cp51u/fxq3FiGef/dvUGkiRUMCWaw4jmfE41X7Dwcckho
vjTmGm3c0oEC4aUE8RGQSSPRer4cYxnoWVg04I4AY0cz7Ftlm6ftyq5anOkTI7MZELS6gowQJ24P
X6EDYQkqlAaMovnn9ZO7uHtP7MwuCE6RLa5rDKbxe4hvUY5GkTIeVuKj5SlDr/t0EaFjYPqKk8SM
WOmZMbY9ccEjhIfCTTtsJfB7XB/KUoRpYEmAu6bIi6jyuREQg7R+kGXEHXRAJl/Qk1A80x6dokhO
5F/XbS0uz4mtmUOXRXBHVVFKXN84jN9iZBVlZUp8LWhecmYgbP0tOeP2/tWAOJk3qW26igQlcQuQ
eUfKjnPRHILS6vsHBFM9iomGcbw+soV7EeuE5y2ucQP4g9nu1sHK7BeJQlxDG4aDLgWlXYfSZizI
LUeWCEw84YrFhS0IsVjoY6ugRJjwxOfrZgwqBDkEOBWlAq9RhAxPy5+uD2phuc5MzLIENMxlEEbA
n0ixyhTAelWkTUYnTdc0YxY2OkW/AR4B4vS3MdvoyRj6dSzBUFn+ATIkQLf80K/0Eq7ZmP78ZFOM
tUh9WsFGHX9gLA3dSv0KHHpxvpDMVDUkOjQEb+cmDDK0ST1ge/cJycDvMTwRgie+KoDjK0Ybx/XV
WdpyaPYCcE8DHwaeDufWZD9LIRveEVeQ88Bugxyc1aMeM48HaJ1Kw2DT5MHKAf7VP59dMUgTUwra
OPRKYrnOjTaFFzRSKmKIIIi+peBqfok2L5XVQfqxhJBGad75DMKTm+P9/fu9bh3ZAM24GwmacWbH
ZDAAdmwtdlmciJNvmk1EKgBUCK4H7B6jfqrDXjdjvYE0AwoxEFRmrVao7PrUL+2l01mQz2chqsCC
gm44ArWoR6U6RvIuCVcqtIsm4E5ABYRzgTU+N9FlfQpGIYm46njX+Y8j2qg6feV8L7kQAMz+sTFz
WoYPIvWwVuEnx+67l+pvIef29Zki01RcbJgTG7MzUSti1SCTj5aK/bB/4Tbe1GaNvYPXNH7FrHqD
PlSzf1NY5SAIfvrJTWHaWKByZWheyM3jz+6I47MjaAgKTWjTQG7SC1iPf51ISUFVhRjmtTUhjSSy
rWY9/JvtRRQkREA/ATDK/FS3XB36IadYbM1XHdlPQCeV5m/FQHZyI6d3BD1T1sqsLUwacqYQfwLw
DyRos0lDnB5LHU2oq9HnIdnhBZRDsUvO4/8+wEC7P53U1dHXD5Lz802WDs3QVVJIEcaghUHMlNxK
WlTfO653K0dm6ZD+xxSKpeemkkyrSk0TsJ959Rip7Yvay680lGoGOnTNDKAl61yfxLmqEYrQUwsI
kDRAeP3mPM9N+okOm2FK3bcagsEVHlQvSOdYiRnhnYVuLzO54wx8Wk5t6XZnvsk2tLFJtUUx4PqX
LJ1lBFfQWUfW97KxKdO0sk/UirqGsBfIgyj+GIh9rttYnF/AUghauBHJzaUiBBprQ+vn1C2DMTJR
A7uHnjxSMxpyysr9GG2um1scElR+UPOetKnm/NoALo1y6NXUBR0c09CPluuf9fh83Yi8dKGiaoo8
ORphACCceXY6BKoQDg11K6j6BN2hA2sW7u3hb1/fiwlrdcfQ0Rwp3pcEGTp1A8a+xDtkI2fZNhSO
fRsz1DlYL/hs8LpbPwB5EkS9mntxDXp82ZUwbTYcIsBOAfhD19j5Zuv6uuJVPVDXC1JAxRUnqA8d
Hnr+Tq4tTTIJ2jNMLhv/Yh0oFkGder1Qb5y58KpTdLB2KNSVOihQU1o/CGBo23hINq5UNn8rE3NP
fmpq2oEnAVTVoU9AiGCqMVunxy8NxfIBfP5IV6BFCSiyY7brIQNtIBK4QxjQs9j0Qfw+oncxYff+
5se32U2IWWCBYQb7h4fGNP5FlEcB+wCiE9gjcX5tIoGeaQkYRNxwJE8Igp5IRUvT62Vx5bz9hlcX
04FgH7IsQI9CIvB8OgIIs4HK0YCPxk2V7GLWWpIz2JzdoYy1lay7kP207DthN/muAMkbSCJQ9ZVs
+DqGgV8/Kb/vi2tfM3tZSRNldeHjaxIyMLWxDHB9/hG6jVZvvOxAUjcKuKkQ5OwM9OdAWAnwe8iv
8N2Q22ong2W2d0CyBJUlwLKFg6HsgFu2CnIY+FaJDnqE53Rs1nUMguA3Kdinfcia+I43DhdADYzX
r0l0JrohVM3UlFsdgdiDv9OKwSTt2mAxs9fGOoU1JxtRiMAIPvYUXqFFsyGIetG6eX06l/wOSsWo
V09vOuRnzy3wOC5wxn3dpf19PYKzM3zSFTAgNitX1FLGBk1bIHWfwEMAYMzOFIoWfhhkWLYK5yZn
b+BksihiI9TkGG4l0GIY6P0jJjbTEYIV9s+3zr6/VUZ+FRVq2xS/p/BnYLr9EFvIRDArMtcKKAsZ
AmjBQEVjUushCpm9NNtSrqkSRLqr+J/i8Jn1HIxmn2X2aWilrerpym15ScYBV3pqbxaVRGVfKnUB
e1T/Ev1bT3FKCObxzqUBbu2iZGJpph1TE8s4hFFnGr3jZbsAQSEZHmo5Bg9NbyaSrQwKNiBE4YG6
R9Y0feSllUjvg2SO0BpMBVaUx6R90dvH2GPaGG9jYa2zYvFamOZtauIAJmQO5eybLvdLLdXdZKf3
7x449QIUm3bqtoV4uur2K7XWpZQ5PbU390o0JkZQwl4LqtQxT18141VsApPcabnpGw+FDk8NcoQx
tEn8APpCTxtXIr25YMJv3HX6DXNfFICoYOpGcHvvTgxML3sEzTgLoTMjWYaxQfeHrD4ggjEV6owp
iE57m4qfYlgdqwC6Th6TVrt2py0zdxmo24IaCeUiAJFn12QtBmIVxthSHdbfVUpkgPLvojAJ2Sf+
toxW/MdCG8pUZ0cJFdE7ZBDl2RYuIZEh5H6hu1CDULit3WvAnrl+/16adcrZCP6PfHfdZy0VEk9t
zmvgyLIXHvFzTDsQ0KDwcQKz3wo2yHvYvc5eM/gJ0KFZELh00YhtpSu18cu2RRzbkzHP8xEDKXnA
J/ta79ScHNqiB/KyhVqeRfgmGLhZ8zsQ5abZQZUtnq81hk6+8nKN/5nzXyTKybXQ9H5Uax3sl0ax
V4Q3XTGpuBMV9E8GwcoeX9xPiHwhEYb6IKoL5xdEpAbaoHsVjvUgMbBHmQa3EkSkET0I5F5WSjNe
KxYtu5ITm7NrD8TVoFkFcNdVFFvddBR61ZhcFIKBfGCkfi2eJe/v9T21FOWj9o7nIRiF0BcxG6au
RSWYYzvdDTXRqrM3EWicPH66bmRx3ZCrBVcx2CsBcjify6FqJDWvdOpGUWqG8tbrEot6dq1yU1gT
1vx9OV9sEuwRMKYjQ4dX77kxIrTAq3M4AnR/W9Eu2omQRceBZD5TUSXy2ZOBezgACxSqcKMlsC9U
wbbk5j6/6az3CSPlsXR389yxP4mZIZQDOQqqKLLz/Of6rCzuMLzlkHjAxFy8lwOByDzr4Mi1IHN1
Dzt4iA9xY+EV4sRD/xFXJSjc364bXbrpIUsClDHgoEBkzMIRUcob1MNhVOcKy2JEIzfppjFAvZYj
JpFWnneLu+vE2mwtyrqKo1LDhiZwiYX8pcp/BrzWrg9p8Q2JeALtjVAzxT6e7eHBSONMFgK4fuEl
bThLyFfLd0335PtvSb1NatYA2CeGuI1uo8xNpW2vUZB/5MCCfEXG7TARBTSgoRoKu1KK19qvN1W4
KfRN0W2vf+vCSUCEANYfsI2DA+U3+XriwWJVGYMO9PCuzwcw57+r3hGdgyzu7qtojfBqoRcBcDzA
yQHOQ2nJmL+UYoMOuZFMLgyBPuKSchsEm5Fuh0plEaReM8rGOrZiJOla1o/4nzIogZ+0buX4L/q1
CRsIzjIJSba5XrAvjXVZCK3uSr4daHaeb9JjU5kaEgsBoNHSka9dz0vb/NTiLBqgqepHUTC5tRBv
dX8U3v0stnOvRo/XdxV3bx1CkutLu2ZydrIaL2+iZIDJIY7tUUVcXz/1yV2OLmU/6WxV0FY69dYM
Tn9+spdSDG/kbT8Z3Hv7lIc3sfen9I8Qa7CysN1eH96St5okEuFYcSdeVCq1RlZ4hQyOm0KoRKgO
kr7tBEaAYgSBrv7WCCsB1mJuDx3YE4va1LT3GwefDK+rugzoCeDUZEBk9H2PV5O/Le4VB8yB7EO1
S0b2U01CYk8xyJNa9sTNkeLpa2fJytJOu2V2pehIURkYNvpbQdhyPtOS3w4QHEd+GBvZpv6XXPBt
TXWWd2vcTEv+4dTSbE0ToUjAtQFLifdRixWb3kKS3lhJjOyYsLKki8NSodOK7j1c/vMZ9tvAh6px
QF0UnxBBRY4qQ6aF5KYkruWGf4FOF1P426IB/AlKmtNNcbKacdGOflmGdEKfhNEOjQAj3ZH8e7Ra
4T3u7TgorPgZigz11yDdhHwwwQMBOEyzU/qngWzkeK0iueSVoKcI6BtySXDKc2xWGRtVJqRIHqcd
tHbH50o6qrodkI9CSHc0v1f8/EVRXq8fo8UFPjE6e73FqC2QPoPRFj5X6H+AXLTq/KdBnwjqlys3
4xRXXUw6LkQUXHHjI3N8PumioJAshLKGK4apbCYJEIRCUq5xfixuoxMrs9PRjGEitmOBhJy0H1JU
4lANatEF30HLe1gDTCy9u8ALg3ttkt8E0nN22XcKyABxdSMN9laL1tcIFW8PpDvRjX70X5IVhNHi
0DB1OCN44UMT4HwCR6mMkiziSOtH73oNJ65+cf4qC2uglqWFIojIAJyZeqEvAmQaJkqbDtTt9adw
dPV6JdRc2nUTwvY3Hobi/GwcFW29Gt0R1AUXM9PK9x4kEEb2UkL6p9M+r+/wyUXNNx36bKbpQivO
RUt8qXRRFKHNDR2h9ihXLJcfkxE1mAeO9PWaZ15KrwE6+o81Mis6oR6SyMBPUzfj+k7Jb8UczFLR
eyXspOwzAKmWZ1YaPFuQHKIksIpKAsfPuO+TyoYgOxvj155DL57v9OCF9inzjDuvewhyCKiYAtju
eyS5w0MMtRRxN7UBj3wP3okduM71Fgf3iBZhsIOwTEDnSHYDEutmYEJ6pH7I5MG6PrMLV/DZWGc5
S1A/eyHIL6jL5eDY1RudCCYg8eikOqDlp9vV0lrJaWlfQpoTfZ5IXcKPzGa3Q/QIySusZUojM8rE
W10odtcHtXTEINyAhjmcaiRSpkGfXAyG1zQDaCqpG+eqytpENkyqgAhATJFRKnyfrlx6yuQgLvan
gcIrlAZA9DlHQ1ExiNOm9qh7+6YxC1gXQDFfpgz/28ftV2R9QZWbveGfPkNJ2pzy+ip+bUhits/X
h77Q8okAHT1TeIyh8Axe7/OxB0GHbnMZn6L2ttKwlFopOcTBljQ7cdy1fWx2bs3B9L0XAXYbA7xb
HMTuYEms1+g7lkDgZ4+F2bcYeqj4kl7qrlBuSR1uhdImeJwMxxzsrsYG+Y4s+uspZoX31Q/IRIa1
SvVSdunsC2b3SCn1EOoa8FwJko+cOpw3uzYEX5zmUI213cPU+zH+FEnM0nzXr6Exll6R6MTX0R+J
9CE25CxC0ZukFfK21kGGjX7mSnaadHxUgbupk8dIuZO9WyjE+9F3nf7VlKeo2w3fI1jYNVQbo3cx
HMy+YJLCWSVDKhaBoST/qd/Tx35Np3npWYfaF0reKE2JBGDL813TqAL0tEquu57xhnesn3pWi1ZD
PatutSE1dTVmRnRIazO4V4zMLLztMFron7GktTlbcA8GOAYoasQIn1A4OP+S1pfSsOgkPLxHUJFk
+2RN72HptocF/GSQIRhgAJ7tysBX8oJwiMLW+qaBKu1WqB8k7XbikykfCqKykh/CNQaIaaVnHuLM
6Gwjdk3ISy9TddfInjTjayp01YqzcvYX3JAxJcNAZAU1JaAyz+cOu6Qt9FxAJkCMAFJOwTyvpmoJ
dEL+nME9mW3QR04P0DFqvn20BU1jdStGjf5AqECYVBj/IrsKZwT4LhaUggNj9vbgcpmlUo3VrIVb
qdx494J2SJDCT4/Xh74QICAPCEgjRTYAdEaz6eV1GalljOmNkRQSEffL8aHhW5QsfERzwVr2YWk1
T83NhjVI+eBxqFeB/P62lj+L8FYDHff/bUizI2kIcdGMA4YUNcj+Q/CrcKRKYXJp05voX8TbaDDH
MknKxLMkznaOLtdJ3Ki54aZoJ46lJ6VBgVB4a+S1DbHUT3hmaeYSVdBb5XGWgR1HLl4T9AANUDKt
1A33HNrxQ24wWn7yBk85q14DLS+6OSgPUbhjZHKAkTs/IFKucKMJS8OVN+q4ieP7BOIBXmMq8l0s
Gajs7bTmWBv7QnkSwOgbPStotF7T+5z8y9wVTA4OeWtZBJnobGHVQVVCrnHDbdHTX4PQY9RQJq98
k+sr2ZyFEB1AA4A9NUTNYPSdWcpyOayjUTDQkJRZmn8zpA2ro50UPujdy/XdunQi/mPqgo0wgxJC
b7S+56binnsgKEDLOIAB140sBDfwazKyjujXRG/4HFSXe2E0CBE2T5g8lpqVJabWvEkcD4Lw1u92
CZAI4a5LP6gAyE5pG+BFbDbAv9XClq5ARi5XESkOCVEWfsNFMk90JADa1S3BiUkK8T2XyjeAXKBG
QzsnUfjao3shr4AOb/T/Itk56Qz/JrZOIlqxlIC47CSspKSZYJcqqinpqiFE18PCHBJHZGphX5/t
yyWFTbTa4AUJfWP5F6N5YrOLkevv68hza0SGfu00kIbtVuBBywM7MTK77nktD2KoB57Lk79RdDSc
LGMgzCSQM/4WFNHKxrV38eVVAS0FqNqAOQJFC30+lWikH0QPJRQ3UADB9d7zkLiVr27a4E+S3QCX
8t/P4rRqoH8CnPCCgqVViwCkD5HhiujTHMZ9uRPLaK2IOr2Zzl0KxnRiZOZUuQIWhEoJDFfVGltS
bnKoNFADrV/yJoseeuOVeH8GoVg58wuRFMziviBQSEYyc14kyXAf83jEGegyN5ejvQdRN2hisGrX
TDAh6nRBu6n80FrFIC88Lc5Nzy4sI81rQxcqw61Qxuzj54ceenXb3oIilBdtMkv/Y9QgDmgdmtuC
9nR9Tf+XgSONDGAAxj33Q1SFCEASTPMtZQ3Lup8IiKZbRd5mI26zEclOU/H9Zz6qK7tpgRgBWSoJ
kFAVzIC4qWdZF6IVdRVmuDwgH3N8AkERsM7f1CRQvRHMHhVJiNzZPvsYGf4TKexNdbSGg2EBawW1
REDcnetTsXSaTr9ndn6jMlWgk43vIc9aB/pP35SJ3SL5Kcnv6iofzjS6+T5XwVgNjnoAMhDnnt/f
fgj4GdFrHCYdOgshHkShtinFt84znKoKIFvseCqclaSblYd6FHR5lVvaj3jeadyEOLTY/BErhybI
HYHukm/oGm3BtO8uvxCUyOjLhSiFOF0bJ05Tl5TYJ8FouFDCvg+EANLGlX+8PueX1zr2gALvC65+
QIPnCpW5lNS8G3AZGKCW5mD6iPojzyFFi7ftKtHx4gKjsjjVaNANSWchExr+cx0KNDhoXDFjaYcX
oQ9Ara7njMsZi9DPrQh3YrwJhZ4Jcm/qZJMXI1qmYpvrlKn6kw/R5eszsHD5outMMUCLhGZQwFjP
Z1lNqkCloYfrEDA37eAhsSZB+YLXK8dtzc7sWdHIFR9LEQGU0Ki3PMy2aBPcq3i6RSt9G2uGZg+K
sApAP1vB0NDbmsHqdBME5hrWZnFvnszaLBwMpTwtDI67lrTxpx7EwPhAn+X6yixe6CdLo83Seyqe
LCDJx0hGz/SAslM3PvbN8zeNLL+5H6hz3d4CTQMOg44mBPyGkHCOH9JoJCbSkHpuzIRHEcDH4Km3
JnDGEyjQa2TZ6IaAIeyG7t0WRDXXrS+dRDDWTV1NKthRfsFVJ6c9UXt1wul5LtUCliH2Q9eokr2K
HFjldqVNbCkcO7U187Ton5eENs0QjnUbqn6U6UOprZhYOusT/x1FvAc8wRw4H3Iv8VAJ8VxI1lNQ
AUcSa/qDp+wkZU/WVm7abXNPiWYVWELlBWLds91IygzNUCMHrCwVbxCcmOhcsYRA+CFIhFe6fCN3
31W38iJaMTqniK0h6V2QofDcZsiAWkZa1DhUIl5+YMeuxwQd0BQYczlYCzoX7UL4EPlh0JmjH+jc
YXk4EnlcVR4AROq+LnDA2TiYnmTxvbb2vlzcKCe2Zpdko2ZFGomYWD/7W8RPuvqnFP5NwIn67j/j
mTng1OO+oEYYj0YA693Lu8qG9lI/fETxLcgnc19b8fgLeQM8+04szlyxotSgBZVhkXj9XVvfqsC2
iLqPasqtnx8L5JRBsUukm75LnUoOttcP+kIieTIPBjDwgE9wk9luzVNSjEMK8zoqUUwi9pB+FdKn
4j8YxaOUbo1aYaLCkngfD4qV/Ysb/8T6r9M98TPjOKFAitoDGkliJUBGWk+3tLNSaACTlTtv6ZYA
2z7+AlkF4qzZVo0qNYslH88+lLagYBD8D2fftRu5Eiz5RQXQm1eadlKz5TXSC3FmpKEt2qL9+hul
3b3bXU00cc7DDAYjQMlyWVmZkRHb2zO5eBLQA48OQkjMA7N0eRImOAK90+HGEkRzrslab0x00y37
cNv3/viLlS5knlaMLiR+sHz8V6PFA1MiBgztUNtWRWXsnoS5JbhEgY8iu3H2cohGafUvZm2q2E2i
zwSdZZu0dOv6vZNXJUMX5/bsM4RNLKHGnBkDPiPrVGg4OZ3xPFd+5E8bfTt6YLoLgT0B1V+NWSEr
e2jJuZvobEOyQrN4JHc58a2VRGOZwLlP6Y5lH9C2AsbYqfLGaWW31NeYOhZPzI8KkcljYeT8Lu2l
sQl2eQkLDeiGOxr0tdf2te1qoeGWxT1jiSuBpbeRMr9CLUYCsWb3H64z3uSuoP0SpMsitLmoplQi
M5w9miZdOd3Y1RatKWHtKcq9Va3cLEte99yYECdbSt8NusyNza+8g6s5QibsvzjBcyPK5Zxa+TxF
lMC1I9wIm8bLlM9cBRm3/J6E1JWHaEfRYOx0w7ypCq8Y87VzxBdNvLSxeTCfEmRZwL15+QFhp7Z5
TM0wSJG7zDUXABwPPRBALSHhRu9Yv+ny31Z1LBLIGCUbk7z9e+9xZl+8v8Elik7J3AghhunnLR6b
Y/5Uu5O0qfT+WcLjP1ntxVg6s4A34OgAqwXMtrCwk5SmpFdsnJvB2NIs0JU/c/PehHdSmW9DbYDr
Mj3I7cnsdx2lPqg5j4a9mrnmVsSJR4yL0AHUFMgACBeuwiRWgfOawG2iE2R6jru9VYN0DKSDEQO1
5Ng7JvgCajUNylJ+vj3rC70ZvCYAQhyILYLoxxDuBMUa6hY+nQTpPVdbHDfg0ka6BQsAPYwg21r7
xCfUV4ZN4da7tXfL0pvCQqiBBDbaEfDuFZYg7oa2yRSN8G1v5JkXJxuqPfV+drLRQOeHysPKeBfy
aTAIcll0A9oQ3hN85RiaNM9yhQStKbmsJj4gLt0ERfrWscKtWf2V7MFVV0/XwiJfmBVegTKVtQqr
R4Iyfx7lB6UDqbFpARnpgOViAxpLxK2t18RrzPHLEwzgGvDDMnhIxGS2HCexOlcd7nww6sqJgz4p
OvvMAnrcYXedBtbVNRY/vmGFDQ0JIYiuAJ7EpUcEV5bgqI1WA5MTAXc5tLFi6HpE+h3YJ/a3V3Ph
4rMQs4EMAWTyBtjaL30WK7vBSAku3b609hayFFZyR6m1s4zEldV3E0yitw0uHhdOjQNuEjQMqGLV
s0rHtp40BW6aoAyCwhLo59CgNBr7xKJoI3uE3roLsQZfLsGDZ4LCGbg2DRkcRNVeqvwqomclelXX
IoClGBoknpxQF8h2TiB3ORNxpCeKWqQk6HMoVRFfL/DnPlXhuPDmkwunnbpt1G4VOvh1uQYH4YdG
XPFz68I66HIUdW0Xk8AMZ+q0LeBFemBUTt3rIEpbg2IurjoYJDTUS4BWF6v8Sd4oEI6pYA1SoHGK
bU273aQmCDPQoZBX0EWSV/PwC3cFWthAHIDKAk+YCU+vgnWkw3oS4D2goKconVecbLYpw1MRVg7a
JEBli7xZDAbV8k6pTwW9K8eVK3Jx4AYnxzTQAAJFq8tFVrMh70hSkGA0tlbNNmadeCZKxjjNjfoF
sa6V3b4Q+ICIA7KWoOKESI8mhAStAf7vERkfaDcbkmdXKOAkRC683izXCFQW/ZSMyYVYOc4x0kyX
Y2OjFEZZ1MIWchUu9vKOxNK47wG/8qy8PEY2evazvNQPQxlPbiwbaxfx4uyi1oGnCwq4KJBdfgGZ
4nzqYokEIXaunSNrEKNkddeBMSZlH3H+vuJKlm4iWJOhNITuVpQ9L+3N9jCNIcVqtvQuTDOv/asZ
rs70ExQfTD1z8PyW1qqNSwf13KawohnoozpVhk3aOMZcOZXfoZcj/x26twe3NJeQiuYE1igYa+LY
hqbvGdFtEjRG+FHU5abKQZkJ6qP8E80bGotWSrZL9lAMR+Udb09cdsLTs8xkpaMZ1q4z3ZQlW3Jq
t3KnuFL9MtLd7bEteYJzW8I+yZJECku+T4ZxdpIOiPs1d7p0gZ5bEM55XTCzYNVEgreYKb7htgnx
CcCit8fB11p02gBL4LZAghOZOuHEGY3BZGoj9DJq4zhau2h8scJ9VYN/Xq5xgfjx422Di8MCCo3z
v6PA9gO1PEt16FqZthy0EBQzJKmI7bIQQjCqtJXW5H+WHBcK6mi9QJpDhQLa5dGqO7lSCoogr9Lf
BuO+MH/Fa52QizfuuQ3hKNU5dmODxG0Qgr869Nu32dqZmYspLBzTS9Rv+9taK8mtjMsUtvlosTyc
e9i0lb9599eyT1X/cXuRFh3x2bhEN2ioBIkUA9tbhQ+S8jsZBMhqIIU75Iub7+h9btaYVZcOFFpm
ARwGngw9pUJIbtcDSzpLik5mPkjerOqTMxfFGiPGUl0Z8S8w7ToSBtCKFW5wmoRK1FQVwDle7cQu
KoygJzP9yv94rcBzKe3WLC7t93OD/Odn+71uwyqUVUBa6sIGP7Pf27/7Rga7u71ysBaHBr4X4IKR
dQcmSJhBq4qZZSUGSrV252Xoskrmf+oDuh6KASD66pA1x9jezLhkJhkZ+PDeSD/o/LSyc5Yul/Ov
EE6dXsb2TGITECz63YGm4cB+NfYrnh/AvI8O6NAl6IZ4YxmMiRsq9/gS0t3P2RridWnaOQkiVH4M
BQBF4WDmEnjFB2UMA7AIOVUGGGh6rGfb6TO24kGXEmFIQv2vKfHaMaLZork1A+ICfVELVGTAJRwK
I92hjfU02D3SUU9ZASZxSz7q2lPTrWBslk4OBCI41w/XbRIfs21atXpR4P3TSseJxKCSWPEGC0uK
g8lRZhxjhgv2cgv3hlma1lxEp9YG3VgSwSHgzss+4xpPunY1CFxYOhvPODS7ggMegb1gLq/kNurU
PD7Rv9oBzdYnkGQcqJ8dxyc0U4TPEQhrU3QGb27vXL4jLm5CSJxynQ0AhyRQZYkVgGjKU7XuzfgE
OvhR9TjqQGuhB+LoyX1lbuphJVpZsffjgs8dwzQXAythT04KSFl+xkrukOlkt29QQPSa4tCkD7dH
eLWOXMQVyT2Mz9YBVxeOZiezqBxCLTr1be7XhbZrhm2ePda29hoS77atq0XktoAbAiqKs4GJ3Um0
rv6vLaCwAJXZ1qAdYybZrmJG1gwJDt0aaRelmRWduvChHlTwXEKpmCpOvUZIsGgIzy1sSI5DFomj
LWSoGrwYotPYq16KHiFLe0hne18qv29P3bVD4XOHI6DhfoLMn84P/NnOyFMJ1LtDHJ9A0NQMkJ1M
Jw9JDk+j5WFUk7s8B7YNXARo5cEekcrP1bEu7c3zLxAmlbMAlN2YxSfgL8Yw25P+0BoQA9Sol7XQ
HsypJ0fft4e9NL9cdVLGExPVC7FwZKpVm6s2jU8SHpdgldAGkEeF+9Xa5rIdE+T6AOzhLPCfn81u
36LpWh+r+KTlOyn65sQrIK+I/zX1LxYRz/P/NSN4sbRGq6zBYKaPJr9KoKaXgRkta922Bg/L2ua8
Dti4OQ43BlQBqWzxvFU1NKHxCoM5NrkyfNhHmgxOGAeR1fv660R+Zam8csavYXLcKFT08HbAE/YK
QVpMU83yCZ4abGFbshse0/t4H7eBujXWSmvcN4ne2TIspOi5MAgy5JerVlesH2N5iME2jCaV+wgH
4Rgmr0TZxmsb0eZvnitbfG+A44RDcoWli4hu9RPr49Pdr0/Taf3TSXZOtvO12Zz2G/R+nTYn58l/
ggSD8/SUepvvFxAduggnvZdv/+Hl8yF4/wYloXMPRp1D4H4E/sPsBrH/9ffxzd4/3k3uznQ65wD+
24/d8+MXWOYf3edH1z+sLNCSw+d5lP83EMHh5yUa/0w+kCjQHpjT7DRnXkuY8Im/NVnclZwdp0yd
E7UvR9iIUsQ+Rmcg0IvWgoKfIOraDK5mxO0AiIstvKBINJoMdKQnWU8do/yn1xInzoC+m/5AHXrW
Eleh47avfOTl6mHH5sYFg6grZS+N8VRAgGcgJRrCVA+Yr+1tx8Wd4a1PE7YmWmCAtyINHNcB0kn/
rEAxFucX3J14LmvwjGK6zyBjnqTyHJ8yEPZlObr7VyL2JQNoW4WoLA/wcGNfLmA3ZFo/lDZOVq7D
tddwVfHU1N7tSVrwulzyE5EARHcQowqPVqPMAG8PLQR1T86D7iorQfjS/rj4/WI+JkyQz2P896Pr
dI4paP5l32QnFAwcc/ddmS+W7BnJG6E5qL6dUfOqycmqvST/jfMcUcN/gIqiYnY+ZOVyYnvW6bU1
YWL7nmonq9LlvRoOK93mS44fNQhUIjA+cATYgpW4L/oERS5c1VmM5iFQBO4gHpuqjxDIzhy8uta6
6a8hynxcZxaFlNFgqmYuh7A4/wEc2XmxvJffp4fMzdzW/UXQA4tnnsMO7/cf/uj6X5Z7cP7ZqePK
qbvuvRQ+Qzh2IDJhWayG8UnN7iULWhVowZyRyOT1pjo3gA0/alPq5WbnmJ11J6vxdoSUhXxHrC8m
l64+/a6Ujzh6GUY0am771Ot0UHXFiQsvAQ+0EnwvXGAXsyYcs5QOQx8ZBBu0Bveg5KWAEnZg67Dz
9zKv0UNe+rdP3ILzvzAoxDkZjVqJapgflPgeYjv0WunODmOPlCtbcCFYhCHokaPiBGYMkdVOHVol
ibsMUnHSR90Dkll4qgw+udajKqTQ9A99/nV7aD/1SsHl8ogDnTl48qL1SfAmmtEUaVPmyUltfskW
PLvMoIcdK1uFgCg8tPegJ/NtMu6N5FUjxO3Yw6wAGDSscTMtOE+0eclo9OJFIQCPLs94mzRSW0YY
+2jKMWgkJ1BG0upfM7zwrX5mRdg7rJCmgkHa6tSnn9o21bdd/MYKH5TZt+d1aSVBJQFr6GMBbY0Q
LyQd3iSsm9ITm9HlFZTRIewLEGf2vwsaOzb6TV28e27bXDoX5zaF+CE0woRQAps24kc0vfqaH3XH
MtZdiDL8e1NA2KI3D4KAaIXmJ+YsVDHqKcELsUxPMnN7rjnuA6lZaw8hO5LVtNCim9QV5DHAooWq
rCEMrO97GUQFDNao5BNIOPYprw0OL6TahpF8THpor0JJ13gk8aYGxqJBZ5SdvIwppnwYgrr/Hoj6
h/7W7tvWbcZ/oPBbJ+8dCo0jgp+03cfGzgTvDdunymeqrdHvLPkPgAQxX4i68XQQ/EdizN1M0jo9
JTPbohAGIJtB76kMrsq1Cv7SKQKljowthz56II8uFyZkSZYTO09PSvKFBHO6lqZf2tcGSrZACP6k
yYTf39bJpNsZlsJGYEr6eZ/Oxzq/h/aQA0ziwCBBwf619iROEdJJaLZHfRoBj3Avp2YLdi/IO50K
Ay1Dau+k6QGJ0ZXTszhzZ1aEu1jDiwg1oQEzZ6S2Q5n1hUz9mtjf4vSdGRGcHCatMGS7S09S+Xek
R9325OJNsnaxkTlW+ZGudV8vxYqgPv6BcwD2//M+Ozun8qBOCOcwdXLkxdl9LqWOqYH5qFjjpF3a
4ueGhIGxUW8hNAlDivks6a0vm7j/T4nZbgrNu+17Fk2hDIW4iadQRawiuoTHhMwtThNrPKV/sjsU
eolrN28p+b5taulZDj4wgPdUrimO9PflcZJA4gfFTryVlEh/oFOxsxrJ4VpAYTb5WTh7qg5iY9ci
r0myhuNeWDvYNvFGQ0zAKUIvbWu5NuREge1efaqqXQGhAbj0NYXwhdm8sCL4JiMaiY1MfnzqLLl0
KiBPjfRehWD1OBtPmbZfmVD+0UK4ASIboPpRy0ZzmihSNimJliOznpy6VJHuwiyvPSk3QXJfFZ0f
SXnu68Mwb0e5BpluZYZ3Zpukx9gwww1aqwqUOcvybRrw8mRml6zsrIXTCZEkJP/ho/n7SnA0kHeT
Q4TCCL/saNuC6AJp9S+mUWekaAVXQ09u2Sfk1P+5PSlLc/JD1YTLm8PIxSUg0DPXRlymw1i9ZBl9
LkAIp6prUezS+wZE6JxxjkO7VDFNrittxFIzy08g55m2oNavnW5OoTkaBQQgAoVFCPhKB6pHHSLP
ak35dmGYkD3EGfo/VFviLdirikpr2uenBlz32egaHzMEq29P5XUV2eDaiv/fiHA/ZbNpEmZ3+WmY
nHoCzbtGHHCO1k76T+mBO2wT+7ctLpwfGESHLXotQc8oZlNSqUjCEP0wp6axMh+bRTq2lmwDMlfE
v0y5rR8ija5xi4pGkZ4E+pBTbQN8gstRcEuxIYU0Ae3FaVB64Hi3ZhToAKHVhrlN1ZWsyVUOnRtD
+woIm9BMz6Gll35IJbExMxXGIumj6sB9LRNHqaBoD3Yb62SbXi9/dBCoopITmrKbGStFOXHfcPs6
lD8MkAJpCpI3l/ZHI7THognzkxrmDrLZI2Aimf5fjHD2FSwjyORF8AZF8cPOgBg/NXrrGPr72DCH
rAquLg7lzIpwS0Yz5CykLKGnCfWbAfNXcu4OEHff3pNXjzo+ZfgD6Dl/fGD5hCnThjYdmJyfskze
tBbEBuPiFQ1OWriTD6a8lfRiL1NroxEGpZAWjHeQol47iuJz5OcjwHoIXCFnEBXR4LLckL6zMKVA
MFoeCz2wbLnMBfrdIYfnr6+/9DQA2XF76EsngyspIDzllBNiBRll1YhaOTZLyeInMM0h0Yn9GW7k
3C+lNcTP4tHg6jl4NyN5j+vscp7NTIklteFDnKHUUXk9wisk/XiRPEdSos3GfWKPTo03yQyJhSr+
S8Fz/B9GrODZzJlLANUSvgFiLGHdQBPnJOEOca0B12qE8MifTPQeh1UbOnk5JrvbRq+6hLC4UNPA
ww9ZfXQWi0USMEHM4WDBqg42FhJ+lvNOGcuPXHHtAdweYP0fPDB6qvZvSaeeMzGoZqDEreorGZOr
9eZldICfuCSkhTcW//lZgCt1ZZjHwKo+WiqRfCmUXAOKoe48zRESVDqIMEvabm8Pnp/S8xgGZM4I
yYBexW2NVM1Pn+2ZTaLHZMxUO3ks2RR7bazIwNUr88rFcr25uBlw7+G+VEH7IcJ4tIYTcmkwA+IW
NnyzqnbVSd4ULNkYFWgKhvea3cVJD3bMIKkDlrMVn3iVCf4Z6NkXiJ4XiDZ9YFbyaORgqsk9Mt31
2b2uVR+ohnW97KC8mI8UekN/RjQ1oK/30FUgOzMcphxJuEN7jbr2TfwZdjH5P2kH3LSIz0ygs4Xt
Xs0gmKcdFnygcrlPynTYZrksH9QQDdp11KjOnLYyQK0yA6+3bhyzqmQeaxNlI0EZ9UGLLd6ry9hw
mJk8O3YW5i6pIIop4fL2KsreYl37TTqow9d2kvpxjGTY7Q0kRvacoAbfj/oinIauiCsLMdg6n4yc
HTs57PxCkwyvxw20TccUshHQkN3ftnd1Wn8MAhAGN4xWJOyby1Oiz3FMCKvZMUb5qqBPFntSEB31
zVPfjI7ZfzaDvCfFsA3f2/0Q33X6b7ivOTZXLqafvND56vEPAQ8IyDhk1NLgOy4/JLL7whrKlh0h
7bGP5AMb3iH7A+XvOnajKPG1GpR+4Z3dQ5ubQF+lf4hiP3zIu9+R3m+q6Fhoxq5sPtB7GOM/IvTx
9O1pejOIvB3WCD+vGuZ/vhban/gYvFTAJXT5tWOCnB3LR3ZESucwlo7daaBONp0ph8gie4myDtq6
3waaTpAePqjF7LdM96C9QY39UB1ow0nWg7jV3QKssrr9rE8j5zRdgb/8vHjFWUWvwg9AC4G9qIEj
NQ0D42veHXOTVrPTDHr1WMhclFeZ4w4YqkhKNC9vjNx2usiM75QpT0KnHiHqLiWodFtomQVtodYo
yUtdAUbtGJ1mHdI6HAu/o40cpFmHHs86TAugoohF/8xpBPh6FXXpn7rWhwg82U11HPGg+IyzRkLy
VmnS0dMKZs2bQs1UIARmukbGJsYYfIU05Ltw26MnBz2UlyukaQlop3RkHVuwl1Zh4un930L+ZPEE
MpF7a61TQrxtfsyBS0VDjyb6cn9c9pnnl+epMyIT5gDXCmvsVG/jYK1vn9arMYHjHBch2vOA6oWj
EIJEQx5BRR2X5Bgl4ZHmIXZfczD1+S4jRy1jeDuF8vttk1cOCSZRUZQRfYIWAkJZl9MYz5HaoKJL
jkZ6QK13P7DjiCdior3etiPenLirVSwIH5kJpIMopid3Ud9n2DlB5jrWim+5HgPyQegJQzwGp4oX
/OUYutGuTWPCS4jMjZNbza6pD9CF8vtqWgl+xCieX8vnloQCKa2GomlzIwpma3YVMksOGdgXYdZK
netqtwl2BPeTt3UfoVIEO1p3j0DTq4roTo8oWoHTP3mzVj7gN+eFF4GDQxDJyf4Q3YGt6nICp0rL
zKjCBFb3CGaOY+iBW0V/xduglze398H1Fr80xX9+do56tVS7uIOpOA8Pw5Na+2F3zOgnIjxEDyub
e82YEDEQuTQ1lC0xjUVysCA2Ai58p6I6mqqBBWtnBySmt4e3sHDnMylmKI2om0HGBosafU4yVEis
0JtBf4Dm2zj6e9vWwra/sCVsxt7oiJZVdhRIAGYkg6v19wVeGpOx8rBa2PQXdoTNOCat2Ws57Mzl
B9ABYL5WNnK1si+u0jc4WhdWBEeEWHoEpwKsDOQ9Maz3PqRvRajcKS/5Y615JEqelAI9cPrcQQFx
pS/92jtdGhcc71xWttrIIXal+WoP3xP9l2+Vn8Fx4C9a+xC5/lA2nu16owzDgc4kCnIb1A2jrCfP
naEMbiQ31aavqzKou3Eti7y0biAVAKoBcEvwlgpusadknoaExcGQS4OTAtl+oOZU4EqW1kwtORCk
T3hwhwwKql2Xp9owmgSPgjYOmFanxAc3BaLZsqXA/eIx9ZC3NGrAL1mX47ae684Ppahf4xBcOA78
tQQBZzS+aWi9v/wGmsO1RFOSBdEwJL/UxAZevwsHXx4ZcaeqaVcKoVdJVSwq5HltwPfQ9YPagzDo
0sztebRZFow9ZPeUENyPSG1CHzFqBj+bs20ahm5nJIEC0rXbR3/ZNkB16PJApADU0eVg63bS9FmX
swD8xvlbapfSdlJrqL/ZauaOQH+DK0Imfm2TX0weBq+uy2jlLlxwrgjjkY1E1hxKJmJtjplVqpBR
zYLS7mu6GedZf277Bjggy47LehMbmpS7alEXiRcmWbzWwbNkH9ckNETwGeisFNabmWFBjGJOA2lS
odmW1vlW79r+VVIiNKHgfX4nxYRtTYMqa202C1sNzS+o6fKIG4RawsmqZ2mSs66j4IiXo1MJBret
zZrQK0pr0ze1tr292kvm8OrF4QK3AQjIhY02pZ3Smk1dBNFcgI0Mz9mSdm4NV4z+ojV91qsMIrY1
eiihRYr14e2UfN7PfFXRS1YzxHMZKMzyzKhzhtzYh0myy5QjjWYXtEIDsZxONlwqk5OGWnNL1bvO
XLsSFhYY0hnoLuISJ3gjCbOctTGLNaOughoZpsoEqUBcbu3MOlTN2Llp2j0pJPFvT/VV2Q+j/2Gx
APsLp3gXs4gpzwy0SlcHTWnt+ugfUj/W9N0MTzZkfYEY0FO2S6bnSFlj4V/w1sDDm8h3K1hpsKBe
Trs1lWg7l4s6kLXiLzMjP9UHdJam+cpFu2QHSApesQBTEwA3l3aGLMz60LKrIMvgIbWcGo7xFua6
sWKH/x4hpkS2gXOC4IioaM29tJOi4Ayt2bIOpjbxaYNOcuTl9CHZaPmLqq/Eywv3t4UMB3qdoSkM
wAA/QWd7Nkq6kKCfGqmwiJaPMimKbQQGzJVAaGlISP/Z/OSjI1J8w5RAuYemnTRBpbpgYN5Zk7yt
0+jYt6+DtIYQXDiH2IFcZhvXKb/GhTFhoxJ7sCGbBx32rnUI2uIPU4c3IDvpW+ob1Wc43xeQfqXm
Z2qvbcfrseI1CBIElJj4URDbJyRpKCdDTasg79FDHX1KaoQc5B6XgWcnqnP71F0v36Ux4TbrspJM
WZVVQcGg/NIA4r9GPHTV14eGJM6FihsTJLxYQcEEaRJGzd7KAsjDbcqDfAeepW9917olIJdAnvcO
lLfrtWodX6PLQ8Ctoh6hoYMOb1/Bc2eWMUDQAlZlKfdHUEhlaPpK2/CemtXj7Tm8PteXpoT4uYOo
JVcizECe16aJZ5lPWb6GZlqzIYTJpElJA0rRHM2QBXrq+yrJwelPLc8oGXu7PZ6FDXgxdcKCoZQz
0Eqys4BGtTOX+zrHBrTuJLV0Z2uFA2vNlnDUkG7Xi8TEMkmPpbHRxzf2G2K7bk7XGioXXjmXq8S/
5MxR6YBWVCmFJXQ2lrM7gs/FzpFfnNT4OY4bryLPNL0fUMSOAFEb5LWgaXGkuFUBMQXYUlWFFbRZ
2MUoPmBDDoVbRM172g4baYqdPMKjv3y9vYbXzwKks3CbYd8hvYAm0cvRMnOajVHK8iCvof957Kqt
lnlM35HsGLaPmvR129zi7J7bE977Zq6UE9VhDzSnjuQX3unpT+XMPgXj0oop/rgWT/aZKU0ITpS5
ze0mQxMZi3ypvKPx35FBznVyQXKN3mi0dDLHRnq4GvsV00tLiCQhcHF8AdHddjmpWTNZ6qwCgd+M
xEucSAssCznP4k+21vu/6DTPTQnnIs5qU2tKmBrn9xkdATLUeJV+E5bQht+V2bRVTS+aBzAaV2Dm
qd0k3Bjt6LRQa7493Vcqhtx9n3+JcG7iUJs73SjhefZ1MPi9B4pH5g1+91ScANH6iI7DA/PBKw45
v6xy3GJ0geK//RGLu/ls4oXdDHmfOoKCbx5o0S/cH/MvMLyBbqp7oX+kYiUhsWZL2MlhjuhssKo8
MKNtEVdoJgGcZVPXDv0Cx6zer7GZXNeJ+ATztiAgPdAbJrKHcWqVUDa7PJjJZt606D8gvymwgnTe
yfMT6b7UQz8fEwM6v9SbG3/qNsZaGnLhVQuPhLckwFA6T0oLGa0WQvJTamCGaQ3emu14R3+hCZWi
XvE1j060ltNftgf3BOUpeCmcpsuj1BCSUZPlFPIUjSo7eOyPkVOkkJFwo7SXeaLJrBmqZF35l6Lq
AQUuSQKKt27M+j9cd+g8QdjIn9RXDZVtOo5MqrHBda3dSHSn4ExP+R0tT2M+rmzkpWv83JZwmGop
RSkD3i5AsShqX3PyQOyVwhQ/C6J7RK4B6AAedWBJL2c2U42q61p4YjsbPGiPI/3gxRao0sDMNn5Y
6VoCaskeyFIxf6DgA42lEGgZTNLmoq/zIJyPEZfd/DaMfdTfTcbnYO9u+4HFawZyHyao1VVA08WH
aRInVjlJBMbatyl1KLS8QV+W9iNorWVHAuwsMlxS674y/5nWUpVLIwXJooqaH/i8kRa/nNlSbYok
7jMaEAnk5zQ+kmhDTchJdplLLB9K2rdHu2SPPxYBeUDYoItYniZS1WSURzRRJ9JBJ3fA9rhh+BRp
nlmAd6YDa89tg0uuD+xD/BxgaqE/cjlALe+luqMaxSVeGanDwsfvKca/36L2JVLXMDRLw7O4MAf2
Dt6PYkvsaHYz+FJsCr8XOhEIe4wINB+FqyfIdBTPZRyuPFWvoBVYO+Q/oT0Pjkq0YopNfGYeAR/V
kiKYZ8ArkKDsSjWY6le1u2PqS28Pj7kVHgfVqXTVR8+Kq9xHKIYDXVjNPRqfdW9O/pDk0L3fnvcf
yJJwZtHPgf4jIGA5h4NwZu2omsMozMvAKtJ90ut3Dat/q3b1pQP8DFLJARtORy+71krbmihug4do
7EQxwldZKzdhY7hSMz+QdIsc98q3LQQ9mgmsFRJB4MDCQb/cFKrRDKoxkjIwje8xnE6zkjoW9CnK
2YvIUwE6lubRmDOv62NnDHea1bkE2WfS7+cQgh/If9/+IG5PnCsoK6FqqgOJifm6/J6UNlpIhogG
oRW6uobWWM0sjsmQKl4VPd+2tTj2M1uCu276QjLCWeOxgEe6LQqhbo2Jb3OPmmu81mvjEg4fjZLc
QjoTV4Ma+yoagZVnIrFNMay8VpeuXmx/NLwBHogkqtjYkyJnZJU23FgzQH4n0yoAKUroXYJXJ5Pc
LpO8OFc3M1rtTLrW579w/8E2FEABkES5QKwUgD1hSmmf0CDqGrdMzH02Na/2KivYFYyLn3RLQlUa
+RsbHFqCq5aznpht2NJABZC9aUdfSob7LnruzN95ZHvMcGZD84Yw2UXt8I+mvear0oL8zIr7FMxx
Esd+oy3ZFB4Lddeo8xwWcG+GlruKVULx0Da+b2/QpQsRhWPOIA1sjwE4yuVpAFAmi/UGA02Kv1Ye
7WlMfX00vqZiPOjAupqJ6epRca8P+tGSvLYbvdtfsLRtcSHiUgQcULuiolWqXtfqvKbotoM1BqwO
BJYi9Ay10bTiv5c2D/Ys6Bp4szBKTZdjVQoVizUwDu6RZMfqbAKOZVvx5XBaS8Uvmvq5JaAfjfSR
GA6jO8VAUyg3VfhjBPXZqW3vEyQNVtzrsiG+gpAUBsusMCa8ZGuWmAPWT9XAlPyaDMAmZyv1siUj
aNoBYBMN+KDCFF7MKrr3aGkjkCDgHPV7U/kamlJyDGasobeWNj2qyQrS3MBAA71+uUQhLSupChFB
NGRAsuixTMaVCVuIUXR+qtGIL0ELTZQy1vvesse6LIJm7svwQEeGOkyI4s22IhML9zFR8VYm4WSn
HkEFcYuLSqL+7U2/MKHIRKNcAaErXgQUTh1YrKcmZn0BhNaTZiGr2Tk2pIpvG1mKCkAEibK1DOye
jdTR5WTSMo8tA+XDIKHeu+33zjdItN2H4PXdR++/89Y5oJJYuV2Xct/nRsXsil1ZVEspjGZt44EP
HxokI/SRprL1m3TPbHfswUXmh9quyt6a5EBAWHx73AtxIShZFLxCAS9WJHFy+zJHJ5OaFQEQbcbG
TOLQb9CqA9JndGJZarVpDEi3zWq1lnhfujUAkEITJ28IAsxaOIw0GUslxl8Bbq7qn1piw94oR82F
LsKwT5jFd5ScbqspGdEmXRvuYANJkMgpfUSHIXFztWg3/34yUGc1scvg+fBhl3tghGpjXkFZJKhJ
Zt01pS37LeKig1LV0iGq7chvhmrydC2Wnm5bXtrjaBpSuXIR6swK//lZvlSKpx4s1EUVEH3ehFW/
K1J3qqXtbSsLERaqRhxzhQnH61FwTZIdzyObyzLoQr+u/1H63fug/11Nhy6ZQacAUIRwtEiyCCuL
qu3YllKDaawyrGKeInQcpf0wq6eyn3UPSYi1pvcFR4UaEqIc/ryBqxBO70zjkRZZWUEPST3IBdqo
QeyVm8dSlT093/VbCZo+tydz6fCe2xSRmUWlMhANoW7LhmcrOibS5/9wdl49ciPJFv5FBOjNK8ky
3S1Wy7SkkV4IuaH3nr/+fuwL3NvFIorQAIvdWQzQWZmMjAxz4pze/Nil4kNGVS5VnlVEpBv5/Qww
Nctf6qA4lXt19o0XYGmdLXND8KfzBFybjSX5Qs3ccEleNTvC+L0p9uJXmb+wCqwQCYFQgAY18cb6
jRGB1CR5NdCcTs5SfBBB5ZckjYe+/zKkX6Sps4P0JU0Oe1qgG5EO0HFiAapW+P71FGU/6aPvK2SP
XSo3h0xtfyjIpDiJEYl2Vpqle/9jbtkPrDbLyBmVZqKe64MUhaTosmkqCKy6ubL1SCztAM7eD1JP
/6e3HqpER9eojysEkQVxJ9bacMIErcR14OBhCl/PnxUUto04EmhCWoDDm9BBNylJj7VyHoR8ccU7
IwYbZsMkM3EQEyXoja5xHYo/Jb1S1vQhu69S19rxnrLWxoaorkrLlD7DHQDBro8zTgGj9KDNLrGi
1udggmC90MbpfaOkycUqZFBTghzASB4YOy2uDUe6VKoQQjTpRN7MAQzKODRmPZcXqPKoV1ntu76b
zvH8H1q5+BqmMMGrgDlbDziApu+kYUpo+8+jEwa6HSiH+ya5lW0AkwCuSktp6U6vXiPINLJCtoBo
BLnwaOJk+rl1KsM1/doO+uJjaDSw9hi9O1Sm7bfpsc32hOq3DEUmu0MJXAJ5tJ7bnXQ1QCIbsIaf
RLTRXpruz/1N7i2wyvn7xpyZwUqrS5M/jeLXsfD3vPRiaisHBuB7gfhwjgQ5q+RUK4VQyXw+VJ4e
cwRoHyC3Ud2iOctHxrakyjb3+icbz59BKEU4RQEM5NRqxTyssjiaguqSLWTVoegZsLWrh0KByHYn
YNk6PsamliEtDIWs4/qeZXMpmmXRVJfCqKVD0cyiE6TRTo9maz/EJhKgApX0fm0EupjIRVOq1UUt
a6ebZVdEqEJvYhuCqg9kxDs5x4bnJ4UHfq7KBnC3NcodDsvRnPqiRgSa5lcwPhqdelLw0Ha4s7Et
X8HZkTgtZeabNgxFZZGsJqkvSWxWB9WqnoekK855tGPkWwe4qI0tqJ1lNGh5Y98EdzMiAWPTqTXB
XXochPAilSdmF2nzlx93icw3TALVI1IYEFYAC6TVjdLLOkxiPW2Qxiu+zNbo5HG10/TYWoIoC8gO
nErUylfBVpIN00CPEOxY00NXYvjxoe/SvVbHhh2YhDXsgsISkcfK/Vk+/i+VAFbJtfnUG7EtzFA0
6ZnbR6f7TmhjJYJV0DKM2702O66/j0C/NVWYobtAieKq0e+2+CJCT7hLJnp7bmDRFiUQoGKUqdZQ
MVnIylztAUHrs2g+j5o5fA8qypv3d3MbyrAK7U3wOBTl8AvXuxEjOR6kgFAmD/t36pDnMIigLakE
rfXgxzAgjKNZohLcCAeznazD/dVvzxJXS0wKQBmHASj7enWGysuCF7O4NEOJhEwaax9U30hdvxip
kY1GuLPbDSDj4tspr4L0oKK5DhRHGXL0UC3LizIEwIFnoZXeNWJs2qkkGO/GJo+f54ZQwKwzYMp6
4+v/6H2JhFPODNnx/uZvLzofF4/PL8KQ+AzXm4/0bAh1nywukqYv8Ce+U8RvaDV1TeUYxp5b3kig
WQ2mIgiG6WIQJl+v1jZJOKBrsyAc5SJzm6asvuFhtMFW+1T+MBYFtW0hr6DgyYVI/QeaK1V+NzA/
HTpDUsNwqfRChVrYbJQ7r+6WFSwTy8BaceGUn69/WmP1mRFVYnmB9GcKPrTxhzpy6mEn1ts6bsTP
gJ2BzyabXR13XAda3Gc+sV7T6OcpKPyT5kfSIU1izRX86BOMVPLOmps7ox7KFQZ6b66Tvn4S81iN
CSfaOjyKgpAtaomPRhWXTqU3P+7b020YvRRf6dgTfxGoK6svLGWtVuQyizXFZC/9EAuCRqRiJz+x
u8Q6UPHeeXy3nAfhOuwpZF443tWHKwifiQFwuk3ySRa/l9IhNB6VAIbGRv0d63s+/vYFZoNvllt9
waFrLBHmK6AucfseqaTzqH8DVbQnabZlKJBOLdS2JlMT61q2GgdlZeTkO/zr05AGx2acvLEnP5BT
YPXxjvVvLsd7v1AdM924rql1oxB15YT1m4l0ikKw5LPV/ZkV86c4/QrhFblvJZsukHQLLwCyhVr5
KuBcCAdrVZXKS/0uSf7tXPlYm27yq+lQtXKkz5/vL7f1zWjqLm0WmroArK/vdpJ0QtM3agnWk8Hq
BnQ8xBrWtEfiu3XRIGCDUotXjE+3sv0w8CvL6CZSD5Ql80Ys3UkLvo2z+klQ9S/3t7SBCmK4mIF1
RhwYq2G053pPUmP4oZDILEYdFlWsczgUx1F2GHyMFGfWSPHKozx9MaxPYqIiVUbwNjyLhjdFx/s/
Zct28CqMZC8CkzfF7rwdCyWtzOpSTQdZvzTRU1O/GMFZE3cW2nw+3q60sppES/3CD42Kyq+tG053
KOz0lxbZjD8/FLCBI5/ZuPMei9pGQ5Sjhs6CWid5GSoK10cdtXNSEj5UlxklWImiL4yOD2k9PIi+
ZqeWRC90/ByX6ee53KtKbOD8Fu5xgsmlgUf1Y+Vu6gxuujSeq0sPwI/kgomduvLa+ltmqHYRe6n0
UZN/iAyYt/5TUkDymgnvUfjayTs2vvEyrUZ8RuGbYGH1M+QoregRcfIZM4zSMXPkgZuquDuh0cZF
xYmDJFgYBRcMxvVJo8Mxp6EvVJdONi4tgMFIfkKv9eW+wS7f6zq/xsm9WWXlDqaimuWIsbdLnKaP
uu7AGGpTezm0+Y7Bbm6HMgQHRkubgOd6O0NQRJoWVfXF7LuDaKYQccgPrTL+vr+fzWUMXdQZu4ej
dZ12CF1Qjf7MflJBsRjVlQGzV2l7Cqkt7Djujcd2yQP+b6nFTt7khYKITi10sPUl7DGAxNPiwAlj
4VPUQlJbWbGdVPAn+XtNve0d0p00oIKiRrY6yKg3/FrR4vpiEaSm5+iXvweo3bQJ8IZ0UCADBfhw
vTHNLwi7q3BJeGObCYtDQfSrxtYhKXau0tZK9HHRjCODx2kue31zhF3VNNMU1/UlAFkRpbqrJI8M
QR+r9s99s9jyW4gWkF8wGINMyTqktRqkuMdgqC9SIXUfkmKqj1I5zT9zTW5PdVkgMiOpT31kzMdZ
lB/bqNhTUNhyGwt88xXgADxoOYs3e43hWK2ZcawvENy5eobO8vgSCMdIUI9V9x8u29u1VqapC5nf
ZW3PZTv1+h/z2eh/3j/PrQ9HvwvpPbJU5gtXz7tQwHzoJ3N9yZPPQYrSy3ewmb70+f4qi/NZO6fX
R4axTQLo9RBYkGrl0ChSfYGVtihPivLt/t/fCNCZjQWxJUM5A7P0ypPrViPobUKQAoVc9hyyz2+Z
UDyKMf+vMiPzkLapaKOe+vez6rQoaY+AL2COjr1d20LQN8KoDwyCpd2htL5p4Qez2WlKbHmnt0us
rlbdp10eaiLxQUrXI4fbSqQbm08fVas9iOL7VDzI1en+eW6Z+FKKI5czKOKvi1ddQ8Wdf1dduEG9
1ru9+r2y7LnvHLUOdigMNm80PNwEsaQ7wEFW90nsg0jqTb2+1KX8Q4hE6dgbZuDUqla5TDRJR0mB
2aDIgtxtAgBvXTpYP/5+v2geA+AgT6bxvPoJVtYHECJRGWybxzKy3pHAfAqi6CQF0nOr75Ttlg+2
vgxMXlLvRCcI01lduZhmSd1HUYu4b4pAlgabVepLO2/a1r1+u8jK9QdNDnBWDttLi/j6EJ9m670w
2OX8H/w+wvO0PukugVBZLSMw2Rn6XUnAbo2iJ0uZk03GYxNbqhsWSuze/0xbm7JAzuqLRg9C9ytv
6Lc5Ux/IOF8wgwpqEnjrW6ke3FSrzr7etjvLbXwoup5LX+4V77Ku6ouxQS879ZtL3bbYnm5WDq2g
BARduKe8tZUF0KS3mIHGKFDeXmc+ip9YYd21FyMsSwYv/s1jgN1RoCruNM7WpWWy6WjOgnpOO1E5
NnKWPw+hkR/DLDTBwZb9zpfd2DyNBghuFv4cUNErt1NF5tQYY9zwygE7C0xb6TtXV3Yczdblp0HD
9PdSWSETWRU6LHmsurAOu4t+sqpH3zxE1VNrNDTWHoqiOMpGxM1/+GszYk04qsnTybzWDJyNYcQM
CqfdBeIxkx7zJS1+/L3pUFcUSWMRdSTNWjmU3M9G3EzTv4aUnfaxlBQ77kTn7zfydpXVfWjSoFLq
ue4vw2yX05eudQvp/UCn/P4yG6agET8u0FKycr7S9SMnj7Gftnk0XPTi9xA+hpKjtL/uL7Fxs1/p
dKHeB7Fnrn0iXCiFSG9huGSzF0efS2DVfiIfLKia7y/0epFW3pdyOOgbSvNLQraKuptJHKFfb4ZL
FwO/n8LyXV19pTAOv6IyZExHMnRDmVqxzkUmfawNKC6+9YHTyQgS/Rz077P+XOSxXfFBa5U6xfs0
f9b7z3qkO9EASqxNznpcfbj/q7eOB9gfbSREABHPWP3oKIMRY/al4WJEsZtbLhI1dqN9jvRox263
F8JoYW5eKrmrQGqa0jLVjW64NGV2gg2nr5SPQVS8n4I02VlqsZqbD0E6DO0kFVyYuq+tapzFcUwS
ZbhMpyB+GHTtRBU11ge73p33vg0P0eTjHmqwk9DQXIczUZ+OoxjDQaD34GR4L9qn2I3CX5X0byn8
e/9TqTfbgkAC8YXlU9F5Xoe6CgrrM70f8nBttEd8+LhHPnB7HdHBBV9lUtqkjLo2hnqu9KDJlmp0
WssuRTR7UJEvldS/FbvE1pjQQ14KJkfgFevnNm5mneAvpj6S6q0thg3wY/MkRvAiJpkzp+JleO6T
dCce3DhAqkLa0rRgNpC48Nou/NFIm3kiaZXUyoNJ8Ltk5TtOYKNSC5xjkUdVllO84XIZxcbUk4iQ
s4NGxk1nyXAKI3vW2zB1rQoGWZTKajep6VTJodm445w5PpQZO1dga6uvgFrGYHgCrdW17sq0NAuR
Ugoq6IdEyA+q//O+NS5/4fqS0bdlJo4iOLYPCvD6MGmc+H3YUOIqy9LOIiWjX9FT6Kp9r1Sl1g1M
9V9fBtMpVjtv0+31JpSnMbZsjOLGWmRH6DWNOp9RX6IgPWsUVvTQCxbwWhK8U9RP97d567bA3sHZ
Auco7U4KKtfblFUQ0YzK9pcJcONDqaAEIZth7IZtOz0YSiHufLiNzXGcQBzBOBK6aKtoDamEQsr6
gvWK9gxm7GvpQ/ojoCxkq1P/qCbq8f4Gbz0YG3yz4MpS6mTKglKu+ktuGWeZma2wcg3QVTMWmvjy
iWmy0/0VV0fKYw8GjoSWhBoKi5ssRVIDZRjNpvCqWIKHVB/zB21ITUeV4vkpbbW9hvXKq72uRyWY
+RiJ55+5jutPiEykqfliUXoGE34qzdOIAn9lfL+/qzWY63UZ2DuZ3VxKvmD9rpcx1MZMaRyyTMxs
CjKM2iPMuLC9x2XpzMag/GqnNPnYD3BTStNkPPmSOrpyPgyPU+RnO6ngyo6WXwNYCFQlYkNEPevS
sFXSr4xkufEEdWqO0hx9zo34RdcgX7GCTH0QfKi97p/Axjnz3IIKoCPGOa8rFnnWBIg/Ko2nYMEM
Hwsh1LjhQJgzhzsmtMbyv26PF5AqMQICvCOrw1aLTIGlWUapKZQS44iejw/2tmOA1UoigSA/0hO4
TZu6/hoWSW8eBAlxDrtQhOCXj/TqP13TCx+SbqpNO+vmGrJYJK0VmM/Toj7UcH8xpZ3nYmgzYVzu
1F3WzajXX492lrKowfLe3sSkA++GUZmNV0tpOdhJEFfnwJgztygM1AibfhDoTwT5sen04pQIo/gD
yGMr22FXCUehiqG+E4XuMY6Qh1Z96Kr70q93Puc6gXr9lUsfZWFFo2Kz/p5JModTmBuNZ8DrAfFF
XH9ohABw2JjOTmCm1VFoutTR9NCizaMj9YfI4s6Hfr01b54ZfsSSJFPPeJ2iJbW6vlXF5MPmSTHM
m/0EycZM9rXAlcd5GRD2jZE8q4iaL9xvvzuGgA27Yw02tLXzaQx+Dr2vADAb2orITOqrZzObNKfW
tPgRUpY8oF9iTiU56AgNsBmGev4zmsa+dXII6ckT+kB5gUeXUEtU/Hk+pGPnN/CFjeLL314dCdwQ
HHwKFcwFnny9yzqaJz0ZptYrZKk45HUjMZZM6tBr1m6Zewm01yfKu0J8jAem+7E60a5aklRRZC1Y
yF0/SGUUDZoYJUDLN90i8P3Po1EAoRTC6VwrHRdBnr+hxRzvGNiy0PqH4C0gcFkIxKGhut50UNRR
KWjYV2GMFpI50Yuvp8k5HyJKPTHasXHzd4/rqzFRkGbWdZFGRhf5ekWjUbU6UefW0+cSJmyDsKud
VVj9YUQ+YGfDCShc+3D/264Cpf9dFJwjyYEOE8S6DhH1AaqfsdR6KHPWH2gbRtAa5YVrVN10IBps
Tp0UqqdwmkLHn/X8vyxPuM09XuZT18gIEQqlrOv43HqJCrOqZcM3xBYkJDPU30nWZA+6KjRO0tey
Q212D22ybsguu6edQqzGi7ig0VdpnybS7jZ9ofd0sYk+pXqDJJIqwldrjvopglHxoIzRdBi7onMC
ovdj01aCQ5jzUQH447SVXLlFPgRfjb7d686tQp/X30amDgoVyJ5MffbaHMRuZDRLGkovCKg8mC1T
HL1qOGQnkl1RuPtg0kh7X6aWshPB3r6UvJEUhBmrZe7thrmOXlLZ0xqsvR5xv9Gug4ZhT0vQO/Hk
q1z8HRO4DbiYB4JYkkIYRW0+xfU+Z6MLh5g5Eq8AAPEhVZn5UvVmckytZLojKbXo632TX/7g6mYz
ZoFnfJXXgFD0esEoiMN4jqzaE+R4PgqL4VH73uuWbW5rKR5Ra6Fuux5+pmkzAEMLGq8bfT1zWqlX
6sShbFUK7yM/nYn0BF8Z5p0scmNZmuHQtS/EU7DJrE5Tj2YwgMvm5Om7pAFDA/ydCfD4BO1OirVh
n4RR2mKdwA1vRJKNUrJqssnGqxCJa1PNMfT2oCNi24HXKo3i1OR7bAAbUSxBCRUGmjAMqVE8uf50
5VDnSd91vYdnsr4GWvp11NPiUKaZ5oYagnHWqKROT9hqJ+iYOdTDaIxGqoYMZe/vUS9uGBJ6KAwp
k0rjr9fTk2NclH4DDbXHOK/6MRyD+Zj2zV41fsNDUxqEmxPFZBCS66HvkgZDFUVy7yVq9txZ/jEx
RHcSYCeaH4oaSjFDeRnUcCdC37AjqkZMKoPw5LTXjnmU5jw3hrr36qDr7RBAjtRm38UmPFfq+f59
3AiXGY1YeMvQheKtXXMgZgVZeONrvSdKbfRJ8YVOP2dC3FtO3Prxsx53+cfEN0vLDhX8tCuWDbjR
tq6y30qgJsdBLAw74Rl7DspofE/x+1uVNNKZGLd5qBNBet8rSLTe/9VbB4RGJyVVxHmW8YRrUwzA
h3VjGQxey1TMoFk9qJP+hzJWpVPW6en+Yht3jUrnoo9BTL6U864XK/VByep8eafGunemejbsNE1/
t4H8PexbtykBZartXty3tSoUUYyjMkeikfFfrxp3emd0ZTR4ta59arJ3c/WrT0+JTxzSHjRELe5v
csPQ8VlLye114m+dFJpDXApjWwxe0+vnMTCgFv2Sw8taJgdLyU/5bx/FuftLrttPyyNLo+L1vaMJ
S9nveovmxMRPIqaDZ8wm3DfZZD70qY7sCWS5p1YV+xNktMU5iKbEzTTzH+LM9iBR67QzKzxpk7k3
B75hVssjiJtb/nODnpfQvgjirBk8pJ/iJ/hR29NEZfok4xgehHTem+DZWg9CV0Ad3D/exMUG3oA6
5m6UhI5n3pPU2S1AydvcvB+BUvxDLNr+/Z0B3Ug0Q0luAZ6tDCprrVZHDnH0uiD+VlHCseZ/S236
HOjVDkz6lYhq9chTewOTShOKjH9NwBjzCMWiFXXepMvTC3yan7sm/iZWfemK8Tw/BXJquWGtGC/M
qRROOjT1M6JeycEQowj56EiLM3sq8z96p08VMwtW+alhY0efCq4dxr5sx0UynmBPkY8DVYedG7/u
12CZvHE06ZbJArKQdfzQFIJh1k0yeLFqxDAOCF36QOpgfgoC5Zj0fXwOsrb+kEZmcA4NCJolGdT5
oOdkulFmHMtQGaG71BW3pWtyqqvYOnaW1p6LPp/QT5NatOl03xZT82OYxYIbWh15DpNsToYXcpMy
fYz6HvRp3+7xYGx8HTTI6bWYRF/gLdYY3pF5LqvO2sGrEjTdABZFn+K+CV4iem6HYejrzA4b5TOj
xZPTzspwzI1pPMhTHbt9N8yHbgIeOjZ9+wiFtv9o4qCcmgbXydIC/ZRPmm/nYoQgnVKJh7gr1B1D
vn35+f0LcfdCsoHPWkLoN7emFuWk8zVt8Py59BlfFUpYmpAUve+dbu8mqxBA8ujjFmHBv17FZKZc
THJ8gdoKrZsn0vwukIvhmBpi7xpjJ+/s6tbfU44H4LLUCAln1vNBkt4ozTyHo6dnvewkpjG8g8Bq
ttVQ6Q9GUoRu25oFMgfaHg3j1sqwTVFFAUYOvmwV1yU9HMl+iRdqxtI/RXLwOZ6hbB16DQZoUZ7e
ta1yKptxr559++TQcFGWAWFqNzID39cnrGedLphDPXt9eyICc2EIGj9oevMoCaepdJo9FrSlaHDt
lZb14Cd5LURq5vLv39iNQVNpyuNo9oZyOMlRZCsSkn3Bh0pSnTnfo/fY3B0dEGSUCFF45a5Xm7rl
wLVu9mB36NzaqsBxWILCTdcsW5qMiwCA0p2qpeqk6/OONW1YL4V0BpGW7Joy4mqvI7UZwIic7SAf
p/EhDr2+/m7+p0XIshj1hmBqDeNrSyUt8gnGzFpqvzdS5kbp90H/E6Judv8ubnw5dmNBQQZBPriG
VaDA4JohDWIze4z7hPWzGF+07rOYTA4MYfdX2khyFpwnm+H0F3yufP3ZwtEXdDG1Ji+oyV0U8MaH
KHTjxGkoQqhO+7VtU7uWAUZq7s7Syz1b2eci+w0kHKtZ5gSvl/b9om/lYJ49Oq29Q5muHRzeIPOI
tWhP1hhWtqBFFOe0MHMnA4KksOqjndRj3aVcnj74kSiF6ZwBsfXK76VqV4+Nwa/IZVf56r9Q+XB1
W3ZN2wGhfH/LW9/17VqryDpoutCsVNbqotlVU3umqiM9amno8MbsfNkNL0eaTJmI2ib3YU3xOEuj
PI6FKnrUXd7RADAH4jqN/1Ug/Wv/kct6J6K+reRQV8G3LRBvjnQNrqL2PhZJNUlepKUPAlnDC8LT
kV3mwh5Y8/YYWQmJGURagWvw6a4NRy/DsmkGX/IaqGzlD2b1u9cfxZZu1hTsnOLWpnDW1AyJ6mjl
rCJWuVZqw0oj2UPnsH3KazNE/EZQjl3ZCt/uG8ftM4/azP8+hbQZbnSZ20qqjUCbFC/u8/JAt6dz
xtnc29CtowRnRm2dgG+59OupkNHI80wcRNnrevWTjPaGWFt2hOZ9ne4pnCyf4fp+sxQuhTktsizg
wNeficxC16fIkD1Y1N4roiuJ7xBZOQaTeIJo4VRTtWHafackdfvBFsgiqR1FRVC15uoZgvdpSKy2
V6Cw96E0pZkhIE/Rw4O5Yxkb2RwrLWy4PASEwmtoTV7PQRpnbK/UW8nT+vZ73zLM1+V6ecyK4L2k
oupaCZA39QbKSYlUzTbuJ7TnuXquovYvCdJwZDQxgN/Q4ySyoRJ4fdyU+vpB8UXFK5PcrrM/iv/l
voFuFLBf2yRLDM0R38iomFpQm3MjKagzinFsS53SwGriwxquTvgvsZHrL1EVDblLnkFeo2h1CpIY
BF3rNJHQjYeha0fBCWWtCJ1UDOF9sro227lIG906qG3JZxbdKsZ11nMSVjWGZTzqimeUjWqnSWqc
uqTun4rAqtyJQQ5Hm7F6RfER/KzMn53QTTtmuHHNIBnDBGkvLS2dlYsatMTohrpTvdj8oXQLndY5
t7Jj5ss7XnfjksGHhKYplxrygHU5a/KRx4q7RoWHfwLa0qOgmhqCbtdlWpw0sYwPZTWmRyFtw1M/
Krvs3rdei2yBsiw8NEvctWbZCoQyrqV+VD0Glp7UIrJjMX4/tc15FKOnIIHAQHlQox+RFNFHgIFb
k9Dkfd+j93bfODfuPbAzwjLCGUZ91uAUw9fGjsqD6uGumRCRMhtRlycGyV/ur7P1YRcdsiV5WPCa
q3jJEpO2juVS8ywIsK1mPk2IgAx9AEf9zkqbO3qz0sp9ylFtFoFZaF5S14DpvkZZ9NiIP+5v5/Yp
JZ9k4JoODD0YIttrp1GXJU3kdtQ8GMpRWx3GwUEp9DNEO3AKdEy4TVJX/4dPBYULsGcNcPAN0lXN
/YZ3xNS8caC8O0wG0A8zVY9lW+3pIm18LXovdBpJbBnCXLfc0lDRG/5L9YKyfK9b4OlC8Z1W/67g
1r5/kLfhlrrECBCEUJ5fBoavD3Iqo9AqUM71EF16FIzHUoncUIRVXvqp1H9y+Xh/uY2iButRdIID
kj4pS1+vB+SuL7t20rxMm8XO7YkcZExemk5SN4+1M1ah9RRAxvuPmeUQmbc0JU+GkDO6P6kVjECD
NGmXSrIi0e51VFydVFMWQSfGAWHh0trwtypnITh8Ix0KWwhm8d1kGKVuK7ER/by/m40shN0QgbMl
YnCKz6vd+JKOBriseSguyVVkG/5kp0JyKhmCNkUnlhBREZ87QPLTMNrsfOfrbWQBi6+mXsjq/MO6
WKgqRF9LYcczgthRC//jkDLj1nxVwvjSfjXEx6wb7LY9pqG8h+Hbeq6oiPIdiZnx4Ovm/1glAO5g
hvLk8Uc0aw64we9J8x5iXlqFTJ0rsaPLY8n4+en+sW+8HWRVFIABnBNPr9FgWbLMHmiV7vk9UBt/
DPpDmLXCOe8tBCJksTiYtSkhu1KO8KfT7TrcX3/Dw+mUTAkNF8A10Jbrr17BYkx81ROLwmjsBmOR
uhoAYqeKlGYn83rdyyoY5W2ADhKKCYbJ1gUCP5w1ZQqJ1uI5PkBb68bWtyrynxMgm77iTGHDvCay
eEF/1OuXQF1oxs9Tfi61Sxn8SaeTFUa2BO14QxEF9lSKKUejhaNCebh/KFvmsFQxqFMCo4axaXHZ
b8o2vkH1SNFTxVOlb34VuVVj/aYT6Zryu6Xm0JX9sR6Vc5PsEYJuYLGWDuPrwDGSABzVauW5EMyY
wImINjjLSnDy/TNf7R+zHB0/BRb2TqzSs5poJ0NpXb87h1F79vPxWGvhOQ31j/dP4vZtWn4OkSav
Oj/qNRx9cxAR06lZmE46swqHwXSFy0WevhZ7Ugibq3CXqH/Q7LqtrhrJrIXQwXooMxdOOUPCn8S1
eiB5JVcB9UslxPzrp31hTAaEuUjO4cNXScqkxGbp+xGMnc08nPzGL91YljM766f4fP8Qb+/4wltF
rC5Cm0YKu4oiarHU9bpVdaIIyylTBW6axhmy4jKPytEMOvI+neiifX9/2duHl2UVBgKW6Jcbvrra
ZaiFINl03RPyl6l+H46/0oB6696ru7m7N8us3g1ZyNNJDEzdU+LiSJ3/jwReRcm753hgbIRIFLJC
dxB2prb2Nre6oVzcPOsIATze1eQ8Gp7xaO61xDfMkgOEzZ6YlTGHdUupD7u6MnRIXat6KdyEevAU
jmX1kKZ55ppC2R7MEu7M+1/t1iEvX+3/F119tTacdSNMoKnsmUZ0aRNRju+Lf4LKbw/3V9rwcizF
6AZ5MzXAm3Jx3vqTNiTYZW79iJAeMawznsmRU/Gcy09J/diH57Dcs5fNDb5ZVb72cFXZa4DYWRVn
DmiYWLe3gz1UzOImr5+aZWvLvDJfDh++OsVS0oUwyDSdzoYrzeddyartTfz/318ZvV6qIJZ6/j4p
np22L4H0Rff3aH32FlnZuJzWTS50y80aJbc2dNuPtXel+tepAEcFHo8erQQEfl3JC6xYh5DOwvla
QXBoqB46XZb/pvrXH+8b3OZHIdogwMTsSFmvv3zQl2MlC6HhxRrASl2KK6cErPEfVoFbcek2Unxg
CP96FbMS62RhEvKGXCoezEGiAWwSv93fy22uAZUtDXsi/wXGqKwMLNFngMZ+a3q5mMGdnlWik1qp
ibqX1TxCtTPbQ1H9TKG72QmTtxYGMkoXdXmQrXVVA2WSaRLE0fT8YUa7TM/0IzOFGYLC0XwYYyM9
S63cnLQkLw73t7zWiqO6tUyXQUVGSEBotCYtUpQBBLowmJ5WvsziF1SEj1k0nOcMTsbo+wgiN5HO
qiYceu2xX+o6NEgZd7djdbKtpjgzYPRoQogVidGj0Sygxt0+8/Jqr+49GjavIRu1VZjxrj9+kKVx
aUQC975N4z9QuJQvnSD6BG5+9awKauGYlZK4lFHUU6nPFEMRCoGMM3SgLBRcM1S6YyUN2jN9UNGp
Y9X8HFuDDhZUr9xOEn6O2Zx8jERh2LHajVeUmRD4M0l+SIPWot9lV6pmOuEVjVly4klzxdwt+q+h
+DAXv9rqvaR9u/81Ny4jEQkhEM06hjPWOOApmqxy8nMYpTShO0ip8d1vAdXdX2QD1EAuzlVftKa5
J2tKYaPqC9hifd1Lp8orrENmPFHIb9ExsZPZDqzwOE8/df9PHod2Fj4HDBr57VOgXxTablI+HCNz
eGpIh2o7GQ61+dKZ50p+VzQMhx6SkIZqr9c7cdOrENbKiDgUUCRAD5kKXJOcCyqtDR+v6ImzVGDb
ae1/kvTaeolavc2cMVHEk9wZfYYAm8oFV+XQCsAG59O/nRoxeVnR55uP0JVFwBrCqvjm11YU2Ibs
i1B9G2kOynmADio0Erl15QzKpFDL2l/jrM2InA1JpLhSMqu/YgAcoSsrUS46DXF4Axep3zOwV7Rd
ehA0mFHdMoy7DJxpvEj75JP1Xasaw7Q1Iau8RY86AdDrwyIgpxrcHW0pzykN4al5JGb0PyKFKP2j
holPCaKRqV8UWiJ1+DJfMOwulZLYgRbVOqXmoH4NZqUebGvU6s9tmImxXfdN/jVFF6a1g6YISFo0
q4MIMygTF+wmgA5fFgJHsCIexyabms6dBvjwHvXeIL+sa4q0B60r9OgEo5NePjRt030Xe0GSDwKM
NupJ16bqe0Et/Jse9Fl+5Ij8wDG6fB7OSMkaip3OslYe4FPNP4kdraIdf/s6M/vWGhjYpSpHGxiU
Pu2MNUqNLpoiCDgWZEHjubX1JKj/h7Qz3XFbO9r1FRHgPPwlKanVA9Xtbnvb/kPY2zbneebVfw87
OEiLEkQ4JwmyDQRxaS2uoVbVO6S234BWdmQ5lkY76aikKkgojbYg0KJVQyt9NgTcie1wtqaHooLv
K86mvFd6IG+21EvDL6tOgy9ZVjQbvdR1zgpxAxMYFBa40ReO4CoxiRrDaudGoLAXieWhkNBglcox
dq2i9x+iQW53fij+baL8n6AAYyke4QBtrB44Yi1FYtFH+tOU3HVfzEJ152InNfs2+ttyxRIJSWMu
d64ieECr4dViCKNOKXnTWIrth/oXq+qO1IX+8nVBN5yjkXcT3NmFT73KIbKoVEsxEykHCWxYzZV9
dMaGg6JsUUAuil5LJI4YrhPeojCBV9lwmpf+3Pet9jTFv8amOSlxdRj6xyjP7LbXTqOpHMT8pU2s
H8mwpVK5vnOIDeQMkOmyVhjpKrZWWbMw+2R+/rTIjcV7Oq12nmv3RlzbEhRPCaG+biNxWr7Q+XY6
D7paKwp4rSSFKPikhD/C9LOA9V30t2+oZWCsfqYV7VD+sIqRWnqTAAbUn7oqtsM2dms4JQEmMxu3
2zrbIA4yT8BJKYNQQ1gDN7ou9CW5lswnqcjNQ9qYEMVBjzvQ0qS93LWyG6R64CD90QCHMeevjd6U
e7O3viaG3D1M2SA9TT6ZUlojDTxprfIk6FgzCm0SH9UedX1fy/W9L4VbKsZrs0RYmOhg0RFG3Q6d
BdbeeaIUzZgjqk3sP0VpYCvJnNuhkH3uA3Ev+o++eajUB6s2HHFRKPGFx2Gqd3k5AbLrnDJzNeHV
GIJdHUh2DSYkNrd+30U1mvIvZUJ0GflpYJbk1e9r6yQQqaf7T5L0O+QjxtVeal6SnVoFbi7O+OJQ
DFO426Tmsai3vuw6OVqiA/bDCGgp3GhrCL7cYvijNKn/lEF5s4tIEO3Q1zcysKtjRHST3sGyBy+c
AgQpNEokhckzhuqPYgA4iOU7/7fgO4rwFPnNmxYMey2Q9ogO45u7hfZePy8ZJPYjCtZkVKYQI189
YcJCpvlDKvtkqrkdiNlehEjewFm5vUu2wqyObEX3w8DsJ+FJjia71Q5C+UvCtu52kItaxjKYhbuA
CwKvWZLO8/XcpDhHJL4lPNVmcpCH3kZsVx+AH2jf6h5h8LTxHbNsnXRKN27cCzbDEnpxUuIhCC0A
zvV56CxuBQgoceD5Erp8hiuoxh3RNf3Zl1qkk2t7VrSfqdK/Cl37jAPrvwP6xq1Kijbey7lOAfs5
Sh1z+nR7Ti6S7/cfBqyLAj6TQ4/4/IeFlMgTvcoCr292yI/g3uEoiABVxT7VjgZcd2hCQf4pw2Qc
n4AW/Ue5+LSYCOHC5krZnQQqt4s/x8XOsj519V6O81053sVxTx26dqLy3mzUDTO7yzuJ5wKPTG5F
5vJCwQQ4Wqz4cslvFvYTeG4i0frqIiQdY8MxRaauNCFSQZS+PVuX99ISeJHLIa2gfb2erDBWNRjc
gWdFsjcYgz0hJoEp4y7JwuPfhnrv8yLCJlPiB3h7/l1SyQikFKthr/JN022NeN+o0rwL8u8QPfZ/
HYsRAfGFcLlUglc9ypTKhZSpc4o1FrAE+nt3Qe7f0+tbuJcbC+7y26Gi8iHWqqRuyGlZQWrC6nxK
Fwa7P7jFNLkWUgT7PDS/xoI670MxiY6BGDd3/8NALZI18MS0Z9aJb+WznKhcpJ4QP4rBXi8e0zpy
rW6ri3UlYwPRuxTLJEgboPpW5xnV7DqzsjjzeJs5XYCOb/25VP9QeNjNdHrT3h7CQ5ULrlYYG2np
5bWk4RnxTpdZ3tRrnW/FHFPfajHH5Ze1r4j6Sg+Zligvt2dyXWHiwYOKPm8emDKIBq9ZQBVSG6Yx
4iCr9X50P9Khc4DXlgCKRjlicKLyOaOOiJN9Xfsby/Va7EUvmf2H/w8dydXWQB0rHwUMT33EAgfs
v9QqcUIBnRokqxJZeSmV8uvfDxcwMWUt1s5iIHUespI6WbA6BdNa3JWjmTWrHIz4K/O8T5oWKvKX
2/EuX2hgVui4QuBh/yOyfx7PlKciV0Yt8/Ie4jtljyEMBLcsxiF/rscilg9WYs71HWijxPx1O/a1
BbTIXWEly+qlgngeu52KtGqaGdfaDB7hPLV0TxU1d/8+ygJChWLEgQBl4jyKjLcZmCQRo/E2zzjb
ROlkldK0UY68kj6BXQFYC1cR0Dl3xXmYIBvELGn9zKOzaBta6LQD1Kn+ToRDEIbjXtCCXavbYWa+
Cn73lJpbmc2VJBruD+BektRFd3i9WkWDFoOlTdi7QtOwRT1u95WReaKR/ZC1zt8juhTaSWFwHI2t
7+Tq/MOo2ru4Fqe9j4XEIW/TN8TBMifhMWYvGEUnaOVuZyiZuo9ovf79zQM6hhI8D3XQ3msOYzXj
cZ8gseO1lrBHGOo0csM39XO9qch87S5A4J5tDKUNaOZqDVSilViVukxNvdel++YQ7KLhPobVt8Ob
9vZ6W07c8yelBsPCXPjB6MuAYzhfCHCp5E4U+8yTOz/5gnOw7+IyOj4PqaWy8jR5Y+Vd28G8ltnD
SAfJqCuexzM6xcr1jF0kpr8tK7HB/mRc5sN9Hmw5Fb87gF6MDfguzzXeshd6CTrKl6DVBeYRu76X
pEfARg4k8U4LrOwxhK/v9i10NjET6p2VCZzSqOi64M3iQ6zXxV5RMuuRTD92ABwrjjFEvZsGtfCS
BQFke6kx7yarNdymCbWHQKuSA+3bU1CVwk6N8/IwxEpwLyoDcPy26n+rZjjxPC1SB7/NCplVpT5O
csNDtzDMPVU9H+pk0m7c7dduBUpwsNs5T0hlVx+4T8GzUlLEm1GYf5P8v4Wib0tSsmcPOWoTOJMI
pvd/WFS0fhceDYqd6/p4Jpi+XI917qEU8FBLE0Y/j2qYPxntt9uBLlcTJxjnMW9NyKms3/PVlLRt
JGANhMU2SROW8JmUui2HRzIbp6yf325Hu9yXXOpIvcIRouSD6s95NH/mTWnpZe4p+r+9cbcwhLLa
roc/apA+gFX/hFv67YjvGPPzJUxI9MMAP4CRxcbmPGQwttEgSpihaCHuZ0CWp7awEyGyfrWIIc12
Ab2Wh5pi1YVDzQEOwYAT20kJx+IfMSm0zzLiRJNt9OXc2UahK51diolynNtc/lZ0fvlqhVr1IwBF
0rtilgXQILVS+97g6LlXAXBuDOjaB4MaAOrmHa+yvt76IK/AxQ25J7RwuErRph4OTm16S8zB0bp4
S5X02ifjFUevjynkX6vjZgyDJuHpVQCm0I8T3OynIJ/2Kf6yoS/eWUoCzXPLa/Zyx3FoggtFig3P
CPbc+Tebeh0v8SnIPR3JsNLa5/r3yizugSU0YbizeEzfXiRXsmoCLqxzuCsLeHOVVZuZHBkgtLFk
F4WWXgT6AF8zAPr3wVD6n+G7mL2TKYn5GoI218nRUsqhY18gDxdqI5jn27/n6vgR82CDQP2CXnA+
/nlOLer8Vc6VkiSOGtMlDPMeQ8U+yWkhWsVLoKLuhR2utRF5OcvWu4WaLK8VLB2XPPg8ckeXRBQT
Nqg5qm6vC06SHJRQ/OtnNtNMok8jiqnjXjmP4ksjDoH+lHuDdIeagp3Gn3paPUMxO4Y4wAtJdpQ1
NgD5l9nnEhTlDOSOgEKtC06ylfSpOM2cPQM6JeqJ1/FG5nlt8pAqXPiPMNupbZ4Pq8oDyw+sxT4e
kYiC3C95Sjdb/9f2v7KgtQEYAA1cP6lDw5cUcrbcC/BATuBYVMKn0X/1QSIF86fb6/AytVkUEtAs
WkgUPOFXOW4bjJUyjQpTpqS7uVdJcDtHyeed3DdbioHLN1+vPPBgqHDxfFz24Wryoqluw8WQPhGK
Bz94FcvPomqrAT4upDY/JvN7Y22pul1bEqDTWIRwALHVWMWEdtyAhsQgnE6mv28MbXZjxEH2t2fx
SnWQwiBiiGwpZA/I2c+HNvXQCxW5KTwpLHFXoWv8HOaV409v+R1m8G5panaylUFcW4zwOtnCkE+4
bldHWq+0iTHL8KdV46HM3lLtvha3qhHXzqmPMVZ3A3WcvA97DOSbeEK49jiXkOHRFEc+ToHQuLEa
r638j9GWX/MBDYpMbm0odYCtmZbuukR2cqO0lfJL3LR3mrJltXJtbQCvASyESjx3w2ozi0MXx0LP
+07TAIvELXke8uxbHbgrOwx+HOLBFkkKcLrVmNJRqto5T0ov0PN818yGUgF97+TDNGbRXY481cYk
XhkWY+J1DMEQ7sqakjdbcVrmaVd6WJKE+4C+t43az1/aRdPfoR8FfHh5N5igGFYbazTNKJ5M/FTU
UfZPfYdUk1kKhruxsa6siIVLD4kfZRwircIIgNoTnAoWVxWqssNbOYaPifim1gMP3PI5pfPcKtNx
+ScaXDsFdZMQ+xocKOwi6/eU8l0/VDfKZO9AsrOTjCoj1RzqffwoqPCrb8q7s9caxuz1Rjd+S6ck
ip0yhunsDpNa3LWVEolOR1sgdpUoEdw+1vSDqkChc6UuqzQbK3jjRwI24kc7+TiDBFUr26zCunGm
eFJfkBOr4SjUVrjzsRsydmobDqNT1bCYST6rFoIEosG/hE5Wg70AmVx3aHwOv+POHMd9qvtD96nI
9Xa4q8s6UewK/aLGNgZLjnaB0S+Vy9xP+GMw6eApSkR3N77ccuRdzBElNsrdLPoLsy45scrBKkOd
LLZSjnpWHn0xo+rdDOIxB9XoGHNrTHYUho1sNzUaJL0lLsaCQ/RoYiqwod9ymQByay9sJCA3AOso
m5yfLbg38RYFdePxmVq7SJVjkbWuYh2kVEG+NrhHvHo/Q/YKkvhlHvyNhOjisH4PT7GL5yWI2LXQ
cZSnktkZqe4NTbDPK13inRI5oV9EG5nuxYm9BKJqsPh50nlb6wpUVdzF/VzqXmHmgGHQnElrXhCZ
XbeQ7tvHwd/YoxsBjdUWtSpLAeZV6B5MD7tDz9NCE7gpXUlTbSP5LVhfNlbWkpOsVhYXOghsIOdc
tuu2U2QaYTuI7D6A4f2Ok6p4UCL1z9zB64BMgHljVMzqW1PBWOhzpdiXw6AfhMX55/YvufZNQW3z
UTkLibNaUthtqz2+WYDJasntrIMq7SjWbXzP60GAvvBRSWrXqQUJWqYjKql7LcDGhg4nPXHO/Y3t
uhVl9SrILEo2gZ8TpblvKWoa+UHVNhLAy4XC0qcQTqOQegd/PN+BCLyi7VCoiudDGYULKEt3fnJE
28xR0i9SZG6sy/eOzPk6YadBL6GLsuyGdeEjFHHsqbVY9UihMgcc8Iwy9aSJuyx6kZPnSf0myl9E
StSimjstdau6n/Y4WT8FKvShdOvGvDb8Dz9n/SRq9WBUgoafoyiPqo/Mp/7YWl9aeT/GD0O+0WO5
zEiBKZF0ACNY7C6Y7fPJZu0nsaEJBhbgov44JrlhByVwSJ9sbg/atPbkLOAu4Ep56bVycipcz/e3
98dFJsJvwIMJjRO6gAjarQozshImIEMNw0u5H+l0uUn29e8j0AHgDgaLhgTYMucfEkZzkbKy5sb0
SlFQnYTN7oppueUOc+XLUaIAXko9Bo2m9ZHaFE1XYHbLkdoNe0H5DQD4UYie1CPGly7P9L8+VqiI
0EEBuAHUTVlr+vQRxq29kDBtpnivyZTQc/xa1ULfcqS93PR0+Xi48N8gZ8HQns8eRsylJGNqgGNw
/5A3bUR/PnqRfGtjJ16kwGD/P8ZZb3y5oVEhEicZZttECSWJvgBG3pVb/tlXLvklEpATmg/86b2l
82E9RCxxs1+EiHIOhb3ZNYotBkFqd2CRXT/1hWPfzv4dosQom/mjsO+6XOP4yc3d7YV5oaPAc1rF
Ro/3haYsSfjqVhQRmhSMwMfwdhLsAdu1LPsSyrs8U9986KbVwZjdqhxPsZa/luP4Rn9wAbymSbXx
Sy6qewszjMtyST04BNekCD2oQMQ2suXxRqGfLOXNsUqN4W5S8mRH4t1DPvWlfdUGxtGfZOl4eyKu
hYcIjvIvX0ShzHC+xkK9KmMrJ7wwWEiqBo1bGqSBeWzgJW8dZ8TG9RzvWm1j2BcPh3dcFUcghc0F
gbY6/5q6ELUY1RKv+1ElNggU/2FU7Wyj4nR1dMzp/4uyujYjNn8ULFHEF9Hpn7vPfezQJ/ldbfVp
lq24usuAif030HLUfljYCP20ajYTSClsSoVf0t+3P9PldNEc4BlMAQOILdI+539/zMUM3UPrPHU6
+dFXjaJkNP8286OvbTyeLqdMpT6HtA3QN8SY1sA7fxISFMTq0Zst5HSFDh+V0RH8fyixVoNK7VNw
0M7eSG8uTyCCLsgt/O4wgV+TWqZBCQctkEdP0j6BFyP7QOX/OdenjWTtyjTyFl5i4VmERuPyv3/4
TE0nYosVGqNXwb5E7cfuzByaPtB86VWKqo2E6v0QOV8VKrUtCp0UPOlPr9vtyGf5Ca2KyetdTtNv
ZmWPJme4U6l2p9qJ7qBLYx++fX7t/qkPwn36HRR+e4j24WiXv8ff5Ut5nztbL7/LpcqPYiEhi0Kd
76KsUgZi1/hDPHkQlB4HEB2lgDFVviW1fm2qqV3C51HplFy850YzrgVak5PXNLDXh+cwBLuf2y3a
238vHbC89z8GW91gnQkBA+OWyTPmkOXpiEXtWmLwpKTZn1z9UTePvVA+FuVdJGysqGuzSdKxaGgs
8L81jVgURLX3k3byQv0YGcIxT2wdBNJf736wFP8Nstr9c17AIRaryaN6ezDUyE6H6aF7DMLdLGx9
tytbEfQ1/6EetvC+VynbCK/RMpJ69pQY0Gv0TWlkRxR/GspG0nElA0Y3gywAzxHQWsBEzvdibbDv
cr2bPaGGHmEczK9iC5/NLcjxkRff5elG3nYJGEFQ+2PE1V2XDHKCRggRjW7em2rxqXueEWNzqEfh
nTwWj6NZ3uWjLfcbkd8fgauDYFHXB+uP9O7lIxEuTheJ8jB7X78+Rfb+6eWhsL+fIvtk2Zld2ZH9
NLqk+HboVE6wOya7ZPmDHe5//qzsxpZsuFK750//PL4VXx3T7nfffPtzaE+2bNcHHtCHcEdd245c
2X65Y7u5hvu6sz8dHh/v/7w8hPafX39ur8h3fuOtEa1u1toyR6MZGJFmF/Zp//DQ7+XdtANA7Fh7
7FEegLmcrJ3/qLvW9+YRtU3NiU7ti3M32PdA3+07xd647K9/3w+zvLqE46QedT1YftPJz7NdXR4y
Sll7avt68qN+AZbXzJ+2UozlL11NBM5G6kJqRUfgIn9DdX6YKgmLuDimJh4Ju6RMNq7k9z23joEa
BTxmYHnQRFYDg2YqJr5WiJ5kF85PTIX4N75+Tmr/8/lHaIu2p37a+L5XjgGYgf8NuZx7H27KLFL7
ebAIqSrfdCe5S13Bae3Mefu6LNjv6HDYzT77qjDFnvPH9JQjeD1b33XINop79Dn0wuZukfffhi1N
1SsZytlPWx320hQnkSHx08RU2WlCybMP1/eobhvylGjXTJGnNOimqOLGMXx1ToAl4/SkQPtYo6ck
uv7SpNSiZ/Tdc1/c5dmxMX8mavft9uRfDvDdxBEu6HI84gNwPvfALuupjgPJQ/W3aR+tsrezEsdv
d5J7J5eUndH8uh3xymEMl1lRsIThjIRetdrO2aymrZTokoc6mzpndtxIjhz/GVI0vPIHvbtP+uGI
zPTzRtxlKOcre+FQw9GhCr1IZK5WtqJ1Ju9mTfLyR8G8m1WJgjz2K9O/qOvDgG3z10rPd5Kxux33
MjlZwpL/ABijObduzcVpx1ndmZIXN7w8kodE+N7isRydImGjAnJZmziPtMo4+1JupXg0+JZtbHc/
xOBNFr/kVeKG9z7KnLeHdf0zgoUjGwK1BIPtfOWIvdGiY864mmk3nywyBTRjfA2r0VhCBdRHCutX
wDV7O+y1MTJfNKhpHas8q8+jRhbaa5qay55pwOm09mH7bGCd6ztd9EMQNyb02hhZovTeF0cQNHJW
J1MtRskcm4XsZTAwh8GNGluFVFmZu4ybtHoS+sROsdG6PcbLvb/w/RfVIgqjClf4+RjLNtSnOU5l
rxKfwJl2SbPLp7egGzbyyStzSZxleGREdI1Xh1vlp0pU6bXsjWXjmMWPEE/COCpB33HgW9o9tiu3
B3ZhaUYF5Czi6uul+djPmtHw9YrETlKsPwo7778CrBEUpxqrQy+4amPhD2rYVPpsIbTgirgFf2zH
fxutevCtQ5vZQ4VvE8usiYxDHuiHVDYcTYHkEu5v/+KrKwCUJ8fFIizJqjv/FkWcyZ3eVbJXCvvY
p3oQ126+B5AuVSibVrZvQPPf0vK9UrtCBYZUlRoJRyXQqPOo4SSVoFp61l2o/cKnzBmtaCcqbskb
WfzF4xUPgdruDCTqM+vu9pCXv3t1THIlsNppj0FwWPNRJa0e5q7uZJJyU0NCqCn2s58mGxN75d7B
8o0EFQ009G6s1b0z1NVsZqHPSojzV3+cvWpWnCLqXEHPkUYQ+ZwK1fBm4zC+NrOLAjUlOSCQfM7V
99TDeqgFKuVe0f+LNOlAhEnA695WyIpNO8pt5XcjyO7tOb0adtGbet9mIIbk1QftK7lsaoH+Axzt
qd43wuSOemab41GXvpZJ+VkX9nL0iNzkRqZ67XN+jLy6bQsoFImRBJpXjFUN/38gc2lxIbs9wGuf
k2sApRBc3vDGXU2rkkZKHvuh5sU+HfgE4n77Z6qOAuYIQd/vhpcqNg63Q17bmsBdFvVAixwNVM/5
nIqzRpeYLesFjS3u2ulVRne2ig9D8VlMjf0wJ7a0kUNcTiaPR5K5pRy/6M2uJnNCBUHAy2X2UjlW
dl0X6cdGMOrj7ZFdiwIWhdRoEXu82IFTqM5KEZazJ8/k91OENRyi8X9rMEU+wjVKyYTmAvyOdeZX
+9g/JFU1e7owZ3szQqzLHJVo4zS5vMvOo6wWfpFZOmAX3kk9fuGPBv5oOyxfye5lUzhavjpszN2V
eNyblJxAicCVXANmR2uWUz9JJM+PFf17oVnTXupN0gPND2sbVFG8sbWXFOD8uCSPfVc2/U9GuzrI
FgvQmmcZSRcwGUgWfhtCuETHUSiqtt/YZss2Og+GYr+J5TSUarbZuh0U5iNIUbwrvToTbWPi1T7y
Lo8/acHv2XxQ4o0tdjmZ5+FWu3qshCGzwIYDcYwdLZ0cNpzTaJ/rvwdknAdajpcPL0CZzpPaBqIB
fK34Ny3TxzCKZ7uTbdkIbcF4EARtkY7uTqr/bcCE7fZ+W7KOi1ld+iFIWfDUWgv5GGapWwl5rpfB
n/81BUf9W5n+ThCNvB3ncl9TWVvIX9Cv4WKt12baRGEl4OXqzXXwM4Mfw0XnZxs33OV6JAhUT7AQ
vN6pQJ9PpYSj6GgWmelZaRY5AHsZE71mqEHt8L+M50OoVTanZ7mplwhR0T42c9tQy3wXjWhR/w+z
9iHKahEOwRz3xcSATD/bt+2M7e2WTNy1BfBxzlbLD5n/Ju8DPkxmuLlQ5k4GEqAz3kw9RZcp/nx7
QNd21Ydo63bgIgdU6D7TJmlps7c6v3ODuX2drOAxqad5Yz1caQywIOhZo1NBWfBCbladmzrqlcr0
pil3ZfQR/bZ5aixpJ8amO/f3Vtsd8EA9qnLniPfJlNpRJx2kovtuxf7X8lPSG7+txLeV+aBIPH5o
FYaJdMoU3Z5810DyjFVwmCDjFKrdJz0p6afbE3b5eZZ1LFOOIrHgRlzdIXMdoTcPmg4Ny3EGO8vd
Lrvt6Kr+MVfNrTP2SmnPNLgT6VGSl/JgXy1rdUxLS4P0QfL9T2zdwUDPCuy5BDusEceNusnxx/aP
IjyHmWx3mfDXghCwihdxYJIaUg0aOuc7uBEWyLlQKl6P2qxLj1yx1VjcwoZdSZ9gXJjEIndY1PNX
uUxQCQIcvUj3KqW08wbT4x1vPuMLPrT123DKw3rjmL1c9/TBUJMzUTFBTv2dfvbhkLcKGF+BXwOR
6rGGEMzqnzKj6CQm34TK6jfS3kspJWD5PC1QnaDzziyujg21SxDUinQwh4m8q/KZzr6cHwB+8b61
5J+AJ2Msz01Elvr0mPnsi7ZNDhq9MD86KnKpIJSS1veq1E/3U639vL2krwCSYA1ghkPmBXqWfPL8
I5udBKnODw0vMKWHQdAf69Z/RUHBLqwvMs8gPNldvenu/Cbdo1OcqY+act9I5k7qT/IWevw9bz2/
AZdfsxCFQcAvKKHzXzMI42D5PjAT+ctIYmEihfDNQjzdgWqqdT+jf6XBsZ6N7u72LFxsbKQTgWUx
39yuSMSszt1OT+QGLTHLm/t8N4VfsbZ3hOLZmN+Qv74d6nK5n8dan7oVME7aMcRSENf74v+pT2Ph
Nm4oHyrT3qIYLYvrbD6XYNC2aPeDPAH1cT6fkCjULI9bgin6rileccGwBUzXU3orxdetAvrFxlpF
W135itQHJae35eX6n3ZqbBieKCJ8W1yAb0/iRW5BIAxOofQuvH3W7fmwpFqfhNQKfS/VJ7viGpbD
71a3pYJ2bThL1YsIzBxhzqPoQxDjPRH5niG7ieUCxc/CB7PcSF6uLgjQsaCq3jWw15D/muENqUGY
GbTBy3zX1naQOTEtrT51gte/nzkqegCsQIiDqlitdDHu1LgUYp9nSY28jivlP5Vs40xZZn+16CCp
Mx4w1gula/UeluF/6GIZCJ6mZ407aIVgK4OcHW+P5F2j4CLMAg6REUsCx7P6PG2cqkkXpoLnf66f
pTdVounldL/nwJ6m/b3+Set3EILRtd+Iu/z8VVwQvlT93tHMCIysloWh1UKuiIIn1o8xHf5J0+wm
+Y79dd/mtuq7cgkAT9pY8pdHFG9Ik4OaBzZEirU6O752QqSVSnCC5W738y+rbey++2lIX7Eq24h1
eWrQf6Hmy4HB5LJWzkdYxX2cCPkcnob89xhJb2b3JCadCxoPOUfVHba8kd+Bn+dTSiyqYfy/AcLD
ADwP2NVhU8+Ydp1Uzqes+dE5iXjCcw0SFsIq82Or/TsgStl1n2BLYUoLe0RoH9AaO0RLm+grtktG
iYy5xYap6aJsCfRcmXxgjxR4lmyM9+5qqc3TrPtWNEQn039MyoACmbYXmt+l/xXD0o3z4EJxloyL
Ci/rCmY/22dNf+s1Wsw+Nh6nvH+N82/+8HmeHicEo3292Q0SK/pXJdgR7w8I6fm/eX2SkeNU/+lL
BampWbQVTGjahV8RbCGyL3c22SDrfpHi5cZQVwtDbGFcTZkSn6QIuHSTUzlPR9/a2GEXngnMAEsc
mxs6HUDM17XuefIp9CKCctJkNnPbuqmYHJdXZIk4XyA8t0V17ErRNf7xx8KmkiKHIFDA2WYBrbv0
H/jQjsD7Yip3U7xv38HcI3pKmptFW/tyOTBXSxfk+GLdgTICmlOr/AnUpm+Ek5icutBp8le1qPfV
4ueg/+zk4c7PsHvaOPiuLEbwtzxEaTzRj11zG8JcltLZMJNTbd2H9ZvUPUfBfds8AsrfOAcuXyD0
fZZ/AVbExJZE4nxfoiZeIfLs56ew6PfApu0omeyakQ6yZpdBfaKIwDL03WT6Ivn5UzX2fz1Y5hbx
A1pQoLZhkZz/gi5KjHLwK80TBMuJJsAWDXJmdD3k9GBuIFYuJxbZ3qXfBY9qeResPmWgT0ktmxH3
Vq61+ygTAJuMmvzoFxJMLrVRT2q3aRByPSiqm2QAICkurKnTcM4iMxG8qJSwA1HDwXRyK5B2cwry
X5yaxmmhM325fYldnvCA4Ki1Aq1gO1/sMKnQe6mUR4EKkFnPTl5Gmu7wfDdrTvii8e1m8i26p5HY
iDvwXtmWC++VpYWYKZwnioiggDEUOv+w1KcyVRpmfoEfhIU9pijAAPwNH3NaA06fs1H7NMtdATlf
O88SdGP1+o5UVj5oLWpot+fjMqE0AWBinQBekTbk+pE2hFGeG6aYnkJxlHa5II8OMYEElN1W/nAl
FEVT6LGADqh5rzlf+UCFuw6t5NSMiuImC7Z0rKG6VeO0JRB4qdXDmFC1AmiNHwCH6rL4Prx0CwGQ
adTF2anEP7KFU2ZWDQqytdM/6OQqnBvy+Jl9/Mgh0k9uXht3bZodymZvaIVd1+N+yqqfDaxheWOv
Xb70Fk8ccgtU70h9L2ZcUvo0DNssO4m+hRk2V7106KfM9Ut4MN+lunMMba/gXNgeWuMhzYS//uKo
3pkLHRUHKM6X1WbndFVbuTCyky/eq7nKnkvdbKs1dLG5IZggloqGjbm4nL+n/h/mP1A79gDmV+Q1
6n2oyk7XvFjI0nTaiQ70/vYavnxIrKKthqSpQtcFU1CcZrM/mtVgi/6xHN3PMXqnCNhonqxsZYqX
SfgSE0Go5YHERzRWMUnHmt4a6+LUoFZjh1Jf7GI5f4Fn+qNWp2bPZRU9xH2EwnyXTa4yNfE9AhAo
MotW4ZZ+LPwIc2Grb31t3qmio8KF/h2yJat7K+iVqZ36qTjROWMVRQYk8bY34DzE38MhrXazui2J
KbOZzjIBpoLnCCKqFMxI0ldBazPWm6HRi1M+YNCkNap8DFS44tWQBZSymuDODAJuL0EQXD3J/Adc
7L8VklEdh6o1/2wshiUlvfg1lFEW0BaSruvHq2gOA4RHuThpr8ad8hCXlJXs3h7/KGi529GxaG24
l1tA2sv+8jIJDF6nnEdr8r0a9mHFlyJC8UalFqdxLu4qSbeDl3oq3aZvbAsrxkS/7yzMzFwM624P
+OonX95H6MWIOG6t7hMrmhA2mYPyJHbt56ab4p1foYIha7N6iHPRQBh1zn/ejnlxlDNY1BfZ4RRC
zQv+rCaAmRPmuThFVIYhYcVYjJad4NQwwHa3Q11k3ksoGszA8Mj9eIScn+T6PDXkWlJ5MvzvivxZ
tz7f/vsvEoLV37/ax5IQanoeq+VJNlz/S9ziY2HXlZOnBxbK7VDLPlitTNhxCwGIVybtttWXSnFL
j/3UKE/Jn/JYPieJbbpV53Rvofr/GWn5fh8W4yDhD5ZaSnnSrJNhHovebRNnbD5Nr4LmSu3G+Xtl
BZ6Na9mRH6JF8qwP6TIuNX3Vop2kvYQ/guxtswBx5VMtxD8yJG705Z/ncSqM5BLNnPhU2NqjuTv8
qciYxOAVKVInGSv39ue6svLOwi3D/jAs0xImkkDCzTjKxm/dFpTh2nIAtQeMBtkCkjDl/O+3BNPM
I0r/p1SubaF506f7xP/jV0epcnT8oXu0WG6P6DL3oKzBc54XJuU9JNNXIVFq7NsgYbFDXZ7LpwhL
HnSVHik2//LfkBIpzGOMAsEW4efaTOKehOImpT70MFdhZYqWEA5ZIGb+EArBTsXM7vbItiIs//uH
b9WEIoJxJhFgFAq7LAnQHJso4t+Ocm0B/kcICNQG2dvqrCBbAtaiEAWtSektVY9KA0fwLp4OXbex
p5a1vD4raIXrCLaTP1GSOh+QHqeTlURFdQr0fYjkfPoiZ7k9Ghsg52vz9jHM6sv0qN4VTbOEYSG0
+X34f5yd147cyNKtn4gAvbkly7arKkktd0O0HL33fPrzUT9wpotFFKE9e4ANjABFZTIyMjIi1lry
4f6WLRkAegWyBA4ldKynLX33YfpaH3IePMXJNCtHSp7T9Vx/2orZVnGCmMYweUUybTQLCzFiqxp1
qvJkNA9IoYC10o/dJiLFV4ydGJwl+dAOTr/tD1b1GvjqVrbDyO6cstlo0o62SrIGulr4eFe/aB45
0rBIqt6gwSHUBzESJ1+0U/9PK/5zP4A6GbQLLB9uCXCdM7/3hIxETzKqU78Lzde4e8rXeoYLwf3K
wuwqCZOmRsYEC0o3OGL7RzcfA/JZKfSQrrncd5bp75p9ScCpPMtpUcKNOJec6kU9LvIkr08NAisO
tUafd0MYH+KQGYp/N4VTguKEbIh26Cyt6PSWzNGv6tPYSY4qP0shhYdhf9/Igh9ARTFl4nT9OcQz
58fuYI5GXZ8SyLGjBDacKHozsuGh6PKVLPC2rDBVTK1JxohqFXXUWWwKu4oQiwrFCaGuR6naDwbO
r35UjI8G0MNEDXcRNOCuoB4qQd/78RqX8+1a4RegOg8IkKFOOC6vD7oKNTViIkV14ocwj/s7lj+5
wqZHsP7+nt76CO9mJnP/UrLi8jN/RIUjCFF8rk6SgBRFmkHILe+FbK0CeBvqmcxjQVT/JqX1Odlv
jVKDnLZjfUrV0O6kT1l41EdnUNCHGFIgncf7q1owRwUM2Cjz9Pwz78P2taLUXaTUJNT6Z6HZMaTX
Vo7YfCqdsRDXWrG3Zxpevv+s3XRie8Z9/VCqT8Uf7wKpv+HvXts4Xss2pk9+fZyvzcxcUoKAGs2Q
oT7p6c8hBBVrPJbFNwmxS3cTBKQarmrX4a/7O7nghwoyG9Sy+D/OxLT2dxdOl1W9JSRqfVL3MAl9
aJ7Whodu0zZW9c7A7FDD2Gk1UYgBSMMc3ZFsfaPss02wu7+OBT+/MjP9jHfrcKO4TEpUkU8BIrlq
+zjVotx85TAtOMI0g81LGUIWUOCztUhxkudD5tanOIc+A7KZjgKomzLdf3GNfCW6L3yZSWQFzUlm
UCj/zIzVLXVeM+ia0xCmv0b4lkKG4spR2mjd2pt4IdGFDO3vWC0TRFN14nr36kHUO9WTm5N/9F7y
Y/tTfEBjel8/RE/1H/dru7KPCxWoa3uzqCQmrtCHotSc6l19JPP4pB7zLXi1I/y2/+wXVyubdvmd
X0idGOa1ImJJfbW84sdoRd9779/nUageMedFjZwCF7XamZlG0+OMNKY5deGzG540xftYaltBeNDL
P3oHdY9Hy9GSDuGYQCqffUi9w/11/kX2zKIHpduJApr7Ez222S8YRRcO7CZrTpYZQwRsd6Ji+96j
nO1c7TyOmzFOndKwBx8S7HNNDS63ntbmUieXvPcbZsFEljN3GPu24RagVFs/NUr8ZNbVoSoL0DHj
t1Fc05dZOPYwMegU05jK4SKYxcyskauOae3mJA8Hf/id5r6dZ7uVrV0IzFdGZo+LNoU/34z65hR3
j63BhKXk9BpkMOIHpd/H3rHUvwQf79ucvtbNTjJ0i08xEHaTpGdymOgJPLS4beAoqHMi7pd+cbW1
9sqiHciF4ZGkGsmo7/XxGHXLT2JdaU5BaL11SCiavvAjCb8M6hqD1GKMQTTj/5uaxZhmNOKOqenm
lO9IC+pNbdp5ucuyXdPZfrwBHlTWm/7bmvTJQqbH0dSVCbLDoCqKLrMltqE0ijlLtMLsKYie6ybd
FhB20MrZME+z7Uba4fwGqXUhW+tfxbQ63f+Y08puPua7XzDzH6HqSz1APPUUt+U5lOtXzV/7jovn
4J2J2XdsQtPqUkaqTmgtbCvJt632SdVX1vE3Ab+3kNknTJpigBESK8oh+F7BcP/rhy/ZwVaGaL6w
EwaRHttDTPmYKupXWvLVIf+d/Uh7Rwc/gcYlPeDeCX+vzqGsbfDsOlFcP8i8Btca5HTTSlujW9vf
Ze+FNhOIGwO96DZce5EEP6CBKBzC7bKtRkDMe39THn/K/a5p7fAtOsof7jvN4sl8Z3D683cXV6DA
dhTo05oe4mO/E51OWXnT3Xb9pkvrnYlZuG66QEQT2ZquDPVTXDwHHpQvDoKDef1A6f6oxfpDGjgq
uCiwUi+RqT15umdrfXUUc/r6amurwmBrCD+a3UqlZSFtvPpts+wnLsjnOpPlF9u8LihPXPSLFL2C
n7R7/TyU8sqLYjFMMO1LycVgYEUSZ77tV1FTKYLXnpr6gzgwGGMFz24wTWjJz2P/IaVwP1IDTMRq
X2rioffzNdKPpS9O/sBYK7gOkpbZk1CH+23Q5bE7CV1pK96+kjtbKX+qa8osS7FikmpFHgbAkTaf
I0wrKIAiS+rIUiizUFr/MRbDStq1lAkg5gjzC0xJE4/ftfcq6KiUshH2p2IstqH4ZMjbvj73vbvJ
++2akPKSrwALBnbKI42W2iy+JlYjuLKe9Cchap3OD/ca+FwielGnj21o2AUs8eKwuX8+l94C743O
Im4p0IaPk6jntfbbj3aGwUzVVz078nC7b+hvn2MWdUkqESmbpgkZ/Zx5ZtfCqJ/pWDIyzymDyknN
8tCI9Sfg8xs3+qGm39LaLoLqFAB9RZV7r0vf8uAtE9rvemDuR0jc9DLd9lLs5Iq7KxDYbT7WBcI6
YrKW2S84MTPiFAOYxDGMm5eEpPk+mj58i0Q8NNlG/4pEpNdvrSF2kvhHvU1+BmDgf8NZ17s//cJu
Vwo702bMN+u9/VmchgO7rxg6wxdC+VgYwkezz9ZS7cl5b2zANyISPmlQzSuoRhlIsVYU/WnkEkCh
9LupvOha/ZxkJ3807Qq8V9b8YVx+a4za2gZPzjw3Din81LBmXJtq3PXJihutURW3G05xY3WObA4H
EQVVkOSK+0kI2h+iAnmVVwv7oJCLrS+ih90Y4aYfpW5lHxbOuAapE+PiVN2p889uqFbg1VMnIb9E
Fb8V2W/Ras4oEzudAPLtu2itASQW4hbTjnTp6Y1Q9pm/viFA1tSubgdaj7kjef1Bzbet0Tm9H9uj
DzGq98Bo35C/JeqXsrBO5VvjuQ9xuMZcdguFYMmMeyNvMHUlbzRHzLQyY68ah1OdnkK44BrflpVH
o92bxnaod61h7XM4qGAgP06YXjHYiXDTSr9TzVvx9qVbC/AocyP00FGuEmehrzVlw2vEYThV2WOT
k1vlG6u1RwYvX+R2azyP5lfDW2PcWXJB+jZ0D8jnGRmYnTFXGAdIIZPxlCPL2qMc7Ddo5aD0NNIq
YLjSpMAo25E32jli8K5hrRXkFr4AAIyJpw2RVr7AvI6vB1lfGpoynorwC7ymT9UbW/RYhFbhFB1M
UW7uCKKTDzZwmVI4eA00Ud6vNk1/+dGP++H5NuDAOkj9GNZTvgOQ2evzaCoDCueyOJ6annFavRiP
MIusdQRvo+q1kVmmJkWp5iP/MJ7i+iGDuSmnw7VdJcNessKsOsQRcM1wac+uNL/tNKWsS/GkhZ6T
GbINwc2fuP307xsG1Jnvxoww9/UUVt4ltmaIfqgmFOJJH4bHTjYCW0nMy30bCwUmYO/cmrw3wW1Z
83MhlIxQgokUT37z4PYHRNYC4bkOX2K3opOrbBTLc3x1DRa85Avo6dGhZpBuqodfL03OQ4R6XKwi
gznYcFJGW4NB8ZW8fekzQRIL2QVosYmv8dqKHxlaTGQSTxl/fxm5e8b3PiLo/Zb7wfb+Pi4u6J2p
2YJGK43FOtbEk6SO23Z4Rs5gZTFrFqY/f+8N6B8rRaFiQRwYLSwy21Lildz+9uKghvJ3UJ7OFT43
S6z9MJCNUkvEaSYmQsxPLJ4zaVxZyMJE02Tl/2DMoCHnWUGQtUmTG5yetIWqzuJN1NjKg7xJH+rn
9Hu+Yu523yhJqZQ04KRi4mc+52P4VSuxKPnkoctQl/sYVeL73/521/iryTOoaDJtwRjq9ZexKkGo
wipWTuLIrF5cbjsQfgnzWffN3HozmRQPrqnhzQ02b0D0JSXarB7V05DDsCMea9BNo/YQRGvztAuG
iAXgjSb+CJ4lsxhqCIncdpGkntK62IV6cM5d849SgSWpky/317TwcXjEIQgHRSxAlXm3lPdbmiCb
Ypy4KW1f/J4TSO9bWPA2BtiYiaZ9SO8XMYHrr1MPqpaOdWaeDOb0kqe6GC6VKxG1O8uuwiYFBCK8
aUHHxEX/bKEftPIDbneT6RQiEHCXKRbNO3ABMMh+VAPr5FfPTSOi7vGsl5TwgpX53xU7895bP7Re
5be+dRL80HGD0G6Z9ZWtYxv/uL+jt9nstCC0P9lN2unz7LIfRLkc2sg65dbzID9QKLBdCHeb9E3y
pCOA9A/37d3ifSf3mB7ggDTAiBmzL5jpWhpBsCOcNL+G71Y+VNKDmHXn0hQBabcORDjwhYEZf7bG
yxj7diX8yjuFRAb2GEZog39P665/0PQp3oViy6xlIxZN4SRfitgWvmq1fXRrx/uUPrTP5bOwu78B
CxvONBcMPHThkcSYb7gCv/jUHPfPRiZsRuEtapRDKRTbwEVYpWMEb3WU+8aXMASikZSA1BH91amO
8G6BptZ5ruwVk9jHR2tAQEXwKDm3hvCnQzn9/uqWbU0xjacRDiVf26rLpkx8s9NfGlMbHoKqejUr
1ALLojR2oabEK5s5Ba+rV+FE6QJIgFl58mJeA9fmyhxN3LrUYMNvN3mDpIC+b8v2o6q7n/U2WrN2
U3CZsMITJoTWJOOs4iyUenmu1hUsNS+N8VU3vrSF96iVdm0UUKNTulJNR23WNvR2hdgkt+KE0l/j
O16vMC7djHIMlBdlO8KDW9Rncst92boUnuNBczQLkNn9b3h7RKd1cigmgBm9pXkc76JUypuoNl+K
EgpobB4yQ6/2mSdKB2Y7HpXGDZ/8SKj3UZZ+yyg5ONDQ5bbmj/rHzCqQhazOTCO5J1cf403RrtKD
3VzSKq0+7rLpu8NrOB+ZMTrBCmDfMV9CoQYNDCWZ1yTQFCQfV7ZCuXEwDMFCTmZLuIJO4nr7E0Fq
EUH1YOJ/Zr2fx3oPX3WLom79CiTGDj4qf4YjNUW1Xqt43FymLHHiXeOBC1IYRoZry1VpqX7b5JDw
h3G3k0qAi6D+zJUc8RaggBme0qSHvBvYzlm6o1le7paxar0YYql/H7yGu0byVeurIY/Vj6JOCNJD
51lfRxgqCrtxg8izBWJNvuuHDmaSJvCN+OCPWbtPSrNb0/FY2gYEdJDzRiuEcuD05++Dl1eJSTNJ
O5WjNz6hfZXZvjx0+5XvvGBG5wYEl8DQMI2O2TboGTwUlewCMjfq/HEk+bdsqYyYq0FL1tZHPdtH
xmBu1ajTXiSFUelUzz2n7pJmK5ihsc0bOUZsOVrjfryJOQx2TkTYU3Vx4mubRbiq6PNIDKPklMhy
fFEDX9p7blxfXE+qHD8A6wgyCA5PsxjAZcGMcX9jbg7aX/OonU46k4wfz7ffh6O6yX1gSEZibdJW
DLbR6AYUNYt/HofUiTYmmaNG81dGGub6Sw9FEEMFZvpnxGG6X3FCgt8GUnkYqlgEPuM3b/eXdvtY
xuC0uRNsYHq2zl7kkZ5qTRx4wVmvfqr9pw6NZQg2d8FrLiPY5hc7V3AEdY2H7OaGRPKYkIWTgcYg
ws48zfMRcisiMziniloe5EL2duVYq9tIr3I7GNI1FYqbfGNmb3YjdyjK5TzbWaXxWHQf0CWNAIFo
1GidBFG1+3v696l/dSFjjayGoWewHbAbzKNWXftxRSX63DmIwx2sbbxpNxD4bsxNvIEnFBJzwdl1
NEW/yT+TcyM5Wup0a2PRk5XZr5ioMUXSWVC5iMBfu5IgIT7ZAJA+JxpFuRR53rCFJkXVfsCl+iPy
PXMlD1n4qKR0xoTsmYCE82MiN6oqFE0cn5XgSRqR7B7Pr0O1Rji05LFXZmbBQCoqFaWhJEY4wduD
CjNS71Hygn0WbTPPdWK6341iHnLJXHl230Qh0rn365tlISiDxb0RCdFZRFxe6x/D+FT0MOmd6UHZ
kPLrYb6970lLn/C9xZkjdUJUqxzO+FwOL4JVbhAT9Z6FfFeiNX/f0sK3o6KNkjwlfYPH62xTDQEV
SDmQk7NaUlBvg30SfFaS7mWUq819Swvfj0sGatGJSIgca05SYZahVY9ylJ2HzIC7THPYx6B3kPgK
kxCFIycFTaSFgOJWDE8Of30gmGJmToueBWA3ws/1gejKLJA7Y4Syp6q/F70zjHZF2d7ayf62To5S
XNiluJeC+KCvsund7u+17dmXtOIaNjBRwnb/0YcmME4PSeM5w5eVNd6MK4H44QE7OapGx3DOc52G
WW2GUZGdBelcaZDUVt6+d59C65GKMTVRmBLOmvDzvtW/D/Hbnf3P6nRy3uUnwxD0Rppl2bklwEWv
5UftR3QJT+2juoGl1sn2TFU/ZTvxEejuaXjKX8JtvB/P4gf5w7Cvd9px7ajexvurbfjrg+9+UDKV
Duqmys5SLWwEeHm0XnWS8iiJCK2MpYPK6Lf7e3AbHK4tzm600u9DTxzZ+La6eCJhfnxOq10RbILu
BX1CoBb7+wZvkhKyNGZROERTwR4akOs9r5M8bclYsjPcQE4rCRvPlA9JuqLUs2SFy4P/cadRCZye
Bu820qoK0yqyMT8rrk2WJXxfnd+5rWZN6Sb+ikgk5SxGGK9NuF6f8lz3i7Pgwp5EE6LddAiq2opS
Kdu64L9VfSRush7p1Vjpky/gfRKn8oz8eH9HF84oHU1ILMB6/31UXf+QdHADshYtPwdqx3ttUjt9
AEsCRfwaYcXCrlIdoH8McTZ9cnP27bKcRi1lufycNYOdiv25ZA4tBDhyf0HTzs2OJW8nJoW5jyl5
zDEilppE2tgmxdlM43ZX+CJE1c24piG+4PkATmnKwltHTXBupfLHIiqDoTjTtt5pbvcAVcUlfBSC
4ZskmG9DPO4Lb+W03fY+STLeG51+1Du/9DtvaDKzKs6DkB2j8HNRUhUrHxKhtdOytw2tYRD82OdO
KgivXhmc7+/s0gcEZIvL0lNgxn12LFrZ6P2klYqzW2u7pq+dtm22tZCt3JWLZqYaC6VxmlbzG8sd
qWlZuVqcfYGGbsGcnVCbuyHXf91fzkK4ZHL5Pzuz28n0A61j3qE4a8ZRLkrA8J+kFMr2pyw+gctf
Ge+a/ra5W5oT1dwETgXvNvt2XtMkka+V5bmv0vqiZqH+uckiy6FriBxVJufbUArXSO6WwgxDEzw4
JqTgLX2UEVNqLdSkPGuhfxBrDndha9JPaquR8gF2Lt5XzZjuhXiNu3Jhc+H7pq3KgBKdT222uRIj
CmYOK9J51DJ0FM1PbWFmmz6NLhqA1qA2DccS6ITe/6S3Z39qDsgY5R1CDWVyrXcHJGIIIYmFqjoP
RsnEhBT7nytdDy/3rSwkc5NMKgmdRnWCUu4skqVFIgpBorK4ZIgOlT/oD1phBRtF0DyoeMTqQ1Z0
/edQaMBv642wi3j/HlZ+xHS3XjsUP4L6EMJ1aADQGbteqx6ZdRRLVnVWykK20T6n5lZabxJ0wsdx
YLLRaCf+EFdLnCxusm3slRbV2PCfAZxTCYnqJK9pejOMbF3/jqyCqp6iSXVuqERsGR6pD2OYFCsX
/9KXfW9llmm0ZknTKqC4CAVtt+XNAunaUNXb+5t6e0intXDxTppnEDXMrLiguasgYU+lpnhUajeE
ykn/Gcr+3vM8zfH1ZmXE5zbWYRBCDEwysc15ud48uQgSRbAwqIkD2ua+9FOW3AzIemmsRNXbe54H
sc4bQGZwaZpGuLZEhdMAwljW56r81fafFYQ2k9fSXYmpCxt4ZWV6jbw7gCmV314psvpM6Q6FEhgK
bR+pYlgOIeJN1QhYSGqsEdbMfYN0hKYwrSXuYxjl5xW8oQTxZzVaeWZupnPyvCgpkPvqykP4JpbO
zczWJtd5OvaFyUC7WcEFBRkSutjdbxcRUbm6GP7vYaiOIF2yf/SRud3ZtTt2eR9TKi7Plv65C/f1
8NqHn+/7/RQr3seSvyamPSQTpdUwD2ieSmc4rrzqbETf5QrxecZJ0WLfAmeByxt0jarZ6DavROu/
itJzs0QOhlUmjgNK3tfeUoxJmefuQLhWd+EpeJW/6Z+C5/bBfUr/GI73kFExQpXeqY6x9xD2KyFl
7qsywAzCFh1yikVTW+fa+oDaoOu6tFWC2NZ+pp1/DE19U0jaRletldTpZvJ8bmwWrfPYl/3Ek+qz
FVNE2okwBSDllw7AzlrEtuxRiIaHvic6HdS0N/StIKeV79RNCUeoZmhusHclq53Q67kcH9yiMkwn
jgLQcXqAYPcmbytxPMh6zJyPkutV7BRjO/657yfzIMIqGADlSzHVSFdkzprFu9LT63hsz8rQhnuB
9s8+GvxHQEjhwR3KdO2OW/hE08HmqqWYxwTD7MgFedYpSRx3Z5CB8nOQ1MJrNSTGUQ86f+sKbUV4
yUcKi2LVOkqUC5s8V+Dx1cPW4XknO9koH8I8p9YoCPIxxBipV7KKuJkXINiXiZBRB2VPlkUov3Yl
TxjUHuri7hw2rmXrcvaoWWX1LR6l8ilWQsXuKRNuCz0LjoB2pIcSgZKVwcjbIzxNf03tdca/uGVn
8T3tUiXPMrk7B53aPVD2eRGgUviqlnm9DYQ+OzWB+2p4youUt2t87H9bkdcHeWohEfmppvOqnQ+/
x/IQ00dX+nPoycWpjN1+p8nKQPvIHx1yFHEXKUACG0lon6wRsV09af0DY975NvHy7i2Mw/QlqhXZ
CTsBes5Y6yhgoPim9JVhRx3yjbFfEGfz0nhAJK+AtamNXqA/7JzaUl2bBxEks5mrObo4fNCD0dq1
YusdhFb/WGZF6wD43Arkh3aX1KhQpWm28uxcuB7oxkLfC3XzlOPPB/BSLypjXwz6s2/9aDJ54w2I
sfqfkdE6mJF87l2mseQdieBHfuH9Y7lwTK5Mz24ImsTo0Qyo6qay9qJF7sdSl772VvRStQ+RQMn9
vrmb/Hdyd1rvE+6djjjc9NfuXuVw3/Vi3J+lMESVTN2EkPoyIevEsmJnQu0odXYUcsZWPHW3Yvv2
sr+2PfNzNW0bozTS/twaA+piBcCcUd608b4R3hLXcGTL3Qwp/B1qFe27YGeIpsPItBKvjT4ubfrf
1w1stCBL5qmbFYpjW/Ql3ztsbFCoInlAC6ZvqP4wcbGSfCytmiuKH0sFgKb0bMeNwaqUqh05YKFA
79HVpINWWuW/+xE0j1ONRuH9BFbm+ruaip9YZmj2Zz3RLq2P8q4KQPCXakH98rryHRe2jyacylAn
8YrYOf35u0wxM7yaJpI+nIO6OAS+Zpfm52I4qgBzhk6wJWt80CrrlKIh6NN3Zq2D5duZcaiMnymD
32kZ7+//pHkuTuzmoUrRgSYWhbn5Hg996Wp5EYxnz1V5nTZ9BWsu48fBwEV839Tt55zmJcFTsHgu
7/nr2ELOU0nHZDyj49rZAcn/1s2UdHPfykLSwVVEOIL7hkF5igCzPW61VPCCUjpHXltv4zioj7mo
ZnZuqt2+GwT5MtC4hxTa83ZeoRgbMPHGBnZdc6O1Y7uXYtd4iqws3Xl+UjzXWSztDbEzHL9sUI/0
pUa5WBD5riS8C3khhRJCi0apF5TFnFujzePBbM1QOQ9esqFioW79TWP9URtbz3ca9GuDE9poDEKD
EWwgWEy/jtO5K+18rZi4EOquf8r0Jd+5KX1xQ9ASfor+oDvpzt+cyzfUZXfFWqozpTLXVyhaH+TR
DGVMmvdzehTF6qJOUlLlzPVnJ9viQdqEu5/Kg/uYOtHH+46x4OnY4sVHKIXqdg5nGJtM9HQJWzX5
fZp/RlC1tNbGl25zxb/iJdNILe7HcND1zkGR2vpVmCjnMnqFv28XDtU27hCU9Ne2bgpLN1tHOqeh
HT41BWaWAkUpzFrPlHP8TRcOxrbYD+E+LXfU1ISHMXO6gybZyRrZ9MIZpg4qA0hiJmwqh16vL+wC
nDQYtXOp6Q9DMaiOpkXW9p+/FHF4Uv+cpnTMOeO5IneB2kelea6lttwYUR3bQ1k+jXWwJiq/4BP4
3V9FGyiPyGSvl6PKbSz3nmyeQ00INpoR1Bu1UZONlUFrc39RCzsH4lRkYB+qN+Bks8tMVKo68UPD
PAuFqiNlIpuodfZrymiLC5piORSUTNDNrRhCpdR5L5jnpFLKY0sWGnCLNOGXGkmTy/0V3dgi7520
WZg3oIxCe+N68wzBy+M8iK1zJYvZJXK9TNkJMprodgk4b5VK9NYcwzL0dBXoiyenmOVAAfA3MzcM
gVw/ti3kciz3u6F0SPvuuyaxlWg8D8VOBaetl4Xtle6e/7RtBdqS3sq08s1PIftTeJwBPGFI64aS
f1RqUHlZqlyozzl+eDIi2ab0eX97p3vq6oBjBC4sCVJiLN3IUSthrxiuWioXs3szrMvIjLcXPEUu
5CnbNhNXrs3pY91ao7FDjCQQz8OJWJVFa8i9conGQLC7ELR/E1dbNTA2udYxIdau7OFNpJyWR5+I
fxllhbfh2nusvi+FkOB/6fpt2FxKREfT+MGz1mryN+fur52/EBoACKACru0onifFGR2XSxkqkEjr
ognoWmr29z/W8mr+szKLi3nQaWHQysqFXpGtVXtfqu3eKxBhXhnfXnI9jtrEhcJ44M22xVVShMjQ
8KIH+ZagLBBkGiCAFSvLy/nPyiwuen1RaEnNcnhz77ropVQ4VVJpF/rKA35tOdMt9y7TEHxGbTLw
fxe8z27SD37x2TRWGttLHgCAczqpPCJY1LUN1DoCrVY4SDSX1ccwCdpTpMZrcPul4zplbbgSOEHw
dddWMqvpYpnBtktjfTS9kyZm7QfLFfe53H70BAVZbrnvj/e9bunQQumFcM+kf4QyxrVNpcibsBUt
5ZKW5dYsf7vCB9QDIAUZNpTEd/eNLfnEe2OzcG+6fRWjFYRPyM958E3NjxDHu2scVUtLQlWF9wgZ
N44+O65Ci5IiFSP1InfhZ63fjhYFkCdJ9w+1LGzvr2jJlgWNMi0P2vNURGfbFxdBQwxSL/6nAAw9
bHme8iup222Yr+zdggvieqSEcIpB9j9v0cmqN6hmH+oXzx3LY8dwmR3GUfnv66EpMKHVecgS6man
tixNePK9yLh4aSPbZstzViqdTIfCVnDDH1rgfb2/gQsuASQWaDC3P+nufB4ALu1Ij8LEuOScvo0g
J5pjFNrjJHTraIN4+B+sMWI5MaayuPkVVUddlWUV1oZa8yl8eVUobXot7hunl0fzh96I/hp5ysKp
RnxnkgecRrKR/rp2EZSUlUEduaWE4lnxFGdM0Es7hqn5ksH/VXrliqMsxEMUlqhFMBRM+jYX0i0Y
47ASprkurtRt9Owt8Xtn7KuVXHTxu72zMjtkqVKPRZERN+TxoLSSnQLj6DIA5f/DbXW1nNn2hdC/
aww5KxeApc0ukbI3OLFz23CLteLCDYiD8ULCLsiFqTmMPP0sPBVK52dN6KmXtO736ngRhuBceO1j
ymsvrl8sxZGHDI6Q9FCa7eOgwdwKMMjhYTYmsQPPwxoT1rS2WUZFTx61GjC5cPDO+zzolpSim7vK
ZbSea8v9M8TARl58fT+6l7xKOiq8a+xwS9+VTi4TVnR4oC6Yfde+yORIT3LtEiuybYjpro0+JsNv
v0rt+0dxwU2VSdwAVBfc1Tdj8rRwDLEGfX0ZhBdTYEx/2+oroyMLa7kyMf2Ed5lBOA55yGNGv/jj
GOzNVD9GYtRuXGhOUbeyspUVLURoChATOpVuKjnCbOu8FkIZ2XS5d7LAe7QG5MOU1M1WIvTSvgEw
InZNGFiUQK4XZQ5SH9RtpF28OiSbB+ZYIvKHh97/PAsXG9JTZNXoH1CJmL/SK50kfmhTGOfVbWhI
2zj16bVltNFexb7c3ze24OcYYzKEyhWZz9zpEmrTsRqX2sW1WjBTtTOB+sof6fBaxYCwmdKIPv8P
FnkEgvGdyDnmT4fc6rwWYS3tMnjyqwITzUOTKK9VWdM07RH9M+LAP7YDuhpjZqwRAi3cCBOYk34g
96wOtPH6E6YDWrFBmGkXfRqBe1M2giM2h655CNcEBJZOAJi0CajEVUC15dpSQZrkikLNaaY7lMjf
ewhIIDZwIutyfz8X3cVi7IyoCefzPEHWra7X1dHVLkIdb2vxd628GeWHuul2Xbfy6ZZMETPMKSAi
GqdPx/DdqbYqugqEKEi+7OgZaUY446zN/dXcVi8naoZ3NmZfiCmrMIZKQ7+YKGaFXfHq6aiNlL+z
NIHyDFk2od9XnnsOg7WQv/TF4HKk+sJYBt2wWY2nSfvOy6xRvyRgbeyR2rLcuY5WWydTCv6sLHMp
Yr03NnOPmhr3mIaDftFlNwv2YqCL4jbR4vzJoO7zUxo7/RAogX620L5uE0jNhKqJvg9URHa+ZI4N
wGcFBvEqkq0v93/b4j5MVV0DyiCK2bOfFvqd1PVmrF/cIvs51N9lr7FTL/meuGvMFbcNSD42Nz8V
NSAG8GxPP+WdQ4VuUfzfNZFBf2WMG0HauCmyVTClj5Ltp0D4sup33Sc7WXq7v8qlDwBPESRFUJxA
ij1bpRqkg54Hrn7pou0+7lauiqU9fP+3z5J5zdUESY/5271JwHRPm3Hcx6/3VzCdhFmKwmNVgliC
eRQEbWev79ocq8H0fONiZi+ez2mUH/6X1zdbw2HneUq0nHd9Yi2u41TMjIubPGaspalXSghLG8VU
IvMSNOIRlJ/d3MHQe4ZUFMal9Lda6wweeKDnoFkpVy1tFTcN0o6QZUyk0Nd+NuhuFlVDr1Oo2vt0
Qj52/0xmQwarvDcxc+VBShOzbzEhCt7eMItjbAVb1xScKNzKBZxwvXgMys4Jc+nfyz1Ynp7BUFFz
iGZpSRe7FC6muJW5WzA7G4n5g1p9kJs1kruly/Odob+h+91pteIW7r5GJmb5lZ22jqQ9CRIFOaG0
RbrplvK/fLVJJ5JZ/+mNOltYo5QDIkmWfskhskRhbOeZrh2Va7XpRef4z8ycvUKqR6ULR8z4pWGe
kgoOtr7rf1bBGjx1KeSAymbck2cVuh6zkCMwDF9QfDYuteHZSR06XbkG+l86ThNKdOJsgPtsPtEx
jEo/gD0mJgi5I3eVM8qXRKbzmK5NMC5YmpjPoTZidgZRttnBHfLeF3hF6BdD/NyRb4/loyvZY/o/
ZMNXdmZO4Nb92CQhK4rLo2F+MEPfboxkY9AINpqVl/WCJ/xnC0zmLAOwusbt0snhRAZu5P4AVpqZ
rMP9sL24cSRrsDlDdAQ/w3UsGge/tcSQq4FAoW5ooed26AN1kkpE1uHjLFaeEwtepzLfhbvBij8J
g1zbs2rJdE2ZwktR/8yQy/h/nF3ZbtzIkv0iAtyXVy61aS3KJct6ISTbIpP7niS/fk5q5k5XZRGV
6ItGGwb8EBXJyMhYTpwolZfbCq2e2pkATqE0XsBrrkMAUX5l+WOnJQgX9rdlrB4asNoqylWI2/nB
cuwZiQHhKa2j0e8V46te7kl97DAvdlsM+6nck4qz+kcM+xlnHk4fNUVqB6iSmyQKjLbKtk6BnkBZ
KcTruvkD3O3GHqA45yXJa4G7W4uGMGyBOTEkKOCL4DFKmjMk0VJO9tHAXlx1nHcgqdKXEzJO19ba
XZK8qMXHYIQjUAW39b4a08HrdSGac01qIzULsSBag0xF6w9tuwDbnfkWvNTvUscq7mgKYk3fYbXm
UxflgjBgXXfMmmLwAqPYYF28PHnscpTVZszsY1+AbHyKD3OeHFAECfr5nurRnWomANDVqZvagCtn
b7f1X7sjeGQQhaIUz2aFLqU3WD4/VnhtjuqIlmueq5lHZLAH3JbCbhpvXRh6kG1EU6xSwdKrM+vC
bsG8KprWPiIydKf2V1rlG6qHaYp+P9nQ4eu2uCu2jO+PCtQrAFIY4EGJ/FKekZqZBAyffVRif5pe
MtuvKkBQd7Uc7ZxY8nuz9Rf7hzRibSxGap3EHx1RY2UlZYRggG/RntfZ2V7+hrobYK194Rwf4n4T
ybux9WzJz0V71tfEAM7KGORY94aH32TgQLXiGSV6iZoBdcZdjHRqiIPaNPexKvASa84IjFpI6iER
VBPcuVpDY2Yd1c1jPtV0Y5foR+adZuwLtTY3ql2InsA1B4sagoVoH+gXtA0vz3CepVjKiIbE1AFY
TzZqzUVNH+RTqSpotq1qhu480l9QXF9tkLLHvDKcEZrNY7/rOwvbKGilYPf8fUJMwTt4DfWCz2FQ
gP8I46680WPSrUNEe5wUYmAh0Zybu9qo7MyVwCPkLwArumOjd74WkypQpiIw1LRytV79UUWV7JZL
NW+oBpp+GlnKs93VTTDljXZAVlTupDlN7zXsf7l9qdY8BTsadDYxnoYJostvAQ57Q24L0zw21XwC
snmP0xK8A+siEFiBvQlrhvlGUJY05QxYpXkkufm3Vpr3WZ5bgcNfuy8MBQG4GvDxqOdcqqHGWTf1
vYGzN6iXR8rWHoa7yY68WGm3vZoI4HFrdoWaNktS0EBDuncpbs6zglQA8hyXgioPYNZCs2526FZX
k/kzn6bxePsrrcrDyhEwI7Iwjh/7dIa5M0cHwWmimS4W6W1Auu121UPnlJvbktY+FkwYBIxQDCEd
Z8SFhOEUWrEweLTIZnZwLU3wywo+16o+COqBq2KVPv7lqDtjrsyahVgl3WZqte9H1VtqZGG5I4i0
VhU6E8WFi7ZBiDKZaENKPUrBJMIcuV2YIvj9mktDMAoKHYwBoeXBRdoqg1vECbGAxaxVDD/0nZtY
y7ixnUiUEolEcV+I0nxEV5UF9ZW5pYWJeRSyVGBcXARx8FrpEky52JyNHhYmk/g1blHdT5mpp0i+
yud0/JKs3jfzbT5tiJW5BmhPHAKgrn/bAFdNA/V79NsRt2K4krtaigNG5RRCjbo6FIP+3NrVs57o
d9gnF94WtWoaiCYQSwDdh7bYpaikAaP5mKNWI+v5o5agJSiLaNvXtEF2jOCXLZ7GI3Qpos9js3WK
yTqOTb+nTrtJo/i1TuR78Hd+3tZmzQWeieKj7ZzaWbMA73bM9O5gmH+J9lMdmo0DtpG0EMhaUwtD
NmD6YBzsIDa9VAtxwogijW0daRXE8t2A/VJjkEvb2xqJpHCWvigyTVHStY6K6tZLiG3xqF8LNy2t
SQEGEixbyJVR42T/fhbFQkcF20/h8dShuCfkoMaaO08NBppEw3YrktCUgsdDksyyPk5SbC+2pLB8
qK6X0kPS9abUJLD7onBtB0umb5/eij0ggmS7OhGQgPeGM73IibVZaxPnOHVkWy5YaL/ga3oY08GO
9eFvoUW5IAJauU/glWDrJTGGBLQg9wiXQPM1w1Q5Rywm+4uxWhCVTZIjUIv9bC7pMPAGwuYQr9og
Tb38XF0BUmWs+XKO7eCp4LbcwzKiLliwGOi9EvEgrfhacEsgqED3GoHFd0ZyZhuFgqjCJoNzVNKl
duWUrRcyyY9aF/ENrn0sFNIwPIuRBFDpcBcqAg3Jkmitc0yVv115cFppY0JYXqmepf28bRirSmHi
mQnDrhSe3AEheT077ewc4wFMs2GpPGSi+vSapbMd0v8RwdQ9O7csTQjw5iPOzdE9NEowvFCCP7YE
KY1oC97aySEZYvkLYxvgKynqRAqw70Ob0focU+1Qndq8Bd36B4JEQdSyZnrAqaC/zGYiMB1xqVXe
VqYzopt1HIlLMIHRBI/pAWT/9AUdpdvfaK1+ABbXf2Rxt3fO7DaeWxkniB0mh+UTCE4nJKAEdjFD
F9gicrO1D/aPOIwEXaoGVpOqkhSIs8h9292pzf3005T/3FZq/fywWxI+FcgwvpirmLbU2bPuHCl9
78irop/Aaki7wXXiJ1XP/CkTZB6rtoHFHf8RyDmk0aCGHauLA0RY7NpmHsjKG4DZlXw/NqIB1LVb
ZWLSh7k/PCT8UrtqlJUZbTIHnfhjR3+M1TNteoHvW/tKCM3ZpcXINDoIl19pMae5K8Y8Oo4q9ZTy
aFSTH+lfqvpx+0Ot6QI0vY5o1kFZgG8vlSTveqWDoUdJn/kAk9ah08pYDK6W29uSVjUCoQ1jLrfQ
kuM0inu0PxY9gt1pr+D5cCsSoraS/BedF+Yg0ENgIw+Y7708uFrvK1A7tdGxjXxwvA+OW1g/bmty
PTEFpipMoQC0gMwJ6AX2Op75vAJcrUouy9ERlK/pBqfb7W2l77xWL1Ovb5LyXsnTn5jrbAPU0hYP
GymkQ1lZ5XYoFOkpnZXR15dk2RaJJgfamAGbpcnzg5qAV6g3FDO4/YOZt+IfUgbkQDHLBqqfh0s2
ujVPPShLjv0iP0Rt/FxK92X0ko/j1kBranZ+3Za3dhnP5XEeLUqTuBorKToCYu90QYQ2dRd/xLV/
W8xa1vINUPk/vfjYVJZwXooRRcfEUP84kWK5Vlr4WGF1ALTFJZmC1CXapF3mtrqoLrB2cQBAY809
VF+vLo695NmcgejrSOiHCnOW+k+7FtU61u4MNiRADHIKVFU4Q7NobmukT6NjgWVgu1Gi2VbJtF8g
GepdNLBE9IUr3w1TQlgsAEAayJ4d9nPO7FqhGOcFr2h0NIxQJV8NRlpwS03QU5SpwCRXHghkYwyj
AXNkxGyXopx6ASq4zqVjJg0++Jm2STF7yng/jyD5Tz09i7ylEr3qK98MNU/MrGHEC9h+/t5GpZ3P
eW2xezADHeYmEtbUCoxyTQZ2qWGehSG7od6lYg0Wt6UgKJCOKVW3I4ZLolLdOJng+K6lMKggisZ4
v0Egzq/niJXGmKYahqHifsWJ7mpYy6TqgpoqM69Lv3Ep5cqXggQDSJ7oiBW4XqRXfjIK9Lg2cCYB
bV8Q9MJB8XlSJDNYIi2jY97vqPYW0cSXsOhsfL7tKdaP6x8xzPDPDHug2AitkQr3qJTaO+Loy0GJ
yl1VOiLin+srdKkQFziSqdNBTQGFrBLjOD62IW+d7TQJjGxNCgqswAPKjFGZj+sL0iEAGVWHjWgV
ke3J8sYCoirtUjCNCVK9lfgUATCmFTHYh6cOxaHLw2u1qS8UMMcczX5TYPJ+Hj1Dv59p4Un5xsye
c/VHTKVN7lSCgvXKO8skm6CGwtQ2EJ7cZ0PmUne1gcOsuk8lPbWaW1pY+lVssH5A1cIl2XQNEHbE
foqeMYEqS4Fkuc70JCfZmx7ZP9pCNK127bbwi3AYGCQHSAFtocuzSKIRSy1R48dQ13s5Ti4BL2Z1
wOMzndQh8WLBd165gGjqYmof/A+YX+d7Qygutj0i7OgY53CK7SglflrVIq6lldvBwnRwugLLhLVW
7N/PbgeV5HihtMMxYy8pHmuEhG4jmipcOTnGl8Io1LDoAI7rUkhlkYxKEhz+0kwbp/Py8TUBShcv
Zz378/y7sP7cvvMr0QEY41DfBlgXFAuA7V5KVDSq92XfSkerwobkoJHAUOdKGJXJXHvpp09zbNmy
XVUpfkhoTA1eA/hu73Zd7/x7IAMzYAeMWYixseGAU97oxkayS0M6KoWB5nzTfEwgmBakDFc7hMHl
jiUdeBCQGqNvepXZzePkzJUGhbGiXVWLvW6VPvg0XW22Paff5GXQ9Q+2lj1hZGEDQmln/PfgQfwE
huQFrAuj9XxqZJSWGWNiTDpS9ZC2P6Nha3eeIeKSWjPYcynccdbtnBmRY0lHqX7r7GdtLlE03N42
n+uYGZqwShACFHSs+EsxSH2rtHEWhyidkHy7tegJuwfnl+rfjzyiOMPI6NCBYevqODNd6KDQRSni
MI23AA/7WY2FPKk3ZL9uK7R2aOdyuODO6syh6808DpMUwLe5OTRsdq8WvBYrL9OFNpzLJgvIdA0T
x5amC5ojh2rcRYbplonljaJPtGrwloo1pXiVUNXnN9c2U1MPit3F4VL9yrUgBzWOYu808FIb+j6p
cz9tnw1Qbk/HTm32w9SI8HffVFNchIRBm39+AffxzCKJ67jr4/CVmC6QCJprUr84DnfYI51kXk1Q
OvLayLv3ikbwOq6dNF5lVh8AVwFiwUv31qi5jedojEOsC4/mIO22vezhwk2z4CasGQ7on5HqMLZP
/OVS0CKB60QytTjM26e6Duxhm1CBba6EgWDa/UcEV72hkqFW0aLHISsiSlrrmtqjlSdb4djv2itk
g78T1IwMrsTHMk5R2lZC2iTsn2dy6Mjfqb3r68Yj8cfQPkUyEYGDWB7DG8iZQD7PKRej1Vu5T8LS
NN1x+dtIaVAyBaPEW+T7SsFuVxLWedoJyopr/ovN54JTG0UqJJCXX431Xa1hgeCsrTdYrY4w6SdF
Gxnkf8R6sAcRTdXaJzyXx1lJ1Rd4N60uCZ0BRFHzcckiN5L8WTTIsTJvx7YTI/hlrzr+winWgOoM
pL40CdVsZ8w/6+4uMX9Tu3Jb6x6QM4TCVfygdmyoW1nep/KlkzZNMWJf8X9xL85/CKexRRIZAyxq
ErbjXR6/d+prMgnMZ+3qgacAI07AqwJpzrmX3MESvETVkrCGnfSR6slZ5fbgJbz9NKzZCnpiIA9G
Io4xV06TaVC11DFjEvaJr1TvU928KsUuDXur/8jsH7eFrRnKuTDurttYi5rR3k4QvtsIM/W7THlO
WlcV0suKBHFRQlMoQB51VhISkvn1/FfJS0/vFBRO1OC2Svz5YQIN7zebMkDBx7kiJ7N63GYtSumx
KQMwlW06xa+bDWCLfrIETiR4Yr+v7rlP4cVxb+yg6CnG7DJ61PHioc+nlr6SfC7W79gMVVPx7fnP
TDYGESBh+AcHmCEN1EJsSB5VS8fgzlOtDWIYkSYfl7bZ5FjY4+o2DdtJAuVxl+17In/dPtY1gci2
UCNi3VqMVl26sEJp29HMCgXIWcdtSnOXy69Wj9fOIOB+EzEorUlDsoUiG/pVGOlg5nSWBam0shqq
1cpxykjpGZ31GZXyJmrtt2GcjyQGM/pt9fi3CJvdkQ1ggBH5AOOB5dSzi7rqaoxAHBc586zRuC+1
5VWWqgPq2l6cD89aE2E5gS2ohbDPdG49nFgePDATKzbnDGIRWHw5CFIcuXu9rZlIBOeiU3BeIM1M
UP/N1EOR9xs0PAVXjveMDP4AIDrbqYYW9NVqiraOk3qwSBw6cbFZsBEdz8WOtD9vK3L9iS6lMJs5
swnddMgY5YjN5QnUXXLllZrjFcpLnmf7BDWJ3nlAI/LltlCRaszbnAnNSRGpYw+h2oCZ1hhI0Cpw
GkVwm3nv+H2AjBkfMFBA2/gK4pzpSz0ZkKKXnau1jWd1FAuisM9eBMsSSeKsIXLmEnS7ZRz20gHV
hUkOJix5E7XVV09NQQTCuJFQvOYKytQoQSFYQ4qxaH7pgNel8YXv8VVNAaeGQiVD9+DaovLPSWmk
Wrb1CbEwnSzA6mPJ7SwMH+fP3abMku+Z5wzTcz44I463reL6TkEyjBhhK6phoPm/tIoyL/WuHBx8
r0QFF1+ZJv6U6tbmtpSVU0SVAlEjYg2wT/DVa7PU4y7CaxY6arkHh4LbK/E+MwXsrSsWcSGF/fuZ
hcdSomYJgBChYttBUp5q85D09UZqBKP8Vwki+1zI35EgovSEshNT90zQpNWpphcIbLQI+1+LjZ2A
a7E81tNX0z4W3fsgg0nV2NMJYxnjFoCT4PZx8m/Kt3wUhIFiwaFizO1SPsD0AMLGJcErqfiJQfxy
Os0vQOiLou+178YmANjLDE4rno9YjQu7cxJkEmm0bMvRepBHcPPpgqdj7bthEBFbzhn2B7nnpToT
sIN2nkwkVAwCZhfQv0ZPnQz8cy3IbVcF2WD2RTAPSA6/Yqo3y9Ya7JmEWCvX5eYePiORa8+aRCs7
1m6VzfbWYMKSkWbwGsVNnLFli2GkJe9RXGSuIseZf9sKrgI2lOhlRnrO7i3qVvzXAUlBKZVlnYXF
cCrm42DV/qL0+1zf2Fm1AfzDW5rURQojGgr67mhdPvYMh43/TNAasht9+cXUYZbtWNPSULJm14hL
d7G3somh9KdJWnaNRbYWiKLJnW51G7lv/DZ/a1NdoP/1ITOWbjZLgao52JW4696SKKolEmVhdSxD
EXHNVQkGh4vBd1Qn0Iv/NstLFUud1lJqxXkYF5hl2DvY1ROF0zDckzHbOXKApYQmebSyemsnW6ec
npxkV9XqER5HUIC9voQYxUQ3GFk3PrKucA93qxOQ64xzEc75b63+A5xkQwUebU0ELAkwP6BMGTXx
pbJEXZTRAQY9bN+a4Ul5+NfoNJwmW1nx/wLYDzjzmEmSY4NMWxVhhH01UnNXu8qMgPsBZO6C8HdV
FdCvYyIOD6nGr/2a06gvBtoUIR2mPY12ZlU+5rq0v333rj2JzY4K4Tzbkoli2aU+2PjZdoOuFCFb
G6Ojv6Hmn3LUPBfzn9uCVkIDSMIdY5UJJNF8wcUitRzPkYpPk3cewYbz4a0vQbSSHaqh85Q59Uwd
QWQkQsWtXYALwVz2vsSmPWM3QBGadZjQxh2rE9EP9aRv86L2spHR9HsgxuoWX8PDM8xfCF2xZrp3
wttHwKfBzHZAnYbmN6gJwKvLZfYgpQKIezGLsBkHN05jN6Y/Kro34Xp062FGL/y/kPcd/wOcDEgv
p7iFpUcWiiK4b8p80uteb928LluUWidzTzUl9RalzDdppY+CFPz6XWfjnHDoaC8hxODh5Hk1ShOY
dEAbqA8HM0cmYPm27BNb/zlJk0DYmhMHF5iDh5CVvMA2dWnD4OdvsXtsKXFTCgQrgJ086WlN/KGO
/FSiNTZcEmw4xIZ2H5Nw0rayrfweZP3YRVgVyS7u58y3J2wP/ffHj+Ys7hU8BqiYOFdBMfhYzk0N
l+6U93pknAoz32t5tJ/r6LEpn9oU8MXbIldtHdtf2R56xqTMB1SG0iXTQMwytJTH6S2h21GDe5+a
LRq/TbwdG5CWj88m1hYonctAMtlrfqhFjIQrDxraeBg+Ygx+wFRxho51U7mNhYtV2MYYaFtAiBwo
YzoLnpM11+WYholaNSpLV7yzvaIXKnKnKrS3aAe95pYvC77gmgs+l8BdIM2YW3WRISFBCELUP8ly
1AUivo2Ti0BQOMLcDwY9gBY3uEexo71KUd4pw0XGpm97p0tvUaDS3/rWnnvQYft6tFMT2aVl0JqH
PP8ARxq9i0BvW3zN1Vv5CHqGZQpov6XIuAx1M8jostw2q5VzwBFjsRcA2Zjg1blz6KUhLScF07lm
Om/nvvtT6+AcTUDWflvO1awyPCS60ZhnRdPIBmMcd2WWwhiUUh9LpPZ64Vq17ZNUxlraJhiMg/xZ
k9ca3fHa8LLIl4TghRWDupDOxWFOuSy0TFAXl8FXZT8u9FFSDhn5uK3k6mGybMdBTRRD+1xZi5hO
NgPgCLeAtd4EqyH6JvPTRJTxfG984AwLpWqWhIMwAoPJXFlBLp1IkhK4gnjZdXXiSvHTiNp/57gL
4FY0fWjrbbpQZLCV59hhSTbAIIIGzVOzwiX2IT0R8hRPm37ylHpwc2falva9ErUHiQrSmRV/gcwI
1WHQ3SBC5LlFSU/BPaVaZZhXoIEybMxEDnUmAgWtfV5gwUBIhEXrGFjkYsPamZZpNPUybOhHPMlb
AsbmanET++v2B74uiqEnzmg+MeXE1rdxZiQreWaDGr0KG+vFAeCVdF92lHkgnI+dT5ofaWQK7s3K
c3shkXsA06nP0wStj9AGn1xT+k1a+nX2pTaFP0qirYarl5TxpSMrBLwOadvlc6skWqEtOq3CGYsP
KopP9VpZz07X+W3bezExX7Nh3446ahb6sSGC2shasoiIgpEi4X0BeJ73ETkQdyjDIJararekkyuT
5CGysVwVFOS0nt/LKnbBNv6jmDo3Wrp/yxfPfBRuFargjBboigg3mUk0JoBJhqUcSZuub8qfcyfJ
glLCypVgjLQAaSNfwmPK3V7HTPI0b7I6BLu6FVB7mfZF2iqC0GnFVFEVQfCEzJ4NsXFn2Ulm41ij
XoeD/pbHj6SUtpGs7BSibJza8iwKJMT4fvt6rGmGZJeNiCJLw+zXpfm0TWW2g1I1YZH1tmcqleaN
oy6iHV25EhAA6wBTDop1CqdZviRlLEldE4Ig5YecByQed1ZMPWL+FSINVjz6hSzuwtd6ajcVqgOh
MaP9uOh3STcfDIcKLP/6Y8HosaCAIYhQKOBBjUZZyKRryjbEjt9hmLSdrjb6pp3SQ5rWjypp37Fc
XN1YdiIa3WQxyOVTAskgvWWhFmyfh+DkuAizooB6cC4OVYoUyXlEJUhKM19zQjkSTfxcnycTBwQC
G7hF7Z23kFEF8swy27Aw/W68k6pHgGYELnPlMPGLAV5DQQLdLH7suoVsxcnLPlRocwcA3JPdvWfk
DgSSG7T43isSaMLw5try2Z4dGfU6oPIR7HGhHm2p2lhd2uPIamMz01T1pAEAzdv3a+X0MIWvseFD
VFlQqri8X6PZlrmSm0PYWr8l41galVukb7dlrJ0eRm9UC0TgABapvHeiWUOs2hjCVFN8mUgIVLPk
MGLN3wELxr+yOgbYqNveFrpSrQYuHQtwME+AAgL+v9SsoqXZZVnfh0ahPVW9A7SitnfG2EXzp0mM
+4UQN8vStyFLfDMi/pg+pnkncMwrdQz2KwA3ABaN7R7kvmKxYL9hNFR9iM0IvjkFeCjdIQ+6+ZeO
dXaS7FbV6DWYCRBov/JdL+Syb3JWeZIyu6F0avpw+KK2b+tuJoU1SHsW33hMXq1gToIJ3SnNdUrP
EqUpK6/uhdY2Vycq4sXAowvpMpE/2vEPpVhCq7uT0gXw4nO3A5kWOHB8HY/ubcWvPTnrI2G/CAMZ
YjMXZ2sTyptWOraQXP4xjL1K91mNjubgLl0X3Bb1XYHkHN2FLPXyjEEGmmXIAGBhjJNpW0dPvf5a
UtAYYAkGmKHnRnLrz18afSq7GBWN+8L5jSZkS4NJYGYirbkUWp/R1+/isQ/VZNwbDtggpm1ufBSq
fT/rRCBsJVdgZ4xSONwSzpNPQrGEwQLJYdGHtZmrf2yNygfUi5wZ61bl9mtYBtpik3TUL0EGcofB
taNUVvZZ25bVRh/pECxRWtTPTY8WVVwY+mdXpnXukim3XqqiVGsQM2TUCBZTJUc9bdXOB0V9Jm0V
Oa+LbVIZg7yfOjPV7mypTJ6IhgWSgnLBt1O6+rjY2YKVE4jhkAhcftxucLJJNWZ8XFcOqu20S5+0
nbWLDnJQ7yWsgXDpsDXvXqpPM3aNvW8JatOr/gu1oP//AZwlk1abWqNc+rB/q9ON7sZHNSiyu2n6
vci7tBlca982fqYIFL/Oe1j9+Hs/DxuotnmjrmmaDQn0HsiQe7UZRe6glsVusqLxp1VEcSi4Rewg
rw76TCBvu1lZtQ5ohsJ0wvIw0uxU4HAsdZ9Zld+j6lhMr4W+eJJoPGvlfUWLA0MH+BMVVp68CfcU
W94VtQ9JoWpeFmfUxeK4eHNbvTU/DMQ8HgBwuTOu60szkoy+7WUrH8KmuOvJr0j9q2qCSG+ljIcE
40wG98ZYUWzJMXYZhabxJo9hkx/GNqBB1dxTUBZ0dwDCdCfTHe7U7qFtPmIAsG8ruervz38B99qU
Kl3igWYDovRDEg8Pbaf5Wfs3yTATHfR3ttbftXT40Wciroa1j4j6D8yVzcyDJ+nyeOukUx2pbYZQ
Wmz5pUoRvmAyIDrd1m9VCkoKqMSjSYR66aUUcNTETa22Q2gYlbzP1bbZG5gkFsATV1JlVPUQwIIA
AohMtFcuxUTtmEZ1pg0hZvc2+oe9Nb3KU/f1q+b1j6UueClVdrH4i3cujju7RBv7oSbqEGJPW7c3
yJSBNXYa3nVqJv5Sp8N93UrLE0YJMbKvKeWdZkaoAyn24IGwhwTLEvc+ahryI8a3U3SwC3ufT+W4
kZOFbjoJc7i6GjWvTebkj5W8gF49JqIRousAC0B/hldH9wDIgCsu/hmpj94RewwLqU7+aE2eeCXF
2siKxsr90tUR5rC1HMwG2NUAAp566Q8K2GR/37aQq2uOX4E063tUWgM7MpfUDZo1dnOaU8DHtT0B
L0mbxPu+F7ElXRkiEwMzRI1OwzA23/qWkhlALXWguOlG/hZjc+AEXheKWYfb6lw9At9yUF4G3zMr
TnE+WZPKLKZzS8MGXWg/14qvcgQjoJ7P2FJFKv+2tNXDA6ndf6Qxrc9iVTW1jTJGwBSaThl5jplL
wZKD5b1FoeTfuuNvxdBmYlPGGJnlHtUya9oJ+8dpiJaD26jRIS9G3yKL4PFe/07/iOEe0Qagn1QD
b1aY2MYPjLZHB3V0EoHfXz02EACASFjF1ATPU0PkgdYkGXFsabstlSkwm/ZAbSW4/XVWbeEfMTxI
a3D0zB4xVhr26t9+PFBn9sb0pVEngRyBOvwebitbakMy8GlsTCpb6GakHXam9qrA7TGvduH1UEfC
HUI5EugeDB9yTrZ2MpVk0URDOW2SX5UVgdE0aaPRpbI5Bjow4n5E1NnHajFRFWFFQ9BlobsHKgrA
l/iMPq+xxcAq8ikcpM6zcySCZhsomJq+/cHWNASBKjwFtluAWY39jLPrlCgEp6ZUE4pZQa2Haje7
JJ8Ur02g2mADJl6IJndWbIRR52OSE3ANxKzcoap1Bw5BdZmAGtEKt2mHyrXk9C9JKsxmTP28u62h
SBz3ctmtpo2pSaeQUrpxrKVze/AHuHVUTL4R2YJ3eeUyY8AdBoPqCGZ2r+BTvdqWWiJPYZkXO10e
t2hu/Vv4KIzyXAQXYOiDSsEXp06hmf/UO+p30kOmf0SRaD3OqgX+o8r3Y3pmGmU7AJWtalOY5T+x
lCRQsgZ7SGaBY/p2Ced3DB4JfF3YdYm3F4MQOvd8YCFbUU19tJyMJ7afIgpsrLJ185f8ftwtb1Kz
7V7tvekrdwVKug8d4DBsqNvC2xJjwvEAULpdB6/JpjDc9DgIjIe/Ht8/DuSwGFtCOeYqe42rCfE4
GeVT1Jgtttw0tVcpGebN6kQC13dUu9mCriiZpCa4bbZXBQMmGpE6riSrMoM77/JmOgv2VmGnhnxC
/049LnY4dar7MX9ahxb80sqG6N70NW2BQdAShHzkR0IEDWTeAL5/AcwY3RAQqQH+cPkLUANus4xY
8gkLHai/jMXsqo1ieTW6FHuBtvy9YbLgELDACoRMKBhwz7psNEMydZV88iv3vXHf34bgvXur3UMt
iFa+d0Pw9nYuifN43QBODE0u5FPhjr7hZi6KmPjbEEx+vDO3jqt7sodxQn8DGqhD6T4b24G4w4/Z
/xLovGZc57+EO1+SW6XZG/glb9X3j3hQ3P322V28zr8/pF7pCRzH1VA/f8ic5617VNlK7X8F9r7l
+uPo+o3H9BuD2PM86lPB+/LdDbl13Jz7TbtY1WLs4T7dPWw+P53H7SH2Pdl92YmU4zMUXjnOLRJq
oXOBZsnpbtz4y1290fcempQP/lHw2dZMFQ8X5rXwB9AhnMMyUI6yR/jNU4V1Xt570gbtzyVEe8aM
XG92k8H/k/69LXPNUvBGA+mDCg8LRC5vYp5GQAZ2k3zaGJKnIH/1DtjjJ/hUIiHclzLVEbcwh5B8
77jTvYNb4cmlGBjLfixvEefKcB8qx8LqSVXgU9Fiqn7mv/S9/ZqCjuqpcRsryO8qxAPEy1NUf4PE
cvX/xlBMdFd1AB+RcPItJ1o5rVbMVDn5BQb73Ex3G92d84399njykJHd/nRr1oK2DiYIUWnGHnDO
sZlNY9s00ueTVCn7qrtTClGa8j2KyB/ouQjOozWWWRiLpM2n5SXK3Nfs432juJt9e4ftjmHvYnP2
A7j/S/cx2O2Ocuz+ua3h90t0Sz7nx6pMAs47hYr2yWiDwvXffxBUQYGw2Wb0gAl0F85lJ8G3gIDh
j6ilJzpg7m7IykSL3DbmU51Pj7ZZ7RAwi7jUmQa3NOSuRlfjWtLWmk9qvEkwLSnLextjhl3U/Lh9
lquCgNwBOaXDsg7ubhhtYuiLli4nJTmxfkv/VS0bXRfYpMZiB14fB8T6QNCBWwZdykt/QnIyFZUd
zadXzcU7oLzN3lv75r89Ke6PyS08JXZD+ot4QVC7XuLOdy+n7tkTuey1+OL8V3Bfrsks4A7A2HSy
atCIPUjmHU29f3+e5yK4D5cTpUACgw+ny5WbWbOn0dlth/sFVdzbkq7Kmuz9wWQmOpbgnGXQwcsz
7Qm2Wk8lWU7p3ngrdspdi6z0s9gXtZvrLvm8LW41bD4Tx6OrjYbaCdoc8wmA38G7e5gwlORvSn9f
eVvLuw+oH5x+RU8/fyNgC4KPlyMIIAXGelVO41Tm+2e0IDGq7clyUueHxhrdpD7Kth8D+QRmDXAw
fZABPJpCspWVS8JmKhCSAoPGsI2XJw1YcJxl2GZ3Kh7N17hB/XM4WO1dtUmXfeQmjygvUs+5z1p3
FqXL33M23M3B4m2Mx6ATAAwIX+Cw8jw30U+RT2P8MakvVf6T9DruKVaufBSk3y70OelQ1870l56M
+1SKto1dutbbYKCo2Hs22TWRX/QfTVL5RvxlLIsrC2Awaw4ZYQJmVdnEGvhoOFNcFrTaMn1aTvrD
w5uCgPoO78L0e9ogX8n/h7TvWo4dSbL8lbJ6xwy0WJtus42ASMnMZBJULzCSl4TWGl+/B5zuupkg
NrFbU/VSt9mXjlAeHu7Hz0GskhZ6cudSntCzq58eb+/MuV1xaX36buxdgKmhFjvYXblBvlgBC+QT
y5idcPJLHadvSVPqRyoc2xDt0ehYQq8XXpHTfGqSqg0IY+XBdjrSQ3qmczXDgRJPH96xDAEAaA/4
yYZ9iHmDR8ZhYbgzXmzkjwHkEpASdPFPfGkgs37tVcxg15vSeO5MPe0tJCVpgNnVm5Ys6cnOru6l
wYnbHPpkgOKpy9pdLpFMcEnVUnA+EhXcru91OBA1ogXaH7Lmw3WtLAPU9MAIwBPoLqjsRavwDa0m
Yqchl7XgBGdCu1GHE7TqaAvmlCnIFn0kTMXEFT6NI69gQpLfynAhWzprAtiQcc1Rh5viyorKCbSi
wQGEKjfwpivN7h6XNBLn3ogoEf02MlnTMEKhXuZhRCKFzqOw4m9iC45Vpro5mNkuWUs7s5UpRGKw
oSoLLiA/ext2m+x9cykHMb+/wUUJrhtk6NBxfe3vBC5DZVzJWNtVxI+g9g2+XBcQoGSiL9F5kFsz
YD5r31S4liSSvrC9x9fM1OHB36FTHm0GPBBi18aVNOkCYchZu+0Y0tXPPmFrlqKRLYw2dTcQpAYg
ucmZqQfSoewxChYABN99BT8+AN3SLFpjIfowzcHW0RADe4q1cIJzLT9n2Um26kd1lPE2xQfxDO06
IpYsgCJWCcnjRK/qg7CYJx1d5vQroNAAbi0obAmQ7bieBrigbGwoZW1eJgJ7zB8LTffXpaeLhV78
/0qojw4NR2ike0DRGei4a2OKWgIEG7mczUHWxsc5EkRSlwvvoLlb9NLI5JLoc2TlgwZGtNLq5Meg
IOBoi5vnhf0zrdhPxjK9MENwQPMiw2D/oDKoaC9V8xgHW887qdI+6oymTQm3vm1zziMjdQbO3bH9
WJjWOtJO4RigNDlb4A3trllSlfuGAf/YC79//3RIVZg3Xc2mvC244HMgJSv6JxAJotfFZeUoIT4a
hnqSBMnwxrVFfGbQtAhIRuMmuR7gqdgRUWtwM4mu72tm22eREUhOF5FWw/vbSOpQ23VCWuIGC7iy
IU5V40UzAJoHeImaJwKS19XgGXHLhL+6OKpfPZSvWoiDDbgRkFKCyLLaxepb1feDAlm9PgyIX7Zc
YnFS01Y0wyMDaFIGD2GaZLF0YBvEJkYsROJjyiWqqPfohipJLPlVamU92B4DeZAidCPmzHPRFl1n
3l6y2aDhYs2mBZ2ySWMtrrFmeoVGUqKsYitGVmqgPXQBrdvG5h7MSDL+tUG+n0cXmW22BQcb0wSc
Xew43Sxpo0drqP2s1E+Tp9VhuOdJddfvVJPVvW39EJAl4bpvQNCtLTR63YsvqFmxl6V83KLsUQV3
Jkua8iAJuzwysuHogqchW6mJqkeg1syfgTLQGzlBv86p98ywaoxEPWpRuBDKjG7l1keNL+2LjwJU
igeCGh4hKg04HnaAxtMTT/LV7emfu8EvZ39yo/RlNWR9BjNuTwJhp3hGAw4RZJricsERzEbrKPOL
CM3A4fRT0WmQGyBWsdAS4DroDCXC1n9s1rUVw6EGJN9BImYFGrBVtAlO7XtGwViHjPNiEnS8oX/O
7O/vmMxsmHlJyjoxZ6OAXB2rTO+26i4ZiEHV4un27M4lXCEFib5b9CgDHzJNOLFe1NV9mnA22xuy
5UYrDppvnA4hiueN81EesoHG54UlnQ1RLo1O1tQZ8rjv5ZSzvTWiMihMyeMUFxDy0NVDY4MHLVpq
SJy9v1BmA3/A2As4ZcyGEJQjqVXGIevFb9JEr0uDX2rwnT0RFzbGrXxxIlw3K+OMgw1GoCyomA02
sVM9VaHOvRDWzt5ZChaOR3slwBqTNy3WLJFKgDlsNbKc6F2St+wSp+9sCKMKItDhiC/AOns9GDQk
tUKH56INPUf0SKOsFLi7TCbsUerWvrRw9pasTaauB7IrElJYKxyrUwh/cMY0SFjR81Lv/6w/uRjX
uIgXi8QOVejyDSypIH9BCOwd88BomvdgiTVqbjdAkHLsV0SLFzQorg3xBQA1FcIm2/9Cud+UK59w
wUvKdoST/859eGlrMqgUmbE2qQveHg4sggkNpB/ch9AqVEtpeig2oLe87TfmNuClwXE9L2ZRrn1J
gWANb4diQ4JkJUjP0edtE3Nb4sLENGWlgkAhFRyYqKkYG8PutdkmjyrYWRbyH7Pe6NLQ5MGUtV3T
Sy4MSfmwZlyVesOjw7ekeBuwZrl714nn+px7Nel8eWHfz0Yyl8YnLwW1S10IYia87WmbwdGxeGWC
DUKSU0L9JbaWxaFOAglH68qy4THUsjCjiqbR2s2OTLnJdn6Kvt+OggLMr9Gladxey9lrBlWUERY1
NpxM+RHFUsxjPip5Owab5pjd0VVFd8VVkR26h8iUwGFUuSC51SOUAMyhXXqXjlfm9EpFGw/AWWOv
BDuVCeJLiFzgjCIRB5B8dU4y2usdlQwh3XCBxcq7Ulx3oq4dtSUyvrnsOdArv01PjgrD90VV4cFq
Sx8miDDNYY3jWewYMuiRaTLUSSiQEhl11soJrQseiTb8lmcJj38Zi7HE3UBrkEpat5dk7kL8/Vk/
OKgDCaBFJKdZG3UDgvTrSVmY87nzCx1J6GeNZEeABVy7CJfJs84BXNJukVm1Mk9vM9KBef0BSdcF
GM0PQPv4bASydaQExJsfLYTXtvpUgqqf2CEW1bl3R7+r6AYVpJNDl2iI5gaFywPVOdAKQJ9icoC6
vgB2q+U4G8iTNgRlMiTcOr402iZE02lO/OoYoSv89lL94JX4Hh5mURgZkMB/NLmLM0dhmz5T8fhe
xWTw7rTeKI/So0PioxGet+l2KbafK09A7RFIslFTa+xLu57QBiiooQ81zg7JttjtWwuQstwEbb54
vzC2uZsEiwemWLxlWXQUXlvKuyL0oPrI2X7/2jKfjLJu3V9yuU6MzAKVPu/pUFku0PXxErTbfInb
ZnY9L6xPxsmIZa856Whd3tapJb7l7lOorgv3ICErzC48meZeGArAvEg6jyAmNC1fD7bzS/yo93m7
t8KB8n1GwZc5PAuJwaF5sQyRJzKKfRKu4o8yN85iZKRImKXZSlpzjN65X4kLoMfwcnsNZpwjIDuQ
uoOTAtvytMW3HEBnkqqgZtHwih9y39SipbLr3Am9sjG55+o+bmQ+gQ2mFM2WiU2REXdyabf1qiv2
gbvvGB08DiPk2EzzA1f8j79gcnSToufrIUTdO+0Nv2ysYsBLvRSNDtEZx2wrx902uUBSB8oCgHOL
WrzOywWM1OxMo80ZOH/0DSIjfb3+UO0ou7pje7tHN3MHXjYmCBYW8wf2Hs4ChGy/bUziTlVJMyUf
MNNgyLCCnbf21qXxegDJD3GtinT3SC6txYNMXjbnmixlgOfqDSMfHMCoo4fEub4eYlBLXBd1KLA/
71/fXZJShsZWtQqphcK+jXuXtKRcedZJXfCS49xNrvhLw9M6X18BpyFrwBXUg1XKd0r91ibPkbzw
8lqyMgkW1XRI26bALqpiHwqreX0sY3U1BEi5sTVj3j6Y/5fJHIX50PQIRzw5NZn378msaaXv94fE
LC10R5B7gtl8gcrwOjfPp19L0khz2xQPP6CSwC0wsvhM1rBjpb6BpLXNyRsoBPBysuAIvx3ddLEu
LEyDe07oggJZLRRlSdtTdS9bDaB8hwdszogEj9pe23e0Ih8x7bBvfZLovNGtPfqAssrnE2E2lSVR
jiK7DhZ60i4WbscR3vq+yTIzUQUOPh/fB7Ad8ovI+oGeykytdO8cnXVMLePODozQLKzYjAykb2lL
GDOhCDpub4G5mxivx7/WYiprHqutBtjDMNjAG4pU8Mlroqf74a4P/s5mu7Q0cZCyUnBlDm4SrMmY
lMGkY8jq2tMbAlDOC1SLyBlRYrtNrGjh7H4Hg7fmexIshvAmsSZ/2359GGAb/XrEW4N6B/+FRe/I
8aM2M6Mh1epz95SRgpyR6qXR3tXL7SJKaPa6QgEH/T8o3IO8fvI9olgKguMNPeaieEjDVXpS9ba4
E4VzzHG6bya1SsKeKuuF1Z6pf6iXdifRUCJLtVpFsMtbMYA25aejERqbK/1/aGd0cxfv98ZvhdYN
YQesPya70aWBULslvxbMzHlLBax+gKArqONPaV0baHnxudyyMCN9HA4PubV2IdmrD49pgntg5dwt
lKlmj8ulxcnABhd1Hq6FxTw7JhLkkUTaRkgnriW92Xl7TbpzllBDc294KHshSY2iJ4gtp5keBpSy
udgBCrlvdKT+Xv3QctcauiJDqi49pOc2yKWtyUvHR15Y5cMez7aa7J/Rf59SZdjrhrQk+PZdQ5ke
SQUjQhs2QkJEK9dbRPV6R8tbDhhrVqW1lSs7DaeQ28Rri9y7ZCBmadKvZI9up8g6bYWHR/HuUdPT
Eq5waVXH4/bzW/DI+6b5QTry+luCchgSTsSo98Gze1Iot6GV5WEHfeHwL2xaYSZDqIJh9i9jE9/f
KpHTusW4nNvBfH81X2urtdSNia17f6/RhkTb48On8WS85fSpsDo7oqvI0HT3vPzenANhq/gWFnq5
4N+RphiJtlPDSGNQC6gaMdmiGV8vtEjFmg+yUQJZv5EgZ6ZrQ5ceWMbFZeX0yhbqRCl0bhJ2LaE0
ZwXsoNw1qR/hr2WtBc4k5VDiH+LX7hKH+GzIAu3SUW0XNLb47OulYgbfywbGGfMKumMpLBGhSMjq
wUrH3aitT+n7F6OvttIazft0Ce0yt3TgagEb0hj//gBb50mmem2KDHw5GAP3LnAPPWN6JJOWKP+W
DI0b9sJ/qkEseA6S/Xaj2K9inVG/OWWY0GypZ342nL8c0mQ+A1lIMSSkUaBTqD9vEY/UKP0axQtE
OSQDORUJXQlHdZtRhiG/Vo8LHnzu5EHWFG9z1E1+LmdcNJobxTCfgXkwUvaS8CmCKq72fSoyXw5T
UJahIijcG5mU2YZzDfDVP9z+iNk9hfwAGHJQtQZ4duLUqyRzIjCZcXYC5a3tQLS3p9K0KpccLcNw
X+42m5PyAq/DLTXyczMXmDaePRSwWSRfppGwGjOCMhQAD9abkOyRdmkNKJKGxwIJppNwrMlCuDe3
3Gg1h4KiME46WKivN1YXqpHoj/O9FcCQ2ZGn4gtc0DQjdwSlkIRqer5NqLB+XK1uT/JMxAuio/Gh
MbIroanm2nDewf8IBc/aCfrektfc/ajaXcSSsd9OCPSGX6qPjCOZ+PQrg5MjJPGJpHZItNnBB5fu
Fa7QoUW+8M6YOaZ4aIOwRcTTWoZDuh5UzLOMnOawETf7vjEG6g96Ui30pM1hjq6sTLanKEMexPNh
ZSipuzn4p3AFsWjCffAaCOB0eYU7cRW3j2xmLGyXuczgmElAig5KCiBpm9xVvuyJvtbA26qJT1z1
rHG7NAaXhwFgSd7VesFAVO1TkUnP0Ki00/fbm2Zm6KPmMZBeANgiWv5Bcw3+zbgZKh7YUf6kfIxQ
DGhIc8od++z4ZAUUAlSljeF42+wMIOLa7GRdB9FjEjWF2aQ4yb2rQwO9EveaqbaroiGqH5FMMTV0
25LYe5PuWeQ5JF3cNY9aqOfFQnTy00fgY8DsBj4tCYX0Kcls47ZliLcsj/Bv7RNvu8BJOfMWuf79
k4OCFLrQRvWAwYLeSlbWou9RpBapNGyT4izKDGXLvRboeb9Oh33VLO2xnwf12v5kspGE6Jp4HB/f
k/SpO5bSA5gPnPg+dN6GN2hOKC1VfqWkJ8Cv3l7omdD62vbkaGVK3wi5hLFHEUXNqikzwqTH7ikv
VwVw0oZYLpUSxgD62i3BIrixVVQugGGcNk/VfAXNyhy5dgHUmUBrsk0MtfI6QgOlgk7ac+jw7Lku
/UbPm2GQKIhaJYFERSjLRMxZQAubWBJ6s8tVfzvEYZaR3mu793Bo+7eUjYdfqeLmsXF7on46uuuv
njwLht6PoBIOhBD00wlbyisBuO3Q20pdSQM1WrA2syPQtDDidkesJ7iur90qx1WZmqJZyvalJzFf
q8FDXJu3B/TzOgKrJcggAV0GJx7ydtcm6khthaRvRgwMRFTA59bn5ZrxQl0BZ0mktxG0rNKlFMj4
SydrL4JQHxcwYkfApCazqGi1VteQsLSHsBiFzqO3rvGYhVzHTEyBpBpUyEBAB38BRYvroSUthE4c
3+NtuQS8P9qUBfHFfe3xAMk6ZtNAYaIsBl2tTT9+LiKrjqGGnRMp+FjCVs2UZfEpEHsYCW7A4zhV
WXTLsJbDJuZtZ5895DTXJWPtb7JtqRsqGQwQwwgPt9d1pgQNkyPiG11LuDSmKQHGU/ualVCq608p
KZEbjqmogyOc3oW69DfiN2Sh0ZCNCiQYdn6Q+ODRpCh+GwFEEOEmAowx+8W+8TSmPlU5Aor/+lnG
/3jfPgXWwkDndjAebQABczz6Bqdz6/cy4zAIPmwvJahjgSlhBZ7frXJXIXm7rYzNZ74G7N7G03Eh
izTjwuDA/rI85RdDW2YcuXwm2FwTgtzKYlsSt4BugvpEd7wFXzDzQkXV9cLaJARh+KFNGQbjZL8y
Pb8T9LW7iSm6QZ1DYYhoD3OQQKysEITAS/W02aN0aZu/PkqVOoixE8J2duwqUluJ7m4F9NxR1jMo
A0bgLeaXxk9/I+VzPehJtFwhgq9DBYahEBO+iTQ6SN1OouwDAowoWAgw5m5B5JUEsGgjlSQBR3E9
zKRCck3VOiBUum3X0EYjv1zJzDQd2OjWexvKJUjMnIO/MDglWYR4iTZ4TYNrFwD+nnTAIiCOhVAL
kTbt7s152kR4gyy93pesTnYSEt1dlXew2sU7NqFlbdXy3xoZaCMgnw4nD/7m66lkWr6uwkAA3oZ/
rBhxLXDDSAVHJN7OBaIy65hVX7nkq3TMiDf5YMU4q7ZcuAJmXAMIVEaoKW5RsL9O1jPywjRj/USw
W9qto/d67ZqYz6XYadz8k9vs0sp0EbO0A18uDyviPibia6fXFveaP6drlPGXEvgz71bc93i4jm3u
YMOePtH7CtdMJH8PSQeVCdi7Etrdqw8f7Yf6YfNE44i85ffDAQ2/nilkRLxPll57M37v6hsmF2tX
DlKYSviGEO03GvX9o7ABz0n77qULCzjz7roe7mQb+REbKPU43MNA5F+Wa5EnImy+oP+3WmQInjkW
6CABaGqc2jEdO9myRe8E3WhrLxm/FnfJ/G/HGw4kggAqfkMWLjJZNS+7qSakgl2YyQNPzXh171ul
zppG+oJtoi/ciqNj/LEpRxrsf5kbP+fCXBEqKoC44xqRwiy/WgvAalyH7KHenetVsyQ+MBduwGmO
eG7gZ0DsP7khIByfZ2FSC7YTQ/5s0wgGr+6Dd/8EChciHhuQWA+7MlniHZvhY8EGgdoB2iqhJ6BO
CffqAMm0Nmx5W3/mNwOeKgG980hnt2ckjk5LeJ0ZkNmYoxp16Vn8A3m562mt1LDuoZMFYElsZKwe
ahAY9/UIfOO8EBpupOqJE2EOdlnmkzZLiSecOAUBmNcaTW9z0dYbNlHK0zJdVQCBZLuQ1xXv3HJU
LKj8Knh4Xups8ytCHWWR43Hu4HKoMoDpGkkMcNxdf72XATXdSjVvP+oDT5rVOqTNioVzxAsvR/fp
Pb/VSwX5YhDq3N6PM717mLgL05ODDNosKYxd3Dn9iT+h2KdXunNqdI1AOE94YgvDeEHujYo+eXmx
7pr9KllsbJ/do3gIgAJcQN8cngbXw+9cNHVpPK53gQTI4qTUgfYxRT/oaUmbci7gH98cf5mazDTI
qIETHmDqUdefxU3ugryZcHsWAdpqJS6gXYTZdUWSb2QbRyfc9C2N7JviFiGuVum5fIMk8LbTmwfh
LjQeFGrtOFDIeMQ7Ffb5LNh2QYjxlKx2BPnc88k1FzzPTJYG1Ia/v2Wy0ErXC4nAqIBjo9EUlEym
BGGXQlzKWMwNGXLB6OwHdg7SEJOncSPlStirg2BX0n2gkTixXKNDaJgYfmjf3rtzkTc4fH/bmlwM
PdPxTp+ycN06mmO0s0iHd99mjN7cJW8q2WxWGf2iC1bncm9XVicetUG1owzA9AVVFir2hNs5G3nT
PBBZPxq7XUF4820YqLeSaPnr9oDnrirw2SArIIOKBZDa63PiO1Uy1KGMl4YKpQaXtOegfbltYm6X
QPYHCU2oxorS9/m5vJ4Gn/P5EoOL+pG+rCBCvQvijbcQ0c/0lI3PFpBpIC89Zpkmu5GvXFWJGQyl
RTtZ/+g+oXV4lKbVmxUh8e4DGxRP4o+GfDLGu1ASr7e4hdmU56bz8hsmUWgpiZ7L+apgp1LKoK0p
LCPJgrS19qSBNd6uwrR/cMF3+Ck7mlzrae2gW1xkPGXfuQN6AbUc4sdG1fYJhw6RvBeIFCLEIHIW
su98LAKYkzYoKpE8Z0qJClCTxXEPHEjDDFwQIU/lSslHJItxZMpOrBgFU0McXeLueq/OwJpYDPUL
8Pj1euC6OtdjjZFshS/lhzRLoiOfFg1SFhWf5TTpweVEhUQWXKMEosnFf3v9S5AqBXKlXJatGDFG
YFYpGgDnXqDuQ0mIVlmkDCsvk91fvISaL61FKaXQYkigZBU31UZNeGYNpTrFJxGXKQ3N+KhO0C4f
sa2RFGjDJKASAHQ68Yo3NmoLlshtWzsUjbrhe4ypKkFWyLFLXK2zN8bvpZPZyUlo/QaNnQq2T/CQ
qwA5S2etB91aSpi1t3UMzTVdbyEhNxvyXtqcehtVLvsEJVfb28nUOx8C3T1xFgdeiMiILGnhIM7U
/HBCUEFGAzVO+4+OAbWNEi1IHOxOw9vpjbnfh6scwKSUPEsHMKC9pRkVc12OKGVSS1+4LeZHKyO3
iZrKSN8xORyS6Du93MWiLTaQLjoN6Sl8FNEoVBB2jT2lCCAsKvd1d9cvYePG3zyNkKE+9W/L0xvE
Tfk4GyRftLVnHnKQkPy2+HSXQvW4OZ5ue7tZD4DYAkIW8KkQgrx2qOgJjQu3S0Q8uJ+1fl83AA0s
VC/mPd2FDfHaRpz1vC+xsFGY+y3IRcAZ5On3n47p7hpKjM3q/LVS1o/q4vt3dnCATIpgSAcc9dv9
XbhyRhiYnnMH0d76MHN74sYw6ccaXfzuScRWI3WsCOPv7m1jY3sAAN7+/fMH/MLAJE5TpC6QtQwG
1GDlWB6Ahc9pg5KeiHKekkHJ8JTWUAdOd221ELR9R5u3xja5mkAjiw2Yw3Rq7PevBxNoLQKx0mFk
G9zt8vXd3YYn+lkJiKsvXYtz0dMIc/33mk1OXecGWeB6rDi2Hez7r1e8R4hooEFofR9trezr6SV+
uNvYQJCcVsgh/K1D/9v8FJXKcBkrtAGG3jxzu8P4AHD0e4X2h3MF9KMVLOyiWSeDBxvifjxPR8H4
67PRDWnJgVJ3fAzHQBfQWNIro3/YgGfnl7PE5zg3t5fGJnOrdeDyHnoJaQTRCDcKje5X3MvCth3v
gOnewdrBo0hgxQTb4fWAkiZ0K6eORKQqzGzLmnR1+rVaIuafzTXhSY98hcQhVGOnESjOBWQs4SH9
gjpf5nsOsV7cC+/a9rB+aQzvXi30OyqExG7sUD/fHuNchAig30jzrEnaD570SKljIW940Q7k97x/
69OHmHnreeO2lRlALOL6CzOTMTKCkERyKcB7PY9e06PNMQBiKifvDy7xcB5EQnbMSSXtjlZUDkFe
6Zs9YXRNB3dXjYrD7Q+a3T3AhgCdCrUq1MiuVzbz+Jzle0W02VfmELWWXK9TXkcHhXz8O4ZkqKJA
OnaMxK8NKXzOaanqSXalq7IpQAN6lSQGFMIz7eu2pW+Z4x+7FXUvCSqMSNZMUYWM6zJZHMNUapSG
QpjzYA4Cjdave9Mn2RlNu5/umJyKCHeKvoyEhA+g0oyP6Er2dVD72be/Z66agXozeJAUAYk+8Mpe
D92JGY1zPWwtfd/SfbFLCcr6tHiKtvFO2ngyrenSif2mz57OwaXNyfWsSo7HVBFsItBA9gP0WyOh
bnc2sc2I9UF2RpVTYzVSsJ70x4UBjwP6YRyc5SP1CkiL1Ym7KCtxZDqAv2XOWaSZQvSsevcCaIK6
xADvWdBlVM0thF8MdvdSEn72jkXL01/WJ3es6DdDKqr9OPS9Xhy1J4VF6y9RA/oF9rvVwljHkPzn
WCHV8k1mgWzk9eIOqtNxjC+Ldox2mGqdW25BE0/Rw6BBX7iqd4FeeR+3jc7e5QhF/jI6xkgXMVDt
90mZIbxFzP747OwB5SL7Q0nWn+3xeHxKdzuB3tHVij4uuYuZAAmcAcAHIH4Hz5o8OcVhHjiBXMaS
zX+BpAQaXbUOrpqOsW4PcCbGuzIzOTGp6EZh1WVwFtKQWUOgYk4ZP6C9gwrEbVNz2RZAuxHJgkYQ
5LrTJ7srh5k0NLlkIxdJRsbUe+toUagPkzPwrAtHY9wNV7sFlxus4VxAexOXzOSxFQ4spKslt7UT
NXJ1r8bA6tarF26Zn1nq0Qz062T4nTH9PzmALTLxUuGqjd0dwjtOF1bxHmnxT9B1WZBw3j9VhqiX
utacFoan/TgNE8OTsyf5UpCA0aa1XfnOKbbMuVoL8dr3TKBam+pN4X/FPfWovEPTTWqGnvmuvUWi
EeN5rr3wJVj5dajX6/4+t/t6HfpP4KeIeBrtPKtwSNmgO6PUS4TNhvuQHtKINjvN5oInNaaeHruk
iA5dZkk5LX3Qga2ys5wfC64iBRrUGBKskrccHCilZro83rniKkOb78YHCDTYxZze8npMQ9QoSQKE
n6QarQA4Cl+R8K4bu/f3uRQTNAah2F4xT2AzQV5ANLy9+B6AgX9hX45H6cdWuVjDSRCpOT6K0arS
2BIa+h/LnAoV6JB3HMj88DHKSWKM0jPU+9tmf8QD3wuImhSHQrgmTDWM1dDrG2VcQM70DgpyVY5L
lqjslmxMvFeTorhfZLCxFS10v2Vbfmnu5rfh71FM9n/XZb2auzhmIKvXk0MFqMJjiC1C8q3zdnvC
fqbeJzM22fJtnydSw422CJoFpXQlRIZ0unNIRjiam+2Wo2ctXmhXnJ1CQGDwBkbwBs786wsg7uW8
rNgQRquyNmsnikjPhZ2RtusiBuKoq7rHxGOXGKt+4kLHwaKYgV5nuDFgqSZ20yBWkgZLFwSv7IB+
NR7dMHeJz4144hLC8GCc7Cz5l8/vsk/2UKg6ZAUglny8PeljVPrjbFx8xmTOgZvsEzYJ2rHan5jQ
ThQLDNkxfNRz8kOsCOZte9/V0lsGJ4cRImGD2FWYbzE3K49IGhQD/GBdiHr1kUpEGSAgkILyjcpH
1TdiKNGt0g/us2l1D09sg/3FAUWYPt3+qsXVmATvpefXqeJH49ZLoxW01CSOeu9u9qDROCXiun5u
/V2IKUlIKeshs/X7BXfxs86GDTGKtCLUg3AHiqvXGyLh47KOM6m1S3nry8gRH5OjBvGxFC73RXIS
0q2khETrXIK2AlpGAqLdc/5TJ5i9Cs9udGh+kZDLbYkQWEK7l8W1tIizmXOl4z04ElgiCJ9m/3tU
x0Q+kfGR0JbZBB0WUD4l4lquLBeql/4mlF5L7SgJ54UFmrvu0So9MmUICouXz/XsCHhVQgK76qDe
seP8+3Lo6NCBfjr3j4Hw2sksKH02BW9yTmAwPj5Oey3qBeTr9CmAJkfoE6jo1YO0D4vn7WTvhoyj
lFKNJqtn0XrGDlEDor7gYWmlVmz5NQVSrV+FJtpA9s49kFW6vE8AJZG+/709IaN7uDhGPz5lMh8M
IGVA8w+szQLWLoQtCdk7gLmdeGHM0zfA1BA38Y8CKBiakIGhAgyHPverc45qnhFw2xlSIZlVTOOt
UFcgy3nt62TBW0y80w/jkyDP9YdGTEuWtav0IX1z4vPAbvxm5XM6V5kys5Bcm1wFP6yNm//iLcCx
jFoxPZY3RDFHfvDbFrI5tR4Xhzhc6u1YnNfJcXcije1SCW2YyZo13NLM2VVS0w6EOwGt4P1XktEt
0mt8r9Z02wBvAWIFTgZXyveD/3KIftErA4/VRDm0gcahpZkB6LShFgH0Jfe+xHAzO8qR0giuAsI7
gHleT2kdsCBFBRTfDkRDiqhUrYK1Jqzy/ogg0ou+Ss0qcONyzsft4zGN27/XEtcri7Qh2GiA3702
PIS5Ejg92s+E2nMe5bpvrY5HRS1NXJ4Isde/9n4TPzKqEKw5VulXMdOjDS9KX+Kh+Aq5uLVKRUxP
EbBwhyHlgVtipbesD5YE2+cOMgrh6GQSeFnUpljnLma9NHLwoX5p1rgNPc5KdUFdEgmbpsu+J2SM
NIAggXAw2uWvJ6RpnLJFOQOEoIWOOhENjmDpPMYn2Qh+tVYFmnvGkIydYvpryWr1eM2aOUplIDc9
hbq2hmgB4nXfZJYCzElC9Md3TXdIyvGOIOC7FP5TjqNVY1alb3RI67juq9LiGSMkVPpvq//50f0v
9zM9/veOL//5X/jzR5r1hQ8iuckf//m/67Iq3iL/LfmD1MXnW/1H+vXHuXqr/LLyP8r/Gn/ZX3/5
n9d/xO/6ly39rXq7+oORVH7Vn+rPor//LOuo+v4KfNX4//x//eEfn9+/5aHPPv/x50daJ9X421w/
Tf7814/Wv/7xJyiWxk7q/7y08K8f373F+JtnP6n+2L+9FdXn3F/8fCurf/yJGvp/IE8M/Dd4d3Cv
QQ3tzz/az3//COcWXCxgSwE0BJD8P/+AInDl/eNPTv0PlB3HVnzIUH//tT//KNP63z8CHcHY74Rf
DEm6P//9hVcr83ul/kjq+JjiY0v83nED/HZZErqMR6lAQOIBSYXO6DQFVqWpFyBbIeht7Eak4OSG
aFL+CPSRmGaPlcuExEmThzrpWx21EZH+H+bOY0lurMnSrzIvgN+gxWYWAEKnYAqSydzAisUqaK3x
9P0hu2w6AxEdMNZqqoxkiohwXOF+/bofPx4n1PEWbdo6gh59b8K2d1Q9GFc27qII+uO5TEIDJu4I
FwdiEecK1SflIHJfUdwi5qBo6g6TXYmnNhl/BmUhbMTEexfgNcPMTV+KovoSZwY08Un+bZzE8WAk
OyPRBLcqzK+SRF68L6B9Sfx7y5+SO8PnRqy0nkYvc/PLNHm1a1B2vdFiMvpVpURb14/VxLHMqbCN
WM2degh2c7dB3Yxhci+mcaOq4qmYguRf6M59+GeV1/nfzblanCvc/33s/qoaVIstWNT/Z9tmv1Cu
PFu+50zR/j/RLFTgf1ermdcwTM40kdf/o02y+R+wjJRTzhlVkaQxPs0/2mQo/7HgYPuomWLnWPOv
/tEm7T8zTAnkzswmRufIWa//0SYSGf/h6CSgRhQKcykDEvsNfVqoExUsNC1FjyiwIZ0GoPB828Lk
nkWyX412CSOc4kxB01S7ts3U/OhPWtSseHCX4miLA6EgnGyUzmJGzsUVguG1caNC6RnXo/Zr4ASa
ErJRoaC++KpVTSsHv3puLRjeXAJgmIwQTCmVAOfywIzH1Yhq2qUgZs9grvXXMtTXSlcgfTmXgynk
BqDM1VcsM/wdC/+bH0mCFEhPp8Pj9nHvbre2vaUj29Z1t/cO39+7/O26jr3nK/f+tD3YB15zf8+3
R9fld3v3yO9I789vcbeHw6O757f3vPnASx3nwKdtdzYfycfPL9mS7rg/vG4fDwc+zebj7M386+1h
67zzEh7Bduaf8DXfbGzb2Tt75PJaPvHL7pGPP7kuH/XOTw4be7PhE9/ce/tweLUPG9AG/GjjbMAd
zi/b8H4+b/4wOuDYjMy954meZ/G7vXP8tjnOL90cDzAvPzguXzPqPQ4Mb+Tptpv9neNsD/fb+UF5
th3vfHb+4FP3vPT48LLfv8zTxETN7yaERZYXsS8OP/6kov+cK5/PkUXgQVuu2EfA9ZPrCwFsrYqR
9HS/fXw/bF8Z1Mb5w9kfQZHelrTIUl1KWqhYU1eJ3LA3tu7T209oxR7tzY8HR1xLxn+Epj6djBcj
WtxX6pKiamOWwxK9HZ6fWWeH+WZJ9qd79+Ss5cc/Yuq3BC6cak9qyog+AE/3dCRjt7BOKzP30QLz
loRZ7T4tUi0XhteFSHg6bU/zht7ef/zPv4/vW3Tjkb16T/rx/Z72dijO/fs7a2nf7dhY5BsOu91u
s9vdzb3ZnKNz2rOdf9zdfWzHO9t52LPeaB5q4TpPJ8dGPzfHJ+d0Yvcd1wgDVjfCwrelXW3nRcyX
++a+ojfM2Nqu/qjPvzVhCy9kwpJnGiJOWwjsNqgl6v44KzzT9sx/B3vHV7NW+zYjPP4N4hVSGHe/
3//d208vK1dowI23DeMS0Zw23KjSeVM+Hl4fob/ZU/G93W3nSb/fYuPcl/vZTLIwLMTGxgY687fu
4/bVfT0837vwd/DQ9tvp55YPYCiPO3v3+qVj+lysyPNhx77bHNnnhb15+COyjy8stesCuXliQ7xb
9tfNA5Zk69p7d/OEHTrezwbm9lb9uEDemvhlLCgXBkVip2Kw7+03bG5n89w/dlv7+b8tM8PDiJ4c
97TlITbY3dtPQM/5lalenEGTMfZjP0/1G+b9nlm4n+3a/Yv76DqnwwFrvX9HWzDWWHxOCahASszr
dsucc/Ts51PAfWNxtu/u4fERg82+eYS5yP7OLoJS65FTYnNEC9+w2kf7w5YddofHw/NfB9/+63n+
0J+vj++h/TrZP337gLHDDj0+8+1ff7Ebsfl75+EFG8u/T/uXzcv+bweTv3+xXzlFBtsGPoCqfr97
ePj+cNxvvh6O+18vT5wUzhPHAZ3WXlz7jzsOov3TyaUyZA9S7XiHzaZIhBOKWf2YZkb+N9PN4YpE
zpb9Pefy/cnZb8jezkfZyf32wo9no/Dinp7e3tiIzq+VFZmV7X/fE5Tunlsv0/dyweCI4ZQ88Ye9
u7t3OfJQfdtxj/99yDkr+0D6iH3eErs4b+LOMLocschkOu4f0X9UbZY6n96ljRbZP+ezHnOJXhxs
Xoh12D7PpzILzcLzFYyJrP8DDsGWr+b3Hg67B/7dvzBp7tF5+nBsmFZAS/zA5cRniB/uwv54RCHn
rb6d9+Djdjangb1nCzH9WOutiz0+zcvo7t/u8XTc/aPLe24vwHw6/M9EzAEtlVQGSVoIcAjPGvPv
P50esA1YvthmtW3KAqDxpuiAoarN5raU81X+R8ocAFZx+4DBLzQ/9+rCM5W0tr0sggK3FUCmZ0Py
7g8T+dbYElbwhpejAlFElhucLe28uSCcjyqRJkOzBrMiimGp29CEejVIujWe32tSwNVQCc4Vey7H
PpcitWYI4aRX2ZEayN/FsEwPTTFM7u/OnUZLOeqXuITgni/d5qpMxACIOTmmWA0MJ7CGvLXjStNa
O7fGHNhA2Qevt2WeX0Hm9aLwS6OWlLgnIcglGM7KlLJIu7Gy8zKTj6JAAqWr4+hebE19ZXhXRHHz
454DMnt2zxaTKBepmKctjRLzpCvszspobhbCfVVHabICjbzchRAw0IqT9gka9fvzXfLzXtcKPTOF
LK3sLqyjQxtG+l7n+nan5or12Fe5sb89i1f2x2d5S+TnSLuLXO+QV2XSVOxTySPGEXV6uCLn2hRq
sgRuEI6RS4YJyPug6sg1gOxJGXROFE3R6BLEmd4Vv1ujd7g2iXBnmJQhwl5FqOl8Eq2y0s06Gkvb
H+XYbbtKfgh0nWoBUE80+DPVFQN1dXBEjOZ+jjRmX+b4qAzyzAbCR1qDtSq5z0jehI1s0PeaFlO3
1+uaKPoIKJDTAo8x5MWhIAmaFguDWNpjJdLHQ070hzoiyWylfrWiYOcu34eCUav6P6IW95BuMoqq
lhiVNuWPQWD4OzMey2/w36l3vRrT281s326P7tpu/CxyYRM7NRSGPpaYyECEHqPytC1hXX9Fna9K
gYaDECSdSS9qkGqrCKpJCCq7CK32CyXpkSNQmbvCjnVVytw9CyQYUdhl0ZaneWoZWEZp5zUtupQh
17dhl+u72zN2bavDvDS3cCCSS+/D861eWUZYhaVe2kIFV5Zjkgs4Jnrq/Z0WdfBqYa+af6HJTN2M
0+QTiTaeS4yEIKmAbpd2Q7xsl3TtD2pZfsqlbGxuD+3aBBpzHHo+uSgPnVXh07EPvC7wew2TEXiC
4fRpbbpqAlTptpTF7Xfe5gR1QIooM4EpB8nC4gaCGbaJllV2qVQKTUiUHoKpINoUReHvsj6njZyu
7TwvjneK1vSCXXZZa0+iutYV9HK8OqpDFoeGVB/uyPl4rTDlYtlxykhZk5B+r9WgPgRKm9YrKyjN
anTuUCFpRhrLM7UmWbxzSUPtm4E05ED4wiA+ioncbcuyUF7zrrr3dWE4VnWRb6o4l2wF+c4wxoHD
GjRSYx3aUShXXKFLS2NxuKKRM5cTteqL5+lH/COhG0q7EGE/gtXaSnVbbnqf7IAIoYsdVp3+XLdN
Oqys/uWcIxniPxVSDOXSPRplZUhbiZOCRoKmU+VR7EwKlW6399jV8X2SsthiY1dYk19itLnWdW7r
A9jrS0+g95dvj9aPnGJs97bEq+NigZk46nHJZJyvsGn0mYJHSSe3EQSlYA2q06nNWsXWpfFh9ij1
FWkyS8eUi6qHXPbi2mhKO/Yt/Tk3x3KjxDVtZdok+tmE1bS9Papr88iWpewPWbRsWFgEL84J4Guc
SHrUq4XblaZwkj3Rd0wzre/lbrQaekXgBa7skjW5C39Cb/2hLHNKkJI0q05Rn+eHImin+6gVqlNL
iZkjxpG0Yv6uTe7sbULAiQNPrvt8CYfCTMukgv8qDiXtrRHaod3IVhft+swSC5rJCs3329M7f+K5
WfigBJiBSnjW1tIXbBW/p7uaX9oklTNXL2EgUFJQ2kI2/L7biSs994CnRywVastmCVClTjGkclDE
9W2yEeOp3Q6N9vvONLUk9HIh9wIxL0mb8ynMxjrPVZAutmDM9L8xhe9xZDyJZaxBXCeu7M4rOncm
bd5Fn86r3pf1etCxVmKYeBKM9UasO55ckbO7vU7m5ToZdPuBQG2GFkA+cy4IPQ6TICBDmHRifQxM
AaRSlorHPAWRWxh69zr0AvnTlDDSWpn/FVWwxDlbhX/NhXyJazDiwZzihtN/EhrrJSk1+VES5ZYC
Ya085JVOb5GCjoMrI76yM2fKNE4Iqp/mGtHzEXMn0RtFohhPm9vFFIoFz6UUBXYodmssddcG+HFX
nplaKLmfH+XTKppFPdaqX+BQBXl30tuyPaRKox1DeprvG88A3JiU9VqTlitLSoiDuAOOiEkR/ry3
PkmtglKemgapSqvL8IqHIbT7YV4ftVxp6cOWR3ZmWrVThl24Ytwutu186Or0/6UgHwDckoOE+u+s
KEssih+ZhS2LmbIlFtOtAM4uVhApRB+s+U6Gu7W0LZU3KFU/sWensJFAwrbR5HLFTahmNLIV7O+1
EWFdcD8hbzZpFHk+mbEKylUrmsKOrWwo7LIVpvdOkBNj5Vi/OiZVAaALyZ1GKcG5nHCKCrMXW5io
pXh062JUT2LS0j1naOsV23JN1EzkJyq09xbJKJ+Lanovy/M0RVTp03C4GwUXLMCPIBfHFefw2uTh
C6ECdNe0IEY6l1SmZhAOckGjCVUMYSbA1w36oNzcNmFXpMzHDEcjkwfmcnGNrX0jsMowxIRp02CL
eg3yPE/XOuNcmTUc6jmehwwKWBZSqIIu5KiembC0DucSQ7XJBzN68kp/+nF7QFdFzQwdnDjkkJfA
NENOy0DwY+i9ytbbNnFTO7HSQX8oWSu5mGtTRzz0/0maf//JVGT5WHrTGBW2pXffTCNTNpnsFSv7
bT4Zz1wBC6eDGyX2D7tLiv9ciNQMZZpLAk3H9Vy8K6OhfEmVPj9YPj2x7bwfht3t+VtACrnvzBJp
l2Ep8IwidbHDpzKJkr5EoupbTGApBe6QZbHjWZ1MF1bK9fbZ0PmbMdSsXSaW8t/CKBxrLSu2gdLH
z7cf59oks5AfHYI/mF7Px+9nSdqaHjvHsLrJFQoB+LGZ/fX7QqjBlKEF5fZJLOJciF72U1gXWk57
zUoOnbGP9MatRavQVwzVtdWkRSCxHLhwKU+YN++nLeOpcSYqI5uTZuuDEwUK3Wx7YUuX830GNHZF
2rW5g0qdzQP1EZVcCz+oHWr4I7ocAFOjeae4G8tDgRV1f3/yTAIeKj4QfuQysG0kRqWMPhYxqlMq
Rtsg3cDkHq6EY6+MZe4MRCcorh0zO/L5zMVZLsQWjR3wU43gIekt1ZFCLfjdUBH4H9oNE4uCnpGY
5bx+n9bHnDqhEea9H4dKep+Og+wWXrbaQmVW2oVSqyBnuU2QS+HmNg/2k5hUn3JNTCE/i1ovvBNG
U9lK0PDmPfhUXewezF57LgTR25SB4Z2Idx+hYihWzpcL/4qxUtdH4RT9KuFNXBzOUym2VuMnOAJ6
J0ubZgjq7Is6aGJ3p7V9rzgDeNbwQPsFeS1Me0UNuA2AxaIMA7z/0rUT8kAT29SCsDuNlNgJRH2k
N2d4p6jAC9va4+/f3qMcPlD5g8gGubQ8tVvZGNJJxIqoQQD7XK1UWyOd1jTh8uih44hBhIwdREX3
8jpAzNkfKoNl1QPqaxL64B3GbIIu3bPWOG8vZxBRJqBv7t4wXi4vVDPxl1hpzGAea6HgjnlSmrYI
duSrVSvar6BPe29Fz2e7f75pCVXJgESpqIUfYwk8COJSG/xSgas4SwVXtUrtW9n208+yNeh5KmXy
T8Igw6kIlHyfVvIaI+zldgUpi2PATQdPEqu20JmsFP2up3ZLTCrYQ3XjV1IZ71pGgKq0Mhi61TWv
8tLkzBLnLjKg2CBsXWhp3YdRKEtlbmeCzKW1bNs9qpJtbm/NiwuHBVfi3OBUY39y9izcPDlqQMHl
cxVSJFSTQxeF8K2cxlR1q8JTv5RxN4V2bAbEjIwkqdfOiCt7VqM5BVdYlfwdt7rzaa2mwgA328Hb
lHjlVvPjsXEsTwpe8xoU7IoaXoZ4STuB3ZyJvomjcCc4l6bIQqz2jYji6/UX7GL8KnnwFXdqlUiu
WgfaS0ztQG/TtrdutrLneZAi1HX5NajUbI2a+8rMk48Fo2niXs+g0fOHoRl0U01lj7EvA9S1a5uf
vY4/n4mDZSejF9/X5jep9IPfPsqYBNLoRM7Aa5JlPJcrplailQU7WRtBKzuN7ynTzuqkVX6Ba2vL
xQsMKrjzmajkXFCaZZEH8jS3/br1vnZjpBibUbK8UxOqrbG7vY+vCbMIWxGBpFGOsiwga1RZhsch
poiJyPqxkPL2oc8Mga48ef96W9QV4/dByUWtGG4NcYjzcUmeqo1GxriMyPB+RQ2dRs3G6HZxliR7
EprB99vyrgyNGD2oY42IgHnRqDpRhTBtxxy7nhumKwQkMKvKJ6POe1Y05IooCHbJXc5DI1q82Buh
nhZ+3UR00RrVitYtQ9t6pP0y5SDJGbHA2wO7YlNNfCo6DmBZifsvJjIaMj3xW4GC8TSNHC8P6sgW
ShJ/jmfW8q9mrDpxV3LWrNycrskl3DjTDn2ASRaa1za9lNBCC7l9RgRnaEP1QR5JNFZZGHztczW/
M2l7sOLcXZtbeP9JD+N88cX8+09eV2d0atrMHcrYpqPrZWh5EUPaZxi1vhLKubJD4bwAOEDHQapI
zMXETkrfGl1PZatH3zhnbp2yG/XO3LeVF7l95gsrgZZrQ+NaPadPiBdzWTwfWtnT0GMwrYwUp6of
ZGGCHsDX8ueJRjQrO3TegQs3YK5rI9dAQTdzuTiHVb2EOnKkXFb0w+RBpTGoG6naGtffVSmcu5qs
kQ2E7eJ8QGJaxKkOl7ZdRkkJE4tongIh6H87FiaRdCQiAVmTqMF7ey6lDki96SNcxGWiDYYDEj0Z
92pEXs0d6YhXrpjIa7uCCNV8j8GpoCT+XJwoTnrVhtgtylZeumZ6SvOypxAZ78Uoo3Jloa5JI8Y3
Q6gIE3OvO5dWZDWd2wqUuxpL/5iFlbKtY984iHAOnKZ+aldGd2XJKNEjEg3pCjK1xX0iNuSiHygK
sPuuKMjLBqLcuX5OwfDKwK5sdkTMgTFitKq4bMwyFKoUNCF6PHSdkbop2AHXiHMztMPQq15um8gr
s8gkkpok006Z1lIYlDlDBlVqRsFzoGUuj1P+mVUqvJueQCCXyL+6Rs16xTpyYhMtxSfB5V4e21Nu
pkMwyJkddaHnxAIt72VKj+sWHg3VqwZ7GKQ1Do9rc4pTrc0h6DnONE/DJ9sYNBFEVIKKj1knR5ls
4iZJFaiZVXktwL4maR79J0l6ASwMVFBmF20TdgdMdZNssjHu6GAYFyzl7fW7Npl0siPgjW/CmbIY
WNpUZhLUUmY3w9TsYJ8TvkywybqlRnt7YbDGo1GG3vd/IZTStQ8IErelhdAqtfqZ1hYug55JDIGC
QO+hfw30rNqKeqls+zpQV2ReuZ5h+PGqIUQBtrCke69NqPwihZZUdOqRbD/IjlYxJN9HL4j+zFMl
fddSsXI1QawOcj+kKzp56UvPWSFMKB41dVdL5RfV3BiUJMzs1hikp1bORjsJKv8PwSvb+8kUPFqF
lvW9UNQrJ9+l1Zm3K5qCH01AYXkcZY1qhQ3xSdujz8QjKQ1/EymR/HR7QS+tALdOgzgksDLiaMvz
tTMy2k3Kcxsdrw3efTqTBG5DAV+2Vb0hf29azf/jtsTLCZ3vuYTU5la7pGXncX9Sk6CBu1es8CDS
Jkx7uwwz7YvVTjHEQaRVtpqSweWR+WJne4UXraEWrkn/8OKpWzVmToZz6Z2Qi6Gk4oaKRUGBoyGg
mMTu6QMK/0UCh0qYeRPloINYxHuCxdJft0d/aSTmBqrU6ZGWoGz7o/Dj0+h1MhJzH4rMlodYOfDn
j7hQ+50cmOb2tyURIiUyRCrnI8B+PlLuDrI1JZySmWcZmZtNZg+ReUxOf6vTgD5YMUeXWqqwjwDM
znA3DMNiYutIiGkxU3OcyEn5iwPEjfsodqXYIwLXZPnOT8fyR9EbxS4aFfXb7cFeKgvSCaVTVUz7
KwJii8G2uh63NdJBjkX0KtVFenpl8m+r5Cxl7sBLtgeI6cIRQENMUNo9HmIvWMdoVB86cxAO/2Io
sPug9aA9afdyPpQarJ8AKo2J7KfiC6B0D4IFUezWsGBXNJ/gtkyo0rCADi7TSeRPtbTP2sz2RVVz
rZJSR0tK/QN4v+Fowmfx2y4pODhqxMmTUUl6gQirfXnMy3mJBCFSNklnJg8aca9N6g/ql9tTeG0v
grykvHwOWIJLP5/CNApF7luwRxtGXx/EiEblBBNSVx775FDUlXgsybc/aVVU/KAOrlhRhSs2BjeO
KSXqBCB+iQ3WkrgD+oHz7Q2+IEMsbJVfVDMxiGMORvUqy4JGsyc1LF/V0B+rlcFf+gV4WJSwkuwh
Ak5Lq/PB58JUyBrhF1uacvEHiwElUCajjE4b+EkN1DGOn31h0P6FwUEw+IKZCEAhk3wuuAnDuvQ7
LgGjVNaOwBMeOnMK3iSjjVd814W6o3mwioIq5AKADcezOxdFb+4stdQxdMW+1lzJTOqdlHdrLQuX
Qb1/xEAeRBQRpV/e1WBaSMVQUUI3IkfRWEnrdv4kbHIxEpxSr8UH8onZMVaEL97gDRCxSNaT1za/
uZ0vHmNhEdRC7Buc29ANqyq1B82odjiG/S43UoV2NNMGQp/GRpsJvAFm3NxWpsWJ9SEdgJ8FpoJI
KhGc87mu8jAPacgUuqbvt0et1MeN6LfdNg9hMLgt6tqyfhY16/Xnw3FSjFFLu9BtLSvcNAqtdeSh
zlcOxoXh+xiQNQeGaVJGfNRaKIjQBbEWhFFAC9vK6I8iKFjPqccirg7KGFnii1E03m96c7NQkPRo
40x7gTs7a+2noSmjWlZabvlu7wX+vQa8yZ0jVyvO6pWhzfy2MmUQ1OPQvPhcSkuxiCcQYHKtYTTT
UyslSrxvlNSQ95Tr19QAGQUW//aqLQzOx9BIXc5ILWRzGTkXmnuGF4SjGrrpIEYeCeCiDSfHmOpe
qux4MAbLacyg63d+W5Jtvy38YsuQz2fvg1YAbI+tXRzJVdcYquBlqqOVjb8XK290dICvK1IWFl2F
iAiQOG4UaVqFXPBCCh1qKWDJZcnxw9HvnFFJ8seoHKyNoA9QQI6c1mlWZFtFnvwVc36hfoiGI2TG
w0FsC9L/fHatKBe9OEoVRxLzQPoia0VXfgubRhZUG4xL3bzfntBr8tALznx8uZn151xeMKmJ7AmF
7Iyx2tlJP9HeKpIhYGqnakXdr4gidg9rnQzACT1cDK2goquKgdQ4HreOjVdmkztwLmPSymplARce
wbyAoCBIsfPHgKpxsUejWC/pc9IzqlrMT4GXFTvBm1JHpovSc9OR4/f6NnKidFDuekXrVxbxQi9n
8aRGcOpA7rBTzydVFiwLHziQaanimzuBpt62qlcEpkUauZRqLj7dXsRLrVDwsJhWNg/+4kf97ydr
U/hD7EUeZk1OYnUfJ1m3KcOgWZnUy1GdSVn2Qo0txRLKWPEcMvqG45s6DLIDyDspsJ66TtFW7Mw1
cURnZ3A2hRSM73wStYzYaWjqvosRg3hyW6jVSLvuQEuUBPr2jDba2WZs6Ca9/f3ZBDhEGADXn8D3
UiUINYLhlwVHMXP9RxCTxszr34QDsUiwnQCKJqIzsyMtL4ZJPiaBboqqMzKcH5aYZ3B0Z8VKfuJy
Y1AAIepE4LjJ4Isv5jCCVsDvIxqayzJZH80MczgPQ+nwuxOGlDlGREqUwNQyNFXnSh8UphC5hSrj
mVHyug3Fem0/XJoPmhwDoAIKR1koZ+v5fiBU741KaUau0I003aO1xTbspWgP+d2wMm0XR9yMaMKn
oi+W8cEZfS6qyucq2zCkwT2lYn9OcZu+appfbstIG9zazIWjTxB1Zb9fGx9ICPoCEZ5F/mJ81cQE
+yWzGIVBScoYKHstZ4Y9CFK/osnXRKFRnC/cV4iLLLaFlgRdSOkXGZxJaR6LIIdyuTOlHyoAw99W
prl6DwwSEfU5rDdr+SfTJE5lOBatGbtFP+U7q07+rhR9DXpwuV7sB9IR4P7nY3Npb2tFgjmIylY2
oDF+bfNpcidBDe6oe63vxaBI7rNJqNZyY5fKdS51YSc8nYZxauCFriJ1074rwmaX1528v61cl74I
SU0iaByblKCT3zyfQG0Yw7gUuJQIZht+SeN2skdjyJxULeSTRA+w1A57T9mrQbPGs3xtgBxi3Gzp
MkoMZDHAYaoLQRgG7kO6Prh6K8d3cSOuRZKuSiGoTXafaC9lZIsBRi2IJ08LXUPuuq1S5DEYMmkt
rnu55bnTYAhpC0kIBM65cym5IaaZ1ASRK7aT1+7yvqjl7RRVcbovU5kuArdX7fLwQhwFKRBocYvi
NnkurvMztaTxT+R6U6nu/LicnjItTNyommNVVtutNUW4ogJE/YDgzHFz3OPFWgWNqgqd0UeuaeBt
wCZHzsoQcnPPRaXZduDK7zqjrtPN7XFemVbsMaAbpOqcmYvFa4TZ+So7iN05fLZaFk0HL2wJ6eZc
5teK5q9MKs6/TkoOxeNWtZhUKxNHw/LLyK2bhtaeHTgHxQF9YOpOqFt1sIfeLkx/2ywTaIS3az7g
oAkzF76cavR9Xbdt6mYkQx1iS96r3jfKflLy7s/bk3lFE0hcoeYEiknnLhFUTWuQBQi61AVHbzid
1GlOMlm//o0QItHEOSgFW16HRamgX2LepC4A6H4TZKLoZr01rZygF/uC8AnHGHk/YjYz0PV8/w9c
3kguRrlLbXn5lBB2d8W66nfBKOnfbw/owkCy37U5IYaXSDnPEt2WVVk1g6tLN8o15dUDmeUdwmmk
yNXNvUq0XE7u3gwctS/K+D3qW2ut8TMp1Iul4/4EVBIHeUaCUOF+Pl6uczFFn3G5GTUxpg5cmJRE
Tr50yVT7saOnap3S3TpMp8SyqZ+so8QWzVSk2ZBE6s4rN1YoSqn0MqXKGPwRxmAx1EOfmIXwLTAy
IhTfvTGOsmhvCF0t/MrSSPBMRwhFT4jsMO6yONqIvS96ihOMWVeKbtOR7o12jRVVyms3FJaQO3oQ
9PPrg6lUfpRGkDZ/S41Y9N9h+tWVhyo1qvRXGatN68jtGEqbSMjDMrIjqaFzZ1tE4VE0Ij0iORZ1
49sQZA0J8qz1q8jYymoILzGU+F1v2XPH9upeTGa2hEgJEvMb4R1ZPenUUoq/rJrap68xF0IlsmmY
mUuZw8ykBg2RhajNePh88I5FFaWNQ+Y261+kUdApl8ybyPPclCR57ERjY1VfB1Wposcq1wRln1iW
R4CQseTajzIZW2VylbIfDG1flZM/KZumiwaBpg5iAo/ovgpqAUrbFKiVXePzD8FGGkOTYtrUKq3U
HsfCE9088JTxOW8nKftFB0tdDncNTIHfy5rrLNy4VV4ID+Blc++hCa0JsHMr1SEXla7mUXWQJW9S
64sUtSpTlk0vhV6AabV8qCM2Qy2WjdMaWhI91TMPTeoKitBa3zVvNOr3oq2SoHUIMmXtS51HBF3t
LouSKuAq61nSPlDkZnjWQ4jyuUX4U1uSr4xEQZ17eFTt9F0fjMT/GmpmVwpbGAT6LjkkbdcGT8bc
GbSzKZsx1ae+N/IEctLE78fImbOy+NjhqA/59wqqdZF7V1ZYzbdpVHpvsMNOm+iYVSt+8qfKiS37
TioIpl+7U19FsknGX9Tal1wPRO0veZpUPyYoXZcBbYH8zogCJzS7SqqdsS1hkXV9K+99xKPI1it0
zCmY9bbQzWk30tg0+2HSDjWKbfASwcjZkrRG/46t7GS6LbdqPH0pWxMY5E6orbFWbDnKKs136KCm
tJUdmpPs/VVXmayxlT29pmwB9m5JfDPVcaqpWVeHqeocPxLK8UcRWJN07OVCnb6qWdX6L4pFt9xX
qluHxNUsT+gdyiImemiLjUeX2TwcxfsUSicK/gnGT98SAfRIQ5NXHeFVXxp34xjp6rcmMttpa3o5
FsgBdlcHokspkeQL0FwnZF7trFTH8UempijqNhVHaBrgbBUnICJZJGSVeFIqOgpazpwCt0Q3aISg
7jZiYBIGtCc5JhdwaukNO1mO1KXt9EsLBLJYrhfUoIBsKR/FXN0CEcpMKuYkYRolOxKnrP8BwlKI
fJuqci+7k2VfAKUKzw+wZHvMTT/+QyuroQgdwxcn8VkPCsgTqNoZPSuypwaIDIy1faG1f6bRGNGc
VpB9q2rpJht3dX00pKRUm4c4F7WkOlRNEhTtrhooDa6djkuBobuFonvaXaZEetrCXRQGWXBosNYR
GGnJagqYztNKc2RVEIrYgavXLOTDpKSYr69eoo1t+5zFShlbmzqzjF76Wnk5dx+8O3p5RHNOUqDb
bjMNw8kENFTLm4Kuk73dW2Mrbep6hBbItYQ+qr6kUTmW+xI+jzACUdjkMS0UNLm3fpmpTM5j20Sj
/ndThL1xksS4Ft+NUK7pXmdQkQ/qD7ASwEMKSfNfsoJNtuUOb8Hph7DrTqIOc+HryAW5/SY2eZXs
ksTX5VNtwkflYL7En0aTQnAUtmNxqLwp2fWaJ0ES0Ze+ZOt+79/rnhw8WlQebOXEih/JqxXke1LD
qrVXM9TSeEO4qRpkm6R3HjzqRddTvFsopSq8yQqx7z8ZU6i8NXpUExZoBcHa8VikHKQgbkcHHEKi
7IBbi8mJTrWe5uo9broTR5ZcvimtbAqiLaRpWdwJWmwlz3IcJuWdxAnsfSnVcBjvsHfF26RKY/DN
z6zS+9OYQjN9imLBNJ6aUpxoyeqFZb6tcyE03EAqunGHrzo2djdkgEY3pZB6f+VWLVVfgK2G6Xbw
w8H6yZbN2XOeBNzlqfovjs6ru1JdCcK/SGsRRHqFHZzzOMwLy/bxEAQiC8Gvv5/v23k4HntvRKu7
qroq9LT+L8llHbJYOPI9HLvdjP5PJQ3odCq60eNUc0Yc+xj4LfSU0NscPuttH/arUtSS1X5p80a9
5kU8O/pCrlM4RSeHMCfrXlgGhZwEiTWux38m3lbnxyg56DUtZ1cuIptmIb0vb7R28dmg1zbcD2xo
mKnJcEIqCpsmSVnhQb125a8qdSz9wU5ZuOlB/xCA6DhN2sXDxLZsWXhz8jnI2ulfiWRsKzqGjoNe
pijD9tDLSJH2SfZY3KWdNYU0tuM5jk3DDjq8x3BbiWD1U4QyWAbFnaWeIz2Ylo8WXeiYskNVLZRG
V7mZQgeCxtLtBESS7SpkRY6qZPxqC4jT13wV7X+F7usYtLIxCjS4d19dAWKW+ZxFP4uGYmy/p2WP
nxB4cWMn2NPbx1Cv9qLg/cpvVOmXhEYt5fAeuxC/XLBGfUyIep6arav/C6tgbgmDsv5jv67hI4un
xfz/a+GjiN3Rsuc4hVd6HcrlmU4hBpIug6Q9DzvmFmcMTfL56ES5tJnfJWNwsU/446fIfdvXzo14
WNsuLsdxc9wD2GjppGWP40GGEA87gmBomvpUh0F+w3SztWnfNvtnJbi/L/vZG+SxL6cVCfZMLPc4
uOoUxpsrT9LRxZnhA9eQflO9g6gtH8pD35K9lxlE44cR9mI5r1xvHz5azCYbcu6YDDtuHkq1NTgD
GVStc7aN66Iup8pEWypNjHYMt7ikwEHIruZQbWKyVwW2F1ta1zq6IF54tljWrLF7cATXUOr+/qps
6TyF5sNdcpmNbheKg2896yKyK8onyp33NvmdNqm3JdMfWUfFn6Cw+b8SZufRHbE/4RsRwjmVVQeP
5ESjw/vQ1YTDJPFEs4pxTB/e9Hlr1WPX7Xo6e3Kq+0vbsaNzWvzZs38Um+bDQQ6RqNI6mFZooI6j
GU5JK4/5FjtdVvMz97/PASR8U53J5jz3CBnz8B87yJ1eBF3i1nKJ1FFr0lAv3meyBu114Xe7PaBs
rvgMjp39cyX2ga3yvar/djyaKqvWRpx8Nr/xQMfI4AR82Gtkf63yMoad9lTLhv8EhqUHL1RMaLpf
u8XrqOo6v5BFvnppRKeCBKOOk46Q86a/V00Yl6fIq/G0SaYlnE8++SJQ+smuSM7ep45QNYOyNxWB
W0pe/dYJjjvBPE9rNLXBc6uK2s3WUNRz2tqon1JVDtbeBlHRs2pd+EmR6WKN3EPH8+zvht3xLrqi
boPLzm9szg8JArOJs3H31GczyBC5PlPMpr2SzUm3Rtx7SKu6L7dTpJXG1Mx0CO1Cxl0x8M/6KkrU
0SSGji+MqqBAKa6j66SpI3mmx43FkjaJVj9q9+1KMr2a3tum5z6py6ryD3pKkvE074XDZ3EJgKNb
kjhyr8g9rnI7Bq9esE3xlc7ZA8hK3xRPe1RoJ+1R3l9bk9NcmnWlyTN7n3iHkIhBm2E8lWC7WNrq
YRs87+8kk/KmarpWprPjFzPFMKmrTOeGwrjuLmHXnrP9FZ3Kk1Rg5+U+ecuMZUGAxKF9V+NgwMbU
NC/6jtdy2zFbtNx8YV454qGkr33ZF4G1i9N51XXnBkuSdTh/0/CrThWHoihj/4JHFZjTvpTrxFHV
yZNh3aQ+5raa87SAoy4vqlUMIfF5xapSwxpTdMrnHDh4F3lbpmVn3Xe5il9BFNuc9QkQcjomvkEN
mtsyP++ecfAhCoqiPQv66Z6YPX9N+zhSVTYVC7ULZiPCkn9lRbK9GNl3fQB785oD/JFxL4doJtBq
EMwsvF9hJcwZg3NLvp6Mx/6aXoWpTfFYauz9Ev4dp14CgvusZB2eBZbyDVq//fHcvfiv7Lv1P+xf
ys+1UM2NDtDmERkq+oe9XtSLzkVjDw4H6n3xtTOdHeXrl1EJh5rZurt/imzY0BQ4eSIOAQ2Ffw5d
66pLv2mnF3j2oNgz5n2mt33W/tPIjt12ZAOpP5SEWXIXCG6tDBkv/lh5I+OKZlAzoJrGDx9g5TGn
IJilTE5o9J3xJKIxsn9qncTqcpaKdng2TnTcG3LzeCEq7c/HHr+6Kg2FKD/qgs35FNGa077UBLpM
B9MOuX+mFHe3iChyVnz9PWTtZknICNtrvAIQUiT/nNGz/5xZJP8mGTDZmjoftmxxFiKcuFm4zxDY
NeRJuK13zAPGc3Qvv4aR1m2Hz3Vd2XQpSr9V6ZTs/jdkCTPQnLiKFlmMf+I86r5avQn/ymc7/ew6
YVxlwNkjscsxKPCJzRXVZ3WQoz0py8F9NV1ueF26vfgb6n69C3eZfybzJh4X31seE5Gs6tzT8SCf
nAO2iqMW0ulY1TUxeLIlICVxbZynJfmlt+vQWOfUyNV+RViSqjQQ2/xd+/gk4PSi/fCQWy86N85o
HICbYv+cHGlYle9jbS+MmvyvdZVLxE7P1n0SM6v3Y7TE9a1Xe84/b2nXOyPAwU/+MIWfpmjqlzLA
JYOVxma6WsKCFimATDHphsbHXDSIcLfDsFbtPzs44ktPtvaob9v2XHWEX6dTtzflfV0NEtq0NfrH
baZxy9YtUeq4Cdk0KDeb5Vq0th8ZELbhXxHK/O/m98XjwhX+EDbl/FHOQdymhm/tOxrm8dq2g0uv
r3nmKR4s1s0aJegDm6b8XduVE7IFR24NWQRludwlI2N4Wls1M1Vt5e+YEAfVg+u1Vp96pwpA5F0c
jU5m2gxx0UMVRGeYS/cjnFUQ4k8yiXs5BrzuHmuXEUAVM/zBstY+pjKyxL/XKAli2CaxJQRgWlY4
lLXd1Q7nK0+rx2B/9IYZ2nOW83yOar7rNJnbOcy6xVuIi5wiDllupLzPh7h8RXnRvKzeAg7E4LdM
qd8ng0PoV0cNacPYPqmmCH5MlzS361RNxZUthS+PSUwTcxptG8+ZWn4ZFSd3i0t3iJr5ZG2SvHCn
d9XBBJW+rtnwni/Hrgn/dsYXt7YWe3By47J8K2hYl6uoGJOnMsk3y+6jYscAjCXIs60chmPs2oh0
IVdq8ntkL/+LB98iAtJ5cy33cX+V69LP2RhMocbyaBNruvFkzi1U5Hoyptzf88Ju9oZqEbSnxFPe
sZXxvGYDkgna2b5guMv58Hw7W7K9M3T7L4Hyi2c1suibVvMQeGkh6AEOntqcf01Vt9es+/2WcNCr
8DSaqo8ytmjmh2jeDOa9ge/yBexrmO2sZd3j6+bbrOz3UKcmFuFwLGjbg0w00rkMzMrHTFiCwAuy
XaMo5X2W3zB8+R+nl9ObRE7/F5pguy6apbbZXDbJW7ya7j+QwOZhXPr2qw52/7LjY44ZLDnjr4Ul
wi0DzT86uDXJL309NTG/d9k4USKf12Pu+MZLXZkPfLPUDHAQL5ieGsw9GPY9VBFUz2h4MEypa4qR
b+1e95sI/pptCm6jsP7NQlLyzY+g0NJJNvOXmnCeSm0D/plNbRe2lL268dJxmeJPGGaa5KVMips9
GOyYEqbV3RLm4VSsVtnlpl8KmhTHXdzDlkdNx1rXIMJ0Y+74EEizPmKynPm7vZ6VEIQb3Vn2da7S
zYzkV4eslTL871U3nIn1Xm/z+DcYJISKndOh9KIim8ouXo50TZvO5LTX78j08wdvCVeTtsxHe9YW
v13bIE13oUM8CVPTh1GXFT4L+1fxuI2fntnkS7gnktotdv3Y6Tl+Cwrf3S4TVaiXfq677xmJ9S32
Ed12qsIqsYSEOf67YwFSU48bmOX/anCfGqO5AvIS60xKbBg9Wu1Eb4vfM8qhIpavpTFcHWu3sfUT
jso2V7NT+9fNxJBM7+t3C1lWrniv4g5rOmaGnIE0lpg5TXQtN+1OQFLay2YwKa94+CXE2hTHkpzj
C1YGNNdUodS99pknwIHglM/NkNc3445RwjknGv0ynlT0U7RSX6Ffp4tpDC2GO8f2BWQ5Gg7IkPM1
s7GIy0Mc9AjoGwAx7DLZm7+tIJu+12ZOwtM8d94pCA0dvZ7rvcq8cZw+nGFNHkLEfWjtNZYkqQra
ZswS/B+voTJJ74R4q56LVs191s/aazBlNfReMcZRfjr7Rfu8JCJas3bt/T2bpWtvZFxsCVfhXD3F
OPESr97PVXTy48U98Yz7nc6NVefWm8QH4iLW3Vl696ZD0ATTTcN23HqhYIleIrGO5RXOkVyOJW11
mVKLxEVSOtacnaKPosMYxGypBwVFRgKWXeVus99PczMkx92W6nrT2xgwgAWbnyZim+6rNeRW01EB
jdkso76oIoii447y8D3I+/1zSKwzHHiG6maxs+ceknXicDcqb99mofqvpG0kUaZ0KN+QDNttHa1z
eWBm1nez3UTz4GDFMBdPSQ8IfLCdP5PMky/V+OH6GynMVAC53MncK8JDrONh+1K7cKZUq5m3gLxC
noJDq85kOPnKP/8KAH5zGsfkOwyqkZD4cdrXjzVf3OcY4vBiM07Ji7Ob5b1r1+S7XbqmPMWu1q+Y
p8u3pRP1mK2+aD+cils3dZi4/+yiTjBeCpPu5I4hpzQJl7U5imlJ4qNd8r66GMG6p9TT0t1viiah
Z9kZi59DOQEvutbDGcAHwG4OVa9im2JX2tljHNedAubw22dlMU7APn3XIrVjaT9mWdOGkkumo2Pb
8MccOjPwq208RNPB2Td7S/M8MMtuzTZkLYhedWQ7v23B1PrhU2wmjIvvZv+FFDZnGB7jWsTx0cOu
h2ZjHcj726tAg0xFy+xkYrN7x6XSk3DdwWn/87bIwfqX51B5F0Gy9n+HfMHpNI+Wwc/AmBlrtshf
QHpE2PVXk/QE4cFcSKBDmOuBEpPN3GZ634OHpV7VjXHEqg92XhmFih3ZXlbaESP5cpz79eR59Bgo
YApkwG3fjgqCxuqnelw8h//ddHeuX9O3bfXutKcd1Fdmoa7Cx7ZBNZDabelB3FQb3WFL50fp3IfL
fyzE2yUFDHFII+Ux98RZCqLAxz4pHsyGMU4KUKKcs0G1ux4Ci0MnOHQSjxwdT942eT49Qaq0zPZb
p93f8t18VlYulGmsmvjxim46FblrXrxdJvd9S2TyGbl+/TDpwvUOAR4Rj3OCgSOe3jOu7+THetBV
brnQCTiT54rTkgAZvbZlXaDxqAvjZl2nq/1WScWoRuZq3abxvAT22O8C807R7GtzXY2xezH2/WzS
Hv7/peRUzShrmrgEq5BdQTEm8TKt0MoUqUXuxSAaBsV5Kfx4P2BOTGp5kNdzkcYYj+dZuOT2U+pm
ds4lU+olmKp/30Vr+K/0E7lQt4p5yyYOUJQGTbM7J7UXaj+MuWde1kC0InXdapvwxpBNBAlTRW3W
tz2C7w1vLBsjuvD3FZgXPay6W/FQCzJ42nWg21/jW0ii8U+ORM6B8AcKwc923UH93BkioFqHXWRb
PqEfdSvupsaVzZcoqx1QUibqJYeh749tJJItE8wHD4mt6ZzYLhrL1HGmHZx5a9Rl7nvs9c4WWiYN
cGbQh4jOdcwWOD6y4/K9YwCwMhizoO7lczK6zNXENKonKB8XCGNwFxqhZVHprGI4qS2a+4elouU9
4MmtLltV0mOYQpjhYNbSfHn55jT0e2t/U6u2cS+9ORcv4y79R7S/e5sGc56AsDp6HI8tbN/t3gUA
YGURzH/+TzKkiUn6H28Z7b3Q+fwq8m5ojsk41D+Br7hOe2P3r3UT472/6fJn6LDwYDjw8/t+0yEl
KO+8V9NIPHsN6NNF5HXed75Q8vionDF40X05LFaPfyMtAOb33eC4tcRlw0oyVi74tdXBkXtO3sOg
TU+Mqnuf+UWwvSOSFn81zAQXWVLaKW0WV9S3OJbCJxXzYJ5JUS839P470Qe9F40/o4NnC916+CMw
cnQyhtH4zvPWGqR3tNMfYVs663JenNum/q00tizzR831OWfr7JpryBG2bxEyRyLNq8kNb22wyxBq
pm0erbvR7/Ir9b1nRYi1oeG+iyNDsRrJd34aYl0P11MeeRaCqTXBoYgaYEpstGPvYhkkVlkBDivB
YXb19o9v6LdY0WqqrAdOfXXXErBULUxbaSCBPQqsSYILLkEXXLvNIcK9ve0e1a/TwCnR3nZD2SPJ
U+FB9BtSKLp/uWilzLQtB0Zh43dPtU2mNYMvJwo1kRrTF89W7uNIC+JkISqfh4n2f6QcxCXkE+sj
C5vx1hlpsguLA3ze9oYg5A3MT5gq2i4lG4E/cVDXMm3dRbYZh2R7N0stXgq3Hiuo4HH81CoHrTWE
yal0saZ/CLEn/R65ee5Bmt0HPHs772FAC58D2bWK+I1fhtjW2h3fcpA/51z72/LQOu7UXufhvO/p
wOsVnlhGhP+rxa/p8a/f8LGdJnp5P66SCjXPJKoMiW35pRXYLEuUIwOtGJWCJupV+eCxDbscx9mM
xyKfoPgtUj6+382jqRgbJ3xUrlIDX3VBr9ChBv1yFMT0UU+U4myrLSc27pzo3+w725PcFjNd93HI
lbOxc+NmkQnsJzh4JLMJEfI5xPq2vKwk8vjfaw5PzL7vfNq/rgC3w4bGyzNg3f29tsb92FQTu6nx
lLhm6b37CaMV4BmjZwxXayjgt6WJTJQ2TguHHxTRcNlOgn+5Hc1ASyujJsgGFQf/4D0C2A5UBL9k
ccvOlZYTYxbG8c432AmwuKaomUxBH3o329g6fxohB+8oyCyssrVq4l8cOYeMj0rw3wNect2TWv3t
y6Lk+uADkdLCsNHoY8R2SJjJwUzzecU//QrAx1nTjiP0TLekm0Ph58LJungX/nlzZ//DCXT1ikq1
/LuAzX5g5+mWZ3jq9nWoq+Bn3LvSpjQ9Dpg/3NxX3w3y1ibxsI7HwCTuN8Lxfk+9vMYEgDQKqS4d
1axvmviu4MordT4eZtQgHGQWO//xPtoB9HCAJ65Ms9HiobwZjqESZX+cxkpeT7hNQDdZLX9yvwUJ
cLs4P5TjGq6nqNpRE1ZL4Agmhk5MxW0R1C2fGWZAZJbzup26ZfGbrOXZXWm3c+CSWcj8Uf06P/Z6
p6kV+ZQH2QZc7R8DHdg6653Gd673vBnzFGOi4EN4FkZIF7E3n2oG2KdICbfPkkCI7bIaS+8FOSzO
AI5b0htEHR4u3eyCzhS/fUBa5Hl/32i/byjuq34WI/QYtzSJH+nu9tGjM4WmOK1ibv9GPd1RVmnA
6rQRRcB95jX9yzzY4D92LsBntFq6KB1nzfLFu8TJ0L31t83bb9RIWAQR6UTIciUF0T1a3V4dYu7h
Hao9HihKIlhYrzO4Q5wKAlyac96QH33tUT5Ansthdo9kVVYvtSo24J5gFdWxQ5ckgfM8YOV+DvfM
2xbUw67a1St7XWGbtvhZFPz4uB9C7e1zyhUJx7Fw0/xMmOjKA4yPexWuba7wsEzCq1DFwgLor/a5
5Kt87fedJWNbJxXxzIral5nSK7Ec1t3Qn4CEioep/PXnaNbQfRVOubyx78Hrp5ccAcrW9nY6lDKe
ZFaIHimGzGPvcqp5/z7RCVAgZaQhujyfYqtos3g5tTf2qVsBMWBugvMKvokTQ2wVDjPZQK3rn5sZ
3zdugyg/SssQkUq1JSdtZlHfBNuah2lsHVulhcGZKGs0gOpFvIXBTx8M5ZumpJR8CdFy2bm0RIcY
DZR82lWz3GzS6aoburPwZu2dSJ8Do02VBUGLqIbOAbTGdY07HlrjCQCYveDwlEHQfRjC58vD4FfF
Y8vQ9WaZCVjxER0GB3vc539UXPQb25R7FGUA/9AAUL3jdd/TppxaMHWVNSRJL6zP+uOdu6zdt2hE
UF1bLwwu2L5evkPTBEfHK5fhDugezmtmKXKjKA3hv8S01X8b3OpPA/r6KvsQ6UTe4+iT+aqge5sH
WvNDZXp5PyP3QCEGB4uPktkslIORKts8bMgx3VzHz6juKIJLCVrOTTJHY1arinDfeo04+nPca5nq
cpKvCdKjz7Jx7aszRPGStp62nxqTaPdQl0Y80k/sKFQG/vgobv9IuYyvynZOklKr3ZodKHQnKMfk
SNOyFX2F5VGod2a3fZrTCgMYoAYc5IG5+miMU3ex8jNwZ/nHd6LlUQoG1HSKzfTtOYWmH2EI6g85
tOZlywekpcsX/7qiJQ2zpjJTh2YF32rMPn2MaU2PyIJXv+3P3IXlVyTXYMZeett9fJ6GKjxIEUTV
IecLdDNkuRHvas45yCrPr5At4xkGf94j2Ep/azJLKzxgmY7ESt3oGLgTRk71rxhMNf8pa8YOFf7e
3OuGzvO4maKH1oLebQ9JbaQ92Rpae7BhO2Qbocp8spwt0eOec8HAjcf2b68c9clAwB531Yr9xXM3
h60VMawvstjqJ28zLqCRu8LCcX10fYZeA2a6iefu3sz5cNdKz/8zaib9R2AnX2YDyqu/G5t1H0W3
tc9TqGixUYDXaMKq3H8tg61jA3+r/DsBzV1eEGE/fJam+1UgMoOodMXGbT4vjlYiNUvCfSG2pYZO
gkx8CUNELXWJzWW6Dnr+MSxc/A0ZQQv6DZ/306dJoJuA40qOXbhWczZMe/HHnV3ERD2Mzm+qRgld
EXQr33PVYj+dLovnPlp/tY8t4WQ90KWsP1HUMYRss/nPoixu03L6PcXTJKvuYu+Vfu8ghDnQSWOr
TAAMOCncQZmkgE5AUXuoytty7nWUjdIbuYdXfug0lHIpifcoAccbR2zNhWxzhENTYefHYsqRWNS/
QvtUyrXc0KMt4p3ZvLn3A6Buvvla3PfjXDywToN5bu5qeem5Mxjw+CtR4oULAgwiVbfEhwhQ7RVQ
sf9witULjpHTgMuasXLv0EzqMGOvBOCKeS2Ela7daMuos4g3aL3047YQEXMQg88DL2eo5AOvAFse
BYq9d1H6vT345eZcrAL6nRpe2M+4D/KXgC6G7ykUy5fr77D8LMRXxMy4wcagLtby1c2rIL/CknW9
1wOOMSdeBQob0jzuyi4gCxkG1gwFnbs/gje1fchVsXXjjZDUljSai1kd5kYOeyrCLb9n38I8GS+e
v4yc5Xjh4hlyrRuoeDq3LoeWlMEnON5K+YvG4qLz2bAHi626s7MOKHusFP01H3VC2hB5ZZltrFz9
VJwffgMe7qfJacN/vSyb8ChGoz9/ywNTGpwHXt50EpdRbltsDeFLP4Z4ddl3KP1Cc0OJGHgGjOKu
GVkuQB4T5nd71JDotwPEoUUo984ckrwreloiWV3tgQbB7nN06gAYqD9Og9jUnUo6Ls92aFeP4zP6
VyqAc8LzxukaZqhQPTmzrb/Xbo/+lujBEWSWvvM27QNDUdDguiNtidqm8Bx2DIvFyWnLQ+O/cQrr
G6T43zafmiHzdU+3F1X059EeezhC6sa5qL0ePZPdITkp2PVQHuuYlj01gkk0raHrEBslq3eJKKeM
jzjdkc0UauF/asRwVCufa7jWxrkop4FXAuA/eZi83n/oQaD1IV/99WPwuDU5fHL98jRxQ2mt6vDa
TGi/Up101eu6QZeBSa3BLTvYKycccWV5XBD2jXhD9ZJpPlKwGOHoOlc8uBGthrLiRSW2QMj2K0Ds
AhKHzmYwFQU31x8jS6Tvqz91d9qprH9RN71z0sLO8kxxHVQWzd1cSlQTQILEAYEnNOZKafhP95dJ
RFMXpxEbpebCJkEL39BW4UQF8gB7CUph0QGvfOht4yveJx5CPqJjmoMQ4sPEt2qtSDSbfODxW5bK
QA+0VWFEtsyIPhdYArSCe6Ocj6aPGv9EUhCQdr3443tXe+vPqrmDcOSCcT7U8zY8R4krmhuEvtV1
TbVos2j9nargmPkjkMtURRrRe73jQyqu2VqExo72tf6UpVx/4Pj4raOaVHIAt2ri+1G2AMIkHO7M
A/jfwrrqOBjf2IPrg+sy6Ko/iA7mmYbL9AuSmUqgGbGssqhs7FFgXRRAatMN67TTrUFovmQxcNd+
QUJiX5X3cK3We0FhsX/ReBn08DaS+fQ6F4pVkOOIBVd0KaDyP3H5Xt9t4dvlDCcfd4eEqRiNxSJw
h2S+Btwuol18JFiiYdsVh8lduaikRA1WxjTXXfc8QeMjrHIq50sgj9CHvVJBfkQckiCNYjRtD3JC
IwTT/fsCyGXDrNDTsRmymDslpMOOUJrB9CUvczfEj/virw5k5c7HZEN5OKO0XW93M+3AbzuV4QAx
sjwViKYX+CFXDWCasXqtsEfwD0vXjbj+oAKkyVTtBlY8BZSc0VUM/THCEBfJ2DzP6FJEqaAYBMcG
/hYbR9XvUX4xgC1XmBTR4Gad40EZQsHp8ITtWI83E1Zq8QnkXnE3+R7UnERGjmfcuDMu69F4kFa+
KJ5pHldzLHFQvcJMxgVhcbQQDMcTx3e1Dq4KQ91ueao2yjs8IoDPJa7gDNMITiK0XXvtfgbKU+wP
a2w0cVs1yh5a38j/yl1TA0VFGk0q/BaMNqnRAKcLxfppbIbmD8JEvz8y1dtXU5RteSlovOE2qt5/
jAoPhy3r9pzIOdSzC2vourcrzc3nUJv4GbvgBPERaUX5sUl2Vjp335vvxrjy/padFwWHurbO5R4U
XX8/Jt34uG46cNBuxCjYu9/Wvs19NWbSWVCF0ZELNq91OL3psmHOrbEFpcgj4swPIOPykXIAh8SO
GZJcXzdCIH4TywNlajeZXys0jn2No9E6/P8ekHNi0s7p5ltKIzwxOqL8nU2M5mLDWdUeEDxADyLz
GT429uOmw4DgbbgiN8X5V1gd+2dHgPFlwAQuV4kTkiBJcRHx0V19xk+Mx+f/2sKbVhpqVbzisWse
t3I03DB9WHwO87b9KyJkdic1Juor4ZIejyEvFkzEUMcDFjR1hC50o+XMOPGQ3bIUvDdsMdD4MXqr
bzB6/dn1UbWmLtbwr7C4YDTrNG+3Xbcmn3i/oOaBMQ4GWIC9RrLsi/i/pm73r4rZik/lNmjaljYy
MqurOph/6bzAZE4VNX8rvF0J7nF31u0lSB2sZ/W70zGZBLGo7vYW8Ynj8PALaLurad28OXUibw14
D6QoURnVxXiM+wTZNXcLkUpxIfcig5Ad7kgec7ZD5ITOTVBowgYqd226M/2jehs6qjJNHNKjxesp
/Qge22/kpvUDe60zOsPKa8URRXj+MFOfyow232VMq7rl2UMr/qeHu3kJQngEye1403aN/1Q3vtSP
Q70uWO0kldkuvNjY56mcpv9xdma7cStZun6Vwr5nNefhoKsuSGamJGv2sG3fELItc55nPv35Qnv3
aSWVSB4VqtFAwWVHRjBixYq1/gEZ1KXRkAGqsi44zKWWPPaV1lJ5GmdIK7O8UG0kd0E0dVHt1N7x
SpLMXayXPBentjYbX+04NbuwiyfiozM2xWWhT2oPHXfUbYfaqkF8MLSOP46g8/ys4qWSPLTWShQN
EmVOftglwIkDEhlDcDPwxgHQhVP94wRu7lnnacCnVoSYSxFSaw/0CDjZDAIGeEMnZz/GZgo+BWT6
vxCFEmXWeRp1AgE54A4qjvYNPghIjxx60Lc6nrjIm05xDnU2pnRZYQjlFxP4zkfeKhXGxonaAp83
IAeNylIrXpvBRHRTVc0yECYUSfwggCZDHmlZ99SmyTYNWAEfkgb4nR9jMWnTPOi5ngDXaF/UuY5/
TDbIXi/LLLJc2H9N7dWyHdwXiQ7OiMyfJJe2a5TuSy03P0q5CpCnRzTkvpWUbvFqO+hHF/obaKbK
kstPqRXP3+3eVD6aNLTknRIssuRHjkNzAm+oMPbSJic1zSSteFDszn7EvbH8JkutAWCpLEPVIx5S
PsQdrriGkiYV8Job7Qk9eQCfwHHzywbi1bBT0H3vPH6P/CmA83y1LGMJRoQC6q82jcNvKtU0ELX1
lMd0Ytlirqrl0gxScBC4SwBugAOAwP8ZFHOk+yCSFtrwll0dQNjzNzWwdSX3Ht03kmMg+W6voZO2
C5vOuu0SQ5oI1ZliUPtLkq9NlcafnCB17mkbUnEZg2CRRIFrKl3blKC2TLFOuj8T2Z5IGnhqqKAs
3a6E7OBCrAp+mBGlin3r1Inuz2AhHHBe3XylL2aO1oUsbphErrN4pw8RZdkMRIe2U3LbuhPvToOg
0i+XbdmGjRf0A7U99JvU63ZY9M9hShRzEbiMcSDiWbK3m4p0BvHm5vcI4e86rvNO9YdGpl8e27AK
WGk2pGd0dZi5wzJLXyEg8o2nGUl0O16UT9pkIdVSg7tUKY2RorljWqoQb9LCeejSYDFcHusRSUOg
KBwIWZU+j7G2fA7ioVcAhIs6M2Jw/ZOetFrtLSN1GG/BgSIQuoIzDTdqRvf5XIUS8Fme1e6sWcoN
dLHm1nZCAMeWkpPZh7rVYRblVONEpKc9r7Yzrd5lSsdgD1BUDy8ypXUepCJCRcNx6Nh/0IaRbgbt
8NYPCPstFAvu+ks10R3JbTu8lLuikXiLdrTddzxWiwQaYlKWD+qsAAsAM9ZCoglk+l1w5PpdPUVz
5TfypOievUCB9ia5758GbZTG3dg3SrJ3IiflTEWOSaYFAHUBPheGia9QEox/TSGFmV2/SMrg5SUE
eBKzOQVy4dRqfIX+mJPfjENs3xtxmtW+NiwZNK0SjN0dlB+a2j08BRaj1vJfSloo7X6OlmDy54mS
1T6MSIx9hVVs/IUgTm6R0KViYbNKUqgKqcFjXFvkEjXWFxJAz4EkZOasPmfFhKF6DO/jsexmFF6E
DcANhgjdVzCzOk3IsjVvaoO+s6ctcwW02K4StBj1QAF5S+RyJRopt0qgAHmZqKSCxBuBZfsZ/KFf
ZVDNn8tMSe50UOmyAAxSO6Yaa/EQLavfdjDw+KOuS62Q6iEZV2LQsOmsTP5Oxjd2Hk+UghR0aOw7
pdJq5RDo9vI9lEb5BorpIH+ATKb9Gg1FE8WZDHgmXkLhJYXhaKE/Khd3kAs0BQy/1ke02TE48AAB
caKsKZEfIkwPUq/UZT7YIMvGp75taCvXvUl7N5Vb53KWwm48jHzvjws3+HShU824TKiePHTaQA0J
jbP+GkAEt2QJ+uSW7IDrIpPbcnCXliLGwY7rhgKWCpvgIzXJjBSkHFTwUkVqP5h5CRiW6ya8qzOQ
xO7AKv8JQn24Ew89oDhyBh9Mksr2Hp5k8DOtqCB7gzbxwtAnOwMmgqXKNyeaOcxhFc0W+KyMckWe
IKy7Qw1P/5lRbEMZVq2iT5FedLx8Zaf+hs6QmVFkK7KfoVI3oCCClJISbO6sApNeVJ+UEgQAQRb8
hW6geezGLabkPqd4/u7M5jKQx2tgQUZKtQYoHNJGcNJ69qjHcBk8ulDmD8NurAfuoFbbl0FIn5ut
2+zkLmxI8ZtKqzwRnee9mlDc2SVTRxnbsBeAkZGd3wkM6uxHUz3dkLkUrXkR0tGed5Gu2DXScrV0
0w7cmhdpWWqXNjUR1bURmOcJX06VctdCBvzVBPJyZ8IW7dwRYEV/0S3U3+7hngVom0pWydpEulHu
cPHqrOulM7PqC+8C6YvkUBilDVTJ4PPNhCy3GyvlW1YsukwOyPPopxMmg+Ty/AKjGCiQpg5VDWr8
TwvXUIeWi1MYBAmN0hg425AiPACgeP4MunTAb8OBurTXKrg8btnPeNGeZ1wLLYFXyul4rJHa412i
yIicUYVckbszZTacGuAPDWFd/S71ZeD2ad0frHSc7iUpQ+xVCkI+Xdf7Wdorh/PDrwnfYni8WqHj
28jY0gU75lrDYW06YCu5C/WK51AGlLm/kEEJarA7qzt6FI67GHr4oZkyYMHnB1+7ir1Mnj67TNdR
M4V+yvHo+ISZBq27wk0DrtxdowQcpBxbwF3KqyIG1kQVLYSZTf885kUFR3SXFqBNSGIoeNdm93Xj
F6255y/r8eoXrSRWADwHdZPzOcJSJw7TwvST0FE9UqUvNakwgYdeeAMbbZd1o4G+lz0fioIKgDqG
QMNnSg7gSZyNlVpLALz8LEwMheqtor1RFqsnInSv8yQu8pByK9y5EGBHRjUybUuz9M+vwlobQowm
FD4soW4KJmYlk1KNeoHNO0gQ4MD2Dz22NOBx0KVICydj+oHRr7ohonNqGyK5p5iG2IOKsZK+ACDZ
lmlLHx46oHpvAjMhzVXA4nbydAl6zjlUBdztUjPfZ//ADtRNkMam2IGMr6x2oF3CQAT/QrsPITwo
V5R/4+pzrnMXXFIJorV9fmnfTvR4vNX+mk0JYkpVQTws5JEX7TjfzIz7ATyGBla87vzarutHx8jC
/fmR3+5sRkZ8xkDU2MKPSvyyV+JB7WyUSqyzs3FIkq9CsK1cvFX5Tq2Wl/XEJJBtAyODIs7xKAwd
a07NidZGpbsyBPTNzpUrmvLjRwu89ca+eXsuUN8mfNA9piHI1zweztadwMkldmrTcZt1lIY9Ko5/
Qq5RLs4v39szoaOzYeFGTrsHfV+xvK+WDypX00wxd0NQq/UlGQxcLOjDsQfAE1ZyQzl3w3b95Iga
Qkww4KEmrNULFV7Ydd5z5qtIGn8GM4Uup0tEJbGJ0nvUGu0NnZFTOwTrBBsihI3801pdfMQRQqdz
SzcAnYvRS8a5s73KaofiP9iKWBChCa/oOl9ttZYxYHIyCtZyqa0arHPngDma6o1RTq0fcuUK4Clc
UMDEH3+x0QKnm0aM0oEQMKEWOstFEqnNbqLGSgefWtj5LXJqMzqyA3qAtIxotjphZtkY4WyLLaIM
zsNYIAziTWFoSbs+I6nZiCRrkSJx0hzNkllFHdWItU1J6fQZOTDM40YJ86eYhh740BToylJd220h
LImlbvhyfoonwhcXAyJkCrES4zf1eE2XwF40A5Coi6YAjE7FCg7tTL1Vy5N9nQU2VQhNP+gagMeN
6Z74mojA0m1Gk4ngoq8SlUGNy8iuOelt0NvfVIjXCXexMlxgVtbvQ/jRu/NTPXEaREKGNYumcCWt
Q0s7Oh0Yu4xeFvBQ30DZct9L2pYr+YmvaKkoupkKKkVIP6+mhVxNmBTizAVqqkyg3tM2OWhtq8h7
pZBBI8eJPN8p4H+jjYB2cmQuAihsmAWil378KQNw/1OHG5ib2D3vaMgwgR+0nA2KJK3yg9gO2HWE
yhlsDHzimDCeTHaB2DX4NvHDXkXSBsq7BcOUhU2r6aot5GGHEqz04FBB2YhoJ+aI/J+GgQlHRdiF
Hw9VZ7K6jEYOOx/uny81QMsmo4F4G9NAeqiAKX9NFWdLr/jEBB2hDY9/kEEFRV59UwjTaDAPHJJY
QUBHboAjQW0JDqEMS+Hdm9QB8+HgsoHtDSKYxxNMIJ1TT2KCAYJAvtOBYxprY0vv7e1REI4LMiar
Bopv5loSUB5sXDxqfGAkBATu0jEFzxclw0YqdmIUoY3Hf4ieSOivwmcPXyUvDIfrxwIjWimFAVon
Mt99rMmiOXIqGoqqjPrZ8YpNcjRMpO+ALACN5HcN4jqlXzZSt3W+TkyHwKygZi9zybETjgeio6SH
BfVTdxlRJo1ztfEALG4oDr+Nii+WouhlYRFP+rOajUrCMk4FRU6mm14RPON5F7fgP6oJ1v8OhnU1
f3vvlkOMF7NGIOqGsFZZxY0YWDf1AzJmTat4skV2ta/mafLPj3JiYpZNXNRlLjeTd97x6o3ot4ZN
WvMUd2pahllkXWMm0+5tq4+8agq3zHlOj8cTACNT8ru1Kv6gyr1lUdcBgiC19P+wE6W7GoQwbRI5
KR/6qdF+np/iiQ3CFLEx45ZB8//N0xt9fFgrLOQcFTHM3ZLuQtkt79/vaPJQGDM0EXWdlfy205pw
3CEduH0mB/f2BOGpTdJ5w73ybV5AKcrgKrG4K6HEr85uYEbITQn5TA1rO5DaqLLAmhk/Atl3Ds5o
w8FNw4kWXtvlh/PLeOLLkW6hF2jgVahQSzneKUMsx3WNYYlbmnr4FQqQ8XXpHb3dZyWyHa6ZAina
nx/y7bWCMQVLKTo53J7rSzsa1cIZcdF2A61YDgaorO+ZREfyWlJ5nt8HMHgVt6wj6rnnBz6xZWxk
PW0OoM35W2vN4ntJAoveoDugVnWbGHrutlU1vjuPZXoOupcqhCskv1f3V1lNcPltgF9OZhcHeI0B
Im9SYXEUsiw3Njboqa3D1Uw1UKwooLnj79drWGKBU+Vdak/xAW0vsHVZLKFKH1jJDXqE841B0e6g
kVx/ev9yWiwjbiM228cQW+tVJmLF1K5D0wD9D5jpXkHzaVeiqbjxRj21QS2VNzE5pMFTdZUzo/lU
aSjOg0w2U8ttASx81yZUPcHf1hfwRNqL/2BWPKURuuXZQ6g+ntWCnEoJRZDdqZdV7MNyr0xgXohk
bezGkxPjlS+SD/6/vXrro0wFLBSFBhRcAjgEOAPTMGlLZ8ou0tyQ28cF5s9WJezEoMIkhXcPi8kV
vroYFhWYcrXAs5lxbKNHBYVrBgdfomsT5rl/finfZnJsDl6oBu9UbgVtFVvyMYVli6wOlKgOcpEX
L1OdfYX7ZdUTDPF5VLdedS++KMf1YGGZwsvKZl3JHlZfb8qdKDRpTbgOxy7fxUMn34wTCmJO3BUX
gU3rSInr9hCBjMQDUKI95YazRUMwRyNvY+ueiDcOwieEdM0ktq/Ty2gEmYk7VAm2pgl3GOkC4QtR
ij+/yqfn/GoY8RlencPE7LJBDnC/CZZlMt2mF+JaWEXqhpdrTndn5JF0KY/01+wMxdoqoxWNcLmN
K08ib/hUndpffPG/jBWIDKvTWiImF1g6Uw7Bjns6aNVnralTIGFyeDW0vNHOT/7UElP85i7h5hSm
bsdz180FbwpkGV3L0Gp012AQWXM+bszq1Ea2MBJXEMfX+JZi1q9WGGSwnk097wQk9OpvQRLSR6zV
8Anj7a1U4OSEeHMJhXKwvfJqAVFHBiCgkHA0mIj7QQMikEZNtJFwnBwFUgmBh9oH8ft4QvCagkrF
NhWb4DC298gU6b3PSwsG9Pnvc2rlsO/haqXwTvFhlcY3JPc2pFYGkjp5L4FM961ysB4qGMMf/5Oh
EH52RGKNB/jxnPJ2ajtH4iNVU1fd2UEX0eG0gfGCJhqTz//BYLhdUYIjxVbWr3DkbCLUoUl4Bxow
+77vML4EIe4PXZbvzw916luRonEBIsfMDb+aFxgm3WxzSjeaZuQPSFnYt6Y92BuxSvwr68CJSLIl
ykPcEGst5iIbzDle2HdFC27S7cGKXhIcxy8RFap91cP2OT+tUzuDYh8QRdBK9LBW15/WQRrPTVpn
6GkVXrJAj2sSTMLI66ONj/V2blRLdDYFFx+VjPXcRl1xshZMtWBTN4coqB9Ku7kCKmdeyE08bEzs
xGg2usvYJ+D5IuBmx/tw7DUJt3Ha68YomVdh7kifsHaCuqP0yz0SfcFGvvl2f1BZVzDOIY9QYbqu
znIsmwD2pRJSOz32b5WyzNTc1PHx/Oc6OQouhxxjShn0PI9nJUmDOS2oM4FoQ4FVH8LmFgjnlqfS
ibUTuRCNFh4HFJ3Fn78KtJTrYUfZ4OqLYR7uFSUQkAlYv1d6Ppp/qnWQ/X73tNiCFJlU1Orp8Kym
pZlZE4cRTwIUxkjWc/VXXFjv9KimsMB7QCcsEdC5PNYppSohNlEsA8+7UkNFt0U7huqyXnhAMSCo
yXyzjdP89msR1w3sN3lTkmKuG4L1UMHAGRzwfFndX1tLEtzI/aiN747uUCpkC+dyi+iu2qvobufg
fQCApChjdOUuT/PnRUDNGjPZssF6MyFTU3iBWzJPZBX38tWhQum3kXoZIqJSz/G3vJSqXdpF767P
MwpPU9IJYZbAhI63H0BQ0N4WcsMNNNzaTQsbKZxxHlPtZugrYHtJ6wCigyfP4Ufpst7sk52apwgb
vMiJIHQcj39BxktHEH5BLzUZWJm40aJrPTby997/XCfCY4uLmZuZ0Hg8jIw8fK+LMh60MNt3tPG5
AGR8cf5siVz76Eqh4insQkQv3BH/dzxIExdt07Xm9x6OcFVKD2Z8kcvWvlRUF8cbEhxIX/g1bOzJ
N9UFMSpkI8q6uhAMWn1DsISo9U7m96m/ciL7Oh92ahl4mZn4y/L1/ATXQ1E7luk+YJJDxRUG9Cp4
xOhKLEBDYQWbU3iL2kng9WM+fJDQW9/ZeQCYjNvUPz/oeoe8DEqPn56mSoqxLu0lqA4ZYzlFLvod
6QP8gGy32LO9Mcr6dv5rFJucV9OEsd7qvNGEDpEDZmoRNKcRUIkkSrGoKHnwyrcAEycGE2Yh8NDo
eGORsYr6TVliU2YINGIUMNZY2Y9caNyYUxe8c+Mzr6OhVhvfMIPAWmqGgps4QmLIgwPiKu9N2cQo
VH7wxqCuRiRZxcW+VyKQ96gzEmSMw0jXmGbbYu3fuxPozsKCIE5RbaI+cny+YBwsiWFCTgziquIV
20YoLGbvjbx0fo5GWZ1iHiRoAkw8HhEEDVx0s77JqfLt/EzebgDKEUizYs4huk3W6qtMmdSp4YKU
GqZF5i9lQs8hg6ArdCWsLaukl637OiyRYDAYJQK6JfSX1g51IxoJ+jzQxaKLjooMOaMEWdtqrxsp
r28B35b7zuz7C8RfVW+KE/USldxsIza+OcW8kfE8UcBK2YLDuZpxXqOwnkfWVyeGAVAjs+hNZrqV
TZ0cBIQHa0rHxpTXgyD7goxw+C2d69zZabVmXBV41TmHd309gYjReQjRQmEg/E9WsaLPssmJzGl0
McOLQC5X9md0U6CQ6km08cZbzeivochysWqlh42d4fGW1wIrTguSW9fMIX+3TNDvM0l5X5B4GYXW
z8tksMBcIxGWskRGqohg2kQqCmwwoq81edlq2K3he38NQ3dBmO/xXDVW64ZuzkD/TAJGPxjNRTLV
8zUqcv2t0YfGIeLBDLNrMiBiwt8aU0xUIEr34aWBbovHJ9066KtD+PJzTFoB4giSEL+pR9qFioQe
UhHlPGVuq6fZhwk5g30Mt23DkPsFF/bqDL6MBUxOZePQvCc3Pv6Oup4j/TzzHaOk+dRD7kE6Szss
QXqBZPGFUTbf+3j83ivY5+jBx8Lov050oGeyvrpLL9Gl36pTiFi5+kFc5DYXuiO8ctdoISgWsHJt
JPJlpXG05xz91/SqaOly3qOdWaT7NF5y9RFNuPjnEqNGvYFWOrH4wsZWBqoEYALxveMFCZpF7ZH/
HFygYWj4mmXpgx+u/DpKMv/8cT1xho6GEj/l1RurVmY1msW2izpTukzZENcko/37TyqjOJxRkGzi
LjwepYHWGhQZZ6hfwmivOpO0r1S0pv6DufCsUmgB0oQwV/vIwWUhQ3qNfVQmyXdY0e2tNEjm4/lR
Tm0OoB4cCeoj9G5XUQfARVgNOazqNFaSA5atkQUjRAl3oR5213KFqoPaV9WVNiTD5/cPzR0Fqgys
x9uDArW6UMYcaqFGce5mUozxCV8E6RKqt3GfoyqHdJpp3hP7t7CBb7cJwHneW8CVSKYJCccfUBpp
7UhNgn6Hrdc3SVqUF5HTbnVb3i6tTQeQTyfbMg+8db0+kuvBlKt8dqHlPcqm8TTo9qdgMa8GFFzQ
bO0uLL15H6yF4ENFUkUtgDKrCkR3dS3CPxp5dhczzFPECr46FcLgF5WixaaHxGwVodnYhjRhkOhM
vpz/nGKnHIcZW+HeAs9A+wVIzWpowDOQyVKGtk0A2doUJLuyiuodXkeQHbpmq/Ig/r234+m0QsAk
A15d7dxZWQI9VNHDaUfkDtQpT/7MwjDYg7NOIDda1QVaxFv+f29jmWgHAlECVsrOWVfLI7wGIUaj
r4igkeSlcin5qd46+wp9rY1YdnIo3uyQQNEy5MY+3qQItS34NSIyg3LgqHKByKm8C5y4yPdKsijm
+7I2XGZs7moAFWxZ0atf3djSBHfaNmBgGBPaHVKDvlWVYpz2zk0ikOoMQfQEpcjL8nhSTgDgbEGD
yuMSWsZd0qFI4GdmZPyCG2ajhVYlWz7Db9ZxNeR6HTMIgDaOBh5Uz8pX9PQ5sZTOz+ts2Jjcm7Dy
AsMH4kB2Rd/aXN0L0TJHMpJIaInOdX+JVknuwQ0qNvbF21Goa9CFp9HJlYp2+/ESoio6JFYNS9lJ
W2NXR8OCYpO5HM5/qPXpInfhVHGu2OWqjRLp8SgwsxQ8n0C69EEgP07OgGlS2F/OmjW4GBBNj0O5
1R56MyQrxsNFwLYFanv95ssUS5u0FiJF3DaKP6FfbnhO2Un3CspKd47dCb26ududn6j4/K/DCEUx
lTRNwA4ZFLDl8USzaewHOcUIqtvHbu+Nu/Kg3ah+tDHMupNJ0DgeZ3XnkC32Zp0xTuV//1L4nAD3
19X90/nJvLxHzs1GO57NZLYRzD9GUQ8ACly8PHbKLTIvPv4nnrGj9eZ+aNwr5PPd+c/zY68fn29m
KDbuq+SL53OmN8JSS7rQvdEDBO/+tG6sq/feq+uVFAf+1ThTVqAHUTCO/hAcamj1XwA0XwUbH2x9
e69HWV0v0PGTTBKzWfZ4g3gIB3qFV22c5TfvpPUo4ky8mosWN4qeiO91U+9+pN6nZ+Pw9OXjlnPm
i7nvuW2xCrsAmbNZiRmm3gE79dAfcL8gtnm3eNZn9DsvN3aC2MvnhluFXAfHSsIHw43eD0Rf3Z+F
e/Xb+7iRcCgnAsbro7t+nOdt0VpIgYpZoYDlUSzy8AzybN/0nw7fWv8zWkFbH2wjXKwJUJ2tVU4k
xhx8HnYcsHj35+L+/Hwbufet/8SbwEVsc+Ni2fp+a3C9hkiHmonvN3s/lr18wBFr1+6j2/gycLND
7258P3HXn/l+6iqKpDocSuiFYpKRl/Mf3UXx00OcbWM5xVE9N9AqZOgSVkQRnUtXINrdIYAKUTb9
1ZBaW3Pa2iuroGFbSWsX4qDZxtc+uIjRSq5UzM6KFCmSrYbzS53t3LxWwSOxJdVAcOyvBczu8Gnw
rT0ecN7n2I/935DuCcSy+3trli/557mBV/FkDHO8BGoG1j6qV+2X8ra+0n4E95Qbkd2unuZPxVV8
p90bnzZ2zNbyrgJM2E2xWYodo7FnUF5gfw4XeIZ5gWt51a7Yhb7t2d4WZPtNsWUVP9VVpJnVIs1a
cTBoQO7jC8X/lHuL+xy4Fctb7lV38x4/FQBoCALiF2w5cNzHEbtN7byQxZbFhHincD403yFz0D3n
Q+5h4ffQ3qNofWgO+rVzubHKp+Lq67FXq4yezJzRICFX8ced+SXbR/txP/vpvr1UL7ZqZqc+Kf0E
mhaA6miKrx4ECULVydxUrdug/i4rsG+Rp9Ln575o/GR5OD+1dSAg7afuSbFD0wD5A1o4XlWzi9Ug
yvTFk7RO26OPhKqy0sR4rM3LRswRMeX1EWEokJ00+uEg2Ra6WMdDZbZqTuqAc1YAS/1D6RQFeGAt
24ih69UTo+h0sHgNCLbsuq6i41KNHyRyRx2s3DtEJ62rZshaT57V/C6p8vwzVCbl/t2rSAWHZxVJ
O01QU+yfV9lEiVBC01Z4NWI4We3QZSWm6l3+gFx9trUXRQhbLSNvOAo3APEN6Ferc4AbT7M4ljR7
VjEUjof2RfsZ8Tc0lBqj1NJPmTJ0CL7mFrq1VLZbyUUbMb/Pkjn4YnRFVyIgMAzDZZ2b6gNokhqP
oSaubLeS8U06vy5vkm96rvTGTIVSE7gwelfHC6NjolF0loWJpTIMeI5IWTgTDdGsjfypxecVGWhj
mJI9DqfDU0Pn8WfYOqHtK3QHl31SaeYWw32dX4qfpLE/aG8h9YqP0fFPkhBpinGJnzwsFlKEhjXV
xYwi/0bhHzGCsRrsq7lSuXbjYdpIbd8eNo2PBjyNejAVem11O6HkKo0z7BCv6ezvNeCNzx3iQ3co
bm6hRE+MJJg0Jm14qgpgeY4nGbbC8s5RF+T0EhMoBVwnv5wT1ELpUz2f/8hvzzUlTGpeFgUGKGjr
lnxoyVNeImXlWUjh7LpmwuCpDjfaJ28eOXw2WJUakEwayFwBYsavjlhIc0JLln7wAikK3AlHUTfJ
Q81lQ+VXcb+UOysLsp0qJ/oN3fzs2chnZSOCvT16/AZwN4KtBMxsXWmbl2EMy5rTZaPlbO7CMpA+
6qkMJtDp0MK5RL4YKZd3r66IYxB8gPooVOqP550bUa6VWQDRvi1RwJn1dJ/nlnbx/lEAN4tmAZgD
mLLHo4TjQG9qTgZkXvDzRAkJlWHMtN+9frqsMRGFyhq9ypdv/OobprOWWh3AEC8eq+Im01vFjyXU
Z0bUQ/28n4L9e2clMBsgKumAsHP01Z5RZ7nN8KJFH36Jw6uklJbLAE+WjUfC24BiqwacTSZFy+0N
6BDWLy292W49/GELX5bRv8kQab+QbUMCsWGMKMNO7XAZSO3fkKz/+jn9n/C5vP8r7Lf//m/++88S
sScBG1v913/fxD8bvv3v7r/FX/t//7Pjv/Tvu+G56frm+R83T1X7j31f/Hrq4rJY/52jf4KR/v4l
/lP3dPRfdkUXd/ND/9zMj89tn3Uvw/Gbxf/y//cP//H88q98mqvnf/3xs+yLTvxrIT/rj7//6PLX
v/6wCND/9fqf//vPbp9y/tqu7fC/oVrz17/1P3/h+ant/vWHav+TNgcZFEV+KJmmeMiOzy9/ovwT
9Cb4If4YiDfn6o9/FGXTRf/6w3D+aQr2EpkmnXz+DieOo/XyR9Y/DSiX/BGVfqDU5KD/88OOvtX/
frt/FH1+X8b4lf3rjxdUzf/e5AJ29sLqR/ufrgHJw+omWtRK7Zo4UfwCGdoPuGp8rUKzPUjKYlwj
tuNcxUpefKCW7hxsJbMOWoNBEfCPDMhatFiOb5RBT/c93AIiH8e5lx9m6yRoBrx5xFjXJWkrSKRk
xOTPr6eq/lB0PYKNiETyQ1FN8wzJ3krajq8QMSBNUniLMEjQBgD/dxx+dHls4nbKVN+qiHRyA5K2
0aTuy6ud8fcHeL3gxwcVajP5EmNBi+MRQa62CqV6j/CkXTU2wn+9fD0Fi4Z1UA1ZDW1R9XOhquFn
NJDU+2oeo40YsSokiLG5NKjxYyMEioxu8PEMA1urB9iS4Q5j1vR7iNTjVTvjUBYOlA7dJtMAinZ4
VjgmBk8ST+YOtkWvQvWSzVt0oEzE8gv72/kFWb3i/vpVoLFQW+FuEV36419lVXroaEEIy3zSpD39
JQvLyrLtQJLST6qcJcKLZryL6x67FJTgX5Q+L0xzkP9MC1RVDQURuT4PIgANVr6Vqa2KdH//PJNE
CR0mnicvf/7qvrAXy8YYBPHUCdLnvsMezed6b56msp8urDlV/tRzqSSFjEv5oCgJWnaNER0CWt0f
qjbsNnp862PBNxS1VoFoBwJICne8WuZiUhtvm2hnJDYHMUERbVfBtt0hhSx9jQxn3qBfn9o1BqgU
kT/TWQR9ezyiaqHLFkc1Lrd1me2XqbdU/Lwa+WPToG8HRzVCCXocf9d8AmAPbXc7V0a6K1WlQsM6
kj7L4ya//fiB9fJRXtja4tLjhboWiJpahFrVzIx3gYX1Y9MF066RcQHCaHy6IGnmHmxyZ2Pp1wGC
XAEEJg9UcNU8e9aQajrhWu8EMZ1NKwgPttYOh8XIyo31PjEKqAQYepBXeKauO5uFKTVgp4J0N6Ut
C2p2CWYNvZY/nj92b1aQlzbEX7pJFiqf6Csdf9UiJkzgzWP6KS5kN6Ua6ZeFiSUyNlLouqLpZx4Q
3zbvz4/6glt4fd2IBz73HVPTeX3QcjkettMLx6hl0E1ljqn3BYBS6TfGk1GxL1H62udYmYf4YGSG
7I9SMzc76F85cuTLqI4oGEqYRkjcjbShnKb7mCI8EB1KbbQ8ey4Tw2sNFf/PRp+rx8YC7+5aOHM/
JngqXLOVtLtkTJSHGjdtY1d1UBfdGge363DRFJ5ivTFnbpXLwU1kB+V06JnMoZUhEd6yjIbh4og7
4Z6rYfYioWPq8rBHTiXEuj53zUjpvkTVZN7KONEWe6xhyiv2CaKmk4URpYeXE3KaaZwih6pijvux
tWMU6G2eKapfYMQ7kLENZvGA4Gx4UZllZh80VOCQZoUv+b3jeR1gdj5nXyZHxWzMTqEuoFIZKVhy
yJ2We5o0Wj8kNWkaX8rlxAVBedlWTvBxRMH8S6YnFnIDTdFuJNSndhLhSIhlka0QnI4/adYmixqg
4eZbKA37ZZwFBzh95s6s+9zX0IS9jeAL785vJBF03uwjARNGf4IG5Zpkg45r2GthZSDR3Zg7TNOc
XY0uqa9KxRau8sT8yAkEjwIAExn8asu2aL4LJBBDcSo+KHMj74MIgggCiPoV+3zem6aUbdzVpwYV
SjpI8PHUs9eiF2AZhmBaUtNXSqe7SefpLoiszAeY3fiyRX5ido38/jV9EV5SwWtRhNNWgb5EeVMK
Z52JxrG+p5JielVsF3utDq2L85/vzS0G5UuFW8FIUGhJhI73TJvouGT3peG30OV9bq3mUi7iGE0F
zH+VPJ82xlt1i7gwEOii4gcMlxeYgDkcD4gLel32aWT5udmR4OS289vGtBJx7yUGp5erX3W76MeD
XDYKPjlNvTzC95yqg5wioOAtlV0ezDEdSp/zJd/XoQKcRi/a+RLiNs4255fnxO4GkiWEaWxILiBC
j39t0KKaK3Wl5Rd14VxjnJJ7dRVgu1e1W4Iap4YiHxVKk2BA5HU5iCIc0sZFaPlKBMNwtKX4ErFM
28uIyhsf4cSeptQlTixlGmL/6qkxR2prJ8AX/BYQyDUWobRXyVkrXB1i08X9LfkATX7YGPXEBIHY
g00SqFpB2z5ey9JxYnzXF8vvLfRp8MLEHwK4iYv1oXo4/9ne7mpeEBBPQa3z3LfXyh0Ix1vZDNDb
L0DG+omO1W299DQDkkzG06bLNtCm4qcfB0FR2LT0v4DslE2OpxZEWpo7Zm76pVkbe4ztu2uHG3Zj
M56aFZAu4EEiuptr7lAdd1KFboaBQ+vsYGUa9weMfftbYD6lZ6b1FkODf/LtvIgMQtCS70WxbRVx
sxQ16EwtZAwTBknDJWoqOq9Q9MHZK92EEhCGTVHgt3OEz+9UL7jPj3i+uQEl9wHZ8yp5tALbaXYt
nKjMn0wz/1TGQ1IAtNWC1MMHsqaUBa7FlfMluEgRgv1C1o6sTDBX2c84KOdDFGvj7zaPy7uw7zJ1
X1s9N3emRWO/L0fBTmhtIwx3VlrHt9OSN9+RJSZtkSyd13iFPqxbGG32TTjNmq4uhz3ek3LTP0cl
+lLQa0NoFCOQ7x/oq6uRh4WO1fGkxgmUR5r8U28qwPN8+vxz2/f155Sv/TuN2uA2UCcHO6oBVDHi
4R3SqDHa9fSfaivHaLsFVIBHyFT+MEq8VK8cnB3FIgbzvSHFmHbR4M2CPWrsMzS6PGpudQkVV4wx
e0vBQ3ahD4urqPVB61ERd7GemZ7VroawiAJB/mRWXZ1jM12pn3gsDH9m6f+l7sx261a2LPsr+QM8
YN88FrlbbTWWLcmyXgjbsskgGeyD3dfXoH0q09oyrHQCBVQBF/ca9zTcJIMRq5lrDrjFEQBFI7lU
hTVBdJhnzECHFoviDk/hClT1ktshaLH+YzowhbbrF4s8bqpMWaA/hnAF1mxe8j3QWofQaaINBDSm
ZUOa2kJ+XeZOew9AA5Rk1ayTk6OT8whVO7v2Li4S/h9CQuerbOP0u2sOI/eF17zatWJM3hdzEdcR
kF3wGa5WPxC6gXvRgDjBZRyAe4SM0JpAQiVwRvTotKVDUZnZhM7fgPCcLV0PyqufoB64FpT5y2KZ
YnVUrt/fF5XENzxVLkbrVjOXF71Z4kyfL37wPrDKBmzA5I4nHXoExmaGnc5RHQQdj1V0ncBvrIxP
vMHJiIg+R4zol3UgGkCmh38/Q2aUWmpDgF2PLXWtGJFSUcDsyF0G4KTeCOgP/tXoywrkSJk+Q9EN
8n1WWfFx6WHAbvOsKY/CKssmGpiDux3cxbzjQvB/JzAVD5hELe9Z1wKPhbQeAPW2gdrn1cSvxbPG
qEPHj5sbt4Vysf3zZrl22s42L+o6yAoZEnLxrTnrxOEYaxQY95gowXUHmAVutRzB5pVysWYn7KCn
q4/jxsOJmNKE/VYHa90bzy+PRHadUUEJTOD6cu8sTaNpTFmZm7rUsCU15NJs2sJETjdDzZS9U++U
XScEKKAO6q4NbgK78m5MXvjGd9R4WUNsDP/8SF4fVXzO7mpCRmy1dode/qZekz78KcPF65XsAmuj
/B39fFC0aVC80XJ9Vff7d+qUm0dLuNr9vbxWkFeWsr3e2lB+HI9ThVf3nFXl5eq6dZrdqfucOl65
Qfhth/RitS0JSAVXzAMD4MZpBGuRjcq33/IAfR0k0DVFvUz6i3/rKydJUbhjZ2Slhz9ehQRdjQHj
N26t7Sq/7sM4d8sH7CvHNxbj6yrP2iCkN4iNEmrAVwOyQGR14aSjCyJxSK5rwYZPGbA+YipNaSd2
1W6xOFtcLffeeaL3jsWiOqx0dNE9afUiH/+8En76R7xYnxSMcXhfa/l4ar5ycDNgCmnWYCVEEIO6
wHBycXa5S1oYNlaMcbs+zcLct55S19AKSEdA6kgfpxTdukhYw8/DTM00AknpHafc0FnTRUp/1sK1
W982LfFlFDt5Wx9JmdnryiCeLhhRD7DLMJqijurEch5ypesHc/XK4vxthgCKqtEezAwxbcgpCTJT
ZQbHaGyySUbj7Lgf05VRQ6d7NroNRCUr5mNS4ppuBOyzwTSqJJQ+Bv0RZTP3a12CRgp72YzTcZ1Z
d/E7acd7328rwBJ2PyO7s8fkaPAeHq3aKiB40v+C6d5AIeVvFp382mDKXWzlrHT/omDGh3NNwKjs
JrqBBi4TO0t45o1j1d29C7qr3xmL1dwo9l0rinvXSOj8Aq7ZiMlt7zqPUsJWISk3DqNvasumd/Qr
WbVu+W6wjAD498RsHaZ9evHQQEcFGISJ+r6fSgpead115abRfNsKKwGmI5rmWTqRpZr+3cSE63MG
B0/br1778hsO+Xp/h22Qbt0vQeqYh2au6OQlc5vpwJlqT11wcHfHZQRWOXW1O1yCwg1Q2Fjxkm/m
YqrsYzb2Tbuf0z4XO88ZWuPWzH2101Lbajaq9bEhnoTfQm5V9Q/TvC69weIqcMFtZuOdziyWT/2C
hgNvM3GbzazwPeTn1wbObHqsm7vW0ruvaRyPtxzUyVePRSQgUAnnC0Gva0EeKGczxBq9fqTxxkFZ
pnr3iXxSUbzK2jiLUsg68RGDctGHbjdCd7JlTqWApmUWrgoBezs2aX/Xde669dPF3fdz5Xdb2uLe
XdWMXr3p2mLa1UJUoIs9S6lQ7+I83+JuqfTdUrJMUQ/nWNSn9uDdZDPIlAjMIEMYLaYpIzTKvnsg
auh02Bc0+JGbCQmniK/P2LWFoBVuVZrcxuPoEN5pQ/1tnIMqPdR2rcZIloapIuHmBZgX1RYtSKDU
ucyWNihCXSS+eRmU63W8WesOJcOeYIwqQLJs5Z27r+NegItdxkHBzumn+nKCl3mfGiULkD6I9sUd
Mw93wUB2DOdBAssPlZ2nj4kzjQdNBn6yFXEw6RsAqtYjdBH3k+rVDNlAxa4dAatZrM3ctYSFKLKE
vmatGvDUWYdOkMzl9ASQxqImMxXT46ItZhMlASstROUBTqqd1sgm8R+1SptQQ4PDoZMY2I0iWO30
ewWtoosEi+piYhLim+N1GshPfaBID032i+GmLepSCCCf8gZvkGFa8XZEldqt7C04WIIyzQc+9RgB
kzsUn/LMdx8HM1B3jpHl38fBHa7apM7QQjCfNoXS7pZ7M6iTLwXyDUgNulIS9m6PxgWvaxPah4Yd
3XYux6rYFg3cIsC4TBtGJNY9YB13mqoojmfPCUdvKoJwbTRtIc/k+caMCwPcqiqMm4KguogagQnI
viTsfxrw//AiME7zhT+MNZ+FkzAtq2kgTbaqL3M6Ub7wv3aTk0CIyPt8OnmFZw+7hczyXTw1gP5k
6dqh6Zb+fc7Y40XXNIa1MQt0JpznS3JlDHFmAaj2kAmBlvKLTT12ph0ZSIca7G9nyzlwsLRpBEDJ
LI9JMeniWCuv0bY5fONrWbbNiIqDDDBCa+Ab29ZNFrkpDTe+reuqejDSFDKfCGyxbE1z6J6hNLKf
+QkQVkjmeUJJv0TN0PNgUdC2K+VWg/byMPZa4EPp7rR2HywUOCNh2umDHptgyoOlRfIDo2PeV0Kv
GnCeePeECVCu/Maz+9Ld+EE/zXssBJLv1tzk7mGslPaRN9029AWgHPMIRsJsJyncIUoHQ+Th4BvB
oyJHCKEuZjmAzozSQCEzl+nvXLn30C45sxJVFc8wu/WSeqeXf+z1pLltdBoNGwPz4EtcNJYVP7rY
Ttgpe4qj3rZTsdHtXmu3o1WiY2v9avqSuCacF5O4+TE2muVLm2rxcEirklO0B3YJXNHs1OVkrzAQ
5p6o1faV9oPRMmxGr7VECPyB6ExVyniUbV+3h7S03GSjm3KIN1ksVqpYAaUjnCTNg58Vwv8bbff6
W/mhb7996+m7/3/QbEdY80u0tDbzX3TbP3xWz+I//lf7+cvLlvuPf+xnz91x/qF+gHeFBRQLG9VV
Ufiz527Z/+BXw/QM1oRrX339K//23C3zn9V8gqCLzjrOMgEpwb89d8P9Z3XcoN9OC1/Hs/FvWu4/
LYV+ie3QyyGdoxhFU5GaJKqNl7E3tnxJQZau0fg1Km0fJ4n8JmzsUDdl6zkXZEZiY7bLokcmiDKQ
hVY/PyzwnYzjkGlNEOmuLL630pg/JEkgrZ1p99lB+Wa2N9OFnBH2fByKH5AcESQN51eSRV02NxgC
Z23y7ACtPvqddl9y9kVECOXJkLDxIsuK248ia7yNWQrtOSZ3e+/VpbEbnQmsoml8skYO80X2WYgV
6Fgc0qa0uiPQ7+TzREfu0wzUbB3AK977xgwAKu7z/Jgn9oy/RnDJ7w4YTMGdso3a2nS+J33J4Vm0
w7jBOcB+58TrbqZ1Np+wNd7SNgZaywbqsVfjn7rv7EGhMg5Sez93PWI+rDTycQP0TmbHupGLfcKs
3AMvnBdsSn7aZh8QtJjD3honUGB4FOX9VZpjKVpZnXmVaXVOGaD0nEe998R0bzoKIOESZ8XJI0X/
Bp222BN+6+Um9dMJTq8J8XMinOk2sxGk1geZJU0yHsix4/xrDpCRISk5AMiUD2XXzMEAHTiWbrP3
8WeI7wZMTbDZg2/TGCnQuEE1w/cxnSiEZaGp++SaSeRIMCfaNyOooBGYjeNIN+CFJWawLUWs8KWm
Rt36tX41yRVdGSGvFMm10FRRMQ5pelo1WpvEdFWeExkYZWBcZb5fNiHZBMpaXdlxElFiU8/jqJHY
SFbQVZE5XXscGwUffnAIVC/9pTMpQbjDEG81Y3I/xo6fgGJz/WaAODYlTHmMfvBZKWcxYBPnwclr
B6e/BIljLz7lm7JVtEt6qVPWwZKPJW/C4lCWWVz1dmEP711bDiwtSQXyk+Ok85Y+FxFbpdoh+MhM
qX+HvX917dZZqnY6Qe6t507+8N7ItNI5jnHddg+j5rsPWNZkz6leWvZNUw31EzakpdgvnoZ9/iTA
sjVTEIzRVEnnnV+7WR4pUiaxcRuZp/fd6OXzflA+jK3RK8evbgsHjiFPTcybCtDb165Bj0w5xuzT
EyW4ZYyMunWWqHe0LrgADrk89nQJr5qUHuZpMccarDh5dhF6kzDFti21RW2ATI43fmoM0wGHvTlc
fPLhneXN7W0tlYmKFmHqJhbN/ImjmWsPpQ/XtMtVvhsYmN46ud8bF4ZP2FUuk6/I4gbrrhE0MqP1
DL2HyG1m26aa02OL68HaSK0TFDPJ2EzbJWnG5bPuj+24ba0lYVjWmxPyFriv3YFyZzpFfWHRPSyB
/t74K3lpA58uX+7KtE6J8WfWYjgajWHfyErAXNIZC3xuJ8SInHYDYCRzbOs7BQqlP9a+cJeoVTIF
BdZ4QuKl5Q47YZgwdWIZBBKtZkXIXBM9fq5zaR8qY0xvcJ4Z7J1k1utTDN9x7oiKba2LRsPkpcTG
2J2SmlAD2Lywvy1ubb2rzcm8CJw1rKiSJvvu+ZOudpgMFkvYB+asIg/rUETlGrM0F/D36s2c6K2L
BNiT+DeputrMVVI++NpsPi6Li6Nqv/jVx1VQ/mkiAdUxiXFFsjHg+jFV58QdE4Oel0NOEwK9Cv90
km6tyQXdSX89382NrZITnLUYWHrS3CzKDT5qbKxUMDHg9ndpb8tj5dWB2PkNFKuIwKEpMAoKoJU3
WbOQYE/2wNAvIEh6JKYoizKaYy2xdr1NM6oc+iURJ/DfiXc0m6Dq0lATNllyx2ALsdRQxiyfvaXo
mLoIHSU89h5oBFr7WOqDFgrEwK1Bmc9dYLtouj64l3XlZpVg+7BXx7o86cYn2STBVpiN5YpIQb3U
/GEjs4pg3QmbZNbi+p03mlZuDyGcgQawGy40PNOOj2RcbPc6tvWixCVVZ9anvsOGpKuwU4d9q4U5
D9ffoofKPLmZPLsrotJOpolKh9O0+RGoZ5NFJseicVnq5WTqW6EM/r3bNBn0sdrNdsds4+CodGM6
0puzsMgTOe3JsResfSi6x96wSZIEsvNWpZ41npC0xk0bCit3J6psNgSTFdUZyAYrNEP7CnxeqrAd
MSe/tDNeqFaWxhPjF3P+YfY0muiOr2Yg435bfhCgG2mFpEpfMXXOTPkjln17m/lVoi5jZHfjIQMz
Mx8clCvfC6fs7rSJGHnbw0pK+IG1/IbpIGyn2HAppBiQ22eoVpP5VBdputxp4yjLKHGhv8GsN3Nn
Lzs7phyZW6I+JbbZ5hGU6Njns0jBSfsiJocJxwIPhcjXOrPfNx0/Hla6kHDAO+kPzuMgnVqDrdi6
S3/TLwouMCo7IKZ1JscOjEshhRWNTblYIS2S4KNlYq1xtJbZlZepjmULXlPteDlKpTtbOrCDs+zp
4xb2dYak33xHlC5h3RSAiXbNVLrubYbJA2mQGMynpLMo3BfGUgeR1fpZdz26QX7wx9m/6bmj4CHx
VeWzqdiDc03LYrAvCn3ghMJ9WRvSkCY2lMg+N0ZsB0bdudHBpEAsVT2EkmytBn/tjDhhJlCq8VPR
aCBYEfgm186gzR+cOo53XgqrPWpnkdppaJuZ7KHJmcp8MkSLZSybjl09VZ4Sj4XRiySqAT8u4M8o
ehylljQCOklafjDAqDoPWjZ5sx5pQ16YF+wcgU1S6tLXjBLUKt/tipt6qJggwk48k0O66ZhqduKQ
1d/Fp5YEUt9n9Qhl0u8g2MOip04iI8EXIaaoaOyG0p6tZ18x7HPrrc8YyxKmrMWZEa8pTZ5UvxRP
mTs5VrRkLj80o8vOOy1Kp0a05FiCEe6hc+6SUnOAJkvH6eWO2BB6sJwUtZU+NejMBkyUvzeQvRl3
gqn2bIs/ZkAuHwA9fSrNVHXwX3FG73GEf8rQaDbbqaPUt6dIx1KhTFIzMTvaMEZHS/ZIJcplJe5a
gGGHJ0WbzGJ36ApnN1NvJOmC6WoBGPY0ZNh6MsNDzqziMWZtU3lLZevsrSBe0mPv17NDXl9zFLiL
l0kvLIaeW7QaKk2h0wXtsLUShwEioc32jrgrvTKm0fxYFlN2YxqavPMrH4itExuWs+2bEcuhzh2I
wnuUHbd6RTzcpWi2I6xoWyoMxVpEm/Og/agHfV2DFidX3syjA76pQKCR3+RO3ec3GFXEFAqg7B4W
Qf3nYg6KLJLmNIndVOjqIu50/3Ncd+UQaU7D6EUCo3kjWTTuB23AB3fzw2CaztWsaJAR4Lt9nRxi
+JSsZmV33yvdme5rNRj7Ida99FCYsn7PWM0476y5Y4kKsKGRyy0cE3MotkMs9FsMeNRNqxnds5eK
EfSlLpQZrbFjpC2azrQefnx9VJXQWZlBSVn1PkbjbBEVbkBhF4y6uaUHsiQewOE4cXeo1uzTktqT
DmVgsNJn7DFpPztFTkOfMgFWep6UCNCbwXIfKy3PThUJdRcmsQ4XNl8qf4jGXJ8+O20z26HlNakI
e+JFzOu6wpXE1cDdL323Sq80+LQVvdrWgZbqSPpWZaW8d0TpwWcJiXYHdpQl0VuxYD7WVHwvVmZP
I3VPMdyly+ipw9Kn8zt3UGw8M9ZdsMwDBFsyjd1g6zEq8iXXs6A6Yt7A1tdpmtXsgspAF6s7o6ou
+kkZcjvWXkrtfWJjf6Prsza6fs0GcRl1kKTgpIoOnPTzLBusWk55tEtlNE0F23u+OMkH2oLlpihS
QO3SBXgzEKm+s0RfHRYO9rfcTs90BLgvW/j1YdmGn72LpOqsF8Rh2VDLZaNcxW/XnSbpqnZz9/2X
LP3dzzv6Vfl8NoeFyIcbpcHF6B1NFuTw/su0dynWZIQGV+RMS91tvKaTdaRcEVya01iB5dYqRSth
JUSvsRSftdG41hKlaJrvKLGn/5ZQXgwu/PqLXt83kgYScJ8ZJUBX50OOfaZVcYEtabTMlr0zkFoe
ynhO3mi1/e4qloPEBp0GDqznV8mNFF/wlBiejtdyJD2xCTTi8g1x6lnvkIe7Dk6Ci6Vfx6zOuWDM
mXySt8xnTtsle2YbNU2f3KGZ77M5Sao3lC6v74nJBa6INgmFKv+ql68SIFTs9vFYEhZBOQ5nx562
elwPf4eSWJcMAjqTiS4fDjT6wrPrDLUOMqvh24jjcsh2leYQNcZzS+nfqlHzWL2I3+gMr//Kl58j
hAVmkDCpQZ1G1vny1uiWBhxwsN19t+y+t8JlYDpNh5NOk/9OX0b5lU1/iuBOT2/545z1PteZ0dUM
fRXGofxiuby8dI7kynSMBSWHHXBq5iQV3yeHZj1VDp3dq0cvPNEF6Zfhjff5avXwkKFDr2NRDuqs
c41j5ep14M42dQSEHOzUk6NRKuqkEmFL6fvpjZ1gVXq9eMY2Y4H4vND7x7QSl+qXN2rWopbC8Ilt
Botjpw8mDoasmOd7h8p2EnF97zZ2UufBb/y43DutF18LrHwe//xDzqRN6wPHrQeVAdN8yPvPzelo
BGWmpcFFy3rsDEPQjKQQtF7TJNIpW1tQn9w31/Rv3jJusJ6FSSdb4StEgYgtueT+yDZIS/1BVp6R
GJHIAkduCqB3yZ7O1JKlYY6ESP6VGx/fE+1kRr5WlyLim1c7npG1aw6cyqgYvPikO0takRT63fck
tUlh/urpriAw4CAgDBGUcrlzd/q5c5U+McwdFeSnJ6UGND+N734qujzbtHAM3vp+znal9YIcXmy1
FHxXH6az76cOsj41VSWiqveoh2bOsCne3s/PFg1lYxO9BF6rlINpzr/aaZFtp3WgpVGfy3rbBsxO
LXaXehFtmuzg6tNbB+fZgvl5wfVyLNZVwnq2CboyGaph7fm3iWU+FSSsHyc2PyomzkYl1IFSIO7i
jajkbEfgonDjyDhWGQqxyfmO0DleO2Zznayq8ueYEgxuTOq5YHz+jVXymwsxEYW9Kv/hTLHP9oJ0
FkZtthmqfz6LsGCUNiqKnskWM5///lKrMzjpBRcEZLXqDn8Z5Rn1cdYFSQBQ5zrb/LipgvAUm3Bu
789r/1xQsj4/n+HuVfDKKcau/vJaRew6WWehDast7sios9Kn4Dn2w1XWOEt2ES9ecmtVyPkWSaoV
Gs7SJ5E/oUfc4+HrFle1MRVv6VxeP2zkLav82WAGnA7J2cMu+wFxZMfEjrmQ1sUrSFT6KtsG65/+
/AR+d6lVw0yKTJDw6mGLpUinMk1SYI3DvafG+0Gqe1wR7//+MgSvnF0ImJGKnt1RJjIbBDgl897I
HFLPotjaGDsyDN2+pVj73R0xA4WdN5bePMOzVyoUgp0h95No7OQcQXuKr7G5myKx/unPd/X6k0f6
RAtqNZAwEUycXYoCS5G3ppEg84+zA9Vmvu9pUMtR5uwx9DeSKxCSw9c/X/UsE2HNEv5zOCAEZ4Eg
jnu5Zocy1+hJM4DDDoe2VyfXvB4dpW6Crmedpun4cRGtOhY+7Rx6n/KNSPk3Dxi6AwNdDHQA+jx/
lyTLo98gv+T8H2rzHR565lOFR1sfSVfyg/58t6+vxq1C+zQYzg647lmgJ2VRq4Bueti0870mNQrf
bn//39gLXl+IVt86VMpU1zq7f/YyjWz0kyFFp5Ev048vgcbZ/+hLwGkB2vkajuMce/70+rrChgeL
5Qi57bABxjk/NJPCxGn9098+OkZScJCgZcfJ/iqEGfveTyyj5tF12cX6bcO2ufiffNsshHU6BDU4
O/Y6BP3rfl04qLv6hj6pb6fViXrrs7Ts8pSl/fOf7+dV4OCCiiIOJOonTyMPe3khJ9VEm/WUOzLb
yA62Mw6bt+/mNxfB8hKbQ2Jt//VFek/OKJd8PLvQ436wnbT7zhf1luHlb67ir1k80lq2KOc8OpFj
tY60TXGYIx685XwpT02v3sppXy9poG+Icy0iIDaK85lQ4ltGhNI+Ds0KMevG5t6GvbIzwucg74jg
//x+fns5BhIZhycUgYb28v3Ec1fG3kyp1KzG+b5gnvTYzJQqCtf7O3sUdlr8WFzAEIRblOxefaxW
s8wGrQEtbJGnTZsiENUJfctyrBrhe+Gf7+vVy6L8AJuUgRFLxx3iPNfMZRbMFL21MIt1e6eR/231
lMX3l1chasROA8cQk/XgrDYDv35G2pK3g81lgD2y3Doqrpt69v/6wXEVHto6s8pxzJn18iqqxvHd
bfM4TEjax4MCD8B4hSW998SSdvNGueNVEM7VEHGwCRHwEzqefbGTsjrfTRoMxkQuHiyrQrugW837
2UBZGGdu8nejNtZqp4wqGD0JJwVx3dn19CzDWG2EjfOjpKwxZLCZAj87/PWb4joY/rIaUD+fB6gx
qU2VNVUcpsiG5pMuJ9JBHz3ZnPztyuNFUSryic+oG2Eo8fJtzf3S1rYY+aIgNiAenkw8mTJfBm/N
z/8YJP4l1+fJrWP9BrQcTKk51s/WRZeMIwp7vt1i3btBN01XIo7NLxI1wmXdWcw4j2Nd3dQBzU7N
tq1iYyRzhr6j1TMfA4I8cxlqIVYNQfloJ32WgJ+0ChGn0UuxNbyZyQhIA09O5VrYMqdFd+2h539I
g5naAYXP+d6FCVSfmljRiPKajMxz9GxxS0ubimOf4JgQprnbJMe8o9NwoH/5sYlHK7uQsZN86px+
wup9zbLup7GNr6mpd1ZI86YaIkcvu/sRqWVyDcQ4tkPagBYDgqa/bDoEDZfBZDCQ4jOanm3tykLB
zYsJvi2YLkjGf+3RxBHfnQ5Lgt71uhed8ZR5GuGO7ymKPn+7wrAID0jJqd1xsJ5/N13hd1OmPFRr
CTFsl2sljac31/HrrxNTUc5SuosUel8ZZcc8DqwoOB5gJFJOsoopvi4DRQw5avG1MdfLG0W7842U
OTgSLURV+MmTC5xXzqp2LCgRORqykbz7PgXS3hfl8Jb/02+uwkZKfZUKGdXy8wI2xo5icZB7hO1k
EYoLwqzF0eSHP7+i88OOe2HqLaD2yEZASe5su4auY6ouRbQ9lKo6ZV2N1r7DfEkACn4z0fjNLZGh
8YES+hMIn4cLeVYrUSHODNWo2WElORYSGpc/d5u/0ireVQzZyXP54Qu3oP+ei9D+W7Xa7nTn/6r1
1/yn89D/G7ZBSA9/efevlIz3pei/Pf/HSZTJcyV/tQ/68Q/+1DJiErQOAnOk6rjdr4Mx/0fLqPn/
4BC0TvDgKsTpzgzvf4oZXf2f1VCbI5lVRH9pdar8V8xoB/wliATUXjFKIzH5GzHjD3eW/9rewQ2h
X4SFRhH3B6xWPzsY0VdUti8ol++yD/KqDq+jw+n2tPkebA5vtalMfW2FvbwY00ecVvxyHgU39/LU
WiDjLYaiokg5ALuI0K1az9+Nc9ENYVlrgbaf8yI4tVrSVZu8TY0HQzZoa7TaPoK59wQbUOJ/j/PK
+D51ZXWhCRcRQzF7u0l64s5PxppWdlW0HxaQw3uvbOp3OuKykzub9mM5MmdRBbWdh06PfCCqnFl/
ElMvnlwDJVI01pr70eoL3GKYjDL1kPbvKpQjmZ9D4sfBYohcsz+MeaaCG/T1Vbbplwwd0+JNU7xJ
rAEbCMq+rrGTyOMfTeUzflb15tBuVTEvaueimvpWV7E7Hji3kmobx5ptbYNZN6Z9SyfTi+YOgWvU
Gt1YbsuhqZtd0sjJOTKZOvjvzSBl8DAWxjQd7ViC18AuReYXuqcVPD6VIOiW1rQvJcK++9gmB9u4
RZMcEJrPXCKY5Ke0WoqbsSHWDGdGxodD6eNuuZj+HG+YOcBQUQKYuUKaiFh0XJIijwpZTN6e/C3e
xmYLs6EcE+8yqxrKzoQPHgOJ8eCaO2ewkT4EhT0/94u+hg21Ozv7mpnY9l06xkZ/nDO9Hxm+9whW
aPMXH6oxcG9Ms57Ediqr/MpEjzSFTlpMxg5RFEQYV9jlp8FyRH3RMlvvRPOyGLuum60vBBGuf1sE
49zu+jTjBztd12/thQ7ajsHtsWQmNq1vvMUu1d1S4fsTyaAum23gyaA79nWvf9ENNe/1GDOcEPIG
M0Flm3njqc1a/1NqJx7qnDjBXWDp5uRgEfvdLwzVNRECjf6WEQOr3ajKFXdB7yHG8nCx+DrWzvg8
pG7zuIr4rmyvEIcGvvFJaTmYTQq/nrcZg8GXOCu6yzEoau0uDzr5PpiGhhGTWXgbBrWbEyI0XEhE
4ZkfMHZud3FjzsuW6RonA5+R5A+V0TbvGLgq3DDGquTAlL6vh12CWwoawyH+7Egxfa0aLKEYreiW
vaoqzicLj51hk02B22zRboHFbqSBMYk2l5/lkoE8yjTroTEU3hkFjirfWogWCHsz9KRwbST65nb0
PifMPS14c8bVrWidet+SZuDpnXreTROUTM+s6VcWDiIwGDfTEw/iOMyaJFJWnH32NfQ6+xQx6K4d
p/EK5pv1LndVOaJZThm2aA1RXvmdwxwhw/noFRcd35CjWznFFcMOs74r+Wy/uLPBWEcuB6Y/f9nT
f9P3PjtibZuUiCiYDZqQyKMU9HLTkgz+M3zgGqicNxXjdG77Fo/yt1ew1lrJak5E1PDyCl2XN63K
uQKKtnbxDnryl4nJz3v45QpnG2/A+BNTG1xBNpHgHry++7vU5+cVyHtgJa6I3B9pxC+1eWNJOpYL
Kg/lbTTHPjRZ+8YVfnQV/+v0wCuLyUZMGXCo4UDEOOrsqCIvTbHvBMRY9JU9XaWq1j8sKOE+isTW
jJPe0mjmzpKeUSq/vCptEW/N2iuuDCdxmg2GT5m7o6QmP06oX72oS/R5eWyNQZcH1G2tsY8doU+X
uqZncmMUeW2+sZRextXcAauHpqGHhZLPxPT50DLa8qlxG6b0g8W41PtnP8gv7ErfVkya/HnRvgxC
f14JXDbjDjbFA/7wcklRiiAEBUAXmnN9F/ttdhq8hXxJvmXI/PsLURalK8GsBtHIi+LEUpSuFCXC
YlsxfCtaxjurBxGMj3++n9dPDpUudQIKLrz7Vx/h5BbIvozZDHW32FiDXkUFTnZIEg/amL9xrZfF
+/XZrThzugT814oZPfvghceEmi5KK1T+dCyzXZOh4q2XyOxO6VuozDNRzY+LcVOUsIFM8b/nfTrm
oTvbn1KbGSMLGOyDjuzfOyGlodX62Rvet8mFLy8tBLJ/fqAGfRxezYvvabUuph2yVp1ZIeerEX0f
03pla4WN6ag7FNsk6jOzkHRCfZXclGMwWVE1F96zWWjFBaMey3trHKptj2mHvbHbVFQHDnpxk0GC
Z1TTpZPDoCjuShgyK+2xHmWxH5xal4w0kKlmhqrv58BktTgq6+9ieoef4qULnmLfZXat82VTh6bT
xGJjuIVqQk2qpERa7I4z3nB1q0UQy63LrF76I3O4/N0INIcvRT2W7s5LzPHerf3Ji9rGcLeF0/nv
HYUU9n3Se1CtkwY3sQs0UrqFznbUvyAIFO9W3RvSOStukIO72nKh1x4KHEsE4r2lkm+cD8wNTHqp
AoQVwf+m7MyW3VS2bftDhwjq4pVK0pRmXdl+IabtZWpIkiKBr79N+zzcZXuHHedxOWJNJAGZI8fo
vXUg1/k2CWx4ZOA+q9EtzfPsC9O9gbQxPA+7kv1pFY5MN2SO38stnx5gO6BPM4vu2GIdSqB6Q2Qv
qo3p/SgWU+JbcK1by1bjwh4cCB3NlN8DF0PYaMcTaF89XXtDfK1K1O/hPu/MPycg5eu92IcxFpk5
tLet3JaPDM3tecgHC73+oD8G9NkeDGn2cQ8ZAD8I1n8S00s7ylty/WI60P29GfRLmy7LpM/P+dpc
XZ/DMJqhW4/9ejuC1VDn3B0XLY8MetNuVI1TPR9GlKRO2Naet8VW1atn0XnMC8fSrz8He3BDJ6wm
MhEib+FL65HCMHhWHWv4wSDpqyFlNNI5ufLYWd6b5qJcBZ03MCzK5vxCdl2nbriZZjoOqGZWP1tu
5h5QM3LrHEqJzUj2RfHWJBpSjzXtmL7baF9hPIV41T3wp7lqDrvvam/C3BcRBvM8JotbzWR/bK4s
HigevIgRyOCnboVBJYR2K2/pRe0JMsIKGy5Q85MpsqJ/mqdNF+mabcF8bvkp78lwHrCvBGweHYaC
7aXm2bEOij+HJLwwWkB8uGUcP3iZ7LJJZoJkz/LqrsQHrpCSjz3PcliavZ/SOYIIQ4Wo0nHSveZm
UEtRHZxhUQ2WjRJM971Cx199WyBAGUm2ZpN23JygUc+My6uPsafhdCa2DbBBtxOLsQY9fo6tDZwX
t+5keYH8OZJ4UmJmjwdXVqDDp0pMsT2PQRYv7OoHmzMZQ7QK/0gLM8LTTp3U3TnuqS/fIXVKOy0h
uMZWZk3pNa71ucADnjqbjcYG4dz0YTZ2kdoa7WNtU/Jh1QOX8tkWP0xD2cdKb820rDT/COJu/vAH
XSVOXsJyQjmJH8Gwm0DGJaBQfOAzZk5CxbTXMatMM+wUCd1hlc/F934O/KcsW0otgrm+v0vLUnh0
yFv8INzFRKeX6V3qqQXTrimAC6G9ctNlzKZPODv8j20bjA5Pz2wdNHeaHpa54nNoTrmHphzggLvS
0D68sbCMQzdCzphzbEBxZ2crHl9zzbWErlkBOpNFbjnA2xkv9r69950oPlqgNxejq/ZvVelm/kG1
DD4TjsL4Aey20NVhhfBXYJ7LytetRBEStleXrtNmGmQ4FvEy0Ru9/QETwI9rYangacEA6R70QDTO
WZ/xT9wXWNuMxLAE/qLaQU92wc+vm/ipcwTsLSFww5GR2K6DvujWR06YariVRtXMb+3sKLSpg97Y
QxlPpbBjFP+yCGeW6DSrCp2B+GquL3zuLmbYqz70inHuZ+ZfQTS3NktH56rCxYZSbdrZqrzOPgIK
EDojl2o5dIOhDmaGw+jgeVX/3YXtgO2qMuVNO0hNRTjedzjrQQlSCCPKU6F7bZ7qQVe+4hxzXrt5
dZKt6sRNIIwij/s5z+PBn7Y3X1jufjHGUr/VNkCm2FD02mR+36FlJw3gMCOU/apmw8f+jrDfTN16
F1ai94VvvTb+RG7XmotzI3PpHfsJe8xpwIwkk7rfdngK5b4J9czZr9qxKgAqSL1pN+0Hb7LH9tOU
DWpIbdp75SNK0TbR8U3czFeR/hcCho0u9ktnsB8U9eNlMJrlkRPYbh+NQZnZ0VR5EeeLmd8Zduc+
dWLGLI7zaTMjXFqYyUNAXWx2w7a6+QeTGEfeefa8dej/t9VPq3k38uOqhs18m+pecNByFb51ueTH
HkxkfrstBrN3juHyhAetf27FEuCBUFPZnHNnRk3l633wQKQjNsTV3FqBjarFWAeqFmeJMeXY8+dM
jsMYZlpQXaPw3Catxobevav7e33WnL1B2kP/4mkJeFuOS02/9cjeIK/emL69k3iYDqWeO+9tboLC
qGg6KGwxy3TcldG+55raP+0sAF6a22UH9czfqpjVljCJxsVLj+8WE1RtFsYBe9f8MO3l4l2INoWx
ZGNPM9J6XOG991tgPdnT3vHLruogRt6+fCqljr40K58xv+scCTIrcSszS/bZx5S4UVUcvBayBDF4
K+VIKB2XI3/hsIJ5u9Efin0v17DZPesk9QXDUh3gACHiqM+6JxwgnkjqedGfW8Cn3WEMuO/hqMvA
u3OsLX/SOKR0qRK7/Yrc4oll2qjiQl/m4Thk61x9qus8UHethrfAG7vhbhCa7V9KMAy0iUBSzGci
5x3aHiCcAUN0Fp961+XGZgpHk7ZMpUUZ/pUbYu+aqN8prVbAdO0XbW0a3rvFV/R0RlU3SYf9Agl2
vdokbMNN/wr/wEhatWMOyC2hMydH0X1pM1U5x9K3tBrpZGUAscIrhsVNC4aNlo3hjCrMsg9O8gNu
H1tVb2oySrYx2QT+nWvgYDjL1Q+6yPd9EqHXrMtPDET5E3LZnU97oNOH8POpPyzQnGrWWlkbx3zs
SowOO5aLm7FGxeUPasJ+1451/mRkO1NOOnz4gXwgCvgsujwlwXGnghLbi0962PIM4zcyyrK68fNB
xvho8ljl1nHQneKusOGRZSoo0nxqBiyHbp7mvP1tOMy6zR1e1+OKxDVpfEfucZ+7/qU2Gn38MWiL
F5rLSB9tKJ3D2Ghax15bk2ngZWO7PC6tGuokW8w6OM6ON90VQad/buGc1ywks0i0fdnO7ShWG8RA
YDcR3dx1S5VLiusnRf+kCIe+NckJ7zfjAtREUvWW9nLRt6k3b4PaxiKwzkHztWJzpTDQgvzUIVuu
wr5W7nldlPtQZXv7sIL/9j/gWub5W6B38FNHXLRsaa73GSS3TAtL7EnTK0UxoemftRVpQ0Qnenxc
LeKXQowe7tlEwUbTwa/6BIdtq0VDVfhm6mcacJyt2NeTWCgX074Xa3djA/792l59nEZrdtpnjlHz
Html2LRnrysYsnd72fZYJIvtY6qyevtuel02fDVkb5Tp7LXaHOtNKdtnpy5YQqZB9NEsg4JaizZu
DBTNaGN6fUFiWv02h+OyFtFqjtbLvLWcE1qhbzcbTcITNMOeIZydaf6FHWOJED7hiWVePfzoSNUI
fTqb4VrVp62ukbC2Ybeh4E+6wC3wf++SnGkAF6nXF/mxCqrsfi315kWM6UQpP9IZAr+x8ALoqzW1
90yP6FQbdbDtIXXkvsPHzTOOG/XuPaIeHdAg76N/5w9VhzrPcu5m3LVRb7fzD3KRm1deOf/gido/
gwg1U5S72g8j582KWJq3k9KDTN04WTHoZ+LqLarGrcu/ueBrDsO+C+11tmprDbF2Z2ZEwEYH8M8C
aGvgWVrx3SCZfRMopjmFBQxf63VqEom/GR//PspYYua/jA0u9YSZQGdE09Cbh0yCsT+VAAryUwN1
qIyMsdUPUJAHjD7NoqqT5irPPMlqyLuL37iwnXCai08lkOYmmpsVLyf+Q/Bj9byrc1+YFmBVXRYn
DlWwWZrR0pn0Vmr7xm5QdZiIWvgbpNaaN/lwPXeBgeKq0HdSF2nzEe+xinpduONRVHmhnvzV9miO
uWb1sFXN8HXwxuUWM45zyDwY8hkBGmtoDnXWX2atVJ/0BZds6HWrmqEzz+7EsplPq5eovamGC5y9
wruZkJG2L1OHXDucuJ9eMlii/oQzATsmtcjytC6N9ait2fgFLKO+JsXq7ue80Kfz4jT2B1wQPIm5
3erd7a7gqPAaT7J4cmEuuWyTeFNCa9a2s7bkm0oGW1/vSC/pjmAQpLqeTeo1zAfXCUuxyG+iK+d7
TQPxfKLrWH+1c3vAApzFk9MFIkXZktW3DvSZz1hpJYyHScIqtEq82CAWq/dqMswlwuTZNhEeYdxH
w8L8HRwK9CrommYQI/GQsQtvlC1g9MTFqpRyT1VAHT+NDjVDMDdgqWr+MwgwetfLlG5r1TwJg9wB
XR+8ZAaLAWm20/1DsOBarOiuvYhNLLxcmb9Gw9SUj70c9TeJyfdrt+v1Pc4s7Hary9CfpkH22ZTC
o0FnDGffLOVdsfdcdhX5IBIbAc174IryB9ZvRU2+BushALx45y4b5/LJlesBK5bc4s4tp/sNW+ah
RiY4vva2s90UI7SYnVQOoj9Lx8kh4dpu1Cr3mzua2m1Nb70Kccl2j5Sk/ed5MeyR0mvkJLsDAo9s
sgxmlokcc/8yOZw0GQqZJ8w0zsFd1vECAry58EQbsertKuWjD4+W2Rsvym6es44ywaG7EVZWqQc8
Gw0ctVUf9h8sNMZNFagAd5ZbqNNG/d6hKey691HOAg66Xdl3V0yoAA7hjSjAeuubr3t1ouTQn9Tu
GSrqxKiMsAL4GWeodj+j4tSOwHzoUWnrOJNoB4oLTAN8sTXx7EIICjt4awPrwZum1UFqcpL85GJd
70/mqA00zQeXYEFT+HHQZDIIl9ytH7XSXz9rMm+f3AEdq6Pl67lhWHNBPwE03UIYddf7bntcCOR5
gs/lJToDpajzIOpPYxkc3TpYIHhweA9Hzntt7JJN8WWe8UlMnjm6x2rlfsU8BM6cQjqqvUToWnAg
9AqJt1r5AFE5dNnrAC/isIMciF2ZGUz/NurvwazORTnux5whwUmuqBPCPrAmUOzLeNNu9voSMMp5
LAx8KgBH18xNyrIVEtcsDKWFPvzz3Cj3sC/jinfPXTBoQ2GA2WViLC56e4jQm4wukgRDpYbS2Hi8
rc/KkH9e6hi79xzZUt88uHkB0Kt+rPi+ZKeuj3j3C47Jg7zY8zLF5IWQOY5S/uAo1jUHAYUVMnLg
fxqDtn1rNsTyh5r1g7xwBxe5JbCmK34IP8L2tlw6/MfQISbp/JOPdZ+w03dfZmeMptKvnsDmWsut
2GcnvhbPr/5We8/t3GOAN/A+19+AmYr3TWoArrTd15sHfg5en1Usm0dAeS+iafZBBuJa1e6N3XUZ
+l17g9QBq68fbLP3tmNZTfp26XLD+ehL22Axpi8aS4uDRVqWmlTQ2Boz0bdaD+LAAHMXFaDMUjKu
2Y6mYfm2gGFMCI56QKSZD9EoOEmFhqaWy4xi/tnTdDNaeKcexs7x/3E3OlNbayormqDifAq6zP6E
rVE90QTjLBlUTnf2ebtA+fnj7IfdUHOEJu+EYdzOwCZR5V4+Z8Fegb8rvSQwuqxMBXPpKlwbHoIE
ktxshb53zarWSsO7OAtD1Mi3ZP7oyq3B6McknuqXJy/kILYuz9kuQ/GmXRjkVe1BN4R+GnuG/GkN
9nUeL3ojCNpote/TNmc75qtN/ycDiWok8BoMIIyqSB08vWclvZ7JJJkqxVF1cvzwbEQvutfb8YAF
Zjtuk8Gl1WhtvNn6Ih9NTRj3ePE3JJr6nNRBq2K9LRX1EOiJOxu/7xAOg23qEZKm3bkV5fjSi/nD
8+Vyu/vm9mQvQXnZN3tnlYVWI2+cQ/FY8/gdt2wCOiFt6vGDJ5350w5Tx7vRp3Zlte2H/pae/EZ5
CPY9XM28OBlIn6A2OIP7xtlQ3Si/U4lZq3U55mQ9fRcUlYSmBn4bL4JHIzSUPsc+3al4zwwsy4Vb
L28TdfDXpne5D9Ll6JjUk1U0aJ7B5oeezpnstvN7TNlSViXpvAJFdEjZOdwWymf1pWSzrajat+41
aI2CLDBa4PdrsQREFM4WC8eAdAxyczAs3p1lNX3qL5M3YknmbIHowFFfzVmV5aEZvflkIj4LDhm1
/kc9V+4Bpm79oeG0gTykTAPXB5SGlMPDpg5QI+55LR/rgs5BgRowdIDiZqdAzraTBmPZgFGkTg6g
FJjWragniHd5JoK4Ern8JMrFjuSI5T1sgjZ7lxx5gsicfdLfem7Zm0sT1mNShA3lyeoZFmdLZZ9c
yA9TqmPDzWJZ+ZRN1gK0Li6LDKXW1IBJO1rKlbdZvvnfaWj+A6X5MStgPYbj6pv3JFL0Rrozim+S
3MuaZ2uy50MpzfKHBQsae+aYUXj6WmuHndczcQ63LWgvW1Vj0CA4Lwe1PDodcwq33z5y4bcEGhOm
8wbQAkBR5mMYN6wOwMMMnc86mYjJ5sO8a5DqfDXKNrFbuEbhbM9TnTR5K6u00oqtTqTRMp+cdG3J
XtYGn2Tslfm+pAyYsy1kIJjd+nmAC23ESzge6q6xLlo5mfAr23wLjkVLf/+ugBK4hbl01ivieyu/
GTTHl6iGFXSp7G5w4swG4XW0tq3SSPwx3Q8kDgYMGyonNw7yZj6Ivtvrx9wY/BfhwlmBmVKry+zN
fA5P5Hp9CgBNEyzu0GQBiFrAI3pAg6p5MT37mdY/P1nIIXVQH20xgl8drGH4WGjT7d8nDlrNw0Ld
e+pYAwm8QTAwwdo2zUcj7906zurOeNGu1e4xJ9ZiPAYgoSNwWV1ia1p7LzN3fJ6N2qFvPujGP3tp
FSn80hUTttO19OBXS5CB5RbVpeF3T9drysZMzhn5THN5ay9Tth8agBqPMKlm8H5QNuFVB/v9BBL3
gbJO3cEFW+AEG6ugoaDjw1fumn3voLTKSKuc2oqY1ebkTnWVsxK80Cr7bDmdFhfumL2B0NeB8XYS
CNXCKY6TMF34p9nkxSbGxF/e2r2jZMz3QqM0MPL2Tc6wE5J6mJsi2RdYBogk6J+Gs5ZXb6WkHcDa
DMoAkxlAHtcm+GXKWJiBhvTsuz4ToH794GJ1liD6GZ4BJMjXphXwNIhDkP/YbVU9QCSE08ZaMR0W
jDRJ47q41Vp/LNpzT7vwedp2W0VNT6jnpYRT8KOZOLmGejaTLFFk46gOlr5vZRp40Aggvgt/CfMp
aI5rd8V+9KtXnLq2xvcgu6U/1Hk9fIYq49zCghAnMBTqWYfQxO7agCfP/gmEALGpjTKtgu+lF26B
I42YQSedg5UCFCZEp+Ovd8EA/zMaKgAGvlZ+EXYddp9zDXnmvQL/LcHqEIbLfITnmZly8EpX8H4p
mpfMcOo+xs2WAejIR8Fd7FGQQEbgoCGqM3in6Tj2rodMZdzm89bRCLnomR2A1g22Qd6ISU3iNFdd
x8iAW31nT0O3JCCuqj0MsnoxQ2nuWn7WESn1Sdvt08XOMhp83HHQDkzT6wbAC7oU0TEYwvhYFRkf
sshp0G9MrVCUSHHUmRk+QQ0g/H3yefLcQNQy8nm7vzDoM6DgdabE1BzsdlJKA84pO4r5MrZVdw+a
nkqwpu/IT8XpLV3pjYJT9xr2hW7wOZ6pUm7VjWEs3iejNsuzptqRgF+w7CCUVmsAk1wYN3lQqTK+
WjFIymIe8bU2hq5MJaQH9S4EM4twCFRRHqSw2GyBq/fJomWKUR1dm0ehlv1cBNVaP3aM5/hm/pQ3
D8bk+I9laU7dDTm6PQS4ztNe91Ho93qe70OogxM+O/XQ6kmn79DvdqysFDqBu962YvfeLZA9eZxr
k2sCF27cC88SQQCi1NNgm+buZp0M+ysVJ78Q3l6Alsy6Xvtx3pnnNNbkhWM7evvBbH0iTyq40+bL
QClmRKZlgOnIEKhxvRkrFYOjHI45GtotdH3ybkOc1Npbj5b9WHlsqWFbNttXbpxxC7akqr/UfG3U
6KWpPTMUbRiuLHVBFIvmWc9q8rVr0zEb49q4wlqdCnfqdfa0nKY2yGvE00LIQz46+0vllEsTYxJZ
X6fNKvE65NZlo139yBS9+tIBSz4S/9jKk9dOooY+06ECWx0zQTtIj7IFGCsTm1yj587YBj9Uou73
mMZE8NzqlAO3zaSp5mnqMy+PWr/ZORtDXttSJAyiSRtJeHCsurzRqUY894eG6KU5TUpMDGta1sfI
CprxVMzUEF8FQxzsZ25nFE9j1oK+cIMcyuq22bT0HV9inFwqMHXZWnavoyL8KdFHny4603VNIyGY
tnm6LxiSH6dsIm+5hKb82YIpeRL6XhyxTll9SATJ/laOlo3uca2fC0fQV7IBE2rcO3em2zabBElU
Q7nKiHaM0C+Tyo3yrna0Qn8qio0nHEZc650dtuxTS7BteVMxZeZMCs6WNd435w/kotOdUasBQdcY
uI+lyToMQWpqH/zcG58tjv02FPVFlDeQt8VjnhvrfFGmSQ533eefXQohMOFrRq+x0kuLA864fQy1
L7xozsdyiXLJ5gIYs5zWswb8bI4MYGFj3OORfLDyBmV242RD/z7slbprSlfnNA7W4L3TUSCEujFO
L5PjypfNxUYZ2sCEaPaDhPP3QRbxHmgmUbpkXziEMXCGiNqhJnuMQri90NBrHvnsmhHjep3sb7B6
5HnpHPlguBQmpj3sb2LYitveAb9hMXKPYXktNy5tE5h6DpMDMEVS2/LD5l7zRog6gyAGZqjyVnLK
Jiafni7Nx6qbze+2LoIihki8pARs++bnkhqQ3ueGLiJk9OhdgX201ZxqvjBz874YYvbPZM84tNUl
4L7gyqQ8KKkTIOS55RUUWumPSw8O0yzdAdJcudmv2diwwi4zC5I3DXNxnDkTM7WE9X40Z5tDVtkF
05CgnQU/yHDiB1uWgXBVEGOZOVXzMc5S3iItLB76FeA2Jhmt60OX/h+IOg0lJFEok5ifBnMwH8Zy
LtOyXdY7InvMT4acjIu7Gk4yCP4UKYJzBj4P2E8CkRkKDiDFdBv7jafEBg2+KN0F8rRolX/D6Gd9
p1PUpVTO+h62m5jO0iryW88R3ps+uxVjBnO+E2oOjmVO5EmMvH7kvGLkNPAZjHXUpAz+r2jkLFnE
GDxUcqZT1WR8oNy10rw19HurhIwO5nry45bl5H3WKe51Hs0ETaO/hlNWmO0PQK4Nd0KhdYTBb45F
nDWsx0eKdBSwhar0U4N/6LkyIOpZXZmTRe6qkao+D6T1UJTgoY7o+LqbarLdIzYGF4I4jHeeaF1r
nzb0DYwzq6H6Rzez/bM5OkxGdCZt8ki7cnsddn3SbwsmgPwWdiuyk7IgfSYqKK1/LF7DAz4zEsSs
qZLXfM26ecpzn64DQhbjiQydikqKrlsIzWvp0kJj7Bm0pN9EeWn5r3jTeyeBpOQNyYjzmpNZ285w
AK29O2VBrhUEKHtkNVBRCBk1zAiPXZPvzQtQ5hVwXasuJnVdAOSKVS7t2dLO6P5m4wCor3twfIqc
DTKXT+cViCbHGz2jbrneOIhEFNX39Dn9/MuyDyYvinSuwy2mCHHeLvntXI6Ipa0Nl/ub21NmBfk2
riFmPmc9zeZu03X2aaTxig8cIrXdiD2WSS0aR9cMC0a6ezMtibuJA+tFDcfbq8ubOp/qp+KKlqa1
sp4dx9tfmbbn412pG1lF/9DKj8w/8xehlbxXaq7ucsOlSY1QL0dRQp1epV6ncYTlUM97AarWmiON
6vlK1hzWcFsL+U0uNUwQF1TWF6dyWLSyoWgfxh44Slwz32oiGt994jOV6J5mrvpkb117zljG7jjC
uPfztMpHo9zKK0a2Y2KxtGMaZBrnFX+ql2ifRXCt6Rs7rfrR9pLCdFqowazDWI10/YnBGY3fgb9F
JKxjZ6eNzWa5mVx3vlfDgr6xGaSVp9K5Jo+udBZaQiDc2kR5MfcPcLfM2xWvl3VGW9ev5DmUtLh8
qfcPGtB0hjsLrwqTfoho3SDvc2k7vBuqO1TUN2cjK/aPTNbqWU4IKcN5d9SFOJp9TESbZ0FEOvtg
piJA5BkaMPBOdK7NN5fK+x3J+UaH3rEYO9iD8TH32Q7Li35k/7CKtU5sp158SrTNvlFkBwXv0NTl
pXOA+IQFt8VKpd0ObSQJuyI1cq6YeulNfV9BhIWYKWrDp7fUjS4zU8BAj0whiu0ZJUEjP1H2yBGp
2VAcwdLXP0Zd97VDG1hL8cBR3scZSz0TW1e2WaQvduCRUAkHMLmOccFnuv5Klx4ZzhPLQI1ySe/Z
PzbRHuQ+ma+eMa9MC1Wf8Ivrn5H2ge5bHPY/E0RYRsHPzg17M9wd2hHMTBuWZZi6GfOhkZlu0DOu
sdZJc2mtUwDUNPouFUD3C24BwJotwrhXS+T2m43XN649s/jum3yUo7RXgXsLCGPFadGgM8UnXovz
honsPQAZ5qZl4JJDyIqLiRV/nMzfA1/63/NtN+sTXH7aSKgTJbSSpoaX5IjeuN0CAiFCA9Djp6mz
q6/Ee1kfRN6MGmKwzv9SoGwi5mMQrWSan/vfC8YXAUs88xdaqMobIg1NNUsXCaGnsaja+2rasEIY
6DJUGHj4y464J4JHWpjIQMzcL5+XVurirgZBp3gNK4eCxVZiuW/tYr+54ni/6eyr/1j9QETTUpus
O31gXp/zyl8/mcKwn7dBMxqm7GWZHa/lGREB4OKDlH62u4Uw+o3qghatMyHb+oYel2YwfZKcJs/V
WtTy1I9LRgwdC/UWVgvDZIwW5nWlzhe6B+2UB3os7CHHjgl7q072nQRC8Kva+GbNq/21gF2/RVZT
EGFWsLVON2U29e6J2fn6ONXa3B/+Z1r3bu7kwhJe1hZhqYu9/PBxKxKNQAf6qZ47/2C4c3XZ1lx9
mNVE7JGl65//rA79XdWLb81D94GxzENDfDXy/EvN3StjGYt5s2BIPZFTc0vAFsfdv7n+/ovQllmk
7jMIxU9v278IunVRZWTeVUzjyU/TtacyKMKgv2OWK+yHP3+h/6J1DTDjBWjsHUc3f4X0oc8SzdjS
0YWfFOl69lL32f+JfvEfJe8VekGXx+L7YNT++TdzLKGtc80lLPEovJduT2ji//lb/K6C9uG+6BjN
sU779n/MXP+6LTXUclB0g81QGt66RiRHfdCRye6F9Rd5sP+bNtjXMRazm2NoNmBE/PxlusHDR1v2
aElEFla09VSpc0Q4uuu31r8pyfD78zczrvf6ZzEyP5mJ2Rh2iYlj7tcnTuByR2drY5XcI4J6KfRv
Onkog9uqvCWmb2Hc66Z/vujvT/lV9oyGzQTof82N//lLmjlDzQBtXNgvT2Y/H5duSq05+fNF/iMX
//mbBTodcJfbBdaKmdzPV1mvLPcBmH8oYhWNiXvAeh5roRYaYZn0EUVmHET0HaMhJsojWSNw+BE/
ekirJNJixg+JF0OK+otD4Pc3go9l0AZA/e259q+Pq/CbuZQuH8sI7tf5bfIvf/neWCV/uaNcgF/W
NDGPG1gefv7eWpPTpfax7QzJ9Xsv8RKbkRnRCwr38P9/b/xrERPSCH1M/L/fGq1llMdZRC81En95
g675ED9/qqvYHreKB+PC/19f5b9XNkOJJvNbQNb+dioZSuQxE88KXOzzmBp3JFq3ZzecuQOvRfj8
/W8/uvnbG/zL5a/v3b/e4EWvlj6ruDzcZjxu5qPvRd3py30fTSG2M78Ly1OWiuM3pCxhF+LH3MIf
Kqyi6i+3/5dYeJYr3msWKgwpCNhdVvqfP8lI291bpUu0JRj0wdCjpX+vHBeYMjRXMLCRBh/GWj7M
8W2kn0JL+lRW3l+wDL8tM5hTcPKwx5iuDznxukP86+cw+hY3QLDT87Sc+74Q8axPT1vlQorXjAdz
qGImUH9hM/3HUvHTC3m96H+gBjroG6YBP1/UbQIku4XBbKUK7uTwLhRF5Girx1HrL1tnJrNy75jj
0tp2JPJYe3pYfSsarfrSDftxzPNbka9Pf35d/tv94FNZIOJ0fgxsJz9/KjmSM2bi/iJx42sv7LNO
6e5U9hAu/a3vzjCV/FDr5tfAbO4JvWG0ZH0lmuQv3pf/ekNAz7jAz/gc/i83xDMZ8uYrUuuhRanr
aHFAvIca8pgG2bGmc4do7Nufv/lvVcD1dvzrkr+8EqaEUjcQy0nIVyqcaxg6RAlmtLNUx774y5L/
26r3y8V+ufcEPiGMV1xsQVRFncf82+MU+udv9Nu+wkV4szwHUJBlcjN/vpXoaLdq7iwv1DcnYdZ0
EDXabI4Qf77M72sJ7m8PAzjrN5wx95c3OPe0adImC2KL4z9snf4DCisttXZ83Xevf/vzxX774eAF
QTb5f6SdV3PcSLKFfxEi4M0r0JZNL5IyLwiJEuFdw+PX3w/cuDvdaETj6o5Cq5ldaZWoqqysqsyT
55BKgXfCJLFzPiZZOzalFkYW2r3fFfUQ6guDmfv7R4qRsTtujAgT94c9hDQg9Eok7bJfFSkNqJ8X
hnAxXwzh1MT4CSfBRggFGMGp/tgikCqeonbYGo5RryqAEtcn69IBLDgZROhmLF2FiHHiAHkCn3ml
IbUpBOIWxT3HU5o3tvzCpfZys2LGot145B6iM24c8MmAssqT0Y+wINGR3qpwk4BHSUHh0AFQfzNy
beHEuNynXNahAaWwD5cXh+e5tRbK/soqUI9JsWqrQb1v3GYddclTZA3rJh0W7F0sl4E9iBSQeRL5
5zQUBYFJOl2SISHJfjW6dB931XPax7aaen9FRsRRyE82EIOC9wj25UkEEsZKcBrqhu2XxhN/Mtt5
zZEqd6iYK78SFzz94gbCjUiGP5ZL/MgQMhXOFY/dsQbtSryrnVL9ImkfLb1WqUiF3Vgnzbd0UR31
wh1Hi6qBi8CLpWrTeFQXMK178D7ZWag6WgAVgfbHRWTzL50eJgneJfg7cY9+0EloJZXby1aqA+To
7rv8u3Z0yXst3BcufOLThslaQeLEW2gSJSgW5ybt+Dx8hFuTRJl6vDHir339dn0oE/bPT49gIFRh
R+JLU9cmL9OmUnpTimXecqUg3dLvX60Ko+j2caeEh77WPhC3qsDJk8/Nm3QX9bQ0HqmQruXQ7Ra8
82LfQfMk6dQjxqjLZX0SttqyiK0OImIYVdUWcA6YFjNRlRdFbWJkomWSfWqdLtze2V9s57Nb0sgu
9dnKDTodP51MdQEaslEKWkJXq9VhtbpbHe74t834c7OxN/u9bfOPu81mw7/Ze3tb2fvt1n7e8sv/
/tBpP/llP9tbfnvPP5/5c/zZ9fj7/OKMPx1+rMZfHMdeOU9Pqx0/DztsrcZf+I/Dz/GPjH90/C+r
34e3p7fD70O+yvlvhwM/fx/G/wvfeVjYrZceB6UtZCuaAScJtH+TaVBrUseUVUH4VBaUzu+yOGzc
6NbVX6673OUqKxCGs3foPga2PG3Y9nqtGI4VqOEMr2tQ3qgC7ZAA7oI3OLc+rhubGxSbFApZ1VCx
OxlUojRtIFlkHqM4f6RRfE9/NSDj9raRhd11U5dupEAiC1M1A4NFTBnHfXJGRZ4SNoOXGnYSR6vM
fSuLYkWCEGWNcp1W7yAQrtu7jHXwYrNa8GhSs2bjnNvzJeSalNA37KFRjwd0fOIVEIXsphOSZn3d
1GUgxxT8ayLKghANWpMgEZS6p2plRFtiY0Z7iWIDevQ9Ekg9yhc21U/9xjN6mOd1/80AhbMQbz+n
7nyHguUbrxkEddjIrcmx1Wh+KnYxcpeandk//vOqVh4ATdn9mk/ZNhv6UFeJ86fd0F+grN0vdLVt
20Nr1/ZbvhLtj9+m422MVX8jLOyaMSZNPw0KWoWUx7hnpoSPAwjN0Cgz066VkjoFrADK0h3r0gQs
vuYnJYQhqxcbpmv6CEBYbfBGtahI0xZc3Fxf38ucFM+xUxMTX8olszakY4PvBlK6y1AdWml9Vu+P
AGydogfnokjpb7SMCqdN4welFgvn+ifMbNQx8PBaNWUuQZ/phJPdk8SuixYyXyBRkkNdTLrN9Ixb
Xv8tNoqFNZuzBWILGijysTzFJ88JOjJ6yiY8jeIKEn3hRrTukoTbVvkv7UxeEkehoScc+mLOVkDO
0p0LgiiAmaaIFy4Lcx6CKgo0zLwuxzzzeSgoXIRRagnUS5FJT0XuvUPLtzCWmWhDYzPXHYkUyujq
5yZaPwJTHJNKOAL8tUsFOkG5K21fKxY2uzTO/vmOYmFOLE18sYNCACE4Zq1W6XAMHgccz/9TQfom
oX8gHMkJ1z9LcP66sGR6JoRjWuP8oxDAv0wGGdbwHQBhJKygJ+U9ALVQxV1RPrbyVgTIoAa3WXMj
dtucnuDjs3+8BVhVWxsk5Ibs5/X98Jl3vpyGf75lMg1qiGBIMDoP39JnW6+6z8Qf6JrbinZLw7eu
bYPuS+we3LABkLLWEfHrF65GM27FzVCXQfSS3kQS53zNpUZXMv3IdORHUaK6lnNeg1e7PtCZzQjR
MAfmSPWogEk/N1IDyId7gnoZvYYfcqZt6JX4Q5PyutD9vzc1UskhoUH6XScXc24K7dNCzSNFtynI
f22C/ikvtQPY2nc3ypeC9uV+4YUA5RzFHk4FY1pXElq5KOBQwosVYVsU5rsSybA6WN//dvYww4NY
RnwGqscpeX/fAMrsEUqxjaq59bsEtA/dH1m/JvewkE2cO4XHlz6E2kCCeLKO7nISokdZyyJvfJJz
pBPMp5wKK/JditB+jau8CDdKSL16TSXS/KoqVRcCrhg4rYQgatHU9fpgT1O8/hZDgmHcuce8/QPT
nTXc0uZF75EBECJZIXnKYwd1OGhMQS7EH71LG+lKHwLtTaYp/VE8xtYNLtNVvEfa5iX3j7QMdoqe
kt/NUxRwlbADBOgHx1dDH7yXMqjC7xSOq32YdvUf1wirPf1hXbgQIC/9eCx7/HMRmOxXlG7alkZC
k/5fIV4lUec5YSa2uwH6iHWZid3L9ZWfCRBUuWWJi9nIj0qV7Hw5shTgdm2mlg1s0taV/CaPIpuU
H6wnIJqgiQJX9QLJxrMadg6CwPTgpoeM1nyDrhdJDp+uf8/ltV6n4AiRALLUZE20yaFqHYcQWTcB
kcBUfVZVjy7lI3wE5S4c/G/mIC3cfi9jE+OmyYeiFnKAuOT56L0o1wW5FiF21wP3NiyNj3aohgWX
v9jE1HXGh4qJPLfBzXcypqKr0jpU4MTjSbSS6puhwk/N/m89Z2JlEpZ6KLKGJsRK09NrRD2ihpsE
En6ImxYC4MXZKsuioRAtaEYhO3KRrssUWRRioBGOJyCnCOXw8N2joabfVqW3ro9PsvhiKh+WuLnu
G9PFmpqd7A36GxQzUT7RsNlGULam3i3M4fTk/rQwUnsiXTASs40vmJPYdPQkujzLngZ0pL4UGEOa
V1oeVGFXR6ETg868PqDpZh/NITdDMnpkEOfFd24O4WfSDL4UO/AmSEg1g4JDtfxHJgTr64bmZu7U
0MQ3yhwB9BJQrkNs+1IP6YuSDgtjmTr551i40hmmznlliZNTPlDdWDEbOcbJv5n1Piwe03bhcj+3
OnB//dfEOMqT1dFEiAmSFhNB+9pKGyNIbdR8gMnSlv0ICOr6nM0uzom1SWiwIkssApfF6aMbHjWO
YKBibNIKF27/naGJW3dCiIxjxLBC90YyX5v47lg+0xJx3crc+mjcwcjdjtoP4uSC1IWDOUCww56N
zQxo4vc8L3atlz5dNzPnaSPLLnlhKqaw1p6vkeujsaV+NgVGITU5l+43D06P1+tWpDkzYxUM0SEy
fATXczNiBYtOzRvSCWrhRw1Dlgy4g+KBA++E3Xb+bVv+UlpzBSPHxgLe6rGlTMSdYvoeFz5lHNHp
DXt0fFiyeTSRPAEqM3F8JddbXbMAEgJeowMsaIAwjTScagblSkZd1nKyoLCtHL62cABOpy98wRiU
rn3AZFvoVhEnRspcIPFO6/4mMg4pl3lNtz06I6AutdtyYSfO7Y3TMU+mX4MCxcu9LHasY7cJql9l
sM1aZTVUvxYmV14Y22RvgIOD1VVibL1G60raUeFvjZVuHGHX++StsFZG9UuBugTW/XUIES9iIwvz
O3vcnY52snVUmnXMdpzgEnHtGN6vlme++WfQ3gv9F9h3mlhQMNyW9UI+ZS7e8dIYkyrE05G4+ize
mUrvRyp9Kw69pzsPDnsrc2/l8Aug7FD/FS7JZkyvXv9x5H/MTeaaR7+gCyrmPH/4mvbFulH1m7we
q/qJB+rl4/razvrQ+KghTKgUjSf7JqiQADTLPHa4fq76YpXl9wN60P0SgmV2WMBXFInNCURrYgfZ
qqyGbAWgb/Jl3BRNse1AsZgFJLkLF71ZU8i6AZjBFiiw8wXLj4kPU1xBKBAlnio7hZ4l1Nrdn8Hf
VjLHtaKwqGkjFoTL2MQlA+RMqro/cnOo1pUGiP2piR5EvaX98BY99esrNfrZNMCcGps8EaQgyj3f
wFjalOm2CSXRFky12ss1ZZ5/Z2pyAYuioVATCVNKe2/077HwKA7Rgo05x0NakBueLJHOn0IbJVgz
UR3BIXKQgFGNkD18eblMK+j/azQnlsbodnJhCYMOWkc6gh2vqmxhJAl075vm+/Upmwv/p8OZ+HdY
NKoIlR49YtBYFMpzWUDWpdGn+5LQ3FV2D0Wxvm5xdgKpNaO6ZAGGmuZaOGy8Ou2Ree98uug3tPQH
8Yu8BLhasjLxuj5poKiBG8XJU16nkif8GOLhJpDkBwDBSyF+5pwx2bG8ZRgPAWkSan2QPVJotjFI
AG9Ng67dwgQ3NgzV6ocRC3uVvAvHj3bj1c3elSW0jZeEY2aiPZ9AkkXkTYW67WRLd7RR9fn4CYb6
IRvr5riCtbvJjrZowASxlIidCVVAsom6KPzQgDItPstll5XD+CJItMbpA2FD+fhFRZUFuP0h8WC+
vu4zMxe2cWJRfiK5DFJ64qWwv8MfiVKAA5vautXNtbuk8DMTpSjbgyPSeWZrNBWcb7a0LOP+qDSc
lsKP3LtPemif4oXS8pKNiU+qcQD3YoENSGttkPuRIdxKZre5Plcznn82kkkQbINIU7wcTzhCUqOU
TlzsA+XLmJj/N3Y0cVKPGyBXlMgZxI6oNnYmPsAnVoe5gzrvdTufCe/JAQKui0Qm9TcAS+Zk8Wmj
VwsFfhBnOBpIKNQg2OhCAXy0culIRkLNzHx6oOvCggRMVPc+BIX7rpS45QVKugM6YzkRfT8QY1FB
WA0w322hCww3WKv/pPDl0+HsF+mjWVluso6OoRgfgm7wSAf3kQvXFrvO2AExi0XHzEqFztccTmUk
rb+i3SN+D73Su7VgZPtB97jhPkWQonyHSxJuNV/wjzYAOHSpYkn/7QbR8GjEMj1Ygtmk2zzPU1pY
6S0InQGgirsdqX2aWxpbhGKjlKihw97r+V+PWtN+FY6FglZClvnfUSSTAlvwXGh0TPQudm5OT2gb
HsMlEPxcYAEfSVmRl7lE6eV8Yww5x2ACV6zj0oteadsj19dc3XWoUanrxHxeWOzLywL4j3+sjZH2
5MzzwjqAnQdrRkHdNPdtofJtUM0LPjW3R07NTFyqjAbcp8eMpPyWQFTBr1m/0yZ/fTBzV39GMwL4
uKOiSjM5F2h29C3F17n6F++5spKTraI+RH7oKPlBCLdG9mAVj7r+9C/NjqM/mUR4HenrNTRYyZTf
TUO5OnlGRNqmD1TTEJlTH0phDTmrsAQGuMgGc6+khcWiQEeIxl0m46VbsBIs6Lad2gje1ezH0HQw
YDx5zSs6Uze616/prbG9SNt31f0QaU8cpXtEtW96xdhen4SZE+rsUyZzUB3NWKgQK3HUFjSJkmnI
JOQrSgIIYWTRXs6ShcWeuUgxcE4oSaI4YRiTsOtC/RuoCT2J0Ot8yWJaD82cDq7Eva+F7MOra/iV
yy+5av6+PtDP4v4kPJ4avlDjhLsO9HaTgCgf9q44guzNxHCoVVZ39P52LVcgOGLCoTSym8gXEDKH
+jpwmrz0P9wekTikuXUJaGbSPIoy7EQh/Vj0wNPvKtvwKlXf/Ujr3kZOPUCcql/cwBmn3fQi1FZi
yIGcetkC1HJu53ArhdUMVAnI3k9PO3Hh0BvKym86WAqFpnHgq7gTESUhKqjfUfSAu+YYvZCRedSg
HC8ixaYt/uP6vEqXgQ/APmAs1AtZTnEKkTU8zSjhOaPJtH+FVH/jS8mbhbxNE8ZfLDhzPVN0YqGB
R/FIpad7DGCmqbTgSyV/UevwzpVeOoOOEkXbL3zYZcoIMXqFAhX7DIjadG7M1FUgQqP70kstjzt7
BSezMTyQW7LdzF/n8FCH/a8Ojvm4fHcL7ct1+zO3GIsyhIqwsySJPPjPo4vqG4MA2V7CTSn5qij+
1iqNN12K//56YSEDQ1YMUCBvhem504adDiN74vSwEqJ01MC/VvvbBAbg6+OZWegx4ziCXnkMj2J1
5wOC4kXi/donTiF/h/VYVL/Rhw8lTDJA+/uq1hsXThF/p9B6HHsdIp0PcbCHwFRUHJn/7frXXM7u
mMknrUGrEMfgFBwrxuEgsLFIx4EzyCAX6FM6wxeOv5mYwcoRXIGomqR0pyBHAQosuqiH2Flt7h5e
xh/PwAidG+dLb+98e7dbuPlenreSwrAs8FPga0Ccn09x7TeG0hWcSN5A1j1YddoPWX7rqh/XJ+/y
mXBuZhL0uT4qRYlSkZN0td2q9721hLq9PFZGC7x76OVC/m+KktZiNDQSDQsZnWu9+JoOK2r39OOv
3XRhn88NZgSbS+AGwQhNq0k66oW4AvEnssLqsYLj4batgAhdn7IL1JUsn0eTyZyFnqA1enVMqIJY
m6Zo7KIXeluR/PvB/TiWwaYXVI/2AN7rSzm8ucmkfsVxyaFJkJ8cmVkGd8GQwqmm82QOmjs5WY2X
IyC9Q7RUYJrzwBNb8uS1ErQK7Jwj7a0yVE5Ne3rWHZTgYC69VmbHBEyFYgnNG4BJzj098nVy2zr3
joSkjSRmyExs6v4+rn6kwnZh6WYPghNbowedHJJdQy8Z/LYJjAwxd/I/osSdfKe7QNaMXwMJ7kDd
ZMqmWar6z4yRp5hljn0QiCRPyyd0lQaloWap0yYfXirYcsrJrNoi4uZWuL4+yFlbpBlwD1KW/Dgf
o9Ci8BDWeYqGIa2M6hbhDJFeC7+sbfiBrtua8RHgE9SmuXPItApMolRe9YXs9QW2yq0u3Q2035Qd
QM/65bqdmfoTbaAnhiZ7Llf6ox53GKoT+MTuhhzsyG/ZXHckSY0aJdMDNRdRfsuyvVmu6+jpuv1x
X53fGDE/Itw59egZneaKUoRMPC6jKQwQ7UpIRl5THU5oIrPxJS1zR1Z+R9qCs87O7YnNSe4DJQlX
TlRsDmoMjeRGStydodxo1VJFbWlwk6CSF5UW5t2RAjxkzQg6M6jehpVV0iB2VhsH9q7A/H59Qmeu
iqcTOu2s5yzv4eJncKlBzu2mKmFE/TGUKo98pwuP+7+3xrWULoERek3H+PmW6DvoSUmj8/DPgrUC
mXl0vBXI9EVFtxnFXLpFHNncJjy1OFk8DRLDtDXE1BGkfFt2P4UERWgIAAMUJwBgLdxOZq2NbSCU
W6SxG+l8fJpphPA/ML6qy1Y9WHYNkGXQZyvZe0uFpUf6xdqNWmAaCSZaxzjUpwUet5Xbpq6hQM56
RygdyU9tH3WtULwzwydebNfX7uJQH62B4QH6wvXu4njwAy1FnBhrgvWzTDynVReuQJ8H2dnmnliY
HAoAmGGZD6lHwLX8Huzi/WbY/YEe7iZ/C5xfjR05ui3S8l1t/AUA8MXOwzKwXJEfZIvAv5yvW5OV
RlDEBh1rIi8hsg/VfZm9hX1IRbtDd2eXt0tYoiWTk9M2TlqeojLu4fU/YqqcYkrTFeSU8A7/bKDH
ttyFvXdxPZ+McTK7cj1UTUreFg2lezQbICLnOvu3oXJiY3IMuYM3JIaPDZ+Q7KLD0daQja8KdWEs
c77I44pMDYlOvHESR2h2KH0ZtJx9zF/QoHKO+YIvzk/WPwYmYUOP4PZMstFA94WMhCQ9QZT29/vp
dAyjg5xcgSqtB/BZYcL0vY0GKfkAXvtfmZj2nWRSSFZnnKbSB93pvYnWwjrMTxPigPJ4ywdPeD4G
t5P1BvgkYwiRxWkhvnyW9efrg7jod5dHpzLH/iM6zS/5J1rd1wW9YRT6q7z91qyit3iPTIm0hXdo
W+6K3YK9i/N+Ym8yqCLValHOsddspC/St+ab7DxHDoyU8uMttGa3xkrcGqsFo2OEmca+00FOPBp5
osgHYMZMetHKg2Yc9YXBOjS1E6qGrRsPvnC0C6Tho3IlFgvbdnY7QXAAGA9ZWVOfGJc8FGOMIyM2
3LsieTDLv31Df87oP3//ZDd5DcSWdcLfL/S6oyrNuqe1eriLtYVZXBrHZEsVuuJpdNxwIELBlkg7
V1xCBHx2hV2u03+HYkweY0e1Br1NQz3Uwo7hrX4ET8Nts3svqb59pAfIGjfJJn8tFiZw0ezkYhG4
Frx6LWYt2emfn5IP0YHNnRvhof3+tV8l+1drlWgL4eOCAuVz57H54GSBcIKa2Pn2rhFdFKklCfZg
2cWN9i5v+615V3xUq5fHMLZ75OVWIrwodvgqHvSF+Hj5vB+95sT6uGVOAmRhlWAiXLZEr8FbtM7e
Krs6Ihq1FrbyV39hC0ijj18sLC16XHBGBMsUc5TRuYXWOWNFke2jeJMd0uEHfS9tu+fsW3cD97pT
HNAJWvLZ2WGOiGLYGfhx0RlkhkM3tB3D7CJw59oKIjYvvD8qDso4ubYK3ftiqf45O1iYVAiq9I6Q
jx3j+snUlpHb1LnAYJNkXa9hEa7tYpsetGcoPG77jbmxntpdtw3Xf41tYE1PDU9iq14W6DsgQG9H
1n0FT5T0Al+fXWgLMXwuEJyamQQ01pI6gYwZUf5utGP96M/1eD17Vz21MAlpguG6sgve0yYTWdjy
Tb5RHyvb9m5LDwkI034td+n2Sdlrj0v7YuZ4ooeEyjH8GiQyjMnY5C73teEIvr0oXyVqNcWqV/ed
9XZ9gDMnO1Y4DEaohH4B3VdCeJ3j40CcQwOL4ol/hIf/6C+8l2bWaeQ3ELk+0L7Ebj/3Q9E9Ggpd
02w669UynkR/AZf22SZ0tqvJQGq8x+i/ovdGtSa37EYq0AjM6Ig8dHBEQd/5gIzHNly5m8KuNsEh
WleH5AmNW9i0Kmd4e0T+7F7npZHaUHI+EGsO7lq9vx+2qYMKju2tXuOFObiY6cknjnN0shd9EzVH
AL2+owr3UXuI9LXi/u12wARryIPbgmkXRoRzE40nIQuDoK6Th+iOPKvKwt9/ETvHv5+aDl1onxQz
k1kWGtELIEH3nUr5kI6QeN8gXpK2EBovGLrw/YmhyVx5lsu+8HLfkbMB7uGbwPihxmtkBq47vzzu
3qnbfN6F4N0YO2QmeyweSEsqGRpJ1Up/62z0hm6jtXL/A3EPTl1vW90GN42T7Gnevtee4mdrn6y4
AWyFl2y9VDS72CMjqwAVMLL2Kk78GctP/ENJUjE5pq1Pz9FHFcAquYRQmpnUMwPjZJwYSKpQ0vsA
A5rxMCBoBJ04iNQl3MKMj1B1w/c0ygKyqU18EJp9ydWq0UpxF7sl3DAwGWeOiZrX0pE6s6NOTemT
OxpUfZkidZjqhkc129blTWMuXMjmRkM2hKZ1Bb4Uql3ncxZnvtrWCNA4kvoOPZSZHtwSEXJKqtGC
y88t/6mlcfVOVieFNxR8EZYyjfptShVbXbrmXbw98LBTExNvt9BaECESY742hkyHtS2v3VW+LqEu
l22BuDn8vr6/Lp90E4sTl/MsME5xh8WjsAneBMtWncJJD95twVVLfdf+D3R+S/M48b9KGDgi1LE7
7CYV7nJKps4fy+kc8RuU6RB7ISQprPrt9YHOeCKZavwdVCPgkmnxsGrbJlJLjYZ8MnTRK72l4XEB
b/BZTJvEKmzQeaTgihpR69xBFEEfmrTTfadZFff019nmjfGQPHd24LSb8AM1BTgUKxtKuvsPZd3a
98DebPM+sX8infHr+ngvXwwqHa4nHzPxVvOYlFqVGb7Tw0Oo2ZDaq71drYZb1fF/VWt3gzZW4WRw
NiK9kdnuwnk/E8rOzE88mf4sGLDRzHNi5Y+p2h4syUX4nEG8fn2cl1XoyTgnDhxGmVyUA4b6NVIP
dnl/3Mjr+AW2kudqJ+2G7WvjqJvYVtZIfdxbW3pudxRnFhrMZ4cLddgIXeImb0zOXdNsrcxAOQCK
8VWIuBVXT/NhKBcGO7NzqBaDd9boj4albmKlDhQkBIY6cLQKTMtLkLxen8zL1wiTeWpg/ICTEHf0
yOcFFQaq95IgZ9nxPjh4a3Pv/xruxQdti/iGv15b+6Um2EvU18Tyxd4JCrlosFyus9huvqkf9XZ4
gJYBnPOd8KO4LQPO9aUb/NKETjZJI9epn0hYzaNNmTxW+cf1Cb10C7BHVFkYHMnsi+te4LeWUh49
UKehXO0st7o31aHcVxlA2qLzl+Bjl28hCgJjTWAk6ByxNZPxxPGQI3VNQsRXnBZdZgorXJzan4Nt
Qpm3Ptr9JrTfohdSBp7zW6TKs+ChY+w+D4F8AI0hxG96WGEMOHcg1eyECNAgeXsEDlZjtFMfvMfW
XkwSXK7cuaHJSAvEVWI5wJD2Jb4FlQv1G+XrQ7BPnK/yO0LIlu0u3EVnfPTc5iSmRSgkacjkgAyx
8xfxRnTU7zXz+cd8CBwAunbyK10wOTed3DRFsJAWW2/aG94YchJ+9p5phYaezDr1V531CARSDFdZ
Bc3wElB31oM4JuFg4arBSTlZQLFv9FAYfDpBb5VVuE/W7dpac3JQHbGVbfjhvRh3jekgqbbq3mun
rhYcaOYQHeF6/3zAZGEht6e/2uADElvZCLuBTpJb86O6/fbb3PQ33co7dAe6E9ZguFEQO0QvKnhC
R7y5rwbEP21wGQtfNLuHTz5osuo8troBuQ+SC/1ahwXLOG4CrsqesLDW498z3TrA8ahVwkE58lKc
bx04tGu3ruGZD7oHyS+B+27a/LGWy03e/rwelubcSoHuTweCB056ikqMCkhqfRVTZob2VQQl1VMb
l4ehj45QJpWBI/ftL6Xsu0MUdO/Xbc9uXBHKA9g+YKydtrkg9t4JR5Pp1IhNqA+uy6Wu6fHEn04k
pDfjY55WFuCX5xPphYUepzriHZlWrw2Bu49RHaI8+FoZyAyA3DHSYMFHZgd1EncnuwZtkcDPKyJD
UDyGZm5Xf41EBmFn0M8MhhBMCe3n52Mq40oVG0XMncDvnsrhPQu+wdOx61FMIuavri/RhcePxiyF
PnfaIkVa1M6NcZR5x7CWcofXNzdDQ1Dp7ku/ZZbxTYiBo/61NQt9E+OTuF7kGXduTQzgBDGzsHA6
M/lq5lWzkwPzuIYOJnpq3H4J+DAuxZl3mBJIZ5gVRE7my23me01gFlZUOCLt6HZdRKi+SzKaExUv
kr8fGUx6Y2/4CDzSJjs6iL3G8sVjQYNAvh0FOdKm2XeBsatQnb1u6sIBGdXYdsTBi8fj+eeTWLet
0ZQlpsyw2iVGt/WNJQ6wuYmjp4lwQWl+rNGfm3B9QaSskxZQRMQSgtPlb8MX6pU8GH+uj+UyD89g
uEUzZ2xiDqLJA7Hg9pvnx7ZweE45qlgfGmTdrMZFXM3YitXxPpKLGynKN5K7BIS/iIyftLIME9YG
iEWsqWlL6b0BaW5HrJV7ITbXUvbd6p4N+U0e6sTW6l+Bi4TYwoDHqZv6JN0/kDtyVdSppJ9PrYT8
KPSHQ+GgmbpG5nOdVfFeQg1RL453VF33FpqdiaCskkTbpr2/xPhzcfQw4XjOyFkF5BCSrHP7xzqt
lEIRCydHL9SOO/Sxlba597qjv1bDkafPqKX19UHPudOJzSlday007ASywo5P81Vt/BD1CMyFvPQ+
nIllcASPjLAaPHmw+pwPLTGamAqBXDhBYG3FtnsvJG1H1n5HRmlzfUSfRbjpMoKoojBO0OQlON3v
RytWB9DDToZ47Ngxqjbqykv1lRRUqwiKdLMuUAl6g9gXuQxv+y/NT4ZqdgkKhAXmy7qDlTjJoGEO
Wi4RanHrBwLMVY3ywL2l5yXu/TK08NY1j78WPmLM6F3MAYzTGnuHcsK0UBlQqTCsViOH5IePuhYi
hw0/g+UWP6VevgldZVtH0W3t03RAzFrAiswtNkTDGggFRLhBp58vdmoeewRx0SqCO+yuLbvn3Bue
BU/8VgxLdGVz7nti6jOGnbyUxz7ZKOUkcdQqr1cZsmDoVpGF0I+qu3Acz8V26gV0fpED13hcnY9K
7itT8UpMgcZfK0X+vVW19+vL9pk5mC4bRHKQUBHaZSD95zYSek64/cm5Y5n7Av2Egsvg7zraxbFi
p+U3v9IPuvfa53u3+1JIv0MLofn4Tsg3ybAz0q3aO9qwzr2tlm9aZX/94y5Xla5dAHs08nAvpp3j
/NtKBADUrAlyRypWsjTYNZC3Xn4Pref/h53P2owEhIbrwbmdzmqU5ljQfZrFrq31CJuAmYqVGzXV
//piwIgY0ngJBs46Lfr6Qn502yDOnZ5Ohmp4NtRvvfvQJT+vD+jScaBJJ5VqUl0GOjo1Y3Waii5i
lDtVGyNEhgat47rc+q9bmVsedgIlbDpcxIsKTVkLWnn0q5xesC4+WCI53ewo6yu59d/o9ioXAIKX
Gw/a3JERnccp/IdTT5VAknSDW+TOEa5+GCi2Wm0g4bd04Z6bu5H7DeYTRb+EcXObV6J4xDF3xi5x
f8vxt+uzNgbj8w3HMCCqYiz0wHOlPnc2I/KbXk+anOb3lTKqWsDn4h8glqSssFfrP9etzY/mH2vj
759EK0lyA4TisRa02noQvVs9XsJNjbvwYkBj0/vnzYk74rkJNFULnapSDtvQrqzRf9/2oiN0yTbQ
A6cGLgX8/vqgZjwBWAxtV3SxSWRHJnEBjbvQajold3IKPtawEQZxBQfOdSOXSR82DjodnwwxlFWn
rctu12Y9XBOFE2tonmedY5gCHUghb+TwK7I3L032xlN2FblPUCu892J+QJrmaCmrQl5qZ/skwZxM
8tnHyOeTXLa+a7rjHdyynoSBiFutPS9YRZxGdmV+Tevs0ETF2hqEddzedV2/EFFmppwHIeA0ziGN
R/zEa+WOvEGYUTdIPPOFd5vnwBtWOlEZL12mxkNtMlJIIQFWKCO0ggaz85FmuRQE9AwdnaxXaTMV
KhxoEB8Lw3vX0MaMCiimrq/0J7R4apI7OPTRKs2CZGzPTVKYT83WqI5Oeiv/GDOmwfr9e7iqkPyC
N3EDIaidruvda2tr9tPfNxAik0DWbdTrAIuKv51bV03B1xAyPTplb5dH27tPHwfMrrS1d9c4ypsS
27zq7pOXXWQLSzfX0W8mQ4ctiGa+scJOPmgy2x7XfkHJyqMj3+W34DJuzH3kfM2+Zfto466vz/Oc
E0NPBBkD+4En3rSK0SkuZEgV8yx8KZ1hZznJFvHy/bAG2LELF46LRWuT0OfHhjfoFkMr1nC73wCI
fohXQWDrD9/VQ7r0kpp5u7IxTgY3cSLDigtJQs3d6Z9gT6ERzga0EK+Mbbicjx5328WqndgaT+aT
qK5LIVu1xlZ7U69/kazb1t+KbyDzcZDuYekaNhcJz4Y28VAEZ+kFHYdWfaNt8adxaOzmhgYuFckz
70u1Pb4+JUt78vI5cT6dkzdNqipmK2XYNJ+Snb+CCGzVO/6tZW8obhSraq1uuu13fy1u0u3bgp/O
Ti/SjSTAeMsAej6f3ja2hLI/Ylt6t35HPzfunUw9o96QHRhusv1ieWEm5GkkPP5rb+KpWlCLUT4u
p3rHk/uhdUjCM9cFKJfBs+WHdlU58Z3ppNvrA505uc/sTly2ansrEQrs1k6+gV3y17O2FSEsd66b
+YxgF+4KOQ7ZI/B6FxEuluTcl6yGCHcjb+s/yZ2y8hFVTBzLOa6bn8H+p39THxA4XrA7c/lhfP/Y
nfiQldLEpYbt0Tl+i36SZfBs9/b467iWnG6dxvbr05Ji4KxB8uroUyK9BeLg3HG0StFSeXScVhhu
aRc/VOkS/5UyG7FPbEycpRloyE4DjoveUalml+sHad87D8/fXBB1VEls417e3wWvf3S7/w7+y/Y2
W/8QrNR76+XVXFja0UMuVpZuJKRCuJkjy3Q+4DbQAjOUkYyQspe8f47Tbb/kPTOvDNJ+3PaQM6PA
Pn0EDpoZFW6koXCudis4GCUZVg73zmuWjsJZQ58NqbyCeWZMdoOQhVIWpeqRQrfT3wS7wZa/q7b2
BId71tqQ9d+K1L6Gx1pcmMTZowNCM166CoKq2D6fRV8t6qLsgdB1m8bc5Y8e1461/iBs6Ta8viVm
x3hiafz9k4MD3gUa0DssjQSLDtAvO7UWRjNrAs59coomqNXpHgjquPHamPUqmlcfPhFX2RXB3ly6
ucyaGXk1KI9ymZjeJY4pCeumx/M84VZPn+WCgqHTp7vr83VZFf0f0r5rOW6e2faJWMUcbsE0UaNk
SdYNS5ZsBjBn8un3os7Zv2cw3IP6vt9VvnC5apoNNBqNDmthyg4ZJZxmCVCvOFqXC0ZB3tQEho6r
7xMM0jZIeHzDDYm+NQ9RSma33UXkDpy0m+BobGVOCLN2uvDuAImDiOwM8CwuhVtTVI6VAYs0zO5+
0s1N14KZe1A5O7au5F85CvOCy2Ypq7oRcqYdhuh7xQY+lWBLPnzkIyjN3VkDnzXalgqww6Dkak2u
DJ4ejrf+Li6xvgTNiRg3wPAfYlLlUtsuj8EHVMBw9GPzYT6GeHQdAJzrTJ+GV2+iD2Umynvths/i
Brh8n7Fn9ZyFWLUpvDjkhSgIIzjMF9BQzeRowhdk83YYH4ygwjCAa8q8i4knh3HhU1aZUxFBTpAp
XgRMI1jYjy7JMH7I479Yu+IXlI7/VYlxLQuaW2J2EDUJ9VGXAm/QLKeoCluW+pda/0zrEtOOnODt
urdwOTVnUplTI7S5Mvc1pM4LFgrFxMzvSSIVZo1RVjTULXBmUFZoAT1jyltwS90+tCu3MMbgLCBt
LC2oGPu/NKQaMX+e5AEMyUjsLGhJw4NsXNlAsBVgWFUCECVKVoyhoI0W8O+CgAejFJFJJ7PxE7A+
8ezcVmRtHZGJAu7IcjEswK6XmpRyiJaJLm5sMLdIXnlSQTesHcWv1u3d0o6OMq8LZO0qupDI7Jwh
T53VACwE3Vgpunjk++HeagiaPZpNzQNMWNunc+2YZ0Uv064sFllxhd5Iwx6Q17u9gCsO9EIbJgCU
+2ZusxASSmurAeVCaBzA0N2WsVL8QfHsbJMYL52Vow6GSPRtiL7+EDmdmzhC6g7O0+QbXxxZK68i
zIIAYGIh64JdMIYHuthUrAswYEuf2BVMvmQEF9FIal8/zj85wlYiTUR1Jvoo0Igkg6Tl0vrGWK/K
UEsbW/atk+jO+8Cz7BKTZh8JSXxux/+qOZyJY0yvAhXcoGU5ICd7xWkS9HGbvK1a9pu5Yi40YiyO
Bmo+KzIgK8DHNTyoflSQxKtB2OWbTmeR1lUelidJSYpD/Ed75qwnT0HGGgHTWOlzDumdXSyppbtf
vSfawb3piE/FV21Hv28LXHlWXmjLGKYwduJYlVjQwbqPU1fIiayQhAYkVzg9v2uSgASC9gp0H+rI
oV1aijKO8PYgSrGnbF8DFDpACvSriJ2WN0Vz3dyMaatzSYxNyoJczYIMSfoxEciw033NPd2fxJKU
m5GEfkp2MhE7Ergdr6C8etDPZTMGOte1IbcWZBcPPZGIZQcn6vfuH9Da8Qag1wz1XBRjqBUNZaCN
lo2tvueH6NRuhKPw0Gz+uX2cC2Hsse0yMAwV0MfCLTZIyyCiUjkN2kZnHi7ZWnCHfVvmzIApjzZm
RqHWaOVYotWi0OwBMiZErkol1B239eZn5BVv1lF+jh6nfYIkAf1FJ05ot5bDuvgARlkAtDa1NeAD
TPCPhfVbVdwtY63FpzY5OeCrhk9V/ZybOxRxFa0mjfzCZWu4Hmn6Nt6/i8AcyDqbuxHEHliEY7Kd
HnRf2pv+iAlX8Svb9gStT15PRnToS5h1jT0DA2+RP54s8mJs/3ED9OW3sAM6VVZ34jThW2arJb3+
oBan29a1lvUB8D2g4sFbip51dqKd1nE1x2Ld2D3SEghh/Ix0dxFimIW/yVc3mKPazPeizzs7a4nf
C8HMVucCRoubEYIxFzpvRbx1RXQJW3a1+Pi45LYkr0WD54oy2yoAAZ3WGeS1kkwGVC7qgMgSMJot
9/aSLj/EXl9ngtjBd1OYgNhlYs/EyTYkuwn2arxbatWoU2uqp0Sft+VdI00tRvJ3C9mSK1q9kgQo
4I39Hu6aivzGDYJTO9sIeh0RxKQmz0/wNFxCkrP8RFEAijTUoWGXbPLSqVXUfbxMw8wDKbM/Bk/c
clvcWlAmnAKzL9W0drEU4IGJzlj/Ctt7zhquhWzna8jcjdpYZZ0mQQbmPm2Qtz2ne+E9Ifqd8i/K
ohe7xdyNTas0aith8drOBuJqBhb2nmOB1yAIjEUwd2Cqq234/1bMi7aYAd3lTuajpaeFRdBt46Eb
fiO/qo+3F/E7m3O9UUA9w2QBoBDYVlGtSmmrG1DNetJ3xl55tZA9bsh9j1wMoOO80n6F57RTpHbF
jehIP/9Fuglr+/cDmF0cKhAD5jF2UZKIXB0A1B8p/siDq1uLEIH1jBZmBe2Wyvfqn5l/g7EtYUYu
ELBfIsHThVjcQcPFpK9WUgW7HbQBKQnbfhBZYyp2JhTRfdTF7OQrioh0F98LTuqCb3gbOre3bj1q
OhPIrFyXmEkQWRCoIcAg00Bef8qkeZo2xWbgPPfWzeRMFnsCKqTy6gCyClcMXB24CpSI9kjUbYuK
PdFJFpH74P6zfAzdFsUrelBAlcL5ipVNBOML0AFQB5ABZMVk0yitg7SSAaymo3hNUHZ1em3kkSAt
dxizjUszOLqI0KuCO5bxXKpB5zaxVJSIqtoRdL+mb2jJnXsMqHSnKOds4ppKJtoawcOAztyrTp8q
VfW5jtCIpqfi/KS31Y8JW8rJdq5ZCroHUUpA8RKoGCwSAYDHqxkPGtyfoROMTgouzVAnjfgit29t
6prjIS8fZh6M6ModcC6VvVSzGQxLTaeg0Fh8lan2Kteyazb52+1jsCIFrVJ/V5CJSTrgfhUFaKAB
lAi8Z1XetbqKt5i+uS1mxSyAkouM9YI6jZIiE4pUSSAleR9hCZHJ9Kre6O2Kgk0kz4tTVVvmY6BW
1XOcctE+Vi5uNM4hyEPXBlo3WKz6to+CzhSyGnA429B0O+u+RnibHCv6DkogSh9u67ny4LwQx1xD
agj1DRXi6gmnXHSpULpJVSO/6Egw09vCVqwfw51AV9Bhmeg4YrxKqFplly3ly7na9sAuTFNee89K
BHkhgVHHSFOtjNoR6pQSyEcpiBgf1exYNCPnIK+t27kqzDMsGnAn0ASCdPGhGTBGFZbuXO2lIgPk
3r9Ic19oxdh8qdfTCPpYlJdnoTplER3dTqjCh3K2HsS8lTm6rRwxHLCl0xtQPssNehk7TlmngkcY
4nrrIc+2dfzFLRCsLR8yy3CBKrwuum4vRfQVHbNJnlHILu5jjQzdZqBONj31OSfgWYuzllLIfyQx
azcGYOacS0ia/MDP/sxeu/81oyhjuNqj+hTel74aIut329DXvMe5UGYFgaZjLBcLXGGyyeCexHuj
d9TOmaLHqOc8D9cO1V9ZSDBeLqXZAUghKiCrHZ/iYWfy6uRrD3749SXEQROsaH1nJM5iqTA35kCi
8OvzqTBt0c2Ogz8uGPt4LeHiH/CAsRw8YHg4YWtmeC5XvlRsCqMRCWHIjcOFPuk1CVJHFDgVlnUh
/7kq2YfZUKRWmQ24KvHc9GmJIDwtdorJI2paMwigxC7t4WgOv2KmCiyQroUqdDHEP0W6GbLHuaCk
rwHojXv5123rW7X5c2mMF5RBytPSGNIw1KG/Tx0Fszn4r1p0ygYzkFEUxR1hnfetFGo2kFCLgzG2
0xazQo0LTuDYHtO+2UZJpjtD3ZpuS8uv25+4VilFszwm8TDpAcgPllYgLpR8yvQJRkVlt29fOzy+
u0h2ksTyhupTNgDSBrxA8GnZktgfW2VSyVAh49X9nM37NKq3gqTuUDU6aSLwPSwej9fqGp5/IGN9
Y10AtN/CB+rH0UsApRRuwOTtq60dbNSnbJvvIhxsHxNNt1dm7Tify2Xi0SEy5CpIUBMo6GurHjNe
UmfNEs9/f5F/dpoLNVGpqsJdyDhVCnoG294xol2S3Ac9sTLOUN3a8TqXtvz/mbS87MGLi1khTP6+
T/WSN3/ReOhea3f+uQzG2vXOnIeqxIoJqZfQZwX5G+rI0+PtfVkr6GHYAMheGC8DjhL7cgaVVzZm
KVSZ5ReAJtp1ta2llhTIKGq+3uxUtBNUvKTHmm7nQpndaiylMgMNVjj0P1L6rKV4LR913qtk1cXD
tYOxTkeXF6b2LrdJRS9LPIHdza4dHLzZOTV+bLjYLbc8Bq6JnN9A1Ede2XLNODCtbaAghrG5qyHZ
2Oj6TDaxokNJ3bhCBa7pX+Zc59RU1iz+XAxzks3MDERawT6i1p8LB2ea9DMm3YFHLoqUqArnQl63
lDO9mCMs1HoziN8GObX2CPR6FYNieEwcMiVxhkI0gOgSncBNRKyq50QevDVlDEaOAiVURKxpID7E
3U/a+fW4u30S1mK38/VkjEWQjWIWKYwlHtPH3gQ3kQnoWqN+rqPeRScRZ/vWcqfWuTzmfKNBoDWD
FPKUJ0fdpZ7xpoBy7qnxZnvaor7oNZNzW8NlkZicACYegU6GOUTMkrINbCiMaXETQKKeCr+nZPiV
pypHxNo+oU1+mfDDM/0KpVaJU7UdLLRDqdn9QO9S41kUeR5rbaPOZSwH48z5Kgiymz6HDEO2xz3m
fR8FO3b17ZCQ+aHb9jswE/njT+mLh1y0qpyJvhEg7qPZii1Y9GYamjRD/KHNjRf0NCZFU5IsCDiJ
jmvkIiSWMZKDt5aGCQcMqF5qOGlGO+njADyCJ90vXOlTOAU40XZ4F8XIkDmSg0Z1X9yaHZknor6h
DXhnfoqf0YvpxZwdXRl+WD4GRJxoLACSN5tJamMj1EGi1qJ9QfMKvDYApAIGTsOT7jBQmpAQ8EnN
QfktbcOU5H7i6z94ru564S8/YTHssx3HVNdUA9oeCB7JzpJdGd11vKfN9Y0EERgkxCwcUDsBOnAp
ImtUqRKLRcvyq6v/WGpPYmSy+j+3j+C17V6KYWyXot4eiRXEpCD/6H+JwzYojoU8kknk4aWs1NcW
WXjhIFmGrDw75EdnOs5RAFnhmPhp9zWr+r6VP5Cft/WhJBIImdHcDoR5+rvVY8eY+qOlgVuiRpd5
YnpCej+G9Pm2/iuXyOVHMV5PBUt50ItVa+PtAuqRxhXQ5T1tp9hR9Le52pjincIjRFnM49LvQaa5
wDoA/eh6Yk+sralQZKSZMlN8oJn+lCYGJ7y9vowvRTBqKREVxqmqW1vOFbdO7EHyReoIZbidhF0E
6N7by7h6IM40Yqy16axWiBqIA1MaGTC9F6UNsOkrjphVaz0Tw1jroJcgvguwcDqVNmHjFQlKJ8oy
vIcBlu2/UAlIGPAyMoad2M6lcOijpAe9ii2hkKhVwMJvXQyr3xayan4WCK8WSEjgGLHcNHpep+2Y
QaNa+hOhiwiZOgTWcWCDpopkiR3pRJY3t4WumZ+FbkdMpCLjD9aRS9dizKNemRo2q8wwcFsrd+lQ
c4KJNe91LkK+FCFUAEqpYqglxIktYI4JLBVIjSvlj9uqrBnEuRwmBIwrilUtISc3KMLaEx7WM1ru
wY/bChx74IlifH4lFxJtVIiicu5EJilrGa3cdt0e0vjztlYyb4eW43Z2v9Q51adMbLF8mw5QiDIx
j+1WdS1bPmFm0wZuLNCGJXf2d+YpevyR2D9CR3Nuf8SaBzlfWsaDoN1i6MR2scwud7PcHebCG9CP
oEl7IXQE4eu2uDUPci6O8SAVMDamwoQ4DB09C/KMlB6mKasS+YrbglZNc2nvQFciDgELXiUhu6EI
XdfaauXNChjEjmb4MfOsZXX1zqQwnsqy4jTDwGlrx5k/mP1GALhTHOzHJnNL8z7svNtKrbSZaUgZ
/tWKyYTmVVUawGdvMYRKzD9GSLI3xREflFctI2FPytAWXtACsZHvKq/FfFj4dPsDVrdPUZB2wyAF
OqYYi+0VTRijCfoKCTh3wtiOVVvnUUKsHoszIYxJhpMeCd+LGqBVT5Rf4453way04mAdF8wgZB/w
UmYbpWcKVJAxwDrmwqkq7vPwZx36xvgZq191f9KTnV4eQ8Gn4vO/WL8zuYvqZyc+AFoEjZYT38yh
I4FuVTMQEWWPt6UsVsAGHufaMbsk1H3WzwGkVPmdWvxWp4OMxBoKe2GZgyQkdQv9H+OcXK4ns2Vj
UVYWslOwi2ZnJT/Behg2PzXeXb1yppeOX0BhoK8ZETNzDfTIAsytDCllINiJoXgpSkXUPPVSzLkF
VlI4EHEmitmoECTBg5HjKQSmPOtJ6sm8iY+zLxzV+7om2RaAH3vrp8RpyllxJ6iCIRGKhBiKLOyM
UtkInQLS9NZuy6MZjEQH0QuYYVWpQELd7QpO6mHlNF+IY5RslSEFAwLElfIhEx6lZCMJHFO8pqEF
3se5Sowtjno5mJUIGbX2CPo/oQbe0LFLnT4HUV/sSv2fVvVqcy+aD3W/1/L7Jj6BJ6GDY4s4q7v2
pMS3mFhaFTMLBlsMlhoR7PYDhb5OeKecOuxs8aHaj/GhP7Sb6LHzMoEEmwUOWSe76EfDo7hYCS4u
PoA5JnkgoJJP8QFj4AWjV0ZOZP3srbsyMuzbLoCrK3PR1pUYp7EGUUroVMlG1DBlqn5F3m96+Ey8
5LWQnHgbAgg1P3Qkfi59QD7f/gSesszdaJrFaFQgeQUdpDOojgrEsDpz4/BdSV7+O0nMrZgaxdTm
4OWygfrTB/sq3U3pYzM9BTHv4lhOBONZzzeQ7U5VgYikJjUk1fKhVt9bygmoV3pNMDSoopkMaA/m
gjNxeUE0agnqEDVt7Wk8acEJMy5j6lWKN+f7aXSgnBJGIJvk0fl8o44ximGoHIdCAegamqGZx0IU
Nk0J1PXWtlrFqeHfRsCfJ37SWkQe3NQE9hC1Q0vfZOU+7I9CtAdH9KTtdeVu0N704QFdaESeQP0X
+jRwkqJ3ATY9iHs6e0PhGDNePgoBG0liBvsumEhsjm4P7vM2F+wGNOxRibmrD7nz00y3jWwiJd1P
9cloRW+MbAsPphD48zwPuGKjYApGXwpwe1TATDE3ChIyaO2cNcQB8IDokC2sI6W2JbqVVju3jXTF
t1+IYpxtMahzm8qLqPgQ604TAdEOXLbA0Ac0d8nx7KvCMK2I+gr+XAG/h/PQpZkCYSkgs8ds9kRB
J630JgyHortLyta7rdzKzbwI+o88xrF1zQToMQnyqPAiYohFkZ/DRvfmzr0th6cX49UkYM2Ujb7o
pQXgXsw8U/4sNF+ZI780zK058zpgVgQqCyzS0vuF88FmIQU5MgNZNztbql0xLLfx/D61RyGvTrHk
/vORciQhZEzUIQGLXDl7/We5AVi40OpsWQvsqfwxobwc6d6Qc6xj5d6/kMOYYikpkdoAQdHOrdNI
j6n0HPccl7ziKC9EMNe+MitWjGJbZ7eBCubdwdZ5PI+rSgBhFAlGuCt0AVx6SnlW9DCPsFhq1L22
YCzvy+gxTzgxw6oeZ1IW+zgL2HvJFPRYhBRg6xEFna9Fsblt0jw9GI+fCJElo/Oos6vsd1m5yoRc
F9Kk/5UQdpJa1QolxAFBBwAotVptO5gqPC+nOs1ZKxazx8zQ16cW0ETstFPUyw7m95zbeqwllzFi
+J9d/0ahONuPuqZVqwFjBiP18zHWD+D0s4cCmHWT4pRxfshaFAOiAY9xETh2hluBcHeMJCfqc6IN
oh8MTy3l1QmWLWIuz4uPYm6RHC1DrSVgdbPuh1k8VdNdGO4BX92HR4m6fcdpMlxxthfiln04W4Mk
EPs8kRebjAe/jy0ixK+p7AeUU3nl7SdzhrveMpvSWs4wTe67utpn+fPt7eRJYK6NogotcxQhYVDf
gtyXW4lj92uJ14u1YryEHqczhmCwVqkmPptJAvLseQDKsjXdj73gWtT0xrggbfNohfS/Fc44jyic
MTIwBDgQ4nMW1CTCIe9O2Xzf6LsxsYDGss8FmSN11RiR9cLVj5oDRtouraOpTT1UhQgUVPBYQe7G
aoJWH9sYAR35oT+K7e/be7hmjd9M9sgzo/9JZVbYHNWmHC3I66z+T1YXzyNyYZ2UO6LCXVB55aCd
y2IWdGiBeVDRGCO4BzRh1yH65coP4xg8/ZAf68+C08y20rSESWYwCGv/XzXGNZuBmoKQHOL6T/Eu
fjGe6N30u7LA6gDcdsV1tO2L9sAdTFg6DFlvciaVxSEuDRk89imk4nXqDn/QOq8d1S1QPSJS8tDB
OJunMWG/KZWFmI+QhUKnkwPyfM5tmjyaPNDCtUvuXKdlY89cVqQlGJRJICdTrK2eqvtoAAXRxEsQ
8cQwjriTolrJ2kWMJtrmsEuQXeNl7VfADy6sQmPc72ROxtQtQgQA35l+/ZY85wfJyffFm/qU6CTm
uOHVO+988ZgTDTQbsafLJjX5S/gBxt/3Frhjghv7vY22UeF3uZef0fxoPaQvt882bz0Z/wy/mdZx
DcmK8jmYL7LSkEr8cVsGVz3GgfQTlQRxsQ39qKAd8F0i7T7eabnTDVCpeJt34z11tJLIvsl7bnMc
isY4FNzaejRWkI26ODqmpJOKQjzRMWgfuj9FtBUYnBhppf1GB6q6rC0QuN/gVJcnIZiy2CpbCbO2
ZYy3/SlLdzRxU8XB+L8TJ09TdcyDTdf51eQI1V1Cfc5yL0f60r0sH4AmbvRwozDNvmjAKBtaaa5i
ZG2oCe3RhVlq9iQS7C0wshIMAEe6OwduVrocyd+cELdEMyenMEMzRsMA4Dn1PVr+2joDgtCGDtuY
HgXrlBWHunorFL82XiyQPckxEQpXEX9L0oeON4pGxJE+WAtuSyi6SuvGw9Gsgs3cU9son5ElkYW3
rKgdq0xIA6jDtn4fI9Fu21MIWGO13ChyhALltlcxEIj0RXNoZopCzbsJeFKhVe1x8iR5kwDGNNtq
1a4QcrcatrngB8lWz2fSosHT9PXJr/snOh4D5aSFOSh5QyfLv0IQU2WAcURUkaEvbr5Pk1MuO7rs
oeGwBAxAfkqybTJ5Yot4NX/J0P0dbBJjY1ovRfmgtMgIgCZ6ekjBZSNRx6w3RvVktl5GFVL2B03f
JeGDXhwEAFgZrxYK/vOB1vtCARMM3RrFY0b9vPkIhmfUTXLryeg3hU6MyafKKcf5EXsARMWfDfjW
2tMweyDzcWNAsmdvYvOzMGIbJRGCoIjqx8i0VelHnjwJxYcyNY6F4XQELK0eYrkA8Fapu0ZwrPhT
LjRbDX+K012WnIQSwLoopMg9+vRND+ZnJ8WPoAJesTe3f1owNVgHMTghjdU3P0z6a6hBxFQdehAY
tKAYBuCmNdq090LVbcRmK3TVoQ0nX5NPqTIQsTB9k76hW8jLYjezeHWnleoasM7QtYnpNRFlIRZY
JNPCoNaibmnGsaWtsa29FrApMUkPDcZwiXivHI0ftQsLe8J03sQJ3NbEY4YUxD6WhBZuNHxduoYq
1YquliE+OaSObA82qGZPNXAPyeuTfgidfPeJwtFr4/JGA1bmE5GiP5PMHEy9mHSjxqX23R4UuPKu
IvNrWJEMoav9aLjGEZSPh2kTbQ2ndBJfGInogO+W4yAWb8v4h4vPWK6j8yihb4o2BHemLS9QJBAd
OLoPZzwAh+FHTnDDOcaBkjfr67bg6yjoUn3mmutLak6igXrZGDpR9l7KblOWpFN4+i3ff0s/5qYT
aTZUhob6VUayO9VW9pFHoWfl9D74D/fNprN5KaWVQtalbswNl0VAlm9NrGn2UpFom3uVCkAH5B+d
j/Z4l/qaPXDCZp6WTNScKjVgyhczNqydovnBeKcIm9sbtnaLnlkKRgsZSwG8tE5ryEj08JeobWYx
35ZJQ5rhAxUnx0rHj3aQCUDNKQGnhD1JoH2I+wdKeS/Mb6S9/3tTUbS7/BTLSuXSWkryCAYfrAgc
Yfk2cehd4Pyi/ujMj7jVQMWWk8YzSQ/ezdYenJ2WkKfba3JlxOBHAtEdsJIXIGOdbTofhGhKRTlA
GDWBcBLDhhWca2Mcua37V/sLQd+wu2jchwtnCdmsdE5LHTweSLwBjk/PSSm4iuzd1uZ6hxkpzJmU
e2VOxwZS6piYGOxBfEaKxM83wVOxVex8JAWKVzx4X55uzAnNMZVghFUy2ELx0CbPpeYNkn1bs+Un
LuyFUYw5kMhYCo3YQTEhEcVtSqvsVRYUPXHHYiqORpekf4QuGTl5zDXrAD46oGZA9o2+DcZKaYI2
mX5OB5QDfRFgdyKmLuq9rLzdVu76yfyt3V85zENvVmXwYqDH27YQ1znS6Ol+uJN/CpYdHsyn/LHc
a0e61eyG1wl5/SxbJAPrCb2WyoLizWxdaMzWYMUUIMVbnLqtIZJXTCa4it9sExdRGg9TlyuQ2cgu
rLq47iBQP4LzG5lh37K1B+N9AAB0tDPvuOmIq8QAoyHjWAVtygcjgsBKA3JNYfdAcyE1IjUvt7k0
tteF+0tp35m1s8u4y9Oin0RIGx3pZPr9J1hQGyBs2sv7bPb1U4PACCzoH7CmacO7t1YPIt4CIKIA
Lb3IluonqShyec4GNFahpbXfDEsWS9N5IdfqsVCA/4zBOfCFsEUEvTWN0sKyItjqwO8qgs9VOFS7
8ldwb7ggL5vvsvvQa3mE5+u2A9gOlC6WUI+9NDBj1YW6CbkoLH2qD2is9wIn/SU/Y57Qrk7dL86x
XI7dldM5k8ccS02Q0zaKCgDFyuhkaVuC/lM79htHdAYA5uD1x1nZ6/6DxXzOJDLBrNEFqZ4J0NB8
D8HvhDy1l3tCD1w7sE+BUOA0AWxJ2CaAWfoDCov3cicceFD7S9h6pTXGRIGHaWGl2R7AOi0bs1AW
Z5QeVOmPySMxWVfyTADjAtBZNmRhC1/ejjq6vAsCFlg7Ec3HvEN7alda6HdBKb9OSTKpSEFHJBhR
5B6iTVgmIOHTiKwHYAqpTkM5bKmpEGmon0ytR6pPiHkPjOswf9mTs89lHEhPAVktysvtpm/194WE
t9C96KncPJbA0TQ/M28enGSn7EZb0p3Rnpynf9wBc/kJFhO4KYI61qmGFQOUbSW+C92DGYPi6RVE
axwLXN38BWdwyXLgMcfcB0mvVXHSwH/NqHXlc3k3jqLPOVar7gNjR5IJjowFIuQy9htzA8/TxSMD
p0kDUN1dd+dpewVwMj9bEj5rO3AQoEfSq73bgnlymfdaEtRUiVvItWJ5q5bzAVVqOywmN+JBba2v
4l8NFz99dgv0yaTNbQhJpvUaxy9q7N7WZDkh7BFFlwtaXtA8gKCViUuMpozCIaxgkqHmN0h6BPdg
NxxyX8rTu4zX7rGmzbk0xg1mejlHTQppk/Xahd5CWHxbHZ4AxiB0I9ZGaRGgm0+q9AXq0Nu/vxY8
fqOX4/WDRh2DOcGSPCmK3teD3Ru/Gg2My34Te5hmsUJOlLoaf59JMpmDWozA/jUoJMWK2IM7L0LG
mSbHLPwKA+qFsoLm0rR18t56HeIccEV5+yL2mGbQzOIuSBuOxV937MJxAMEFjDQL1yfaui8NcQrV
SulzfA/9AygSy2nRVNQAD/UOTUpIiLQi5xW7dsSACIl5QkB+o4OGcR9qrKhmVDWDHQYAmjAOpZJh
usYtGuf2jrIHQAJLmazAKMGWCoR9liBdK9NJqeLKJFn1K7Zwe5hfmKgApMsdUrEGD7mdtZ9vaegt
RXe9gUlCNqgDKZuSi2prEsGcN4oSPBSNSqSuP6rAwFJmXhTHLuIiDnw6yzwhmmfwr8tNwyhojVS3
ZZKokVD9dDVl8NAKJgX/FGIO9MALrhWwT8C/IqKv+1JQn7dBAW5bAQSXH3GBaavI8MAf9Hx7r65X
D1KW55OJLh1D+o7qzpwh8CyUeIyjEPxe0mdb5n5QTs+jgBlvHMkcE0Smf1sgGwUvagHYZxlsFUFE
zMI6zF0+9YJEQ9sonvOyxRimgZuZt3hXjza0v6HpEFDKGE1CVYId0E3lsc4KAcH8/i0jCx3JI/E/
X23XfuAcqiuvsjTaoel+AeuDqUHW5T5FwJAOtNwCQJ9fO0fP8/1DgykX2+G4r++VOb9XWEGM5Q2K
PNIpDiJkZQA9BoaEGn8ThPdIpTsKlFz+Ig1H9m9vztFyjyePbMdFcf/+UyUHFVw+mlu6mvtJ7lXA
CKoImV9998nePHx97XmV7euDcrkuzDUrmxEN6xDrIhh9YsfgHPBz1GZdOaSPhjZInCrUtSEv4sAa
ASIMMDIqTNw6ShoiVwmrk3TjzqxzT6yMnTlUIGhrvSH7pxlBbIZmYbwODy2k15Vv/Nmzc1N2cg5m
mChGmNwBr1PEEMI07EtZ4CQ5ltvvetP/qsV4gTQQjBYFochGOESU4K2bM5c2wwbwthsFwAG6Bp5o
PeKNUF2dUswjgDcezb/ghlbQLHBp1HOoNoo5VuiPLWZb73AFUp2YPByENSkWtk2XgdZimCyMlLyA
FQ7tiHan5qDVqIaCjE2IOedmORYXK4ghRRB2y4hn4Q4UlluwokD+UPIB9bSu22iCQOAKOSHMih5Q
Adfq4q3xGGFcQDeHnZLW0GMO+pcoEr1Gl+7E1OC4misx2BFcCbi6MdsJR8MElmqgNZVUg0E9MSnR
lNrpxAP9p5yZMOwLIWw8WdbTlFYg2R1jrJmE/tCuSW0Vcw4YPvPT4E801k+3r4SrDnHINA28aBZm
3IWplVk/pNcGOnVjbGty/BANsqeCTWKsxU9JCh9G2qMUKb5KEt6iYeXEKo9c9cp1IMO9sKDASgAz
cmWGXYdW7D7CzN4g9hVpB+PTyg3to1I6CWi4qNqnVT79uK3z1V4uMsG9iLI5WC1g+5cHbBzUrk30
IrbrRAY4qFbQDUDdYzcccKhvi5LZJBsYnZYwDNKAIoFGj+VbznxVlCB32jcSOHtCb5ZCEuWim88v
QdpvGvrSpaOThIfeEPZRuiw1GDCep9HXs8QrqYiK5V0d/DaMrTZsOR+2cjRBnIt5NVTuNXwkswhz
PQ20UkFdOueSufDcJIiirLxRChJKenakUxHrtq7XFFAigt61m6KQtfsolQVXRKIy2GSxGUa7GjfD
RBD7KY5GK/lhQKt/79T9VIqeJIzC3hTjXLUlmrYCeMMHYJNVWaW8dUZshV6iVknn3Fbt2qThQJfA
HhNX1veBulzzWgOizJSj8T6pN0hUOxJGHAA+ntv97BkYw626klhAIecB9azYFeR+T1tg7gFUSpdy
5yr6nsiB48YRUijeUyhqhwaPWP4KZB42tdwNClBewTKHcPhSjt6MlpZh2tfuAVITlhEaNh8s84da
u3R266UjN3arYIfUPKhbhdQezadatKP+oyz3auGaqjt2IGPmLPuKQSEuX9hbcKiAPMEYlE77ComY
ktoU6BqqhdQTDwz2+znBXCcXIpZPODtM3ViB3amBiPIzUW01t/+HtC/bkVsHlvwiApIoieKrltp6
37v9ItjdtjZq3/X1N+SZOa5i6ZZgz4MBA4YrRTKZTCYjIwC17A7je/9j+BAr7CULgWl+uof/aBAP
wLl0agtFtKEUOWxZ6HUc2+u+vms0HVQpbp2smFrym998LOD6RDgwpFt4AI7YIOI48Keg2DX+5AaJ
sbfyNf21s6QQP4+cSee4rlGcyVJeIXytG4gCVodiSul1WVqTW/R+4ShTp+zUKFgjaV20B5lZnJpQ
0z07/JNq6tTaLCGkFYqD1nwEkbYJkBvqfz99oMQAaylIMXCQyPlSBN1nDeI3GNdY3uLE+mz8chsQ
6/lyWFkaDhIZ5Lkc6nlgXz51CMTBKUTqHDsi/qYaX123MelXEb7/ixUoAerIBegZ11cUKWrYRlrs
BMq+mb4mOF8w3Efd12UzCy6H+sdMGElxx0VSczqYWDRIbn0eOTEy6S2JjPSQljpUY3kU5yuouKV4
RSFqiGoAnPv8DETNrwQcKIGidNgrr0PKeAdQfaw+DKOS4bWHlBnETIim/KjxIrXJmrF9EVEwXad9
rLD7ahBFitiNm/IWRXmltJlS+1+1Xw3PUxiIT8ZqY8esrEYXbWexDz3O1e9/P1/Q4APLtYZuGiY3
6pUtzqle8YFH0kfXD9H7yPMd97l72cySjx2bkU6QTPMTNMvDjAjzzTjsgkZx0ODpTv7rPxgCvath
qqhpn0mVcr1Ek4iOfL9NmQIQ26DrbyrK+Y8o2tDPyQyRGFy2uOBxeOBHLQXxxzIN+b5RKKk6WkUk
HGYme8IHV5/ijd9E28tmzupfuHFAE22O3BgeIt6pY9MK/Y5NEwrH1ytqg2EGea12GPlMQdFwF8ws
btv++hebTKHQ9MN1VD73G7/yx4DBJo9GL+rgtvtCfahyXBrT+0RZSSkXDiYTnPmIqvM1GE2GpyOM
4exmThPhUMu8UpAkph1zzfZX1JQ2iLA3l8e2tGyorCA7R5szdNEljyx9q081IxVQhLcOCrrkVMvw
tHolRCz4vTnfPsDwhMrRGcdTa/QJ4SQTjpKb27mIEKeAaaUoEmf9ymmxMH2zArkJOB564s4cpOYx
RUAZYrzhJJ2XKR25QRD5MWR1g55UBYwlQV+u1EcWhgehdw1lMXQa4RVPmkTiW6C20S2o9PX0OkY5
P1WgyWOlO79PV2oWa6aktMWaaIzSAQq/Sf5aWCEQTJlj5u/h3zLkIQc9GZK0zyJFaQyawU4OYSF0
+3qsiXbttKbZueB+c9MJKnyoVeB+KOUsCoR19Er155mDdJla3fp5gY7XtQewOXGUEkvAJDmwLNaM
ZWaSGdpBbC5ua6Dn4rferHDBf/rrbQTgwax8i/eGGYVwumkLv0hCM28Txwx77NR0g3dkO/b/uh4/
33wQ+2bU1iyXIDmaYtRWSMwA9RaRX09AOEe1cmizL6NO7Cga/yGkH+/a2ReP0vFIB+SIm9i1tOLP
UNikwi6MaXQrQMZWCEEWFggBAuEBvPu4+MhQ2qjLI3wJTBkl2aNj4m5U1yAGayak0YxG2AWFDxMV
+o8ep6CKUVYMgsfLjrCwP08GInlaCHlbdeKwYvWQNUTs0fGC8UjJ2l1pIczBDh6roYCCh6AzkYmK
KVM2FgKik/pT1zG740C2a6FXjskNJdZaHWfp3D2yJ8tLjBYNReDnOAOLerDrKsydvAsYuuzLD9+3
NkEUQIYw2VyezUWrIDiZC8+42Mh3zl4ERh1EJfSvcnHAu1AhfmrqYBf6fUpVp7VWzC1dQGe8w3/2
Zh868nitz1hNStgLOg04jBFKm4at6ooTjE+9cQcuW9sYPb6ml3P2Woloe2JXCh+6WkAJIoRd1Z+2
NNzo5cNIn3t922C0Y77N69GZomzT1ntzrdyw6ElHY5b2hemTtA1S2MarEjzHnNsmyP0o0Ixq9PZk
pCv9SQsh/2Ss0g7RB46DP5/Hql0HamqXdbgxQW1w2XMW9+HRqGbPOlrJqYiDFsptAk/33BuM5ltf
tzY8NraLdX3bRWOosCrgiJlPGGlIohFBBxI4gfYqAl22trKLkn1mc60v8p/jXd7aIFXKAE2lyl4x
tmH83TdNpwveu3wl/iy40iy9jhcGFFsZ3hika6xi5YCE+j1UHSpOH7NJVebXE+NqmHnACw6VvDaH
oFziazhFshQKxq3f2nEb915NI+tfFhs88/Nbtarigni6DJ2mNqwtGtSoovpnakHmrQX0UFjBSta3
uAJHdiQnplaJFwiOFSCaCt1HzSGNhgzwW/RPTx7YCShGoMYCgW0pMQpKZHrF0GK7kJHbNOdoe+D5
P5y8czWHAxKHu5RctEeVZ0iVsBdOO+BNJSiuDeFft431+vebBFcaPiueYnF+A8CONgkrOhLiNR/e
EJvZs6mMYl/5QXsdog3s1UiTt8vmlgq3wICDXRKuAFEL2TfDLkqLKhqFI0jids0eZZC8+zBxmRsP
LRF2yW5E79b+5rLd2eWl7G+W0Z5vVVgzoIdOnTDvM7NrAwVnJYmurabQt0mNDjYlN+p7C8r34nVo
88pm+ffLds9aFUEkCPQJitQaSgq40UmGSz6NTURbcCnVEC/iU8OuSTi8k5pqXoJKOxpmrDdQ401v
TV+MbjOj/uokegwo/darwSu1quSWmOO0TToFFMYB3hEuf+J5UoTvw8zoeF+DFoRcWxNEqQn40/B8
TZ+b4q1f04s6P8BPf18Kw1AJDvU0VFFXVbfgegGJ4yAeRLo1LLcI1iDW5yfLqTEp9Olxpk8FymH2
LFUShLagwQYsPitsKEsRFsrVs3g1gPFojJRWFQy93YwB0m2I/Nk6ezWSb5S+ELQYlMZ1or2U/VUN
RWT/RktWoRcL6zXXeME+hLvmXA49deWMdbkoKbp4NfUDPX/Cx6bpPKb/YoYDwEwFAJJh9B7vX/wE
5N/8ZvVdWT/fTfM+AswEr/N4XJNdhpi5aQ0dnJqNhacWbuKXdhkdGt0LtcgpyF2LJpouxjY2naFU
nSzfDJoHah8yub1+rxVOHe5KZOCjbycasLDxtmPP2fDUVy5VQkchCRDr4WbmHBl9H10cT3q1A2GQ
PaCxAw2Leha4Cblpim+p/rOunrh1p/NtPCrbAMgXFBhF+tSyQ5atXfIW0sPToUveHEXMnzKBoZdB
4oamsAdcwQBXDvW7oXVpW7hj/Gi0a7CohU10MuPSosfDQIjoYbYbNy0A9sCm6E+owcHZgmuU2FZS
p5UFlslfpr5PrDqAuXyciVKg04Ce42Gwm87RoLBsjl+KVbiX49DC1j0eovz8HhVNZ5KsM2wDyOig
mGyNpGA2D1aGdobARkSGHYYLE67QJqAsp/vHH0ffTFrYGSfIbPLUrvynTPzkxkFtHxgjdsLdKXGL
8a2vEtdUNxr9Qtnidy+BlvY2wcNXQW/6YVtDvIJAru3yPJxhruUPlG4gfhqAfEfF5M+dwo11iCf4
vJ7CHPY8AzTlpxjRxSE0jwX3U/QtL66SDKpnSuZmA3fGKLMV/tDS2lbKOwsdvBW71Wpz7WRbXK+j
LFOKgahDQnW5xjwGk+YS5vDkJQr3JYBawCPFPHB19mjhCRaVdF6+4T22Hb703FqZrbWvkPYjpHoG
lvj4CqVhtu5/lYANZm26koyd491mpzFnWmC0XuioX546TafwqcjUwbBF+ZBqG6gfUR30GujhYdxt
+TvLPxRMOG7G+PPdGKDayT/6CviR5xXvmC2dZjKnXyINOEdhmNIaX1J3kx2XuxZwzCwpryztwH0k
vRV4z+cc+E6pHxVlE0y3w/iiE98N4l2LB8g4Hm2tPVR4v64tLzXQEBlRGzx+diremQnVhrzYXv7m
haRv/mYdOq3mjEH+fZweJZkkET3j/WgA1Pnua1vGPggN7arWtwNwA343OdBAqpjdqmvSAovugSWD
hA8e9s6AVoHVmXkXTYbdzsSvbVPnbkq6L73Bm/nlQZ5fP+Yx/rEkrUtg+T7kxWAJL364GKQgN980
xrA327UWpDVL0lmgpVg0P4El6My4Po7KKcMzhLjX17ijz1Tef0eiP2OSjwE9Ky02hgg7Uem7FuSy
NfxVHIp2ctPooSWxBwVBYEmcidyqylajBzAa6BxpyKvg77R4ZRbo6Npv/XiDsrtdtXcZT5249HLt
FanmyB8ur8FZ6/LvD54riBZQGuhinqfuyNFMKny8FOKDTeLfDmHjsoo9BCrDtXygm0TTN4MyoZLD
3JTzb4n/WVUE2Fw/2k68AzZ+VWR6rsae7dajD5LixhTq5QAI7azUN23yESQBSmOH/LoONYeTAhWd
q1q57xuQLkR/f54CQoKOqrkKoIJp6XQuUi0lfZQiUGRNiHoVufE74TWiWHn4WNrcsMNmMTlAAM8g
zqROTIMxRODBIKD0D0LwPoxhATHJBphZvyYb/F9/6/vzC1OFIy1NRjwOQ6PmXwY8A55Qg0GYlnFY
fklrnuEl2o6aeA+a4k00ZV7erIFgzhHJyPlRzPjPjpRACOqPcZjCTlzV34eAujlXX2ljutqQOzw3
nvyg31tKcs3RBpHq4YPZq3eRrm+M7q/JX+HwJ98i5QptwsFSZmCR27nYYWy7aq+YN/nEQHhyR4Fh
VtIDM67bdGWnzb8r+bVhaPMsIDwACyT5tcBTh4rGFcNOQHyuBuCAXXkNWHarIwtSPFU7fYyUDLOc
8tuAvQ10X6doEH6jwwOafIBe07Vr0MSuBJBzLB/m88iqtGnwNh+EuoVxGexFnd584m+FciDZfRX9
Eg1QFMC2/P2zOWyiAx/tTBC/wBPs6UY1GtxazREj1U3sC1/fpRDbzjO+cmmdJ+xsyY7MSBNaKVUI
GiqYGYLUKfptmHjgeqPDY05NoJ9Wqgq/wYWXzEkziSxba0iBUyrJ79V0Q+IbgMaj4KcI0ZdPoRuB
k9HJsy9oS9lpv5JxLBz7R1PKZLIHEadCbQTCLq1Dr+fKXUfzm05YK7tgzcwc/Y+Om0kkqHEJjLEw
HuvmLoYukL9SzF3caP+tGjpjTk3kkRIq7YBVSyZiK2Dl69b41tcGIYWzJG8UA+gGhJAw3NIBl8sh
OPC89i5vrdmLZX8AKg1YOwVwDFTKTwcSlAOBqBGWpK4otAZjkGzcqGUDYOMVMddwcL8rEJI15AAz
0gBFEvRKzYM+WplAtwqjjrEypXroxl9GqO2yZlfmg2OC0DHkd8oEZkV03FZM2IRtFVZvreGJt7vW
+OL6rUK/cvZFqKtr97zJ3DrPXb2/Iuy7BTm3BMIrl2dnKdydfLCUueRgDRTF7EpxotV3WgySUohv
fVIIdtv4hwTg7DR6DYI4uwrHKXJIr9xZYbtGXry0bRGDkDfMt2NgUKVlYm2u+nqoGnYzFKkXWrx0
NVop16qfh3ZnBNwWWQ8iDx4/hSKFvlo/oWMmMjQc9QCyqWxtAyxVXAAr4xDfMGdwyu+ZO1pKgkWr
WIPG50l8cKHYRvYOrQWblS+mtS+H2mHsiejk7931ZD2keUCJDffbHOsRliiBaCbInOKy7fZJikdj
QEoKO2jitc6+OSZe8lopRAcQ44wakIvbKXitUELrs9GuoswDPgyCcrqt0BeLZf/kesiVf1fztLMO
UR2Nm5k5YGdCcdyuD7GwEGSA6HQtqCLeZWP1SzfTx8pcU8JZqqLC1/4zLDeMBh0VArM8X6qf2/5D
1X4FXHEL6zmv9g3I48n0ULCrsh3s1lg5DBeC3ombSzMdam2NAiZMm0bqpN1Hj9aYVenzBVSkdWJF
OgOBzC87f4SVGEdsl0DTdXzNxwmnrUut75Vlq2Fmo0bK8gY+BSXm0J2yGEW3pyJu3CRCu/G7xlEp
FfY0vf9LxPkNIEDTLrDJ0uFVZxlUvkbs9Lx9GcYrQfdUbDq0vQzTLhiBvbxKdXBY7y+bXSq/YU5m
HMH/MSsdaMmEPhee4SLZcxQTEy9BXIHuBGS5CCoCrqVaTu5/7+ItmDntXOA1iDlAj9pjsBXkMdVc
jTm+cGKUIRvrql77vnnhz7YgWs6QikF8DYjj04MjjykrQ4JZMXUQG4yRnTRQZW7vfbavk49xerw8
HWecKUjgZ9Dsf/YkRyR5IPKoxnTE0bBDDUeNwG+nbopiL8ghKl4668kwbpp+Fw4tSo83I+TM4uBn
PLiR+mAWa2oVy3vy6HsklzUnM1U7KEaj3PmetdO+EtNGRchroxeNOEn7OuoaiinPJajdhpWY+7+E
+v8mQ0aY6ABlDyqFcYIMuDCuhV9sTP/Gx8NXiutT8cXDz5htLi+BHApA4oLeZmAacbwAWiW3WuRg
1+9CGtZgv5o3Y+kY9K1J1hpHZL+SrUjnu6gyXUkGWFHiz1r16tYtw08j8caktOM1jt6zbEK2Jnkx
JLeqlCVoCicdODqZYzT3CnOjrnXb2g1ztzWKDWteo2CteL02mZI7a22pEAOgTqdpt1p8NYifQ7iG
4lqbSslFoUSfq2kJG1yz++m9T/fptLVwl6mYtpnMlfrG/GvHAUGayt/dX0fpB6S/o7abFy61PAJq
x9ZVsi8Cds9JAwcyvxrI9rI/np0askUpMBcWiFxAoVuDlgqCTtohBebuurninrCjm3oDolLqPI6b
F7HtDr2NR7iVS7B85ZDtSxHa4JMfAssI50kaL2BgXc1WttzsfudzauCFFALPwHVJV46uJTMPUFw7
Vv7agiGSXzXlayg8RleGsmZoHurx4g3IHlMfhopxU4Zfk3LI8ObTu6359+KBcxT5M6R5YxxZMjsg
mgYdlpT8M+9tExLjJYP0w0resrw21tzag1uNIqNYxxiSz8JMaifGO0cKiJ+1JpKxvLv+WJB28KiE
2mSZM5+EGtsj5JD6KHd8pl93ObEBxnPrnq3Uen5jWc794Y9NaUdbRhhyqE/VTpSVbwnkzfEWkZUe
8KDhRihDA8Ij5MYo7MXJ+BG1euokdVpemYIR0CRGhP7Q2qn+bIecQGPJGq6Vfii+6egReOxIrN/g
1RZVBot30S6d6saNC8iklQDT/BLo+HhtR2X8oWs0dIpy0N0xQYbijA1Bw78ZBOjQYP4mBRY6t62C
Jzesg5wRKinBPlLM4TVumpu6mW9AY64Pbslp9NlZY7G3Eg6aSVbrPyGkjM6YPklLxySGF9PhSSlY
uk1K44kOhO909F16FYnucx6tpdmLewB9Ldhn6NABPP3UM0mmsQrt9LUTqB/Q3R1JZDNq68n1v2jW
YhMcmZo/5XgTVD23CEkRmWNtbxJctK1dwT8IKK5UdpWEIBTWPWGuvLwsRWigMOa2bdBUKzJXQNn2
Mcl07IlxwGNuLTZoDIXCR7uvjGwb4tlrBE923Shvl+P00rxaSBPBqQO6DV1uQ8mAuG1HS9SOX2Oz
s4fOiMHnWdQ/YmAuFHWN72HpZD02J4UyP2QGUQaYS5SHXtRebb3Ezd/CDObQf2xEimKssviUdzAS
5D/RthUBoiUeykq1RX6l+eZKdD5LNn+bwxHA0KOEVleZsg9KGz2A2EUN1WZAdfzvkNkoKu5SoEL6
5xb7Dw0bHHdgPja2r/64vH6LE2pBkxTWwSwgo/gE0YvYyhvUD7QvoPqdCBCsciWyLQVTsJb8Z0Na
tDIFjUAyVFg0EJ9G07YPNJfFyCA+tPZLX2OjXh4RuheBFgQcXG5ftGiSB0aPnZ5Raish8/Qfg5Gv
5ENLJxD0EP+fEfnSnvS6opMkR7qc169hZmyyinv/sjJ/TEgJECi3SNYSjKMuIpSgiF2OEPZe64/8
X5Lk/04deSSQymKVWePUyQKPFFt9mKCr3SL9fy8Vm5PrKX9hQHp3a5tsaZnmA/z/nuGWNLxsDFWt
zZEqZP5kq0B3gvfQSdbYTdesSFkcYSKb8gRRsRw9wwBNdLcJ/Z+XF2p5CqGtNOMHsUdkbG9Qcj3J
Rhhp46dg2ir9y2RsE1zN/WCbRhtS/6jCF9xoL5td2lVoIPvPqnSi6UTLa9CBzJH3e1S+Rmrs6t0V
6fY0eUqMdMXa4kQeWZMONQGCNp1SWCPkI6KfOggkoBJ1eUSrEylnXUMeBz6Hkbh48Ns7jd8OCvAK
+WEM3TpAdWiWc3WTgqycnUuH2PGJPQ/+6MQuQnBzTA1ObFb52wkKjmkU3rZ9cFux8TuDWt7lcS6Z
QykXLSsGQi6VAz6nDY8iPJs6nfraJI5mgrloil0U620GXYnLxpbc5NiY5Ca0oZOWJzDGuyffvFeB
WOuNH5bIXYPtoWdw2dqSmyDJQt8IUgHEfGlX+20GnW21rR2qFduAVXY8GF6WrBxa8zfLmfKxFWlX
x0psALKMQyvnt37S4J6xTbT7WKyYWUqpjs1IF7S2H6ZRn2AGKhg70ejbumvtilpgLEH1ByXobLhT
1GZlwdamUDoteeIHHFz+sKp98PaX1hw0/nx5ldbmT/L3iHFaoyEBAasZhD3yEbSplvYBGNJVrT5e
trU4HAaQ+1zrBIJaChwZE2nT6V3t9PAEcLUdet34qNCAf9nM4pA4yDjmIx+NtZKZosnjEQj+2jFw
dQMRCL9vC/0XDfJtOgzby7YW9i9eCUDFhEOeUvAPnoaLKo70EuJolWNYuzutKpy+u6XR2iPUvM6S
k59YkTZuNuo5XqDqyhHVrpgau1pLyxbcGwZQ3gVFHgNNkOTeozlGY+LDgJHUbhoze1L1Td4+TxVw
hD75DOvUri1/pUFlIR6hEQASa2guQ9u6XFrmfmjSoGoqB4oOm0zx7cHUHxi4XeLsurkujPjh8mIt
OMaJPflMCSBi6xPYI92GtnZc5zsBNZpVbpMzQAzS+BND0vU9C01T1CEMqeW+0PeG5jQm+iu8hL8C
haOheC+S3RBvjam1m9bCJXBa2QMLW+34C+TCMS5GRl9o+IJxvBGAK2vQCMp2l6fzrDotDVPmAEiD
Frejef0SMnr+kDp6zO1ogCQQQG0Ji70W0SRU+6ccV56VAf4vxjkUXkF/Ag4eaU8kE5vGXmsrhyJp
BJ0V6Dg3InrL9Kea5DZeJ/AWbsdkxeziRuF/rEqxBdrjWq+wrnJYu1EhJ6OBj6jeKOBeye0iTTYg
/Lg8ycsL+ceg5LO9T7OUTBhmVd+U1h20fcph5QKzOJXgIVBn2kp0gstY3lFnfhEUPdxViZpbCBEO
rlKOvuerNHUHnhU2NTUovYdabBv6hJc7Paf/ME4gWwDPAzcoehSlQJqazUiSHu14Aa63fqA52nQb
rjUfLUXrYyOSzxCBzqSpg5RUVgbOkLxD8VPxXc6cvlo5F87anOa9cWxKcpRG4VXlC4zHHLwATR/F
Q2S8hcXT0Gz5gIfswhPJTSh+UGU7tTt0tU0U3ep4y/u47D9LMe/4OyT/aSJ0Y4kK30FS4Drpa6aM
LnJrKFENK1tjyVPRAoSrtgG+mDNRtATPRkZYahgxhRgaqFzwPFbkm8vDURfHc2RFSolCXoRCF7AS
G6mr1u4w/rCUQ6dcheXWN646lm587RpiaCpzhvbDSH750w90017+jHnW5AP5eKySt4LnTekbUDM4
NPLYiOXMnbYERCSEsmCFumXzL7sDwAAQS0KnmVrSgWJazBeEwd408cIVtYH3HaZ9N6Dju7KKdCnX
AGz7tz4j3sDlbioRl2FShJhg4Evc0htcAJTsERywyS0eWveTXXq9Fx3a2Ba/0IK0ia7jt5+Fl95p
t5GrbnGYvQknvFZ2f9sO83tH/fkwGXttVj2ADz0+rLSeEh8iQdMeomyX13UpQGjKTB8AyCxuY9K6
TrQfhcho5aTVa6kgRsS7ZjxAVE3V1h6Wl+b52NTs6EcXzWjk6jBRDKepPQXvFom29iy4ZkEKQWnZ
iD6ZYCFPIRahlnay9pq0eHIcD0KKLujCSiO9g4ko3hvVVah7ffo9VHax7rXk4NfX6rDy3rMUZTSI
M4F6e+ZUks+qtsrSMVZnL9A3iuWV0TVfM/H7BVPe3RpYaBX08iEllrFygHvh5gDKHAcYs0O9qbec
u/VntH0b3XZT2KnrOz5UKOyUQfIhh9rJZSdcCnHH5iXPIHlqoJ9pntSichTEaWTGTD9E07/YQa5v
KRBfgI6mlPRbZq/EdYRhjsNdZLp6/MPM7wzt6fJoFhfsyIoUsBWN9DNTHgJ2rKALYWcGaHZca8w4
Q+nNwYGiMxwAFbBD4e+nu6nXRDu3gaK0YaW3RNlW6M2zXv3gtZ1sauRXCb9PYV+3Nlx4fG2nLZnX
0Mo803HjCqXJtQ4xmkGo5mPtaMNdDZzMwB5Y+GYMn1r2TKAZN7mQqwYHZUvvtHwlYi9s87l8BEQg
cCIgm5O2ec1w/wRzfA1oO/myihLMRJAQuLyISzY0tLYZaBUHV5su1XLapKubkZuonRYA+qmjsTFY
snI7WzhTAYNFqR6pA14fZNS30quQo+vCxjFCy54ib5qgsmf9aiOvHio7WuM1WdhlJ+ak0GWGY6pE
E8yRHpxsxALNx2BXHXJ6Y9hdnr3fR5MUUDTQs4FIETQ+Jkofp94ZWnpX+VxAte6Q2+jihShjbkPJ
JnHbQ75FdyBUZLwfllvaxmPnhDZz0NjufqZucg1VCJt9rHE/Lc310QfJZynhQu8nHR8E0K8W/RxZ
6CJkhxDZ6YKbohpXLvpLF2JMALSaQPoP0gv5aakLjFxn0LpwVNXmNkETCMh3nc/6PdzxxP7oofzF
QMmxkjXRedefz/sfs1Ls0aoO5ckaZl9Tb1BsqHG2W3Sk2P5ev4+upx3fdFdoWLa5x7+hRJ/a3/n+
e73zA5vawab+cZtPbrMZHd+77BBLWSzmg6FDCFdXClj2qUNA70jBWyU+zH8hmwK6pM1nW9qW618H
ngqmFAijIgfZrxHALG3jY7PaqVk/EESdKMwGNWSSaGdbb5cHdtaqi+U9GZgUh6nSG13JYGH47Fy6
073oNr+N3+uXyPGfDNSA7eBJfy+QTgKO4B5CL7F//X9+grToaZEYgQhSaEY5td16zQ/1Wnfzl/v0
5vOjuDG2/ZsP8dDvxLVswx2vrBWnW0IrnUyBlENyLQjwtoopILub4S79BfjmzjB31v7zPd8CuOdn
NvmGXvUnvmUPo/11efhLF88T81L2MFTAEekRhm/c3VmOue1+qC6EHu3g4VN1CqfxqAPd5rXmloVT
XkNTnQr9C4gUoKZ36lk8KaIinZLGaX2vLjbgVUd1HAw3JvigHaW5IcEBT4dK7FhQBv4Whd6w9hCw
eAbP7D7m3DcEsglp3seCFSbrMe9Tg8s1bewErBcIyo5ebind5/zOqu2gBUoou52s22Lt/rt0oIDG
Rcf4DcoU+Ywkgzblegv7IBayYnQX7zNICvXd6+UFXjMj7eF+FtupFayvD+KWqcyvNdX8JFX4qDb+
Sq591jTyezcDmQx+NjSo6LLEXpiFjWrMvsTvfKdxw63/YHnQhny2ntUt3XVXwyO5yX49GV/IOjY4
Sja1O9oDBJbXdtVyxDz6FGnYVVyzPiCY3WTEtu1wB8bVNN6kDhpnBtA/OJrdbZXNdGD7y/O9dMeZ
cx4wjKhg7Efx4tS1h1FVQNYSYxIaEI6xYQtyGOiuY2mHdELH+3iHAuv3pqGgCF0TOVwK2CiNQ5AH
WwtUb1JuJ0hFS5DXQc05AOj3Z7fWS7K0bU3Iicx8NwouU9LvK6PB+2A+ILVwHAfwqucs2AxqINAL
nwald3kq51+TjmOAu5HfoTStouQrzSS4wsKMKXjTTWthN4Q/lVDejAxhW9E3CEivJB1zyLlkTQqE
la9WoBifsVdZ4GTiJq0c32dubj4mfW0n9Y1OV1xl2SIKL0DKz4/x0viA2dGzpEbAY5Hw6gr3RP0t
hihUm9Knvv0l/MDpkrVHtaXcalZTQm6Jx1bgvaQjN9bjrjENgENUKJsbILYIbE3LbDDjK/1eE6CY
gZwGwaP5d6PN7SrZl3Qlv11YV+3Yi6RUOg7KeiwHeJFomn1WmZumpt5odWiD0u0x/LjsRYt7Ai4L
tCdoRc9ECWumBn3b5w2OkgjQxPp6UMTKzXhpTjU0TM8iMag1ojJ+uueDOB8VhRaNk+ejDSJOGwzR
kE+wvMTPr7osO/h9gOaDaMcqkADU6NtUBYrI1NGMtcYcbSngA9vK8J4JnuWztzmtSwPatdDAzIjl
FUODVjN0ooxiO/jDThXaJsvEhvVPag79TIVuRTvuM021S6uwKyO+RjegE5J834Imp/W/xdn3BI+V
RgtO2UTcjJEFBpdG4OGcrWRCi5ET/Ya491ADxNRyHSXRtZAECr5cLd9Zf61yW2s+CmvbhvdGYQ/Z
lYne/8vOsYSgm4mg/rMp7XrTNypFqWEzmOlfgTrIKHGC3ksp2Sj53cBvVCHQvwJ04qb9h7LwiXHJ
bULIDQzxCONtT16aGp3g1nOtNl4sUnsAJZQ+/lgZ7tLWOx6uvPUyy6iHZh5uAawlanxh9pGgIG3q
rhmYdl+6tNopYHikOsou0KxVthFBNPzZj1eM/1z5mjnUSCH3ZPxzgDyqaeJdTATKgK9h6ATkw/Vv
xLABGgBv8hOP+fdl9q6AxChL3krxk1hPK/blZvU5X2Eo3oKTXNfxGC+FQiNRqxKdbJh/7blClquH
r6i+aNreMNHXuuEJsIZrb/NLV+ljm9J1Q49UtRj0DrFXPIXdBnSOIzFtTjfdUNh5sBKZFoLfSbCX
rIVjT0nAcahRlr9nNbqieKNVK3nfglOdGJHOMejSkwAEgUCfd8E+CCLHNB4qkOPjJWnT6P8AXoM1
PPvNgjyz+0hOEzcsHSacmjxSPKZNjhW9qVH03OTWZoyRIKjF/rKfzN8vuemxRWN2oyM3Rdqmxl07
IzaB5y00sfOhopCIf6jwwwxQQzqyHrTpStGAgIq9z2OAeQmuZBAjnr4pyvfLI1lwvhMT0vb3NVr0
2ow9VeJsh8KobQ6bGXYANrgBWnEaeb9sb9EzQOMHDQ0TL8VyHYcOEQBkeYkhZXZH6Kb276poa4EN
Oxvdy6aWzmCw/f+xJbl6l/ER1H2wxaZcuR+b4oZH5kM78W3RAR1NNfKk6VFtq6go20Mtxnsf9R4P
NHmHVqTxXWOl6cvKNy0EuJNvknYG74q+4xG+yU/jV5rX31KluBUi+fT71xQPgIn/P6RdaXPbuLL9
RazivnzlJsmSHG+xHX9hxU7MfScIkr/+Hfi+m0gQn1Azz8nNTE2qbrOBRqPRyzmRTwGRYeSZu+iY
XI3iD9WMRT5nJSRwHKRj8doF1iJgoM8NuIk1tIm3aK0DgiRtf5LBd/KXEuBrAnXZ0eMPyqkcPk1l
OG0k9+A0GnzAQ8VBuo18gmK2q7vG5qd0nP3+2xKUfvwoHczguvC1Q3oqm3vwjQ54k62ayVbzjVFk
YLFydiXg1q+LWVvKUyvj4oW6Nkhms477vrodGeRdD6jM6dki238jB6RjQF0FpDs/4bX0VY2SH+Sk
sWfLGyvOdzVG2IQNpV9ehd8zlAL+COKOjW6MU6oRmOhof8gJ2ZjzgOxyZH2Pk2qrFT9Mx94q9uRq
8+CX/UuvjnfEcF4aGKtS5bfZLPupUwo87qqfOvko7tzU6IWYgOUNP8UQ+w46QjMQvZYWWpUx9DOJ
WNrXbOd0DbhNlSSJSJ2KxSYzygiDD3K2Gq1J/2ZHsZvoZMSICF+JpPJUdVOGzsm28RKrCaO6cg30
seWK4DpeX7y/gtjfn1xXdWZG45z1mJmofunGcmcBacwOQRNI5g8tEpHkrR+Iv9K467ijSZ+iaxcH
QtOQBHBlp99IIKEAEMH19VtzLgCN/u/68bdwDRIeA5RuvZekP3oUIArZL4fSG4yXNvEtO99PIhCc
CzQ0xIeIMhAi2ngw66ABOl/JPEIT6NccxVJO26mdXAWdIVXauIVe3+ba5ElmE9rGL7DlGNVvFZPI
eHy5cuX4Jik319Vfs9HTb+F2dTHUFiCVuLp7mgF1Ba0YPm21xNfTJN9eF7W2paeiuC1tjLqwMx2i
chrvilFx45TssqX0lkn1rosSaMUPB8+kmdQJ0wieoUjHukXxRFO3piUoFa7GBicafeXgT44ErKao
rQhiIqnYkFR/kWo0zxtDIMWaWwD5K1fQFEjNzWShvD1mgQWA+17X3ZSK8DbXTiecrQrkL8NE1pm7
I22ZEqk1YMZ9TL0CkNnmYHm9Yxzo8J4qQPCtFtGdtRaFAf4FTSo2kpIaX22mCPi6xIY31Wbtu9OR
1O3rrIDQqvVbTQU3TawIDuuFlgp6A1VwZwE+CO0X/MtqlCmojSUb3Bbyzshmj4KnwDhoynM3Pghn
ei+3FxUExmOJtmAZeRh+ioYxeI2LVCfea/ge7n7ffQS3j7Evgsa+gJpghQpMbgHsnVHUgIv13B3E
UqORZClT79lwQaTtugdQV7tesBVUR5yLA8gqImwFkfxE4tPh7mQ1UotajZvU849g7H49/ucnDI/h
0YVY/MZP8L//w79s3J2L36DT/t+/c4PADSr3cPD87f399vN+6+/vn++ffz0LXMUXCOJZ+IDiLCN/
R5kQICiI88/XBE1Dhh7VBNy0Xu+FYZh6Xz/bRHB7XjbZMEFomUdTG3LPsKtzQTKty7ycsfj+3vdD
P4TSgSvwRms7DIx7UD+Ah9nE05Jz+J3mlGWbtinqjfv9894/voWblw/dfQkEW3w5r8TUOZHEDtCJ
R5KrWImcBJL2xyO2DcTv1x3r6sawGoSKVKAGX8OpktYOJuRSAF3tj77/egx/uxuYg7cVHPSvJDxv
AKdyOEWUsayTvIac49vb+9PTU+wu7hNY3RFEok2B/XqC6OAQeNvHz8Z7/HykLvv1OaNonbB/CJz9
V+3w8ovQjefYmOYA5Mn50qK5xagSRifss+Oy+7bD8jK6e2+79TyB+l//Z9eEcaEjtSq0zrdMmA/r
d8OHDU4mJPlbXyDKZO7lQhRKO8iswschy3yulzz18Tw4PRN1ZCcg3LFjzxwB1IN+Pvt93YrW1/JE
Jveqip18In07QGaJHgf8gUI8/nyGtrmXer83L5u7w93hEAg28TL0wvlAbfSPsuxlfXI+SDuqiZxD
MDxg7Ybh0+aHdytyKqvn/VSKfi7FihUVZBpMPf8IxE94z7sNLPW7yEwu08ycOpxNmmnRsWZ5CHr1
w93GvRVJuOxdYRJMXQcoFJhBwL16roqW1ZWUgyqD7dTecl/HkAR+uLn7aIKPL1fpbdkZELw11o//
iVju+OdaVCI9BrHMPnL3lXivz31AcR3MyAL0wej7Fk6Fi5tSdwf8KvCvL2iiQWcBkERc08UsHE6n
L7iYnIvcLrce3H1hVwkobPT/bC27Rv3j1x84OOzwsBsV1yg7rOwP/ImfA/75dZhwnPDjs2N8/TyZ
7LxcnOG/y8U/YqQ2aol89lVf3xb6/7m92Vewb8Fv3AjsR/QFl/3aWBe04KIbHSSciGO4dalrAN7q
HVgmmGBEFF8/cJEP7gu0v/VumJv070NRUHMR0wCfFRgTGOdjhbgLknet6xNttCF3JHPnEhMzRg5m
RHIj0AoRgdzXJNHZMnPCOK88ZJWUJbaGy692v8Vu7AKjzhvd3/i3Bf1b7L8gcgugrwu1N4c772H3
sNkFAdT//Lz/hWXZhewgPd/vt/f+/fPz/n5L3M/Yp+4vUdrsIjxHfMwWBQEB5pLAznt+co2clhUg
MvAgwUwbmohnZEyDRdGQUG+niFgbjC6lu7irCoGTXdkSwEYYeOWiyQ71Qs4pYbatnRed5t6kAJsc
3aJAt6qXV2M2spu8AmiFwPh520efDWJnWD/4vRSdf4R1pLa6cZmAE4h+phaM7E6gOowsNbgu57L3
gwlC5ROw4IaFUShOr5imMoa8IEjBOKJiorozARgncRcwfWhhIr3G0fe+CqfqRbU24MqY1cdCCmxz
I/gOdntwVnj2HbwV5pMjkwjfYWaRa6tRWDihVd6h31dvMJyFzq6DBcepBG2F1jp0pksCyljmfK99
AGdZ/YL5s1nFB+hKgv4TO3YNGewOBijhKzkPyjgKOuDmXFd7xZzPtOZuhEhriJFRCB2mJMiamw6g
MkUSSuNWmn78C1HoNgJJEOZPVH78oo8cooLuPgcSfA3g9E2jBkWHoajRj0S9TcxmLpYSKQQTTOCW
guc7/v4kHrHz2tLjDnxvk/NtGcAn/LKIELvXRYAgGa9YNNjw3VOZrI9VqwJHM5lb9Nj7s/JZxK/X
V+wyEGFnA9zP/xXCBXRJl0QLuEdzT+7BEA7CD7kPJC0mr+WITncTeZ9tnC/yYzUhhV40DT0MDZBc
g4lI6S4vUkP0EFo9JCcfxAV6qL8uTQpoPy8BsovsdQny6bZvRHsLoAPJvZPuWidMCVJq1jE1vE4R
fQATcLmzFmqJ6Aa08cA831l1yPXFQjGEFaG9QfFKKdD0nSkfDdRLjNStJd/B/CYFEdOHbuwE+3ER
pnztx1/p3H5Isz4bcwsTruVNMtwuVuSq6bs9+5S+yJhQ7cK+E2i8bmd/RXIr7tC8HasOCmvRW5E/
zM2x1D+vq7XqA4CV9d815eLqupUXpWEiwK4jdx8ocpf2t3EBSZWI6VukDPv7k3OplzWqzDXWT8vm
25q8SY4cqsk/Bp/kdonz5E4O/JJuZFLQ1pegK1bfUNuzAH1rdYHlCNw2C8GuWSTntmunyg20pcDX
LHeUurpza5qHqdqkIAobbsAWcn2zLktAnHacx27BV5oRCfIqILO8Rp+9q22X9+I93tW77AFdQZv8
CQb5bgii4bW90zD+Aho4JPZBKn2+d6bWFl1UO7nXYNqV/owzsGyIcMEFMr56jk7sg6i5UqIGCzDw
PALFUe6qmJ4FrcX1JVyLpE40+cr2nEhRwVNDzRZSykJ7UqkWoMQqjzRH07zg8K5d6YjfQRmH7i4w
23OHF4xaeuck4KwBaVXchSWIMeZXkhKXGHsaba6rtbp4J8K4Y6wUhjmNCoTRiAZmfJ/pIK4e368L
WV27EyHsI07WLoIHRFQIIRauPXU8lmZYIPMuRyJXu6oNyJPYxDGG1vmXjz1U8TL3uMIbtPfUH9NI
3dkofUMJulYN7OSxAB2QUuOJUHmk82ftWzL97IjgM1bV/fsVX3nOE3XRbjCmUoOvqLJDSX9Oxo1W
PEaS4GitSWHj+aCjNIHN+5UtOJHiOLjDzRxU08Nyq+e+Y99Kk2+LWALWVhThNYN5Bi8VOnLOt85s
xqSnaM5FLWMCefaPHvyjNBPM2F6m2OCebNQSwHIDkLuLl+NMFVCoMymKDH4cUrSFDramGggVagtO
Kvh/4PiAj7cL4twmR9teGkwO0Lk+TqbVY+baLuz2N5WQKwWnYh07qrdkCfHtuFB/y31hZGCwi8Gv
WBuV3Ib9DAKvQLfLYTiMozbJm6I0JkQmnd7ovq5VsaiyubZZGKBGK66G1N5Fn3OB7kuJpCD4bRXV
r6KgVEAnZrtk/qfNYGwhDfSpotVNQaTP3StNo2itZGEh2y7GYGpmfRaNIQLaYD6Bv7xsgASAaIBR
CPEtPxHREwlEuXj01P0+BYNoXCUCH7i6XqCFBX0mxlDBh8aZ3ZiQdllScNGi18OfprcOM1DmZACp
oBW1Fa2pg3o9ZjVZOwIGNc5lRag7tDOgJjBHULp2fT8Wd9fd36oAZOwUdEep6P7ilAGmqiEVBZTB
cD4up102fPwbAeDkkVF2RK85J8CJsyl29ASIEdT65RSyZ4PHRvC0/7rg+F3HVDAmrLH3BuiWz5ep
7tSy7TIUFac+2ihp4Kh40Za+ZPqa8Rxn1G+lQ2UzVECB5PXl+yuY/f2JoxubGPgcRV54Vlv9BKKo
p8eq4NismdupbtwFpfSFDSJp6AZULUwm+9oUSLYRzobgtmXe8mINWZeBbloKHprcRmGM3LJRZS+8
zlIiL2k/JjY0Ql+6MbtzJoCC6FVxkHNRFLaqHsjeMGmqw0b4qmaJ8uMQjRA7j2aC1mvNzzPrvaiB
/SH9um6K62aCe4KBxaOOxxelZCSLK5Px1o+N5pnRwaq/zeZtku5U7Xfdbg3jXlKfrHF7XSw7oxcL
a+LiQDla1vF+P7cRPa1nBAXQ0OySOxUDndWvFuSjdr7RaXhd1OqNCHSbLzQAHZBB56LaRFcx1g1X
LrXOLU1VT6HaYYjz4LqYtT1Dov+PGC5iL3qd1AMmVUHuq42uRgE7CMznFJRlGSkEqyeSxV3yeg4c
baDgY8+qH3axr/Jj0dwSEcn1ZfM/u5xQdUWHIkjUL0hU4jKdew23sYfHyG/SZ14rE9cqEqSKdbdM
uru8Kvy6fU87ESH0qgsxv8gLkJUEG9v5ntX6mFitCvNoBzzveqXDQK+w7VskhHvnZ7JVwTIgJKX5
M43kJwuo9NeNYtXMcVdhpJLFl/yQsDRbzrRIuElmifxu43TX0Bm9xM7Wpm9tNwosfe0hguaoP9I4
hTQZj3y0KxceURYE0jIJkHJ1Y/rTTqSXaHRuFePlun6XbR4wEcz5g3kYc/+gKecOl2FpUplKEFkn
zT1FP5LSpN8tQOADpMilICw3KsUfqqZxI+1Vc2ZfJbpP7CawOhGIwvpa//0U7gBGaDYtihbXjmNQ
r5Vw9G6HNiDoKCpEc6IrC22BFRJJc9wMeClz5tl36tKWX9yPEwjf+01m+YmBHim00dpvkmiCUCSN
29aU2MO4lBWOId7L5vK9jV+nWEWdBk8m58YUYcKtOBdApqDVAi0k6N8zOefSN52xqJTg+jasDfJ+
RPplDA/20vrXbWflbrUQxeEBwTovL4ai9AnY8F05Fl4OVpbuyaRbQ7qpdMxD9W4HrDLSCAqja+sI
dDIVaIXQDPfquVOxSwLG4wg3XbHcTa2XVNNeDXYkC8ahFwwurtgixgWQAcfUl6NCxXNRsmR2sdzg
zumJvZ8QV7gTAbW6gVbEKLfuTP2f8i2ioQsCMeymaRgiRIP7ucAlrqcol+CqM6puiGS7A0oaFOfs
+p6t2caJmK8K70lo1/VqYwxMTIRnUdYf0Z8bNWo4qQJPthaVANYfLWRgbcMk0NffnwhqHYMMzcIw
1ZoOrLIYG87doVLb/Vzo99LUp/d2OmsfUWuiP7Gq8zDJTJJgWsisWu+6zmvXIMqyDsqB2EvWV3W+
tlJiq+VgYzpwyQ4NBtANigH1iMXurqaFkgyHhnqK0/68LnfVXE/EsuvrZAnAg1dOY6Iifp+k+7bG
QUzM5zqxN5Kz3LVWBiY1IVUoU4ULy85U5eJqI5oira+0wmvU31MTTONG1Xexc7CcnaV/c4bvpAxb
TPsa2Y5Ggifkmj84XWbOqWKoTLEAB4nreHpL5TeqhsXC+JVvDNmLnd5NRUlW0QJzfnXpozatTQis
Zwn0Ty/t8r0EbohaZx4t35Rke30/V32CbZpoWNTAvM53gxA6LHXMhkwHGYOn/XawMGBme/IYu7QX
pKsvkRSYP0BOAQPhGNfGKOW58eTxFI1SCt00s5GRG0/RAEJnMJKVOoaZlehDj7MmyBOq3gAJ8FEC
TqRPrcH0kAB2cIknovGBNe3RZABmHBS18bTmHJRDmzYzKh2WFdmBZTR7PdtkfWhL+aYF1dH1pVbZ
1vF2fCKNz+iB8SweGoylY4zqG1GA1tF2AI4Z7uG8vKTWfVpmftWpxzYJG8VXPWtnpk9NdoCTlsoH
Gaijd5Mv+Uom+LCVkNPCzqAOjvQZY8g93xZJ6yWk1LAKE+qiedt8w9Wwu677mosGKhKmrpBfsDFJ
eS4CgNMJwAuZt8pTK/dnDFp1oMvCHHm3tGmYTs7w+M8lovkWTY0AW0NKhrO1sUXFzK7AX7ekXfaN
xD3yZPKSH9tRSf0oHnr3ujymAb+5eI2gdQU9EoBt5hYRjw9DQiczHuW95Edkt8Bik9/XZaxeQKdC
OO8L4oRepgmEjJLjuFOTeVMsBYWh+UNG3XqcNgsyKVXm3E+WkwLs6pfgA1aqkEDq+ruPbJ9P3L9O
hlxFPI9g3sm8uv05ku/mElAFzRIvk3osEzwkflyXuWqdcEywQBxSnYdfKWUpzrMOplNQACyV/YFG
olH4VetE6ysSq0hLoaH3XCslUvIFjTWYtO8PcrG3gD6ibhx6f12RVWeDCWJ08ytA/LC4M2DXWtea
NXM2cXWXa9JNm7SPs50GMSG3Sdz518WtrpuFqBKgdZiF4Xvd5SGmQwnSZI8Nbe17s3YO5mI/Xxey
ZvUwhz9COHsArwvInEYIMYwJs4KtK2W536o/r0tZDXa+kN3R72CpF+CMBYLZKstN2L1e3ndU8TKn
2aU02UpRA5eib0nj7Knx23L+VZyFdKsFDwnj02zuXAMAI3Gi1MHDg+CUpT8UDGEnnRqOSQQc2HJT
Gm+0njbo0hZ45cueUwCafclkM3eIO9lZPDlrykSArmgsLPRwtnUFcIHJ8uP0WZvVrSSZN33z1MXJ
HqUV39GBHKnq4NLClGGGAGWwvutZstWJjpaej+u7oV2EKF8fhlS3wnK4qBCcf1gXZ2ONduYCpHJS
70skzm8So5ZVr3DS7FmN5OWH7RTODuOCFIidc+53ZEB9GrjhuRcPS+S2IGB9qbpGvqsiNYt8gN4a
bFo6J7pb02kAeRxGgkHPamq+pSbNL5KNMfVVqZx+FVUGnq+oS8Nen4AtQ1NTfQdCgLGr6Jzv59gm
kxfF3fJAnE55agY5/xH1LWuMS/oQ3M59eQDrjXPM5bEW5OjXVkZB9tDC62CtoQwtm2PZw04tkH9t
JHNRA1R7d03TdTtNq0t/tu2IsZeNglfkxWFn8NYMpEq3MHmChrbzLZnsxMqWBXTzQ/MUVUgzaKLm
w4uTzkng7lMK2J05K5MSCcsGUe/BJDeRiK/nwkMyGTrq1UiyYYidx7kpZ/SzOzSDFspBnnwy/hit
UMt3MxW4rS8TPbutvyShiAZ8GRnAWpzHJ1pmxXOE6IAAUG7wWau6FcJ9uepjulu85h5YU4KXxGVW
ipPJjOfkPNuVOowm3ozeFOqf+Z4Gtr9s6kNx2+4AsxEaO9GWXbxdOIFcdFsYQ2daIwTKm/ih/J4e
8t0UNJ78cN0frBg9du3PWvJhrdGkiUk7FpSEVgj45j40oM4oCANEUjj7y6oEuXkWX00fix/fRwfg
nUr+P0ZaOl+yrxD+dI9iNQK4MaRkhwiIjslL749BGlqCStHlhcbJ4W4VougDym2Qo98r4bgd9l0A
v/BabERBx+qxPdkc5jhOFFpUq0R8AEGmvF0iP+52kfr9+v5fRqUIeFE1VPCEhNfDET6XgQrDKA9L
ijRr8aMBOjNCmXoMZvMhskLbAW3OpyWHtSXIZl0EbV9S2WOSnV+Hn94xEhKZoDUvvYjRW6eDm0bb
FpdALTq3zLI4XwH1AL/LsP+Qx+IsTylI0auYKfN6kwS11qLt8KWWX3Hru+AhCuwRmOG9RDbocPDj
RQg/uLKDCHpsQH2AQAU4uZz4Ro8yR68RYoExjQZNWG3rg5Z5zT7asnzrBohH1UZ5jF+u7+rK8p6J
5fIQRTYoetKwx2p/s4yepP1CnwRoogXPpsueMgQTmDDAoAFTDngm58aDpO84oBqGBPnYgZk9SZLx
iPCAfqYE6QhZJ2hGNvNmercrndxWE23AuDfmSBOAl+yGWlP3UGBuNQbu21J+71I9v2sLibw3jrQI
bvfL/AW+FXlMBQ9KILFdFE7SsjFY90nhqffk2XHLQFPdxJd3y00d1qMrP/Xb65uwcq2fCeQ2AQxU
LG0MgU5/rwGQ0BKBYazt8qlGnB8a9HiwJQRrnqIFgLGuJZREUtnLdP+6ImtGjCQwukos5J0vhkmk
dmxJqiA+sU1UP0h+W2nIpY+doAVoZb3wPEaYzlAAAavIXetVObYZxZiER2zqpxICz8m7rshaiILJ
XuBsaGz2k3/EUSA20rGDIuqMFuNArYKRqG6PvvxOEVGXrGwOciWsa0pBNQt5+/OjMcp6U4wYREdy
yB2rt276NtRBlouselWlEzHcFTFS2gJcDLHQvHEeASmjevWDtS++RXepN3xWsZunrgoybMlvBa71
MiOGa9AGGTxac/C2ByTeuYa6lg9RnkND5dF41G/0QAqyd/3+3bhF/hEwfzu7cglYZV0v3WnevM3A
6ylwQCsmc/YJ3BHLDSdV7ZktcvXDtI+ZiDBp7XY8E8DtYiano5E6EGB8aKkLhuXUHV3dT1UQhwbk
3RQlWdcCpdM15bYzSYtkzBJYaLIjxxpjcwB/XjY6cZebylXupc38Aooq71l7GgQh2mqEeyqaeYGT
YEOSCq3QVajavQKkdpfa/viiu23tKsyQvOEhD/+5gzxbXHaETiQm6Agdi5T5lalyZSmIp39c9OdM
lHMp4AE0h5LpVKn5zhyzbd0IdFg/5n8PAdvQEx1aEM+0ywwd2ioOHQ1wetOLiQlIJbzuulblAACf
TfQxZivOEI0RCXTAjmDCTblfDJTg7Z+DdutkicBFrvh6kAb8lcMZoAlyTXCQ4KUYS3fzeOzpi0RE
lsYcAxeTncngLC03I7VHHQpII/FDFqEKVwYVik8x3Q7LUe3u02onOz/nf3FdnonlzA3pc0dKbeYs
dI9g7IO0MqiI9ppoq0RLyBtdUmOAm0C9yH40mm8duma13L9uDiIZnNnN9RKV6gAZXfyw2NsaIJ66
cG561btimBOAD3i6XyQhCeY4Yx3dvl4LyGpi+A6QvgBBX1SeJX8HfZyePnfFYw/o8kgBC2vxJIki
j9WnFqYG0C8E+Angd3NmX/dt2Y81zJ60oQby8DKsFGARt4BacwBCRF15OhRCOqm11UWhGN33OAns
+XB+qAcjMbuZpQ07f/KjXfO+YCS+dR1MMsffDK85yg/gIxZRGa1FqKw+/Ucst6mZpGVYBeDmmRsL
78opjF23208eeW0f273oGbvmUU6lcQ8/y8yXuVMsZCjLbaMfMZNq9+j7D64bKvtm/qyfSOFB6Tqn
tAEXDilG91o1vr4cbXCFAO25n8KofL0ubDUkOZXGhSSK1E5Lq0IaMN03kx9jy7Jv1i1CoMwtN3j/
qK8x8kXJw6N2A97MzAe93SjiU1jL/Z7u49d4+MmdUE+kGSJQBnvLt7fUzY/LFnBWj07wW931YYRB
mwaVw/1eNCe5brXomzLRNA1ccM5ql0bJa1tGKFh0ftd1SCN7lvRwfYX/Dxv9K4SzUbqg6bubodsQ
jr6xJbfIKf4sD9SPgLROt0QU4a1GYPBBf7TizJQA6EPtFQhUN0oRRpvpKb6vX6fFU0xXdkVJzNU1
RI++gtAdwDB8ugDjBLrTsngvrRA8H4ZsS0XPnHURf7K9PP18TbuMphNcml5mLhq2pzx2+1Fwja+4
7rO0BxcYj3kuS3aKtEedTm5l3yqi6H/FeyD9yorvKlqHQQVw7iILC9w/1EYCp4cTzqXPCWW35JiI
LoCVxToTw+kxJNqQdg7EaPEhzg5jsjWi8LpJry7ViSbcFbOokt3GeVl6oGrwaS+7Tfx0XYJICfYF
J/5A6uIO+QgogboL+us+k3FwjebtupC1k2kynGMFb3SbUT6dS1nQ6YyJI0jJYt0F8YYbJQVwrt2q
ukVqBvImw1/6oKm/T+R7JJrQZMeQ8/Nn0rngKpe0McNwIeLTMdv0jvUoj+isAgV2rJkBgNn8DA1N
ld1vrmvNfNo1sZzPS4ssxusbSi/aQx8dCuM4KT+07k1bBAfqcg+ROLAAPAYIadQw+RbGEpizZi9b
IGKvZVA0kfa2NCUAZyeCxOjlOqKPAz1hOgg7kDS4iPMH0g7VbGLGsMLcNjk2wIprgaym7eQBg7V3
FRUUn9YUw8Q7GwrQcQr4Nr+pKU0MgFu5V6CdXfmeJw9S/+P6JglE8C1+BjErJ6ohojHIptNfNWL6
vWiEZ+X9apvAvwMUlI1i2gUgVKQ4A55IGElaQObyaTde+em4zR6cRkPnWm/S0XzM/Xp7XbVL53Eu
lDP7WWosSicIbS3MTgLfnIo8+UpMAxGAqIRJoMkJ6fLzc90OQ5ykbQQRQfU0hoVXhtmm2jmHYtej
XdcDfmv1bG0a7566ziHbOAfR+Pqlrz//As4Jl7pkVnKKL7BGAFbvDDUYtRF31vP1tVwRA6QalmAE
gQNzJueK4ngBnYCkUJB8N5y9NoWW/ERELXpfbWHnLgNQabAQB4S0mA/9it5OvLHcq05bFiUiUrd8
yJ+V0Y2DTPGQ1nHTm3QT+YWrxV52HIM4LB8dYXS4chrO5HMBTVssag8mKFQvb5ZQ8YtQ/6HczqHq
Ft/t4y9r8/PX9WVduRjOFOZLfGic6srMhsDozVBcKnv587gH41pgHMkUKp9o+3QFIi/dMgoeDhrG
0NLOcp/cnZrJs9QZaB/GA0p6zO7a2/ERDe3mwWyQPls2zpviodMk8sAJLCporlmRzSAeUMpnmV62
/Cfba0izqeTgNMOQdlS4Sxs9FDK5pYvU7xSQ1gvO/5qip9LY15xIyy0jWyQNg4NV2uau3vycquJJ
jX/Yi7qdh8/ry7piOWB0wSwGLggDE5H8qmZNErUtNtKpQUIr/5xm4prN43UhKx7NZkdQAQAjOKv4
HPmkTENtOQRxKeuGclEctO4RAtoCq1wTY2qIVoBIhP7yi21K7TKzJIonNhL9IIRp7H8eyttIXACG
GeCIGFXkuwRSJ5VKNUejy1L1vmo9Y7jYTURjdWtbAohQdKEyWRgFO99/3SrShtootEn2/diHBfHR
znd9Q1YiAlsHBABQXTG9dFGgnROnVNpxQFtKFObLa9JRN8PUD8q0SojZMRQXStHx/WIH4nwkbhxU
STCsBa34ul6ySKWTxJgP0dCdvriyHs1eGcnR3aRZsHMrQSYNi9nonmWPxHdoQt1WsdG7gtQXyDWw
8lLv6VRCxj9derqjVNKfy6jHaySVx2abNVq++KOGgEoGy3uyIbQA1vGI4OrQd5QcUG7sbltljsm+
sVL9zlxM3DzLvITqMCd7Uy3lN3WuMQqR2v2O4CCmnqJggtPVF11pMdiSS53bxo75Wcr1FC66Pb+n
0mzc131UPiZSn780GCTf6wA/DA3IuG/s2Nw3VaUmfjk5441emObriD6/jZrPCZu3oMPsK7FU3dap
PfqLXIAhYu7k8SfibnQeq7ECQh0T9uZ2FBBQtOqGZY/eNBrdOZKsfcsmB/xH1NGcAUQ3Sb2zjGR+
bkiXhFY6OrFbKwOGIGhubpJUW1IUq+sGwL1kRoPoAt6cbwXQw17zdonu66FP0TdmGS1giqTMt5qZ
djejDjwxpKOTal81eX2DbdTiQHPy+bfaqnXpLjQvn1KiNkifGbIcVn2ffvZDC8YgyeoqJIEsi+RI
twEsSNXp8KNe4jFxx8TO3pW40wIMletgDqwK7aAnPbLqgxmJxn1ZEoE3PwhXkHnEoB4mSM9PVYpY
NZHaGm/+cvF0MKao0rBZMrDUDI2HKdbfmSTKM6hrDgnDNSjVIcCHw+BkjmXbJvEAvyc9IkFVHV5r
UEy45VEH2OntuAfdyaNxmwetT+7K9ySwEYapjBH0+mFf/QoMoQOcFkDHGKA919yIYkuvShx2LQ9N
oFaTSRh/rFyQNpBY/ojgriyNRlNtDxDhRKFBXPU4e+/II1uueudUvnbf7tJD5zo70cUsUo0L75qq
sOqBQm6sofmnwCxftfv/LR6XmxpmhQBlhHlKnK8+vZ3U++sC1kIphBSIK9AA/NWYfr49A94fdTXM
iB1rVXqzRsv6USUxkoitXaHq4yx9EZaRAzwEvTTHxR2SKFV9tF2Xv7pYy2C/ab9vUjqKJt/WFvf0
OuVCgyKOJhrruE4p+S4hpDUTQXF+zWpOBbAPOAl07G7IaxV0bl5L1edcrTatAzj3ubmp1H8h6fRK
5V4bTlnBo2Row+ynt9ww/Yw0fldRNLGIoApFlze3aHJN6oZKuLz7eat0Nz2e2iLk+5X4EAMTOuJR
jE0YF2P36TirI7wZotG8CkujDsuN+Qh08UCPlM114xSJ4tZtquUynyXkvqMm3QLSvyrQljj4g3xM
/vHckY7Q6kQrbuEmxYrHPEKhAiOC/mCCcE/3i/pZl1u/kkzvul5rlwEI90AUDVpWEyyq55bXxvVI
egdLSBsv7VO3STxN3zqd5hrTjmYio1gz9FNxnKH3Sq7PFaiwvblEtX/0Z/kzGt2xeL6u1UqRgNFN
oLAFegDdNPixBbDKdAltRjwDAxJYW+fxN2rIH7hyOtSaUlfbyFu6d7bNK3V8UW/pmuEjyEfaljHz
XjT0mGQiRmFAdiINLnq7bfSJKEsdXFdRIIV/d86A0DHTGTdqllSunWBE9cEk4XUZa7t1ogmfHCkX
TCDlMzQxGsPcUOC3oUCoHIGrqqCsHGWP/z9x3BlLZ70t+gLiNO2jsD7AsYjhs8lNspfrcr6StXwE
dKoXZ/RZW9qKxF5h6U/nSUau0V0OSJrh8jxYAQpawF25tcP0XSCWdZpfiEXYgTAI3VHAVT0/ax1c
SBcRzNKMuEFLA3PvD0R9VGakcVM/qcNhFnc2rJ1v1iBpsEwBJqk5VZ1ESWjMJmu0umq8ZtH2NSGP
hDYlSM9vRxSZJUfQNbXmKsG9YEJF2bHQonWuJiJhqllsLlSiOgEw5p2RE2C3ppW8a+z2f0i7rl3Z
cST5RQIkijJ8lSl36nh/Xohr5ShHeX39hu7OTlephBJuL9DdDzPAySKVJNNERnxAAWGtl75occL2
o5UO4be50JPZ1LQqEzw1+SAs4AG0aNwlXaR9kYQroVvSkottipGUla7AQlyA+RNMSIL9F2nFHN2L
T5wlJkgT3Cw09nlza/Fye91nFk45lHsBHobMAfp089E5BYBrmzbAD6tJkvrGqIaeKaseSETr13VL
F3sI9iQgaFH/mKgE8M/5V8OA3KB1rMlcWtcOgcpp81PSRyP6Ya6R217cKpOlSbEb+S+mh+Zfq4mb
2tLyNnNbUKjGau3p0c5ExYyvPAIXrj+zM1tRXLEGFVGsSLcg1tokP2xM1oIIbZMI9mlweiiSNcDg
msnpc57EcVbWoWI1wiSSDBCieWH4VA1QIM7BmfAjhKbt9W+2vJPACYIIiFySeQyY3BTE6jI0pdAt
ae+KLnba6NFI/jrQmrbSgGdMpR60fGaFmBFiWERNYagS70Z6q4iNRG0hY37ZRStrWtzCE1OzRyAr
emb1OkwNCoiaiEPSxhfiEIBzKEmOxl9j2GYrm92PeqSHKpPTFoK2Lgn5TdB1u+tf6TIYmdmYOWIK
bbeINtPuDV+Z+TRoIF/pHXs41PFBjpukA42TI4od+uGKMbhm9NqxJ7N+QKMK6PmXlV8zbeDZKzT7
NTMfjUmT5yrFr5EtKBpvIF7noCLptMCJF+YN49Ih6gZjkWHmr4r1XuINJuOoSWL2EVPuaKaeHxDF
LJPAroYM6C3ymSCMAP3gnQIiCFtLtgOD6HMGVJD8yphALMrTtU8x/f2LxYPQEfVdApWj+XOIbGHo
ImUip9RMjJ0Bmgy6xax5VU10KFJ9pwDn1ab8GzXlB1VXHsbLJhpWD1V5VF7wVBGMup6vPteb1hQ2
Vt92711mepyAItNOXSMo3zgjeyu3/KKHqPDQ+4GRfHRd5nOzPsoUOnfX3WDp6jj9KbNjZnBDh3o4
NgJ8tUUQ+ir7pYe3ahn8mx0/NTQ7YFAEVZGSw1BpFa5I3nR7S9QC6lkvJmqbClLdtnLi4kEPV3Wp
L+KtP9s9PZ3g61ZRUjjfbgaq2rZk2O6pJqIXvmH+1NVHcMXHveEn8X043KXE/zf7+o/N6Xo7eQFG
ipPVlLAJqoqx9AlIT4Rnxmm3lSLqP1tWdE/XLS493Fjof1Z5QXnXjrIRFEEk6M6hic5LvNzWbRY9
pyxzUdL1rlu7JD//s6kYQIQABaKeuYaUAOFK3qgq/nZoO+HoquqjQYVTWC+2+T2e5Nig3k4/cn7f
/DXR0bnp+dRv1StGYg8wXZf9BnQjadN4qY4aeLJ2Ry56ziQvZ0LvHkHCzHMs2SujJLCU5m8h38jB
JcEtKs3gIj4A12aN7rhGsLd4NaIB9V+bM8+xxlFkWg6bJpR2E2sjVOoq/GjHG8W4McvtyH1T8SLt
28oHnQ7g/Eo8tTvrmEatrTRCg12MiLiS7WV9Z5i4CN26O6YNkOO1x8UG6QmGObi5NgOweA8hF0OP
CsStIEA5Py9aFQ8JS2k2yfi9Nl0MEmsI34RvQlkTip/+0sU6TyxNv+TkZNZ9K9S+g6UcLGdFGHp6
G20K5a9prOGkU8gOwuBJFOQCgKa1PXhcNCxIQYndiuPAsQPcORmlX4nWrIw0LG0fahw6lKHxL507
ql3KVFNUJXMVkrngAnJYHYJ9v3zkdE26b2n/Tk3N/FNHFybQ0Z5BWSOVXqKDahUSl6ZXmGsknpf5
+bSHJ6uauaQFYoG2TWEqz24q8kXYgwm6xPIYFj/Q19Ih6q29aXxH2vc8edJ6APW31w/F0p168gPm
xZWsBxwJ018IE/KfaXpQ7aNGY9cmD2m01s2ftm3ulqemZjFBW3JasSDI3Wq0fifhW5JhuN9svQJN
GLsINy0VK4tbsogN/u+zONvdcIyKtJ0eDIP+jJWbpHAUnjth7+rqbSzWDviS2/xjDffp+bHjWjnE
pMD7b2X5IcqrXVFxBJy/rn+wJSvQtcWJwzCqAdzJuRUlNpWkajmcMzP2rGpemyL0ypb7180sHrcT
M7OoSbdDEWkUZhBF3tQ53YwwEfXGTqZkBaq28JUwfo+pSoAXTRNjKbMVReI/LmixrvIFp8zr1FRi
JMF6iGtF9QzZhw6AonIlnpiykZlDGhBRAsc1gX1zTiqTFY0ZpmmYowsTKU96k1ogRrXbFSecnGxu
BSrOyCdx7dsYFzxf3ljqPE91JMZp+QbNJDU6DqNT8S+bDQ4mlx1tDRh82YIEyzrq3ID4gzd3Itk6
t1jmLUj+SjV3I7twdAzRiaZ1mtFyhwaluM7YMTL6EaFOYih7vdEcywp8o4629Qhy86C7izLgsM3O
H03rRc01x7bFVrBkE7PEKzLmJiDSvu5uCz5g4hvo8GoEIYgNzn/ymKCeIBQNujwWwmThlLZvcr9s
PgO9hJ7AirXLcZAJlgJoK3oBKFyDx+/cnLRRUCCTOSvFXM33DvPcaEeZxqM17rTO75qtYrjXV7hw
0eIeskACiuYe5hxn2YGR2zYVI81dMDJ4UYAmn+XnwZ20jyWNVta3cHjhAAzPJNiMJvTN+fKGvhNl
X2B56Mp7BUe8Gjsi/pnWj9fXtPDVDAzDo+uAsW3MPE9rPgk0rDZToqTFmvp6axDU6sJ90L2QBBlm
vbNw0///zE0/58RcrslRtaYt7IPXnIWOxu7i9j7kr1nXOum/SaqwOgylT60NqCXOdjEtyqivVDN3
QTojbIho106caF5F3iLbqYz9mN/m3Lm+xKUvZ+Gz4QzgKIC29nyJAWmMPhRd7rbSq0F2mIlf2fDS
qXJlKxe8EWQG/9iZXe9ByqBAouFSMuxdC6ZW0zEUit6NK4pVFNDk2fMLEO8UeLUIQEDovJ2vaQh6
KWkEW5b20NMHpXcJyhHQ9mvq1jHYxtK8vNhIALdifWu3v67v6NJZh3PCNNiA8c9cMC81rdhMh/6P
k9bqj6T8sowNaXcFc1UDQJZmK/qVczHdVhcrPjE5c9Sw5n1WmfiKJgQlxpE9p/raAM3iBzwxMbvB
QlMfOqOFCaUMj6UhN0pQbloZ3RqJeG/DYQXdvZSzne7iHHtNTFEVdo1dtMrupwzvLaFCpy24R0Xx
AKHrZyWwNwxl35p+VPZaZLWUip9Znx0LlrN6KBhWG1b7pPTLGIxPxZPS/OTBmx0e8+IZuoBSfyno
StZxidTAW3riPWx2UCKFkGywYVmWsadI9M/q8GiY8b0089eqEJuhexr0cKsELZjwnwcdQGCxcp2v
bv7s7Uh0c8i7ApuflD8Ff2zKzquZm8b3bemKdp+NyNbfqzXg4+JdNHWVcRUBRDUPXIYhUPuMwmqo
eVn9bFUPvNvE2UoQtvSGgIHp/6zQWdScxLzJFQNWDIoIqUGsshm1HTG+yIR+e7l+GSzEYigbQTll
InHB+MXs1ETWkFENjF8us1+VLNmaxdvAlGepgoczN4+xAfS0sSZAsmJ0XswBg42mdDWMtjkocV4h
Vhej5BBCv0M9WkHkmGv6Y9OFOrt+MOKKRijY8sBDNk8RMGTFAiIR/2HGu6iJQ+R+APbu+lYueMeZ
kdnBMFIz5TV43d2xf6hRxwHTJaRPsH0rL9XaYma+Hym2llvFZMf+DswqOgvosK7xdi7cpgg/MbmC
KgYGlOeunpWYREzQqnPRWaXijeW+PfoQNkW5du3jLO7bSaQ7Ww8jGIDIVZgq+P3Y/iq7Zyt4NuqV
nGrJ50Ckg48PiM2EYD9/c+0qzAm3ESrlaejkyZ5pr2H+Yfe9Y9Q/RqAvcWf8vT8gdAegB088IIez
ozWUpoByCywCcesoNYeWQHDUwDZFxF9DaxC9n5ia1yzQc0iMMplMgdAeDEA7hbyDI9EZc/vh+qIu
xWH/mEIKNQnOoSc4i3ArUIEVfWDk7lBL8TPjQf7dLjTloyNV8VxZhBv+kIsAtJOhOIpxtI7mAEru
raaxcF9CUDV1CB1z7QHoaq3xozEsW0/V03Yl4li4RdHIJhCrB74b7abZ7hdG31fNYOWIqSCqRTZm
9WCAjEhgJlTPQ6eTn9c3ZunAAPUAKABBlIqG/bl/BWZTtEUFe2FdOkkOZPBnjwDSVB/sKFx5/hbX
hrYvmvaoxF80NxQq80af1jaWUgPBbDj4xCpuZVBgznIs7hKRRzssfgXysJRGQ5MSLbxJ6vMyYwuF
XkYoahYYOTf5mw3ZiCcroNrzGPVEc/VW1J+dqSc7QlPjd2k07Bvrw9avWhALOj16PnuAqI0PJCzB
4IA/xH6y48RItkpOu84zyzYMfdmaybsRQm4tNfXKixWp/Q5GHfUOTQu01VB8odoPhmfMtEFvC+pR
c0A0L8Cj0iUAPxf5J6G3hEEFw3wsyCMhvRf2h4r6aEled5WFz3dmc7oQT7I2ao2ypXZVuIpA01OM
Xjp8m+qqhhBODfhujXb+dYtL3cczk7NT2w9d0Ft0Mil9FaxcdAse76kHq1m7QgNJXLFnwS3qTHW5
yYrHgr1d/wHLSwaZGVSScGfMwww8tuBsEg1YFtXbIveq+smu0ZcDRzJ6D3CG69aWYlQs97/m5gFG
gpGhgmv4qrEKTCPZ5exuaPdN6SqYTpsEALj5VoD5D00e82cv1zTcljKsM/uzxwaaqmBnCLDcYNzH
kI+O3sFJHajuEL2G+q43PoogXlnzQlRwZnJ2/0CzG02JaYcJeQzbXyp0C5vf17d14Qk9MzF7qIu2
FWOvYldDiAznwGeo2sZAe5Wlu3T05PRl/esWFy5VsF+BKkQHQxro8Gb7qHQa60Z9BJkxOww2JEFt
h8nvEd9aq99syRTyfwicUFCtogdxfiiZTDGKEwAJ2ytfeeYZEOOxEzDZpU4/rkFqFiIeTP5gtglx
lcYuahq0BpsOiHqgg5uii5kdEZv6cfyjLXfXt2/JDzFVglwCd9uELJ4de61VTd4KrXBpYwC/nFm0
EQ4VNPS6qs5HZ6hUEjqQWc+OpmLXnZfGGBfyyqBPV7DnS+6pgbwWAgWQurwYQW2DkNvZEMN3Sgz5
BOB3xQA9t62V2HjhK0ITQ4NuA8ZdNbj8+VdUqWrX2pgUaKQ6AozKKnlG45Ql3/U1BtGlwwCCDF3F
5BhK9HP+nDbDlBEF9aFrg/kyeyuG2FGrA4j1UqXfpnm4x8O38jUnb59lMRPlHVg9GYQbUbo5X5yt
SFmUWo7nV/2tJluEtI7WRA5m9Ns+2STsM8/fAv0tztZoWRd39R/D1iwj7YsmUWsdhqnSumUDsgPF
i9mDwb8R0Tplt4n4gZVbY9xFzK3og7Q+ouBzzO+qVSafhULS6R7Mb4S+HtK2MfFTFEW6Bpy30wAk
ggqt+i22KleXO5Ieg9HLBidQgF12edb/i5sWmTLFuAoes4vJA0vnekD1En/aZn5s3Ich+FLyz5WP
vRSYANc30bhaiEHm7AHEqknKTVhp0Y3oNoJ84+nWnhxZbuLhIOPWNa3mb5eG+w9dJ5weDFIjfJ7d
t20aS2aXBSYdsodx9JLysVmjs/gTeJ958WQD849/auQQr55uipPox6qRBLR/hOq++vs4d8ptu9mU
TrsLtha8xxt9v/MGUPGl3trylm2bGPrUQMkLENj8BJmy1yIbc0zJLm6c/jnbQI0C9LFgEapdxS09
9ms03fEWRFjoSN2stdH/rO1i7f/Ynx8kNY4Knfaw37j8ETom0qEu6K7dfNv54NfuQk9zn1cc6eLw
Tvt9YnP2TaO+jZuQAuAOusx4D9akg/Wh5M530B786LF4L/R7n78Xt/HKXXxZo6QEHxpvjw4ebDCc
zl6fguRNgb4StLajd4u7arQvwb0VbA0b85jKQwsBl7J2MlMFa9X2+qovXtiZ6SkePXGyou61OtJh
mlj9vtcgxWH6ffs01iuZ2GWkOTM086gacA+ejTBUHPWfcjN+pAe6129l7Bo+3UQTT+f1lf3J5c99
6GxX5z4U1xWNhQqL6uDSr3zXe/H9cBs8tTuBocre1VzDzR7VTfSqDY51KFZ2doGZ+Nz+zJ+yWONq
ZMJ+uFfuwYz6JvblW+wlR/tlCPxxZyUOEHAv5G5cG169iCHO99qahbiaqKGBoIXgIbEFyI/fw6zY
1MrK+qYPdm17ZxGE5FEXVx2WN2oE6NDKgYzaU8UwmFurbwFSpRRj4lXH1g7LisfOMfg91pXgYcFn
3bZHNd4xp3SjXwNzms4h953XH8gNGgqevlIAXtxUDVg+UDpAjnIexxRdlagjxaZyATmteCvzN74G
6llcG3jTgB6HBvRF4ELKoFXayUbJzHbXGewXhGXua2UodiD53Vw/IIsL+sfY/Hy0TE8glAhjof7L
UP0RmJqArjjJZWA9ueKJkdkhsEL0SU0dRqhy5NRrUSm3Wj9L9Y0kh0rzx+IHUT6uL2xlF+fuH8Yj
GzQOm6DmzTwp4lujHQBZYLkC/nXSrlxta/s4OwipisjJypG9qvpjyB9KIMbzlR7amokp2Du5pUOQ
rI6o9+NT2d9tiNJDocVaBSEvbhvoUlQADQgkJacfcWLEGAEJwGhG4hrsVtFQMrvNqVPj9dd3XOyN
6MVSAuTmoKaBWt49BZ+W6ZB6rQAzOcTFtXLyK6ZfefIrWKYX0PXCr+jlXtUdgiEAJH1W8i3s79PG
gPyqZ4Y+a9fCrbXVW+d2Q4nBz6KC3SF+JqZLkt1YRB4E1K775uKBwPLAokEgAImJ3HM71dhAMY7D
joKRJYdiHZoJIWCee4RDjSYcMIOpap5S6QdoEV83PrnJfG//kI5DfRuQojm1YKnHEfQJcrhRMNzp
SuknYq3zN23ThQkVWfkk7oN4ZvbMlxE3Bo1geUlpH6ileEKt3a7Xv8zc2gdrb/xlexPXC1LV/5hD
r/F8N3vLLvOBJKAOCyvX+lX0mhdwh1ZPhQ08EsYkAMlNM5B/rFWWl9zl1PDsXjMjtRpIAMMZGLdK
3dwHkdygqP+EBH4l11gMDykyZxNIEgJlm5lriqbqmyyCLbuC1Gqrj47djE5mCG/ARIZR9P70v8tK
v0s0sYPzeaO90hRa3uiT3zCLE0sQj2Siw29QrJi/SPDm3KRmhux2zFs3U6E32CnBuA16TOwUEZH3
aS+3tW13ayn2FLtcOBjgV8iygR4CD/X5F9dCkWJAGz9ENWOX117b7GLrh1JvEmMD1sHc7D0wvrQy
cfq1G3LxmwPSj6ITpukv5IXIwFgK7Av2IPqCpnui/2STeN5KgLN016OxyyCniGo7ZnDOFxgrva7k
hZziDOOADH4XQhOnG75fvwouC904OWho4xKCLAjwoDMHtkQRaXaMMIq0uGJ7br9llpKix4f5P94I
8sohAxtjgBnZe/e9L/KPqrIeS8ohpJnqr7ym+srttHg1gskTxSjwrmAKd+bnrVDwMMkUd0eV+lzn
TxEwdfWIYnRXewmPHmmD8c4+9QOxEjEsxurmRLwCpmcUxObdDZKkXQuVG5guHqTZbyNJv4shATTs
adRqMO6Ev+wEaSF7bTuMgRWfdYxXqJOg0zUSBGrEMdnn9S80nai5o+O7TC0yoA3AdHXuB4NVlWU9
4LKO+viQtI+pPmyh1Ohw3t/lWbvhyZpW3ZJ/n1qcpQ1Fy8QwjLBYxGPp6AjXKlV8RkaNbumaKO+S
l5/amnm5ptRjTzrYShBNMwxIWsVb0e2ub+HSY3RqZBY2SUMJwdsLIwPuxzgunSiAzvCBI5Ffqzku
ZUOnpmbXUi7qJoRafOJWNXGrzGfCsaIvngQeQZ4HDimnaFbu5GWTKHthrAG30Rx5EHcFEJQmVqfy
EpZiVyZkPzDVaUx2x01IOqf3iTKu1Kf1i3obLg7gA8BviS4uQNezlQremAoRuJ/oNnqn7uAgjT3m
t7oj3BvFH1wOXsjeA0zFS28Lb3T4y0fp0n1/iF74R/mTrnzjpZgGU/sIp9DmBWph5khoBxpgxsKl
jHqRAx2kuyhYjdkWnRVUzAzVawLRltnFlGfpaBiiwpX8SJ+0TX4I/JZ5ACNujG2wAbC5c1yx8gws
+e70USG/aatI7mbrygvUDvIKgoeZaQ3FQzq0kIdKcGsaXiSKDtPMtfFUVbklV8KNpcWClMOAVRTt
UUQ/v3dkkeKth0KSmw73ib6pM5SO16LEpZsG8/p4RyHXByzQLEpU677LIqMDyVfzTRnvgvA1Yq+m
vbl+/BdXAlADPhlG9vGf85WMVj8IPKc4IHb03DTtWywxQ9uN/nUzi/GZjXcU0r3wEGRP53Zqxnmg
9pjTF+zWCH0T2nzZZpBb2Tyohp9rvo5EyTxq7Uousbi+E7uz+zrstSbswnG6Q1GfTeK9Xj7lqbKy
i0vv0OnqZo4YBxF0ITvsYmjRwpW69WsyumMRpsRIkVmbqGg0r8yyv23+456ZUEhsmtzHmzzzEaPL
Sr2qsbpJGS5K7ZvWMr1hVO65kjmZpmxM8/f1D7l0lZxYnOMJeZ1GrZ6puEpAbmnHd6xZ41ZbDHFO
TcxcBRkeLc0AJqDj6RYNTpYfBg9B916YEIjZEVDn8TU0+tI7AcAGun0U1eWLd4KDl6YaYwNu0gKc
Znx2GQDNSYfRvvoukv2hpulR7Yb99c1csTrfTIr3PWlbWLX7+7G4j5sHEr5J5aGiO1mCbWTFW5bO
wski5w0ZoI0aEIDDXBc/5+Im1KmzOpi/dBJObczOW97L3AwIbNCkcgBZMjAH/0etaPCG2h//TX3u
1Nzs4A2pnQylCnNW+A2itU7W+7JZ+UpLZXlg7vCO46ABfjfnGdGToC4rBBJuMwgRbTTSBp/QBzF/
RGPCNizXsmdw9SV3Vl/LEUyTgXKfZqqJdkgSdMcQVLA3aNJ3w8rrt/A5/xe1Nam4QgphtnY7YxHg
p1Nxudzz4FCBsAY6iSsv3dJphEQBVZFSI3y4AB5KMcpcb1EohISZcQQJP3kIUuNG9B2SSsm2Q0sw
zZQEt2gNDaBYyv+e0n3Sj8W8LaANuOTmJVhpWVWRCiSz0Omx6UNuY4RoZScviTXouY3ZlaO3mCtk
qJm7dRSDHWT0KQBF3ah6Fpd+HSlHUltO2JoQ5S3dRMeIVgopwkxzkrjfDZnweqgU1uqXhZrg9Sti
IQo4W/3sPNlWUvJqKpzKwGf6W9fgDB2CtQ7Xwq0O57Yxr2VBcREZ9fnrbLaiQhkBWSWRvxP5EsrX
66tY+vtgegbTNLrQkOyY7a+ZI4c3Lfz9Efs0AKaFB/+6hUU/BaUMhpfx8wHAm4VkASikayNAcpGD
e6Te9ZVvYxjM+qSh6mKwuMccRbQirbdUH0C96R+b02V4UoeVIcAcLcvwGD4zzRm2hqM59DPfsrsR
Pee36si8tYmJpUMPxhEANsDBhd2cfSlh6mlN8yldU47C3CpI2rK1PuTCs2Se2ph88nRZIOBW63pa
VulpKmpE3pje8uhVtRzgtJq1EHTx9KH/AeVK0Exf4mxiHlpa1SM9aVygd18hSj6J97Wu7aDxeLTv
VXTwlZt6A+XeldttcTcxfgaoFijG9PnwUgVOJbPRkadF2oGGh6L/sqOVXHDx9QArwX9tzJwkzxLa
ZAESI3VrOdEu8MknPzYbtg0d8ynwtJUK0fKSAIua6lbWBTgyxbhjGI5Ykq3hVfjRpbdDvWLif2kr
ZnUXTBNDvwijlkj35nN0ddzLIYmUGNwEUfkKqXTju6Em7Ru102LXFJx8iSpjex7Fyp2VxfUhTrXU
j3WD7ji4o/dBLOtP2nP1WxnnfKdqwbiJFbDXOEjo9G3eBnzTY1rvoJpjS53RysbPZKipawY9+Hza
noL5RSltCbRr3NzWkYCPVObEPNmQ22qwlHtZ8r52VHsYt6VWBt9IrIlbM22KR15U/ZHGUf0gFNmg
KhUWDEiGlPWbqKkCL1DJd3tMmhhUCxUnGKUr6pemiSK8Cm10Z1jSqLzIiGJomGPkWjpZaFU24PFD
9VabCd1i47onPCnBXjNKzWccuYDTNDbdhZgywswwkNbHSNenX8bjfQsWYI+UTZY5Aw1jL2N5tylN
DJ2pWcfSbROUzQ6tgm5v8jQKXHUM9ddAjPahM6teQlst0yOfUzEUoB5S6ZEUKnSLOwZS4qJSqwrD
yS3ddKnQMes9Kp+9ZqbKrm0EZgQto2Wb2GwjYHiZ+ZFCrO6AFoLyEuOJ+xq5ze+rooNoqBbqjRtB
aUg4UW2BSVQXAYUCtZpo7/pIkOoHvXkj0kb71ghJftE8Uh86S8R+LrUIOSUnqQBNTy7eU3DdlW7A
8gnyb/SHWFfSt1hr232eYUZSdgP4nPOouQ1tGxwtwtJvuTJoaMDq4d7uSXxLIqP0ZA4CAqdEW+id
lcR87LIAMhCskXrhFNQWHZTLgkBsMcFP9jmp6sck1ssN2EtZjVlIfTgoXdaBHjhUfUuRaCrZSh5s
O4xaAkoTGeLBFkF1J3gZF9ADmsIc1gfPECHKnvJsNHMPTP/FvsnL8jOgZogmuya7bxQKO9IR2jAa
BxKK+iNOLGUTj6I48EbVX7Km0PmedglQ9QkZH7VOB+dsMhggaVGsR8Mq+b7WKgOte4oePqa0S65h
ignNE5fGYNHciqrqH0XRDq3TC8aPnaGkO9B7NzseFQoQXn2Zf88A1HnRsS+hU4ZSeQ40o8q8zGrF
Sx7T/pkEtfbFCgYosQDBEUZx4uwl09vymyFQeXQImJLBy5OE5XveCfYIuuQKQqeFrm8bhaY3dtcD
oNG0/UbkFaaSy4FIoORk/rtvu97XgHh4IWaUVq6w0VR2UpL3hQ8Ks/BZT3h8TCMDbPQB8tcXMhBl
k/NGDx01V0XmhKBJftMxKr/nIpXMyTrTvOkKwu8CvcYBzlVIa+rjQPdhWrQ3XZeon0M+kYAlJcVP
N2yeekObW3epROHL0eBl+5JHYMNvTZkM26gY5YFC0+BhiMcGoGMalvvSNpNNZkDmkhtjKFGlNPqj
gtjrJwbqu9cC5Gb71BbgnOVoFtxnKGMAbV6GXiFz+S2weXiH2xBUVDIdvlspKcFmrytIITPMG1RW
AXjaiKm/m6iNkN2xweTbksbpc4/reqPGFcHUrkaDfc6KcmPrdnJLizx+UvgQ7sxQN3AckgIHyQxr
P9Cz/kYMY7vJRzP5TFmlOHQIGz8dEmvXQfC7d8zAaD0pBwvNAY1UJagL0Zamg2Xft7Ts/CjOqJ+3
idFtC9OUzLVTijEfCD9XzOnyqKw9ElYC9BeZBHwF5PsYPWqpDjo3K6p11wqsxIeKh3ixYx2l1Ay8
SkABUwMsR2NFAbRmapX8DiErFDh9XtZvZc64P+iy+LQor3dtKJLNQEX1CTqYelcalgWdiab2pSUL
D7Dq7jXMlPGdao36u6OJ7VhWkj8CJmYdg5pVN5idGfcaHPG1SRUg0q6HlIuh91QYAzPnhPCbRZQ4
gRUfKrykKegJS8gTCWcoPagnrIT4Sy826ARQmzXAb4ZL7Dzc6kiM3DJB5KrzA1F+le3WFitl8DUT
U3x+EtGpxgDN7h4mGvuZtZHTSE8dVrqOazam///ERp7IFjRGiEzt/HeZ+El+3xdP/+aL/LNTF4Gp
3eAxwjIKXBWl8W7nXzx1O7lW3l1KV06/yOzLRxoJA9OAnaw5GPpr3P59IQZ8Jf+sYxYSKiUeZ06x
VWXql9AWrIw3zX67vldrn2MK8k8+R5yABQCKYUhpq0PcvEv2nPDH6yZWtulPSnZigvEMwjESJgj9
gL4yvOrvIT0IZBmoFAyUU3D8z9cwqE0yqCkSg1Q7RL2vpJGj8rUkbjpe81j21MjsY7S66Cy1hhHz
Mf1W3gV3405xTa/ZgPWicYtv6u76ri1mjacGZ18mEYCskmlVnavhbXsYdw/tDaBXD/r2lXnqcS3J
mXbpYoG4FEFpDDZ4Nm+Wq7ZCSlbjHhugZCm7B1t5bIzbwL4HOvn60sjSlXmaF8yqFToVvewS5AWG
AwjrRn7U+/vOD2xI5cYPpme50DrsPuqD6bBtAbVyPBGvVHN2HQor/vXfsoTGOMtRZtdqCBWZRLd5
7Lb60xhtVMBBNOuTsHcVqEEsXYG+7bCh7ea63aVDAYgykPzQd53m+s99VjYY5dAmxKBSbUsMhwm5
Ri6ymJ6fWJhd5pgEIwGb4IKsGb4K7acA0o2p3DF1dLyiH0yIB1qvzSks1leoamC2EYgIDL3PzmIV
V3qlxX8+LQErgmOg8LCzG6d2g/vo+/U9XDU2O5NlZcVNr8BYYqO2Fu2NdtPg8NvGJgp3ffTOQThW
/l4xOjnn/JycrnB2LnMZo/ifwmgIXv+d/JkeUFZ26Q/Vi/1+m72umJvWcGkOyQb42w30+WYbChWG
MuDKBC55lEfdE/vvkRvc1o6VOpFLHvim2qMJYd8F92vdqiUHAi7rv5Znu8vkGAZ8clEpNsVe/A6O
6g/5Fm/XpKv/UItdW+JsRzOWRFyGMEQNhz3nb5txGzmpEzgYZf6Z3hpP4Xeke3dB5ph38tVeuY2W
ACvgn8K8i4EpPID5ZlXHCkkdoQU+6G3+VN/bD7Rw7G2JMMtlLqQDv/KH4QZJNfPS93/zbU8sz+5B
g4UgUJpcqf6wDeceYbG2NT3dcvIfdugMG+lEXnUTfY+3YC/X9ivWFx35xPrsCoqgdJchcI7d8q1D
Tra71yxHvHVecVC20WZtDmXpeZnmijDDjc4uqmjnF15UhYKYE5I453dR5HTmpi62XXXL/5p3E0X6
U0Oze68dIGjdTgBfRb408kMP9o264jJLl/epiVkMG5dwVxB5o05t7fsUwAXQtF7/OEthGdrs6Cfp
OsiS5pNYOUPVjkw4RdbddAOGlHxmrMCDlx7hk4bJfC5Jq9JK1Vq0DJTxf0j7rh25dWDbLxKgQInS
q1LHyeNJL4LHQTlRWV9/lnzutrvZuk3Y52kDe4wuFVksFiusZR5B/rxv49RVytjREtW9rs3a3gMK
7XdowW1JjWdoVERLaCFvSLQNmWkT42FON6UlkLR6JaCXhpCFAxeUd5wvSbJcN/ocooIHcMUrHu6f
ft86sepp34PH62qtbdKJLD6wVZUqqIsEsnrFNcntTPx++JfYmYKWW0UBATAinDpsNADcEaCZrq1u
dMCVt7lAh1Ur+COAn1rPirY0zGgp6fQAcPON6FAGG0MTBLOrK4UWZqAeANkHW3N++KkcF3XTLaUC
uhlCXwLrIKCbr+/GmiYYjTQBKoQ766J7qaxmE+RdaB2JQFCTo5fIAA5O6SmJd13OWo+KcSqIs2ZZ
ShjJ20VQ01ZHJITTfYGEpEfbprmnDFNnrO8wXGgYH6OsNK4x635mxJrTERAmXv+YtZOFYhxePehA
pQABPl/YrNXmclbxSKCpL6sYxIoeQ/nQYvJuVAQVikUt/pY+FbVcJyfPuKJSawQLELUM7cTawxCJ
WpnWJQDrD13HGJfkQx2w6OY0WcosbbOpylutFxymVQtBgfq/3+cDmsIyFTbi9+vie9Ilblgg0wkA
SC0WjQyvDcyhToWwHl0iaFKh3G0HQ0TLBoMoszdcDO4gGpV8PcztCvnmdqbotQZFXxh7YVoeMZR0
C3Sz3dx0yGr3dqLlSFvKdjxY20657QILSWvBWiyO42I3Tz6QM2IAYXVzt6xFJ72axn1k7PPIi0qn
bvd1tdVEDZarS38ijnMAqBcg2IlR3UrR79HELZhugXFebkMkd6+fiDVXc7ryy5ecmqmV6KAjhGIJ
Jha0L610K8sCD7BqpwD4oQjHUV7l7XSQCgBHAOzfSdRjlCqouQubm9bX648IzlQnoyQoYGC9Okx/
OFHudLeFH3oUjJXGXbeT3OJn/Nw9mYKYYDXpAJbY36px900/00iqln3CBFt8296rko3Ci/1dPqqu
hEHhyhGxl616sD8SeUjDuMisEt2Z6PiLZSdrnhvqF9lb1hylXDRdtlpBPtGO72IMhgAYaRZsI9vN
R+2guciv31pO5cW75pv8TbXpcdrqCP8fZ0EtVGAyPFJTYBlsqFWYTBRX2zKJjwbJ/uGOPVWOczmN
pk5jEmAhLaPblNqAykNhZzQTGL9ovzjHUfcpI0qANZxGCb0tNi2AxpC6pH8aksz9l7P82xp5aOip
ktWpN7BqaktcID3mQNgwTMG6rQzIq/DVf6RwHgOTt6SRUe8Bk7p1JA+ja/kBxqmH9/YQ+Nm+f5xs
kTmse98/IpdFPnFSgazE1GqwV2GylTFfw5qbabipARDMDLdQNpbmX1/JdYHoqkdgBOQQ3mUpnQHU
8KzDi+VtuEVv0jG9n/eaE79eF7MeG1ky3tFEBdAr3yFUgV1hIARyaHyM830w3gGzH/WqV2PYdmjT
IDYBaNeCh2aK8OhWHf/Svr9g3JoXM5fFOKcoTkJ01OyLLnJkVHkjEVD/arIAA0W/pXDG0ic01aNF
SgOix/lJt2c/3levReWFhsMO065+Sr5Ig43m9t31tRXpx9kMuKAnyVhuHcvcJHTDQICuilo2Vt3U
iXbctVMX8azPOmSMeYhueTj/TnCkRRK4CwZgR1UsSZCAbbQDCXCcoqGvX9PjF6ENOk6AJwIcIrTs
nB8uMPaqc9GO6KRxhk38CHA1v3bmrfHiA3HU6W+Mt9iPcKmZfnP8MtnNVvAQuYQrRAYCE1C/P4Cz
kVGPTXS34gNG9yZwrW/xge1+pEdjl9xqtuQahb0XgVatnu8TkZxxlGj/NsocUwCFmTwniIHsPB+a
4xyVhkO1CWXJbHpEm8JXTCMI7FKoLmc0mhqPrVFDtnETgdsrdK27xDc28UPxqt/QyJE2xLIVL/ap
wJZWvQ2gl5AjQUYJ5KucMdXp0CSAQ0Zflh4+5KaGWf/noalRsq6OfUOdYpQf2Pg5ty+YYfUIqLeu
H8llI3lLw/wO3rQKUB/pRUlWygeVKdA8T5Q08WU6yVvSS/p3K6uATWGWypfrAtd8AOzKQP8boPMx
enxu2mM8KG0E4CVnwV0HkYZR3M1CJLvFVi60OhHCmS9kj3FFICTSvsXgBSq3GWKijj033ct1dVbX
70QSZ7XjWE9h3+ElXY2tA8I6+OsZLPGAVGrfr0sSLRxnowiHjAz9FnhaWl/DEHghT5R610WsVpIA
ULnMPIIBFdm7880haKRopOXY19Sdj8Qz3Pwo/dD3w3N3iDbXhS2/dblHJuqDCx8oMivnslS1rhuw
nOG8B19p7KfgOosrdDnJ9mB91SS/Dj+vC1xfwN8C+RkEEyh/ydxAoFpqnjGi3dNo/RyNVdfFrB9p
IO/9P8X4FuB0BLjNVC9y9uALfG4SV/3OTKdHTyfYGpTEZf51ies2+Eeger6SVakrDODisMHUNwqP
ELfInjQicFVr1x56pn+rxQXneqGWOWjakABjbznS+ZXg4Sb6/eXvJwEljY15DHMZyZnRSdrQFjNp
r1rcEtah8xbgTnyisE+azERjCgIf+sTayUnGFyYTtEShm2sXTyiXipg5V/0QBtswwA1ARuCDnesU
tiVF9wMkWsoxDjAan/hFONgDqFKaWGAFq+t3IouzAtXMJF1nWD+AW9sSSvzay3UzW31ZL6Pu/2nD
WUABGkbCRkioMXqV7Cv2VIaPjDhFvenQ5oYsQrJXQn9AY56CASYR7+j6wUINUQUJpWpeRObBkBtK
F8ACpUgBbWtO++kLiSW0zbHEBCR6C5ahXhvrx4wa+R2wllIgO6OT8kYBmgmz0XEmOnmrLgXD6ZjL
ltWFB+Z8f6kaDnUTaPii/ilRvWbYt5bAJ4tELIf/5FhouTXVcUYQCib0Nu0KoCYmtwU42a9v7urZ
ONGEu8dwufRmPENMAzjig06HEqGtsk/GGCzferI3rSyySRIeSF2K8l2r4Rda6n4vI3e1DaxSJpVi
GR8zy9bvVC94b+y22MoH7SF3mac+wnluRS/Y1cN5IpW7gIa2i/W+WlQGGKus+ix9KqNNGWHKSBBO
rx7NP5J4nPEkaXozZJAUgQGOEdluVcHhF1gJ72ioVlLKSkjICN5Ula+iW5rkgt46kRqch7FGpULv
L7apV16oCRlP121wdUNM0FwbAKHAZAt3mookKUa9RjkvRnpe1p0cGG3ZjRTcY/TouqTVUQU8z/DO
hj/DWDOnSpopSaYt0/JA2rMD7dD3P7PALpNbiWVOW3qDtqX5+xTcVPo9BqEE0tcURaFjmVtAAsXg
Q5+CpGCUK1GHGB4sn2zKx3lbpjbZtd5xcik6iuwjc7rGkQSNi+ty0SIAHg40t/A084EhFYkUoI0N
V+FXFmFodvzASMDdqD9raSNwXGseBUg8QKzA0DVBFeHccS2Mybq5jGeoRHbG+ZAnn6Nm2oDAj4pD
nwLM+sf1ZV0VSExAsgAcB7/NCZQqhCgV0qNopSkPU/PegLTMHG8jc3DmIHye88kNgYtwXejyo3wU
i6AB7MTg5LJAj3yuJUW+hhYK5uNTgiGedKf2hwnQo/8gBMCfaLPCcCbIes6FWObYoaiEXBsjjd8E
866O5E0TGt51Mavh/0JRAHUwHwzuqHM5bFBTIwWuu5PH2c3E7uYJiXvW3GqG4WEYy4/q6J5Q5XFK
GsfKvl6XvuZdAN0E1GqgHJgoB54LN6y5MGpreXuMIFEZj335/bqA1a0ylwwDzjvGSDkBqUrqUdYQ
PtBg3iw9r5Uk+yFa9q6LWS7kC4s4EcNd2LKWmYBhQJSkUoBvqBgjy/0ueQJ49P9NznLYTwIDpVSG
vsP0jhMgho3Rf5eiqVMBOouo13H1XJ0oxN3OsRmApGHGupWqDMybr2guItlTS+466hZgTGjMf+gc
QYiHa8A00ZDOt3VUQ2fJrIZ7DNP9NL/JxlYRcQms2QIoZ9HsDtgSHbzi54snaQky1RJyoFaSOHQE
BCHuZlEJbM2iT4Vwl4yRzgmJCgjJDfNeNroHS8R5JJLAOQZNK/ISyM44M6CkV8Y7PRNsxWrMja4N
fYHmWGgOOf+WylMcDgynsjFf5RIgCIdJfZK6L0n0AMLe6Ea6QRZ8Fr2h187QiVT+pRYh1s70JX8z
pDOmoV9aRu3KdAsRauliuvxZPZXDmUHI5GEsZMhRaqPYxOr00I+vbAZ57vwtB1CJTdPP66d21fD+
rKfO20SRamVa4jClOqZ1m9zRukcQkV0XIlo+zixytVFDFkCt3trMoFSaDbumthYJXuwiMYt1nnig
kjaDNlKIqfDizMbJzo3PdthWsqhxfQVkaAEM/88I+ZIMmZSMqmhHcHTk9MPp6xxgw26C6pGNnR0C
tl7VVURy/9DMgXKTBoodEHsiP8oto5WEGFVarsOsl/dtQW/77vn6Rq0dr6WiBWR63Hpwd5wTD/Ry
GDE1CRG0vq2XtEA123HU2XmiYXy8RjpsT7XCHfS3MXxTq38AsUMviWEuvGnA3uHx88Ato+SxiktE
RrV8KDcJ5hvkDz3eXNdzxerPxHB3IiocIUkpxLQtRvfa8a4l9c+2kN3rYlaO85kYbjXbbq77eAGJ
yZrkhgAoj2La9WGk1g0DwSamOARX/crNSPHuR/8EIIUuuygS8IjXSYOrPjHqF6KWXtT9jAKgig1P
MClMgn1a8SBYylUdT2Ryt7FEpEGvW3VxWS6bn1j6YNtaFdtJK2iWWt0zvBMQ1wL3HXgg56e7alge
xougYSo3nQla7Tnf13MoeJOIxHD6aCPYmQcZYkD9Whv3SeNn0fa6WSxfynl5Kpu6jioH+C0QAJ5r
0gZ1VaQYeXT6AVMosWcxZK0wWp3brai4uqoNwB8A1GjgNP+KsE9cIggocKQWUWM0uJ2x1cbOyUT5
knUhOniXNFCCAKD3XJ8m1zDcqpvIOgFfAtiME6Am9FBw86/ZGViHwLOCx5R6gbkShqMqhZ2EjvZE
2QQRKhsJAfA8mVyrtzCqPCJxGpeCnVrTTAE2gomXFHwS/4RLBmOhWg8But+asgNymdqlVg+iDG0W
qLdydwGT9o8kziOBYM3AOCnUiywC6CVyLHprFxaRi5tmd9381pQCSB7aAZa6ysVDGECWATivkQSu
RsMbZGCFJ4Y3MUtwG69ZuWrgHQpbN/CK46y8pp0F/jKkgKy0sONpQ7CK5sGg9pT41xVaW7tTSdy9
H0n5DOgqKFRIPnAbbYN+9pbXa0/XxSw/wx/bUzHLup6cJUVS5RDqQow+39HB2pTgL7kuYl0Timc7
jpJ+MZmS5RlFSRQZrbz4OQH7ynqlnTfo/2IAQOr9Twrn4uJU0epoyRJ31X3Z7SYATo6b64qszaOB
ZAoqEOA2YfO5xarGPk/lBdYrxyhf9r06xo/T/llyssO41X12iHd0j3ruHcD5b9G9fHhYoEZE0yBr
ln76EdyhivPc6oblI9rpdtRfpC525EawZSIZnPNj48Bw40KGSXwSvg0KULJFDX1rvg8FeYsCrR4o
sHzqaszUFFjSuJOAfPFZ5dGx1/JDqiV+lmWOXpu2qUQi5tC1WGIZlFiyc0Ag4iMxHUNZQxtCr7iv
gEVzm+DaqPPSbljoGJUH9I5BlLta8xinIrnt6is1CysZHqPO6S064hx1yL/1leLllun3NBc4d5GG
3M4Rhs7owMCqTmVVOi0ZvwaV1Oyyvnkre/ldtsLSC2LrNkc/siCBtla6woSADHTJBcMF/zn3JUkf
JXU1YXXRQuZrcbwDtraj9IXX03aLywbZyMQFsNJj32s++kc9M/wqS+F9Fgl8waXHAfSLDjoHMPkg
suLzhUMGHId4RJI56yxADOzi6iMx3wzqX/cH6xb8x5o4lyNhnnjMKug7oxViI1fIFwLis3dzKn0d
y+BdLpWbSBdVVC6VQ5UGU0VL6xqgXHiwnHDO1amSlitoOOC1po2pPccOC35eV24tTwk5BgjLlhEm
9AOe7yYB6scIpC04O9W4kVPDmTLDtVRrU0vJIU/fWzPf6QDt0MNpG+rdt+viV4/Nkj9E4hoQeZp2
Lt3o+54B4glvpvJbm+Y4KbGvhj0iia8YhBNY7uqSngjj7lpNl+MAUNvIhQFNvjJe0hkcvE3o69K/
PGbwc7/V4hZVB2xFYjCoNUVAH5LNAy0ownG67cbyLmlll0Wtbc7CWRSRhsvfT675Ap8EYHjIjZJq
CyhhJ9E7WwcMBQCob8ZpctCffh9ielBN5G3QtU95ZdzReGhBDpxt6rSzwdcnWPXVLf7jLviEA6Bn
MjZ0y/FBwSCLfCt0DeICds2ePq8b0+pBPZHEaT9QBlTFCNqT8YNodp5tMxS/0CQSLLOivcB0Vy/P
E2mcCy6nhclx0SsGIqY8vQVITyt/z6mJV8mJs9U55xMNqS7p2WJJOgZAPMCk2AiCBVu0epucqLL8
/cRstFbvImXx6HPXvmlWe4w6w+2DF8w1esSIvTj6WmA45vpuCdbP4PKF4GAzAkxLLjl31SWRCg6G
eFNJrSDGWYt8NYz0W+DfwHuVb/KnWVPpVooHXkh1f0iMLTCVNv+iyR8R6vnyYbAnHkMJfqXpw31C
I3TzRy/BPAvErB7uE004X1lqbWm2EzQhU7hjTXWj9I9KYaLHxxDYw1pJF92yRJUJJg3Re8XtDbHa
RtIiC8En4NXBTz7rjxlQz7UXSt7G2e+CO32wCwKoi85rRBO7QuncekYIyxvCoKiKRFpJHoxoH5nO
UB1AV5N1nwANwikAQ2CvokVw8K5v5qoTOVGdW+WGDnXHloRAGQNnOnFmYxPGnRvmXwrLJiIUn7UB
1bOV5u6kMIyqKMeT1onmW733KvT86/1mjhnCt0dNesxUd0wEvQerhrT0Qi8HQrvA7ZSsbJCtEjKr
INoVrAeRWeMVprTpoOL11Vx1/gssMzCoCFKznCH1k55PgYrUgB71aElUPKkjmwwPmZm8Ibb864AQ
yPmIZiyZykD05GuuUxkSXSIl3hUabWyWZt/b2uodNTRie1b1L9d1W004I/zEBCGwGFSZz4WFpWU2
sg5xaHwkmyatjm1Tl67ehuMOsLbGpjO0b21cN/ZodqWrjSAdrIL5KTcqEb3Z5TojFF5g+hFEodbM
O9OhZFqHjsLMIebgqWMGfILUjRpiZ9p7OBKBT7103efSuAM692qfJAzS2hn45KrqZfS+Hv86mbkI
Aeo+WgKWrPDyESeXkhqlY0itGKOr+fBtGI3x3qT9lzJpS0GyZ0UbGAsq9WBTBd0BX7/UiRSNCIMz
x5I+GoCOdbFniCACLm9YkDojjl/KHxQjgsv+nSijdOOQYdYMx9z4zILdnIFKZ8coYErSQ1m+ji/X
TXNNJfT9gHMFGRdkHLkLXW5lpOHCCSSjkyeZW918mv++S0pbWov+E8H3YVXqoMu0gghW32The214
UuH/rRYqRVSCziKCI3bB16PmrTYiYM+cJLP2BNTppKY3mTBDseKDUbtelmrpH8JMOrdabRL2YOXo
UQaIH83ia9U/lKA6mnoHnZdR4TWStJT8rut26YMhE8ltzCtogI/nGygkU43iMoDMJHeU5ik2GQiW
duUgQuIWyVn+fmJ4VO2SEICgiB+p03ZPU+HT+Y6R1/+bNpx5V8kAukMT2ujA+IlMDNwrT0RGb8vz
dTkrdo1Vg89dEH/BFsJdznUcgQKzXbTJnob+oZDvahGv4oonPRPBXciRXs2WtYgY6WdIdwpzwxIN
ST9nUR3vMjDF4ZFVik4nIBTgsJzvTAugSGlahjfG6iFk1qNsdoKq06oEE09rZMpxO/GtcZqSREEc
oKTWMadNXon213EENEBtAYyaSFKgeHKuQRdVUzP+Kp/RL43ma0Fpp8FdgXHu67u+ZsOncrg3kDoW
aHcdkLw2cjfMMjukALJFOZcI9FlbLxSPUb5F5hdg4Fyw0rV4jVQGcsvMulPLH9mgCu7NX5nj8zQ8
sgJITALNAMhC6Ms5XzFDopU89njNVUfMRO0+1NCmbu0FH81m8nJbtl9u1L3m6x4mTmf7Nce0Q78P
XeQKbGRD0Kf9NfBCdIqAr2pzfY1XJhnxadjEhbVsqbBw1y3DfGQxFXiOdXplN+Oz3AV2BFQpjLHY
rLyxrJ/ESB5arfPT5EHumy2qp8+dqrmywgCwXMJ91aKEzcpZRG4P9DK4agATwh931mVBA4RNPBGN
7BDM3YHFykardX/CsZxmUWvEmjjQ0OJUosAAi+aWoCzBFzBQ2Blr5up9ogGwQ/PZpKpTZlmT2cmk
EICldbW+LaQcU6uE9NSeRzrsQ/DLelY3Z6YNoJGyALunuYAsJ33zJUBu+F4ve6K71/dsxRviCgZV
Oto0kV7nqRyAXTu3mjRkTjxvJ/IqJ0cmaopaFQH3YcgAw0DDJHfEo15V2Exxy/fjE4p5U3pEPH1d
i7XrF0Aif2Rwx3vSAbQNTHXEX+xt/iDYXXTr6j/U+KPrH7KQ2XqXC2Suq6XB9VqYwdF4Y6+rtiMl
ElOOznZh+DMGUbb29bpal+9IGC2oQP8TwV28gSKbOTYdMJ2BN0jb9Geju0lxO1ue2vxDAHsqitsk
awqziHQQZYGUOlS2Q/yBKt91dVbOxpk63Cal3TQ0igwZdTzZcWYT+jKZuW0pB03kJVfc/ZkoLhxT
aM0CpYKoofymSPus+VmNzhBurit0aXYmHPES9CmoEMG7cGJiOWqkDnSQeHlnI1RqwcYFegQzjn+k
EVp2aVS5uPgKD+FT6NZ0YD+vf8GFEeID8AMYVAX+Oa6D5e8noVk5jWqVtfgApe5DG/8YJZtp+Ayk
RkShd2GLvyShkonOKLzEf/n+E0lLjj9BlxBzLBK8FlnfOxbQyb0WictRR7M8OkRtptNJ4J8ubIYT
y9lMgtJUoCkQW6PlEKjvMXVJmtlREdjhXwNocrK43SwYw2SNhMWMG8DWFdjQavsv2/V7ES8ePAwF
tgRynNi8BZi2PQwHJupovDD9cy34p6jZydYctFixEIAuTEL3mmqXcnjX1r3AZyzrcRaJLJLQsoEg
RFGXG58zPnVKs45AmxQd4rQbUbzDdWW9zNrkNHF6n7PKnppa0Ckikso5RdmIIz0gDSwi2Q9gX6iM
I2ZU7ElxxgXkqPKjNvevb9uqEZ4ouvz9xPblaKAyyqJAwe9VtyoVYMZ2T2lRu7IuYTpFFEet7uCJ
OM7m4w541qYFcZk+gehzZ/QPdTM5muhiXpWjYusQgWN6j3BqoY+sUKYJgb1hlYcooI7e555UARCl
EI3YrK7giShOJaCsWL3et/BTDfAEvhrjNk5H1FgKhxmi3O+6LLyK0XeDQJl/ineqOVR5gQOga51p
T+VXGmV7ZJgiFzm2LSPC4aUlpr84B8sz/H8F/uLkPDEPnUpd0cvwGxgx2skV2Rtxc2hCeVd0b21U
32GSxEZN6VjnMo5JtrtunKtXwFIoBKYjUkO8Y67HrAwy5JvBiFK5SQ0K2vkz0AOBH161lRMp3AaW
IFHo2gRS5Ch2pa7fyVHidyDdzfRScMBXb1UghqABCMMA9CKvYQJpnYU5ZEmtp/YZeDXRTpm5agi+
A2KbIQg/NJuI8C5W1xGYdyhk4yK/uMvVzqjzbBjgVyZQwBhDZSta4hpSK8hJrvqvP3L4XvopkoYg
l3rmlKnlZNoH6GiHAqzFgGDBRLLOvukW8a6byLI5FwZ6IpJ7lI6mWuiSBpEZNsyKXNzXfe409Uei
FLZsCPZPJI3P7JoVJq9NLCQZbDV4CqVHw7qJyBPSYKHouS1aTO4xPBiFQQoZsoy+9mbJRW6qnRGM
vBQ95pYUN8V79/paiiQuCYCTw56C5gQtf5CooI+vBc9FYoXegBx2iJONYuSXLB7vMKDz/brY5Wev
bSF31yqFEvdmCbEhelXyOnMjIBtfF3GJZbbc5wglgVxM0MnBN1KoBZq5aTwhOpGOUf/C6re2OWgg
ilK3YBBhxTYn/jxndpA8mDI4pDBGqB9ot9NAPBrGf/u84j6GW2cG/pZ+yqBwbzzm3eRV6QEZPYGQ
1VU90Zhb1UxDd9xQQ+M03Wts9OpJxGi26jcxIb+UroBTyk/RUWxV1vYzfBmWUOm/NyRYIM7MWlRv
XXVfJ4KWDzm1S6IFVVJD0FC1dtmDXEd7UQyB77oUAgYmjGBgohOMGjIfW7JMUTM0AMORIIkhgbqp
7IgPZOG/3pZzMZwHkWgcaqmGvQdWYo+qogzulrgVQcFdbs25FM53SAA2aPsWypiz6ubJCwO/Vx18
DvrH9XO1LgdJegyKIkrgx1bMsdKTzEDsQ1pjAyrkLbMoqLiGdjMYqigTcumeoNQyxgxjU2DZnKtX
zXSuUInCuDLMIJqetMQxqRstfKiJh7cHTq3AbVyeoXOJ3GblkWakYSbjPjPmW9owu7XCh+sruGp2
S/fF/6bULM62ezpignOCUpKWfRbFQF5TQoNNkIJD6rqky9gRBW0M3mDAAoOvmEY8P0VZJc2jMhE0
PaUlOLS2favdkka163ekWa+LukRZwNQ3+AyW9lIMVV7MPHZNqaZmbiBsnBzlzZefRlt9KJ3qgN65
1K7d4S10uk9FNMv3K2V/fpWcy+U2TMHTzJwMnTnUfjb32XG+b7z5rvcfFNCkU7uzi02H/01D27Kf
dW90+tdmI3mmq3ugJN0mL4pj2LJrOeWxdFtveNW+X18ZdfmCa1/InUyzLBmoypYvvIs20XP1Sr3I
MV3LwxccKm9AMnvem7b6CNizaKPZQsC3yxDmfIm4y2eWAS3djfgAsDMy9qoYz0qyI/n9pOGmEBj3
Srh7Loy7hGJZDUtphjA1cxVyo+leCLowGS2/zA+qJxZ4cyVwSatmfmJ63IGahj4p4himt9TatA6d
DRTE6KXdB1squgHX1lIzFBk1N5xfkL2eHymMDAR9KVEcqdIeJc3GfJ099YDPC3u3YwdRz/tlMyqO
1ak8zryLGEToCdA3nCL90qJ5Qb7Nqw+8/hyrvJEmdCL5Zuc0IpT4Nb+LXCDmPPByAFg45zjGapSi
NAtgMeMdmBWl2LKz0FNAzZeii1L+Yor6VNZ8Iln6U5B5RPWXL89bMZCzJrAGOG3qD+yDli9jIDiH
l01UWMoTGXy6qtbVSm2ZhJuLsae5mN2u+9qn8QcB9yublHulIodKz1zZHDArFnrp/IrxDYFLvmyR
4b6CM6AkiyN8BjQdhsqp9M86KB7ysfQVzA/G6ss8hHjKHCUp3rC+Qykl+9u0NSefM6i0VPTcKrAK
BqZqakCizeR1Vo56ck9HAabvmhWdLjjn+Mqir2raQFUZ2U5WgUKDulr3XWt8BNtps6X9vzifU4mc
pyt1LaHNDInp9JzUmzF3wjK3UWN02/5LQ0MPJMZM/vtM67lhcS5vBNYJmRepI/1SAsqRiGIu0UJy
Ds7MFb1pKghoijmyQ4DwSENvN0WM0ZHS07TgpZAKey70x+tX15qzO11Ozg1ITVBVJrXgBjQQFY1P
JAWtTkudKvqRJLv477MyyzoiR0LRhQeuGc5e5hbjrpkM0wzzn0PbIxljFyCV+WuMyF8n4I8YzkjU
OugVupyAdk62QTPdkJZ4sloLXhdrgfKpNpxV6HEbyo0GMXLzWAzLpaT5ReVQNNxe36X/j0v5oxBn
HlodTEkoQRKLKmfMWk+PX43ZVekGTFbgVlie8LozR66mi7oZV++nZYzXBJirAlRhzp2ZY6OUMwkb
Z8j04UeeknGzIFPsioqC1KrLg/5RqkjzCubc2u1ZV+6JXg0eS3IRG9NaFEAUFTOlCgHmhrwY88mT
UcuMLqYsapy8J26UPFcAd8ArgRCPxoJSwa9aAB/SncpaDuyJrGDU+zhtoDVlnQuYSciEsDn5UmNc
hFnvuTa5UPPQ6ummVo13Cr5RGT2e/Tgc5f6nZOY+zH+Xyd8sJXIwHr3RRmmTxMFjzRKwU4Bx3RIN
iorWhztdUlSlaPrGN0vyj7HYDcyvpEOJJK4seguIJHEHzAJ1XhLlkGRaoVNSr6ieS/ktrCOvBC7O
deNfdY0nu86dshAJLAJiYuThM79lwA5xMEQMZObKzvXYkbpXJX65LnE1wj3dfO64IXqR6GzguOl0
k+g7qfMwjS8lhhMwsFY8WBPyS50tELrszjWL41yxBdbdrqVYU616oB2sST9kzWs2K14DUMSCtXa3
pAwfJtNm1h6EfAL5qwEaIHV1FIcxX8bPTtfaFNCmjRtHV4648JzB6GwwFc3JLY55xT7MsMHM+6My
OsbwPFh7Q8awq4hJVl23rD9fwS09SaeuGlR8Bb27M94xvLNhbrJDY7NsE6dF9GYPrrwrnW+VHdk/
US6U/dSV/Myz3Pn9+oqs3o0nC8JtiFLPPYPHaZxRAui+OnwgiQG+u2JyO7ne6aRxx04X9UiuviXJ
iVTOyWVhaEWNAqnMpXbhR5H948O6je3ge4RnJJr/sQDgDrEx1okprp20HUUPbpEhcK4vVvO0zMBU
4qTMxuCxM0RuWYlYe7QlCr00998bbXETlSUS4EmmQwqQyHKv26ogvDN2n+Cp/9Rt7fvkhF71Gki2
6ca7Yt97rY2GiHft8ZvixH65Q6eEm7riQyjYdD4f1TWtZvbLZ1Vdin76KMI0IkL1ZhukkeK0kQSW
8HhWtTsFkAaDQ4eo3TddjHHeJI+7H0RJCAhKg8n6BCZMcugbxbqR29xs7bCwyPQwj0H7XvZpfVT6
JsCQGtWbRzRqd/4UJRgrUYfUcksL79s2HiWQRlaV1eEz6iD0QKld78NEb7eALtUOJfjPbbmWlIdR
7own5CBipGwpJdsgqszXvBmCfcrCKbTRYtu5OFjIe2vDfFtQK9sk0mhtmqIpvSZABxxqTMFNjnE9
FylmNJrlrP2SldOwDwwrcka1LjNb7efhxqqa4r7EMO5XcNyZN3k3Vx04u00V869RjuJQW9H6tcEI
hpfVlu4X6Dy1Qf1DkOhttPe4Tbv7Egaeu6CIr1CNngt3bvPoWUp6w8Z4q3nfZv0EuCHCusY25lnZ
tpWpY36vnYxvMhbwENVh0SJP2MmhM1iVrNm1FY1b9B4GO1DfUODXJmDx6SyLvZhzPz0DgK++N8cx
umtkgIKha1fZ1TK40bKhl3/GtYr255LJ732rWru+iPCLgclyv5poDYruSWl3DCWpfZgS+UEOhlBz
UaMyv/Ry395E9WRUbl3LxfdgBoF9EBldsIxeaVvFzCu0OIYZI/sOrXSGrUatVfhIaJHOZkGg5yg5
pd1ooyikTraZ/A9nX7YcN840+0SI4E7wlmRvUmuXbNk3CNkacV8AguvT/0nHOd90oxnN8MzYczMR
XcRWKFRVZhpgxxua6MliBoTVqzpn943nGI94rsem73Ba/HRFxBpwTUZgbWlcQdB+x11vr1ml9aix
TN7EhUnuPEfmMqg1sL4Lh41fTuNYQTWlpdxdd5N/kujXTrLy3rQm5AszDUfGuEueERH+TMPH7IaF
v0EjsTMeqkMSfu9v3cO4jX1Iya5Yv+B2mmP9f/2l2l5axE3ldbO/pLtfLVJr+/gFrCbTU+kbP6YN
3aRPgH66R/eB3buz91zD+i+GJx6QxNBfRilWLUKNOY61FWUYvawsX478zrEmumFt/1Gk9Hcm2qNb
YtHsajxcH/pyZD4TQ9OZXgrU2ucxasJNt6gHcMXnerNlJvgdK+p9ZDG3tsLscD84BKEnQXJWy3ni
Ex3ppKoqV9IN8418sfwnX6Hc2K4UFdVQ/QpQmbpnZNhZ5DAVO8ioh9fHuxganBhS7uMODawEJbYm
aHmLpG+bdX6dsqOtkR9tQv1ulUVuMQ5EgzB07cFBil5Q5elD8syzBwtklbK/NXHvjDQU7osO3ywj
PHDCbrhL1zj0l0YJgoKZNQdBLx7K54tqydFo85kgUxO/She3vf3dEbZP2+/2Wj/N8viQj3MMk4Iz
U32ORzHkvBuBGXW012gA3v7WBmSatCFFy5prbRMeJvqa3PRSeAEucx1AfxO9EmrJovOSqO5k2cAZ
lWhzTW9jmWxqPNKv75ZFMwDBQpbiDx5IeQxF7VjwjiGcrqa9yDzfIXeG/LpuY37mqFvfPrGhPIPw
AobeowEbkVvzrS5kd+BZxDbXrSwdsFMryjFn42i2XIeVrgcENON+D9BJb4RiiFaeWssbwkRqBoVz
FABV/FnilHVKCEzZvdhMPYJt3CGUTwFvqgNowxy/RLYtFjS0anPNlS+tGJB8aLieqeR0FR6EN3KE
bmwJali0QwAMmmiOb0bd/vpsLvlrnOj/DVFxV5PuZS3v8ZzMyBGHLQSh6zvwC28pyX/qDIc8t/xa
rtXplmfWcuayGRCL2P/nx9rO8GYA0BVxpdgz08/0XQfqZiOYjMCZBp/rULNe42RfmlB00UByFMQl
qNgpDtNqRwIUCYbqmc829ksxQvl85RJatIG2NQdwQvyr6r8MBZ+8qsa4cie65cbO6Op9Xf9zfc0W
bzqoe/7PinLQUklFLntYSYA81ccY11j2zCGt1Vg0gBRbFxRCQICtD3thv3qiJP/h7jn9gHkaTtNB
NeCnVYEoQ2bjuzMgCTclv4lZ7zXInAq59gxePPIn41U2qV3oXd8xjLeMd7L7lgzfZfKta1eOwkID
DdKXQNcDE+2hCOUqm5IVcaFXLWKXqc0+J41+gn9lY7uZbzbRsbN+dxzy22Bk8lszubGMwqdFlvjQ
se19z4lTvx4+a6rfJRCztuRaXLH0Ejv5OKo8EEvXkUnEMOX95PPkdqK7FuJVdhOkGiRQ1thLlvcx
wJ0AL7gUmMjzBTaA/mfRPBVQqfDrUg8FqQ5WWa6kjBe9z4wh/X9mlI08WHoPnSqYSbvvsn5opzQc
rS3NKUiNwNKA3PEajfrawJSdO0qd8biDRa2YAkmj3KdoPa7kwFci8TVDyp6NYqe29GaeQfcts+8H
6JTUICG97gkW5w8tlnNTPzqAVWpny83qZJbthgIvHj/Z9z69j8Y0bNgHsIq4oPwGT7HrJhfPIjj+
qQ6wNLLOSkCW123rMKOC77G3lFMItkPM625s9e11O4vzh55YG0R/UE9SScMyBH4TqH1x96J3erIO
MTJ/4E/cXLeyGF6eWFFWqaAzjdaECeR2fSyBQNpGkvxwJZ18w2ifqgjcgtctXnJn4YV2eq8rJgfp
Zb1TdXihkd+y9bl7jFFCo4wHREfRyfQRUzsi1NKNEf+M+ACKf3elxXNpDU8/QbkJBzPO8zTGJ7i8
CLXY3mbW82gNj6J9uj7Yi+lFJxPAJrgNwdIFYdx5kU/vialj4FAEem8EOZjPMi1Eg84NTarjQORn
mbR/HbH9MYhNM/cAA9mj7E4gdtwhojNvCBHwwo0W9mZ7hNZq6E5jKLgHLq0CauP9Dvoha+DB+cfP
4t/ZOKCKFgWSBy3IinHITQJONIHpYui8UPTanmje1tWgmmPbW9Kab1PSgwED0jnGa1dHK8Xn2Vde
WEeT4vwFIOVX4RwlQAITlA4BwI5+9THaa5q1HsWLbYPxoWEBOD0X7yN4gPPVzLto4GbHwBXINlZ8
4PrtUG7a8v36nrmMDRUzSgIFYrUENVFMo/atNjbRm/lL+zGGoCazIn/cXTd24WUUW8o9N5SxLu0I
tjr3gAeEn/AHj66d+PlH1JXBwwuvHzTAoS9XOQWNmJJJNKBhLe1hC8xN7SOrrQeu1McdvEHml3af
hXmVoTU+lcM9JB2QCcXVeNMU7VMnp3Hti+YpVL4I6QGovqKf0XYuxCGmtMcLuAXecuTZBuRrqNXq
Pmu7W5ejqmOIvevV90AO7Uab3cVu9BTzv21hmifeBiEkUAL4rwpcNRPWWxD7AHeE8QXWUL+g90wj
j63Xg5d0WLmzLgPmP9YQ1M2sPnhyKMtsdg0orGdGn1rHawN6gkePmehK4xX/0SVOugWnwIOMJvfe
MLW7lBI3TKds5YD+WWdl1uenFh7gOvwT9BjOzw+zaTx0LAadSe30eEh2hakhK1VYr8RLjRCpYIGm
vSEr41voNeCQJWmG5B2ax6eD66bidTCzdvIlca0P2iHpmhFzwg1iFdmNxscyRgcPfslvpNO8Vl6i
hzWrkTZtSjluoskp3gxHAucqK/1Vkxb54mXDd15KjG82Y3yfy7EI09iajnFiFeAbZQzNF0izP7aR
+Pu6Cgq+KFzPMwHSFaSUzmdDS1ytG/UER8+YQoAq0Nr1k01rknGXB/zcihJhMq8s7DqHlcS8jdOX
Fn0J2RhcdyKXfhE2cM9BA4iCA0gFYtWiqNjkwQZH/8YEGVmQ/IB7Pgah2XVDl9fpuaH5jXBynWZe
KRla/HHBGFAPI78jfueZm0n4fK3D5yKwnFMOIMIxXUNHIleF3RPW5ii6wGWBcM4uH7oklO5LV93j
qGRV6BYr74CLxw3O5xzFguQFbBhoFFYGNqBJzujKHB3jkG013MfS/i1B3Jrpwm+puR3WxGsWPQKo
fswZ5z+3CysWUVyx+tbF8xnYBI8+ASZRtt9L9zXuPlrvKQEdHe6bZq1R4HI3YpzYKXhSzb0jKr1A
nxuj7ebgLUOdbD/oDBFK9uAIa2U6l0dHPQ+pI1A+X2RqU+gCiH5mwapYDyGbX80Iuv7byfOR1qTW
xnBvOohF12sx++WuwfA8pDGB2wNZqvocoZZ0mQPIRODIt6l9GWqU546S+Bl508ReX6NPuewDwrZB
G6yGjK0FBUNV7qGt2rqANAcor+Rb0YWDGWhZyJKNzHw3fTdzoG32unNP6931c7gUap3aVc5hasQl
6SnGSRu5S9xh349rGlWXRx1DAxAAkwkszwVnoZC9NPISKwg9+Lo58H4/8mIWI0Kb/sojcmlTnppS
4q2sipACAPNFQCMJkL2zp3bua0W+vT5payNS/H2UQsRVxDDDdKQUh8che/eKKmDjZ7zaN7HkTyBQ
gFyfB4eCWtS5P5m5LJuyl7hpITznPXup53v2k2AvLYAOzhqNpbG0Hxx4ErxSwfHlqM5E5wSpIXMO
8CAOI3Xfq1+MCSu3IfypYd8gz06suzb6GKugoHsTRBD1fQwQiZ7uaHerWZ+CcL+oX/JpXzphUhbP
fz/1p9+n7FeHN2ZmRwg80A+fan43boX7ZDa/ZLIS4lwWP3Ei4U4hdo76CVyc8kQwBW302MZMCNxQ
ZbLLR3A++zwGrCR74s4YxjqyvbLc5BU8e/6zRt2eBTn/bZs32fCtpIPvDIHmPK0n8+f9pUZfp5+m
bPPWACRhmCeBF7ejVmDyNygcoGxleq9psXVQv8r2FQnzqAjL/0CVhswzzEOEAUlv9XHGOXiYUGbP
0ZSoBeAo9BkaALSVg7zkfk+NzHHKaXjQ1F4JlVbcLvoPKX1b7txia8avvb0v2IOxlsS/DHuw1idj
Uq5Qzkc7SsAhEDg2UEqOb5n3A6Q/vbVn55LjAMUPUrMOoivUYs6HhbQ9tlwFb2tmHWRbD2J6jvFs
sfSPfA1TtuA3cF3+ESeCZMZFwQfqwmhbsWAqSV+cSEATFz3c1UOk+5kJwO9KOLewXmfWlPXqUyPK
ycw6mKWHiVcQ6kYzTWz5juEX1k8T0r/Qbb7uCRZ8/ZlJZc1SqDmXdgeThjA3mmzDvrrT1jbGwoKd
GVHczdSnKRMzN2TUFz7PbxAHY1p9im7BtZ5jY3HFcJ5QkwL7GNqozzdHUaZWbo3zHOYvyXDok3tZ
mmijCe1oY5WvSWoFMWCb5WfiHNm0d00R9hYKadoMIwFxvYy2ggG4024g14heYjQXdVtEFJnlV/FD
7/39JYjK0L+fq0wN/GNbGgl+X6ANw0PTmi52Lv/VE7pxP68v9WU5A6I5p7bm7XfiDgSF8N80RymM
/6rssCHfEzC0edLP4oM2bkSyrc2jp2+M6lE6N8VYBtx49uz3vIh39doVdAlGOfsalMbOv6bRctZr
Gr7GwzSDwDi6swGXzzS/6Q5OGfmsf2/FsLPtx7II++E/kCBiMv7H8KkWHAlyAg2qc/NkPA7eqzGh
gaq6GeKVC3DxfP1rRoXckIkRr0lgpmzeE9GHUb0veblyiJf8xmn2RvEbNaQIoICM7I1JD934j9O9
GibIHW949Kui20TbrWyk2cEqNydU1fAYBAMfRWivRG6dN8VDr9t4K4kkQCtunry51SZnN4M1AQ/2
3URKRSLEWRnmnzW5sAspWCQcUSVGmfh8y7gFGQWrHADm/eZb+1FszF9mGH9WaJ3zk4PI/OgTpc/v
8o7ejiu2F9YRuj9Qq0E3CHSF/8Q5J2cnE5IzF+SsM68apWEhd92wuT6tC6uIzmkduA/NhZ69phzP
unDrgScE1ydPUIkCRGiHljYQ0/l2EsIXpWsktwv39anBP3nXkzE5Rin0emDYNlbq5ymAUMlhao+p
uZIHX5q7k4H9eZye2Ok0iMBahYf3BInQlYhk0gDozn9YoFMjhrI36tYuS3juIIYImccC0/vei5Uy
ycI9BtleEA/PpLDYCcrdkjlkKswM+w+MgcemagOTA6vQJ5tq1k3s0pV5W7jKzswpd0NC8IQgGvZc
bnxmaFBLDN3PyYbTG4q5XFNjXLOmbD9htyjLlrBmOKFIPyDp4ltiP2ShbTxl7df1vb5wTSNzNXMi
gZ8FF7Wa+nTt3OPoEsuCW9Be7rpt/lrtxhtxaDb04AXkLQmsh+gIUbR78hM0uJt6lx5DOBy/2UTh
9W+53J7nn6JMs6Yxp2xdAp3ahuOxcSOtDm08K/f85VmDEbAFICGI1q4LlJA9FagEDRivAdJIqw05
IMGF++ySw/XBXDoR2Jm5diAphzq6Gv6kU1RpdQI7uv6VuRuksSb+3ShTv3OeCrcPYnvlgrtsVJ/T
ticWlenDuzrVGYNF8+FnEpjvzeYFyLhdu3n97fnTe/L8u2g2SYD2rASNQ74VJsfaz2+ql2g7bcwN
Unu7tQLL5Tk9/yRlK+daX+ljMU8224DmpPNuGvnDs8NyDQu9UJo6tYRGIsXreFrdl/M2ntBhhCQv
Y8nWlSy6A9dQuk28wkbkJKpPK3ai51in8c5pvez1+ppfMg+cLQE0Lc6/Qhv1qO8dfEUfCLwaAK73
NvJXrvmPY1iDeSDBsbkle3fl4CxOswX1GDr3F4Nx7NwsE54wCw3ZZ8nvGmiB5MYTdX8MdsjFiidc
3NUnlubTdXKDFHaqiXLOc2c9CBgB4ALdigYNisrax/33znqy5ArAbfG8nlhUXD21GFRxTVg03V3V
bybDRTnigdX/oRKFHfRv1UMlZLaGuBzGuR6huUHiAFwEFBGoH5ELEO0Xs5615HXw7iFYc33PLK/d
v8UWZeOySEsjp5zHp4egUvcFeXS8TelttH4l97zoXv8doFoE1yMBGeYKloi1QftsPz3q4/v1wSwf
wxMbyuWvE1IDEhZDbWXW6a42BZLZcmo2HksgnfHWpT4ZD92abvLCyBxwsiCBjwQX8lvKHkljdF/S
LEFsnx5d/TG334u/jziQPTwxoTjXBG2LaT8iR5WVj9J4FN0br4C3eDDaFTe+kLI8t6T4zIGj6wYl
QjxE37MPKxCln/vdN+BHttHRvPd5H1h+/HGDmOehuTFT/+tL+5mv5D/+tLCeB/hzshQFQNyToG1T
C+MjOFzo0KIIrOugsfCtHb3RPnjuZ9+qXX5bxsF0M3wNzdZYCR4XTsOZXcW/8BZJSreDXcoec+0l
5QGlgQWHno77v9+qZ6aUTQN2aOrWDuaZ5l+SvDv/xD1gLKPftHc6/6andxFbQ20t+LIzk8omyoll
lTTF6JBO6vX3SdsJ71iu1XrmX7m2dsoG6sasmUaKgXn659h9mCRk3jOPn/Nkz4wVn7I4IgqOUrBc
zzlU5QGqtX0T9z0yjRYSBR2qcmiDjPKjudYBunjCT+xY5/dO1neGmUnYiaYHww5Z/dqtxSrzT6jT
hg0PDzLnyW01YCsljSuDQdACPXTgdf0y1zLNywaoBoVmDQ1Q6rPSpMgOuBOENSPdBCmM8TKtMjwu
mgDX+FyZQmOX2mQF5J/dY9Czl/qs6mcHAlHXT83Ses9k5v/fgOLfY6kbw1QW4OYunjQU043swc2f
47Vwbmm5T80o20qkvMNNhXHEzWEqv7ncT9nK+V/yNKcmlB0VR00UDxlGQqtvJPkBfmdKkIAbMz9f
42hdXBXw81CK9ixDV1t2aWb1eqOhvmYn6OSvg6ZYa2lds6AMJkOwUlVzVVniSkAeqLZXorDFBTkZ
wvz/T+I+IWvk8Dy0AZD4LbFezXEI0n5lRRZtQE9o1jVD0k8tDUZsKnk2oARfDQ+EhLQ6msXX9e27
EL7OYtv/MzFv75Nh5CJqMquGiXq8l9RvvdBCP1d9x8m+rXkIvOnKeVnyxQZFxyFqF1ARUe9RdDfo
KMsj6xiPW+40oVHhyTWGxDnCP/NVDs3FTX1iThmftL0YGvMwR8Wx1/eJ+801w1HswfF4fSKX1+rf
cSmXZ99R3iUTDLXDTyfdcZDaWytbbnEsKGLN6mRzpVi5xij3CkjNICFv1q99/ZbEBytCK95Lmq5E
XCuGXCUC523fFgWH49fGfVe8ImrN66BDX5bzt0gvtO4Y/45IRcxFBkVjIRreAif+TnIQf4pk4601
ni96aA/KCVBhh3aNuuM06FmkUFbGFgeVLwSzAIHSWohFrkSIix7nxIyy03SZpnocwYyhPRHyztdw
LEsviVlyFktM0bmCwP78qFapk5ZsbhTgU7HhJL6laRaaibEHnv1W6++HskQviVFyEPM0K0jRhZII
sgQ2utvdOQaG9NS58bQ0E5fKCa7oXr8tdkj5hhrxUbgFOYoP2rjUH1ZM/qk/qOHHqcnZk5y4JniK
FpxDMGnsykPy/FoeQGOhf/cCHtZfyB7s4nv9Sf9pBgSID598Xj/PS7sG3G6mZ0MJDX+U2ZZm4ZlT
icM20IcKmEo73fcEPV+H62aW3Ab6MOb4AZlZoIHPBxnLzpwaihNQ6TuD/dONDyOwztdtLLRYzSCy
/xmxlfMM9FgLnW8YaesALTQhwP/M/WG5O88OwDY4lc8pCAXylcO9dCBOrSqpn2g0UbSdrTblbQKc
VW19vz6uxSVycRBwtoEqUfMTAqQG9VTjQEjQfLSBBQTODlQoBg+4mzkysKFPUITXbS7dlyY6J3V0
zkO9UI1cBnMC/SDw+QGTVjn60C9MQfZVEx64iaQ7uzdA29/UyR2RDLm9sdB31z9gccP8O2hLWUsU
kJuMzoPm1UfhHjj90bbb6yaWPc2JDWXlOABsvJ5gQ3cOYDTxgcxD88ljLh8npIgbFlYEnFyb61aX
Lh0A4SGehzthLpGfn4Q8J9Rscxi1EErl5obj0DEv90n+zShXAqvFnTNXCJHhR5Zfmyf5xLVohdl2
nteiZCaSEMQKoMGU3I9zA3HiKi/M4oqdGJs/5sTYVJU5GzgEYrT6cbRC2b9ldGXFFufOA0PjTPyM
0oXiRQjg4HmZ91gwXkIXm/gu/cDDGj140DiL7RV/sngG/rWm8r9wh0v0wGBAYwKqdfpjEu+RNz0V
pXarlRSxAlAC1lqT4eUNhOt7JsyFghR612xbGWOVAlyPqKQKynE7WA9AOHegVwHTT9CBJaG9gy9r
6RcVwofoaqjbay+Ki2Wc7UO8gs7lXd3wFPuMlBCvkh3a4oybPvlt8ac4WrlzLptEz2xc5OxH12a2
I2Cj8awngLr8orWCQfud2lCySo29mZQ/ZTT+SFviG61+qLM1/emL8Fz5AuXog15KOjnFF8xNlh5a
G5rmvo7lrSOH0EZ0PiarKvDzTXp2z8Ok7oCoAVO7AHjg+YwU0K0qIDUa/3cEAPb3dpqJUrSxl8+x
3dVPXCN2sTXsGrwyzHaj6KhHVrZ366ozt21uaTepR/u1R/fFDYYvmyMuJHPmxlYV+OEMXTVUplWC
qs7ekYlu6+Svo8bZhAMQFsAaC92fnVNko4srH1DZ6MANGhhds3JlXTi72QQoARxki+b4V4lktHbk
3oQSdFAXxd7gkU+Go0gMqDP8Pd0BrkUderFoS8Pj92K+qjTPoF4MrtQUwnOQoaq8G7t6itauiqUR
IZ0DlgPETehGUK4KYG6tBr0YWJdCu9W13xrn+2bQIHlnk5VbafFIItpGAIX+5rnP4tx7G0CKW7Gb
zd2w96x/G+zJ1+K9nmdBUT2Q6s1pb1v7pujeYmflubd0FE8tK/FvVxoiiUVe4RV25/I7vTwYOgls
896N3/Rp5Ua8jBGxS2b6BjwvTIAfVUnm1IqjYtQqkIKjgcCqjOexe/W6ehNF1bZOpS/N/k7TsiMl
9KbR2Y/rl//SWMEn4hlQTkRv8p9VOLkjQZ9nt3woqwB142+jHftGZW69lAax0N6xWW9lZK0ci+UR
U5w+w0GnCiRzz1eWDKMZswgjHjL7dTC0GzLq4aBLlPKc6OjovT9m3o1Wm4HNPgvrP4Br4fYw1+jW
QJnSVS8Uk8W620mclqo50tqXzYH2APcCxI5EEvU21Nt5bJubEAyA+gWwLGtLPoeKquNFC/jcBY5X
saG+voWXsKbV4Bj69KAXICyzAUMlXzF8g0P2+XgAr9jQB3+/0tBkMQFAQss1or3zWYdUPLgm5wsG
gL/0mElRQNRN1nfIbbxMbXLvpgzEz55c6Y9ZchkekANQTkb/5YWchG6KMk/A8xRYHFmAFiJizviQ
DL2v6dFKBeAiGEN0MJOwoPXAhtasSobCaktobgUobWf/9pp2B/hiKKvG96Q4uCiCX5/Py2B9NoeC
FMT5YBT17vMJheho22YzOgGhz8sACjtqFEGlZRudciDeHztPC7qWbSN9TZ9mYU7PLCtLSSon5T2B
5YY99iwNZCkQrUdbQETWzqpxuVVhCpeXBfaAWY72fJBkBFOZV8A/yMm8sZLUx81/jEkUmrXYZIUF
REK8rejz5MS3U+/sGm2NLGxxsHNr9wzUmOHa519QTqCai0sMdiI/pX3XEGCS5DNkLv7+fKBz3EGG
D804EExTRtrSgjU4kwhz9fZG0G4DV422O/03KeWeFMMBj4ndyhZa3LFoXcSbFrBATc0sWbXrlpTA
ZpYc7Gqf2Dd6tBP53tKgiLKPp7Bwv9vkWHpbI30jePbKfm+7D+1aimvhFgA1MKjt4ZBnuK8SYrem
N8RkxHekEFDLdpb56tp3VLAgi2+93N5eH/biiv5rTc2KdMPIk5TD/5dVF0jtO2/icBiA91lzeUvT
a1AEeH+Is5DSOt86DEi6vm0nUKBooPUjSZB67XOp17exmT0Pnni6Pq6lkAVPQRBeIF8H9Lvq1xtt
0BLI1FfoBRwhsFr7dbMFiZFv1XdlEUBJkyXPrPyW0CRAC8d149bCQT21PR/kk4s863pdE1BwAxI4
CiaWHvV4jbVw4SGG6gGA5Q5qCBZaXs9NdE1dx5RR0DCjE52mbWBrI6LA5HB9JAvkFyAmwOU8cxdB
BFGtTtqtZXegmYJ7E161S6LYAh1/Acwnjbyws4d8BzAYWOQcGEczWzOiVTWORgSGkf1GcNkcuqoY
Vzzhwl6amUzwF23p8PaKG0I3tVWMLh5LVda0ToBHEDvSOAMTp2fkiO1dYWa3NmHpGpfKfPaUYAEV
B4RoIPLSHE2tCThJ5rQV0gvQ39oY4r53eGhMDhoT6yCnH0UDEv+1BVhw+mcmlYVO2tLruwEmXTqE
vH7zhBZoQ7GxSPYIcARADxDBRWQz+Lmh7XLPC3pmrJR1LlFiuF7t+Y8+C9+itfx8txUjgrS0xWES
ZuJ3OZJhUNLm9mdnyltLKwKW4cKzPrzEQe5I7KwWcm16uU+KR0GdfWZLn4HbNXWSW0adXWwQf6hX
E7xLp86G5oll4omHFImyK7qmTaPRw6krO4po7qbN3lPmo9LFmugtteqDlbzrDVrfwf9sAC2ZpgK0
zGuQ76WDieM4g2mRqbHVqwsHABD5CYFPYhIZJJY+7IVdlIHZiJWn0bIlvDMp+p3xBlR2ho522Lyd
UwapZeypHu+bLt84ubtyMS7dEC6gz3PjO7ilVA8waCYBo25RBzRGZrCBkOhnUlVba43tbdFjo4EI
yU/AykGJomyyckzsVKa8DirOmLGJE63Y2pqQCNwIesTo6H7XW13fF0BiHhu30Y/UEfqtVdbQHgT5
3soNsjBuPHV14AlQz8Q/sxM6ceJ4i3UinUDUlSfje5KjJkfEnSTagTZrgLnF8BUgNtz3yOnNFB/n
tipSo9eKoTDRCL9Ljqz6bMmXITeu9W4bO6QzURy+7tgvC0tz+u7E5Dz8k+ElaVt1bgaTEMMKxXck
RJ5/gZsRb1u/vQUU1H+8if8Bv0fghsWKO1mY2TPTysyOcS0aL+3qIC1/cA3d8znUbR56U668Chau
iTM7c6R1MkRWMK1qWtghRg4KIRJk3hCQoTlAQtw3SbwypUuB2+mMKoFbbwI3kfSY0Vy+T2Lwp/ql
T541ElYMnUNrwDTgGvD5ymWEHAWCHIDpoWum3oJTWqRuaSJ0Q2bNbcEgOAxi13AU0jbwDM6NkAY3
N5HnetuxkOKbVgvjkdjeaN5It0C3d1/rw9bJTABzWuTfoq01jeOTMVZodTUn08wf4WT5Dh3UlrtP
WDZ8ZPpQoQd2jMxNPEXw9hGNstuGe7IPDRFbILZwuireDDYRN7mGCkkyn06zNBgJilbTPz2pNXuj
6bMx1AqPJGEXp6UbNAOj9zbhqe3rOq0fzcjSXrmh5++2VlANTFt0wuMR7NdaYCU6M/y4kumhLXoT
z6HRy0LdjQW+gbb3nctMGzpUJPrQRVKHSKaLF5ObaE1GCbDftKnUfqLWCZdmaYkDTbUC5G9bO+bG
TdRXQ+HLeq4wg4DcjkHuTopDDfcCmVM9t0J00Wl7jxtoAJZ5a0zAjg8o0KRDyeGBtbG76bPYg8hD
lNLPSgcYZWxd7yuLav1QmF4C8jVtDL0cLNs3UC0BN4ccO8xbhUn2oyYFGxx32xbECNJhQatZxT+8
Hts7BzyVTaBnKWu3CWtj0G+L1P4qPCY/9ESONIByhviNTsnypUqqifk2B9+vpMT7ym1M77NbudG9
0AfAR6Mxr0y/B3GMJSe+6QQArbjTcHX2wL53JTOGIK7loZBtejP1fXlA/tQ4aHKgH3yowclilHFR
bUWDHUbEYJY3tj2axV1pV3RjQKkyCkXelrdm1bE7zaiJ2I+l7kbQFtYISNexd6EUbVTvhhgZiMY8
9O8GYpw4ZPhc26ue6iGNbx0xmlaAKhyf/HLgHJX9rmogkZfF0TaN++ae2JP+YokhAcci7yawkZuV
oT/WdlfWm7bX2wg1SGEeh95oNibeVr86bwSFjuOUNmqxhlOsvFwXbzHkysGbO3vzC54SISR2T1Hj
VtZmZqZdzO+M/keW3JsoCKV7s/oSUziaRweMdddd+pJpPJaROqQerlHwV537u6qTHm8yBEAysY9N
193b0WcG1ks7q3cGzEGGblsZ/S0HtrdBo4m01lA0Cy4QxDpAG6D1EwxBanmqJNpUxAiRg5bovhHs
7GPbWziVWhAn5fb6cBe8u4luSQchlgGOazVzqZPcbnRJkLlsfce5rwsngMzByF6ZuaaNuzQs5Mxm
hti5OKsms+qxh9vkYPtnjYUsKbeqG10b2hxKChwM+PAibThFegaFq9bp+5V1XbguzwIR5RrLCZpc
iYNAhA98T7kNOXAsMSC5kfl4fUoXxgnCbstDhh/AbIionG8gcxg9QUcwWKVduWHgYQoNUr2Qod+k
brGhwLYNwxrIcSFqP7OpxCEuCBvjLoXNvO39UpgI2F+uj2ohTgZlGSJyPAtQVlc7xljtJVYzNij9
2ODvKdGtPgjII6zwoy3O3b9W1KdhGact5CVaUPe3Hi5V8i3JIHtSOgFx860bWbsuIru/HhgA4+hb
xGEDd7+6XNIcmwRqfLjGwOfQaC0CDXbIE/3vwzXwSYGvFDrVyN6oaUeJCgStY4hvpLrcCHsPwjFE
VK8Aq10fztIrEzg1PJtwxBC4qd5jBC+xWUdJDXGkvn/nQ+YiBz9CNC6QXQ7lBUCo8BVxmo2T7/QW
c/wRQchP1rUdh/pjlB3LSHdv46bz9nHkxBvG6ug2Tnqy0a28Q66ycTIWZrKvHofcodw3RAdQyvVh
LOUITrabmniqJLiWpwxsAWjnc/JHyr6M4ZBA8jV/jIsXp/vnurlF73Cy7+Yo8STITWViAOIFczG7
o8MeDcuT+GatgU8XT+mJFfPcSmIjxW3Ou1u4SKf1KbI8WbyGQ156BmGfIbdioIUDDmj+ipOxeF1S
2loroDrpIL0aT2hGAfHM9DM2S1+Pf/bFLNlaWPpK4L7gIM7MKm4va8rCECnMtna/qQu0MY+7vF0x
sjSDGgQ2IOOtgeBLfeLJ3GzGTsPrtkNhLzLjhyxawwitmVBcqV4J3JURTBRFhrPB4idDrgnLLcwV
HI2OKjrImuaS3fkSCajOdHmDbnWq1c9lQz4i9n+kfVeP5LyS7C8SIIkSJb3KlOlq72dehHEt771+
/YYau9MqFq+Ib+7BHpwFBuiopMhkMk1Eusv8UvD45h2iNQyzq7sorWlrAmbpWE3vijZDBHEDVqjU
8kj/llGBK+UEEzALJoEkdaHIYbZAVqHckulI47UT1KKK9i5eFIxG7QpCqGDPE4mVceFM/E3wiy7t
CAxcPNOKdgpepj7KU8qcenpFXbUE6RIJb0rRzDHvakLTzl80Zl9U/ThK8QS0Wrqbh8ZW1d9NctPq
uxAlbYhAbTsk3qdTKHqE0JJgGReMUloSqXM4zECjfzTDs4z9OHyk8bM1+G7V/R7RWr8NyFtMHSUp
JMMxU42c/vmW1MiIQmOQVGCHGT298MGTkGqj3SWxM4XG5HS0+7mNyDsE6NWx0AiEDg9IQZ0jZuFY
WIVRomhdBLYy0rsg0PdQvgr/wTI8fBaOPoQulGVjNqfJiHDWcpCTeP18glAt2Ea9sMazR9RZxlvE
VWabDZKIj9TvnCLINOr3QpbtInqZIBVW+odJVOC6TD2h4R3lw/9r1GM1yurcrLR0RqPefCeHTvCY
I3+HqOzW8ubbyImOwbO1hxo3xBBc3OG3xVE0rnThKJkfwHiXNKgkNVDwAzLwvy2zF71ofJdDhXJu
I3NhGpKcSWOM9sBxp+z0p/A5DN3e1a6QTjlVsT2HjnHlBN/Q12GDenq3vT8vPuanfXD2eBYt5SHm
RGQZiOsRVaOLNP4gs2TPg42MiJW/6CLNExESs5LgvxjDZmnr7GRwH0PuzHJI9ND3IEj59i824cgt
DQXLqNz5mWtBUkdaOqIfDxRERntbV05vPoOlssep2Ia6ON5Yvk+OSoMguQaJ8XMoCnWziGTL/tR7
L4EWbNVhpE193Ua5fK4zMIxbjkIpLtQaMNLBvyl+oJY+Pmoo5F8Prg6xNxsdL9uIyx88Sxh+AoJX
EO/mT6rYc7sKVNQh2jRh4Mz4EZOPEVW9yr9rqKDLhLcnlgD+ky0ajXDM7uuabgjqEF8qkK674Cir
t+lwUouHjgqeXJ8VjguDVkjM7pMzvejCdtkTSrmfa+sUt2DLIjlBHbDsXKWHHH1R7VWkB8em+V3q
7/+woLBQBkU0muJYvpmuNue5tZYFraEoImluUHktGo6Dj20c7oZc4SwX/CouNiUpBQWQjBU1T7F+
0uKdJOqP/KS8vFzLL1uY85UpE0IDhCKO/EAflGPY2+pD8wcjie2BPrWGK734gT07kYsRPG/bvIuI
YdmXX+YRpps/GWmJ3DmWcezfkIGwq/EQjyjak48JdB3qdCuTwzYi9ySA1x29ARAfVNgtapiTOig+
FjQD9QfUeKnyEU5uoIoSR9yjAO4BE1R3qJqyTQ/ZFHVqjCK5k0DEK/5RRs/S4DXlnS4a7uYatEwS
LgkxZN6YM5d2QQPpCxUnIZWOtP4wrf6XlaK1oa4Ep1uExJy5OvWjya+BNKgPloky4BtpDAc0loJN
wb1BtZVJzA2KcUX0sPkKTKrMm7kvbEJrp8/jF1T/H+uku45kyBiFz2oJta3wHjkFW4pmbzC/acht
TmiJmmnkGFV81Prw+A/7Z/XblgBjdSC7FPG6VuG3KZXbWF6p3cgh5q8et1Eu4vblXFD0TWBuAtVk
dmw7qKxBVXrQuJnj97T76HsHsuVydTWVzvB7G4rL7LDGYj5rmOEexAAY5pS8/B2zZndgVYTiiRu0
LsIxiJs46G0rfor0P3iRmLb0uoI0Dq3vBvORtSlWBjNZDsh4Vyh3TSsa0+Bu1xUA86USIpVTUgGg
oqkbk+upddOK7HpRlzzXRa9wln9f7QhDLfqMdsDRo+9RNts6pvKSn9sfietNVhiLrSsMSZNQt1kw
pi6z4+R9LAMngTp73D2aIkYf7rqB81z77EIDMdY51hD0GJabgFVDqBpQmEOQMYQhSC1yd/gKhbnY
wroZwIgAzx/iyNLYa9GvUXidjKzZTjOft5ePe82swJgbDiq2A1EWDY1IvvFB39mAQXRnKc9hgLL7
oYq+bcMJVpDtrMvxBFD16TM4eO+K/YhRTfIcyO42Cv/eRli8iIKgk5h9uGnlROaQLPd2djJ2/bvs
BbYcQ17Xnu5zu7nX9/Spc39Am1cQTXJ3/Bcwm/BWyiLp8gLAjWTuZyVxK9re+K0hcLVcD7GCYW42
PQI9hh8DJoRSXRRCFvdNsIIXHeCLm10hMK6vIiRLtA4Is/qhoUOwqg+D9appj2r1FoLST1KuzEJ0
u3HP8gqUcXxj2MtUSwCql7jNMK6MaNxNotDG48clxu8Oal1h/thRvECsb2MUOlL3Vsj5cw9djypG
M5U2vGwvBHfDrn4S4yolqFHrGD5KHZRjMDv3VJbg1X2sRVUL3gcF6zoIGtGytMg+nXuWrGyzvsB8
ldOqbjRB+XCeBTuT+7JaQVwcPT0KzALTgE5wm3gjRDhtfxe9zPtul/xGphyJoe2VEwIym5QWARoT
Fm7G+Lr7yI/+VY9ZDRtlpvlDtlX01uy2AXmfam0gs2WtIKF1FplYw/5tlN3ReFCMd/0/Fx5xMNYo
zB71Y2wHUsGqKf0zQp8qSOx2/N5aH9vG8BwJSGmWLlMdEhisB6ND0cSgt0IwjvlhPDh0bTf/d+G9
xZYvENZbmWoph+gOQRyA4ncWPFmVa8UPZm038akpYreEuNq2Wby7bY3I7AlZDSzIhwCRVjstcDoV
Z1y1p/x6+J3kIi4ZwRoazIYwra5HfzXApOI56dyxfyGC64xHYogUK2r7+EgYk2HbjdpW0uqpQ1+M
XjfPBiQKDuOk7oxqfrcKJbGTwRz2Y1NPbhT06pVJ0/ehqDCFHntW9EvHPJWeDTsyzq0ghuB5UvBn
IM9FZbhxtt5mqZ0WygVSUGYvYeQ2gkCTjwmMHzG1W5G4NW+Z11jMMtdBIUsZ2iydshpsEKU5c/1L
ExHy8Q73GoQ5dgiJAnPqAJJDKHYIFLdI+9tMSuz5n7inPpV1F+0StPYu9q4iSoR9ZtgEI64+xdXH
xA7zH9uHgPtxFune/wVYbF0ByDHaxI0MAIEC4kuwXpMusv3+tdA8JRd1kPJuFuiFGaZpoEcDjSjn
YJ2pTXI0agtT0Pdy+FUNu21jeF9//fcZY6qw04zAJ3iRIn0bkMYNjed2FHUQ8ZZsjbL8+2rJcoxg
+hlI8p0iPvb63pc9TenRXo4X7tM/2ANFJXQ74TYGe8Q5UjpkhWkudN1o2neqZkcwIKUaAr/B/Shf
IJ8137U5ut+rjQwQH7TqprFHs4fA0fLOiwF6U6JiK4OahTEjr0EnO8a4pkh1mCEWnaNX7DH+F5q2
FcqlnK+OioEKO9RglykfI5TWtr/G5agFrij0tkHHAm9+EEszdnSdDv8yAYGCXyLXjsgt0A7jeXuo
cJr+sazfcEKTdo8WCdAEujpemdu/gL+Qf38AZfJwUE6Pa/S0LenU0KlN26cvRfM+ikYauMfoy052
yDaQI6VQGtipKJhcwN2QPlmi0IV7iFA5w4wl+ikx7Xi+tf2JNGofI0GTq696/aRHRzk/Fo0Xi3KX
vFsejQp/gVifoBZTEIdIhyGLqA43w/AySQetfa+zgyYi7FCX64XN0a7BGNegFVZXo/UUYV9nzzvj
ybIje4pt1Onur+23t9mxvWvPo/aBiOo83FO8MpN5qA9FnKeTAeQYva4zBgDLSHCNcwlO18Yx2z/O
htgKRkCQuy5zm0fJkW4lp9oHN4ZXudWxdDx79IKnwc1ftOvAFb1nuS/p1Q9gt39u1jScJewZ87vy
FNwWr5BjbO346Y/0vblXHq46F/MiN6IJaMEGYk9DoY5oTjOBqmYhFKFBXHJtdtdV62rJ95T+1wY/
uBhzEV7DaCGmDNj5zTmwtLRbnPGYFLtIVZ3O0I/dXB8axYLW1Gi3dSlgsOK6NZOAug8qygo6Rphw
hrR+FPkpQtMicnwi2yBGIZgiaqU7vzrqph35fxAr23F1m6jXRuK2wslO3gN//QuWzb26giSz7pWo
xy8Iilt1RKcmSDx2ZXoTBjc19lf86OPBu+1KL1uZlpXWoAeHuoa69EGcY4Jxr22jzsKjBhTng4ZK
831U3kv1KaQQ/6aQ2SkSG3IyAtjlz7IeAuQFuD2gvoFGFsZDpKaZZzkFrAWilt9lMjcopVjDqRvR
xZ43C3EuuEb3FaQsoNUeEzxI1AGPVHOW8cvA3dR3w7+QAi7FQMzrQZYBjcnnS9HFkAWv1QBTYvVj
Q95S9HhGmIjYtpx3d61BFte5+sZqPk9t5oeZo0meGV5R8w7hEgg4tlF4bnCNwnzVdJqNXpJhCt4Z
tlGhWVXEPyqyg9mrvqxkcq4AQU8ehgxZQ2BAbTwUNSjwLkgL2rponl4OJhtsJKZcVGUdZ44U1K+x
Yd3XinRL6Hgyabdv1PawvXC8Ox8628jwQyERehKMc6+Qds2tedFOkQs7b98r86NEG8Q2CPfrfIGw
oeaIEqI2WJAYMZvOqTVMiohCTY5E0zLXh05wtNui6Ms+Notg8IPchx1hZFeZnX1Id9FpPJW7/ITH
TXRteAOuitmjt+GVftw2j1vuxiwauvvREYTWO2YRFSRKzKrB3ihCp7dsXFDXyU01PCXHxI336FHY
xuNuka9zyybq9ARSl0EbZUj/QLUn+NVB8zCxfuflvVA/gLs9vqDYhJ2iTeYQRbBsDFI3iufraAxd
dRwEtUvuBvna9OwNn2RRrM8+LOr1bj8q48OM62970biWYIoPbE5LBz2rQ0QVX++DDBBN+YtAYSkJ
vSH4to3Ba6BC+yVapFG7hs6uwXj5jKY1WkkhLzo488661pzgKvhTH8K34KH8icQjeQSVivobAoJL
zR5tavkxedv+DRw7z34CExB2tAn0SiozR24mX0OzqSzfQ2g5NlwtB8mIt43GS7Caio5mJrxO1KU7
+Ny9yyT1Sa/BYg2DQ7GEy0u/9tG81Rlo0HHKObHNbiEkuid1u8N8l+AocIK0M3jmdpF7NU5oUuOr
ajsJpSmI8vaY4aocIt/JkiAS5sUOZ2jMLdNAjiFJIqAR8tgi3TCj7R4c6kb42hFc7EjAXfvtP1xt
Z6DMxaNPlqZhYBB9tuVdGQwI8kXPS97z5Qxi2VOrOzogZpFJKeySpAdf3zWmR8LA1eQb3X9PllFB
ya5/k0zCaBemf98wUbHw7SKr4xigHo1OA/0lB9+m6tnsRaRd/DWnugqvuuwxltoVSiJZFY34bV35
mkHvtf+hz7uhNPdZ/azNLjYfmKeF4iKcU2RishiVkKW4fsFKRiK9SEMTiz5dyX+0bxVYpw+VqzvJ
M3j8Tsqx8gYZxLKCw8Rx7HjGy8g2oD0X7pD5DmEstbmk4uyOu8lTf/jfVW+GFhDm+YI/+S3dZXcW
dvYxfhBdn1xzdZD3gokNyX729pQnza8UqI04/mjH5JWCOKLdbRvHtQ1PG/BqI6VpsNJ3qSSTEdOw
OKkq2RvjL0z+TkHjjPl+jPfbUJxQbeFn+QvFnJgKTJkmLQAVKm4qgU75YOX7yRAYxLmzzlCYjwXJ
uWWqDyhmsh/Vu8YU8SZwP8rKjMXM1akcYr1QywgAserQ4CXqd6FoaIAXuSzscSiHLH2/FyIKYVhL
ddSDuN+IZA9KFLapeFnyE8M4kXJNILCR7EBMBVEdEe0171yfITP3lERSqAiTRTKgeuhQFs/QyvIT
ycEZdYrSrVGkE6W3uJCYIFDBprY0ibNvMMWK/ZT0KJQgS5M2zwXEpsBUmYA9bursGBRj0oT3g7u9
GTlfcRlb+AvK2imb8ZQsjLj5fF/Qe1n5oOOvbQjOJXgGwYSftR/MpBoBEZiOPNm1YdNjALqAyRTc
tp99k8wrdo3EFuuavtXBoAMkUg7Pelddxf7CBxeDY3jCQhK3JR91+k6VJ7wmKnqdjSGIvtB3Y9py
EtumHh6jnmLqvXYD+qL6MuhKf0WQiEITpd3r+f046HcxFN62F4jjEM5+NhukRH2o6A1+do98hlrs
BuXVQr9k7m3DcL8DFGnRU2iBhIbNbQZa6JeYZ0Tans7aa2RZ2fcA2xDixxoJ8QzR4dnbnIJkTcYk
+n9/ZOnQEsMZVpZRJjg/xl2kVQZBtQgdW+lTIZ/yVGDd5UbG3zdwOQFCB+fo8u8rd5T1oBf1Y/z9
BoVaDN1ijjrZWfL79hpyugsBg8ZdZEpQpwPWOczS8KEXOpRj0ugRFCNDspPJfgxcGgTgdr7TZ7fq
bcO6bp3qWdfs1nFUWy93s8g18sylmDNH2LGoALCdqG1YKvGkwtyq+FMk9LqdpP3UqaJO6ctrEXxF
+A8meykKY2yWsU1zpUrbCkm4ydaf5X3vyq/ZlX9t3Oi109rGTfY7d7JTeiXSoPtk3Tk/y0AGj4oM
FgqMV7E90rMsd1IpwwEPlM6hLeF5/aGg3fCE8f+Fszht0cvfLgzGUUGah2JMIRk0Z0pNXCWKinsQ
PyDGDtImggyT1VCXgN/IG5q6R4c87bLcBrtHgGH2KgmffaNrnoe5wLcjcmIeVD8W3cfLxriwB73e
oBRDPhNjOecbp+qylGpxjUq7FiA3Uxqdl1qp4hiSadqVml1PdYoQPYUyDeIsUTvj5YwsAjeMBOEt
hILX5RiE4qfoM69x+OOj+t3/QezyWkKO2nK0IxjJ33ukqA+YQM/tq+xOuwWDiyAcufRxZ/ifl9/q
eEoKqNpkC/hF+hHQkx/te/9NzwShFfdUfFn5GU+sUEBY0Mf6IolhNo8JuD1qaHIqL9sugHckMKeL
DluQ+yyM6+cfsmvAlF+SfhkCKu/VTr8JLbKn/owrurBNyRdc0JdxHPqFMUAN5mwQjV5wloEoQwqU
DiZh/AlC4qqthoJaOxcB+WZEWXS5FljP6ReqqoZLCGDQnaVh2q4WiBlwl2yFwISKU4UOE7Bto3xQ
PPQ+OCaf5PhkJSBmEc3sX95xWC1r0WFFtguML4x77vy+hhTWgG0+32IcQK4Ofujlg62DDFfYab68
p9kjvQK7oHJHZFPnyzhYXbmZejNM+6zyTHCHBgeq7UbiFs1dFmG6/mCCxGN7F3KEds8sZYfhfClb
ZhoBXt02D/JoSy+WM3nD/nd6o7s34HYLXWP/phzs4FjaCgZawNhk5w4YzrwMnbmCn8M7eOulUM8P
BcaW0fG1rLtcXdeoaFqHIBR4EJ4DXUMw2Y0ytHxfWab/utTtxqOKlsfZHVpUFneS6TRCgl/usQAj
C0G+CpuJTR2NeZJoObpInaDcNe29PL+r8cFs7iaM4LV/THJMte+lBJ7jPHEK+Uej/+ekIw49Euy6
gQ53PAiYY+lXNIg7AnszCKNCCcTuVYG35FmI7nw0AIM5GpNIDII8l2Wi0qVFlkAbJrsB8aVgW3Dy
bzACZSzwoUFcgbDnsa4kufITDMxAccCnp2x6VKyDlNwErVdQN7ASu2rQ6Ib/E5QPeY5gBcyezcTo
g7bvAYxhNUvaK+Rn3N4q00tTXin/vYf/zEj2KMYTXFG5GFmC7ruZfpSzeiWFkbt94kUWsUesylM6
LcNcISE2ne/S/ISXiE9/yu0Bjc4CNN6BXq8fc9o6tO01ibzYhN4r43vTXsXDt22DeLcChGfkRccO
w+zsi6As9bquWuiImL6GlpU6+hP1YHgcinnywjGYPQjMilgWeYu4pOlQYEXXOwgQz/3UKIUkspZG
vCx5alvQ0juS/FIo9mSBfut52z7OEoLIH6zwIIcHsyNLUa51vVJIFFithcSvqtHnsqXzLjWiSXDM
OK5xIT9BhREPu4WI59yqQPbx8IUepBPlka1M0W1Q3GOY6VZSyquS3IYy2Zk6wuNt+y6+H9LqKMyZ
iCcxhgN203PUgvgqmspznF/0fxXdt+qTTSY65l1whbz3cRvt4ssxaMu/r0I7hEcx7Sqg9dVRUl7i
+kofwoe5HkC7ENvEjATOUWQds6Z5NvdxVAMvbcZdZpD7kjZQLEq9qI1vxwLcg9v2XQTI5/axfWJm
q6aGEYGqrVda5Dmf6+ajMn6Potmwy5Qag8MkG1rTj+IyB05rqd+bJA7tOs6lE5TGr9Usg8ryOFIQ
V49QToDkhdeq/YfUlonAvYisZZxZE5mToizW1tJONd0SLbEdRnlGIfk59zNCEgH7E+lQkCufbxto
JmSqNeEzhuVNVu3G5AGu2qb1WyiqwHM36ApJO0caJMPK5xFIlvqKQhIoEnN0W4HVvUtMOxhEZ567
giA8RTocPCBIR5zDadKQthFY7Zy2AlKkuBkOeDurNxRT0/+wNVdQy09ZHb24Tkq5JIAqDeXJBCtd
rCMTOdBjrYsELi985rI7V1CMT2liKc/VFouoBdYDaGXR+9791MxGYBH/FKxwGG8Sa6jGD2HZYADV
I7Obg0dMDUs3x96o0mfMYmeQ68JEtihUEH01xqskRjh2RY2lrAiSQ6pV2GndoQe+cIdcF7mUy+HM
z9UEM40CWZJlYc8/XJUV5UIV2UCCZ/yTloqDhqk7cwyObRa9+3mGbGPTfcQgBUms/Do0ZfSLNG5c
+S5KxW8a5ma3N9KCd/ZgOv89bB29l4y8HLrPVQcxk1w7ptbbaUjBvrKTqAuOnrIZ/sHT4PZF7QB5
F1z7zI6SilQnY17jS8sFBCtyw9OKyZ3L2sWVInjnXqbwYeAajNlWaS8VJki3G4yknEh/ApOjFl0P
mVsYLyA9Ta23EMWD7TW9zEgymMxHzqq5xcggMDXlKo/ushYLWbpt/JQgTOxcrbgJ5EMSew3I69qb
yTwow1XYPhoR4qtTFIg6PnkneLUErMSeJEEYhqT4OY0efB+S5jdVk305+v/1dfRpNToR0bq9SGAz
7k9BqE2iAjCxgZYMmn9Dvu9he2V5VwfyIX8hGLdnBYT6mL7BwsaN3WinBpf/LN0ryasvC1IwIihm
k1KrXbRccTBqCAaG2UMjVbvSABV9joetYOX4H+jLLGaPtk3oZyn6gRw4IjDCu4GEZj5NIOPCB1nI
zJFuRMqfMSgZLTNqJJy6pEEvSxyC1t8/lSQXfCLenQsmw78wjC11lBZ+NTeNM+c3Y/1Mpea9yW+L
tN1RpERCEIYLojTuxbFGZE7bDEEzOW6B2OWgui0O1h8YR26n0r6KJGcGa1T/3wlL4VQWEbVP0mZQ
lp578RZxaNuNWEs5aK9jtGtJxuCl7S1GkFsi4Ia/7LpdztUKjIliyjTIAz2CfVFJvBGEvWGGZuqy
dvxy1weKrfQYK3ktrAdMu0IIuFPsVMRJwV/j1W9gznaQzymyxTCYUtvyv4/aI8gWsxbSBbjBIMAx
1Lap3TXGt+3zLsRlDjyEXEIDBQKcQvQFofIg9w8FWEXUXQkGYSnN7JKC8klzFUQG29Dc47KymDku
edZLcT4BuURVQO6vZjrue9GLZvl07O2LUhGcJQIn5EiZyF8aoC4gBV3jqLPsgjEBr6a2e9825DOe
3gJhAvvBqlvDGlswTlt3YFRr1TfL2tfSdabdgqXRqd4sdd+0t2bxq7UEi8h1Biv7mHMiVYkm9Rag
SdqCklG2Z9CmhBhpAI0wtQ6lZIiqKrx4BiJkOiTFUVQF1+n5ydTLPJaDGYhS+Tz1N61lG9HOLwc7
JZXdtQfx+PdFS/pyPL8Q2du1N9W0mXIg9sa+VT1a3E/JjMG4ws3DhcEIc6klamOiaRXu/iTQbkLr
JhqP2FFbjPckuT6i5FdI1834kPg3eXDc3jnc3fkFwdbugy6vimWUyakgkQSlBndIRYR/AivYNqJM
8QcpXazQUc6vk8INplMY/tm2gx8DapAsWqSuoMPGbEM5UNJIMoGSJuE3/P97pTYPtVF6sT+D55zs
B/qQo76EwFfEicw9AStoxnnPdZbNaGAAtPJajqFtpb09RN2x87+R4XtTiXQPuft/hbcs+OphWKFt
IR76ZUGteU/mcQ92e68sVDuz+rugont54V5IRbyrIjMZP52N/UjkBVa1pFfJ/9mnVQgGzGlXkO9K
n3mDWorei9ytg0L751w7WnSZj9qFWma1M1Y2Uqedqo7QkCxvIrCHmeZ8GysvkTIdRmjz2cYUlYiz
0UxrSW9yYtlm4+8LKhop5Z6WhXBbQWcUWNsZz6OhZ72LdbN25mrcp2r3OIZEcCC5MelfCCozU319
iQfpHAKCdPag3+LxEid7U8MotiAg5b2JEdz8ry14O5zvIqnTjcwaDYQYEC6I0OLXoXqFEZRDLizZ
8T/jFxRzO2Gqvojk5TP27aGnD+bw1iqiS+H/4QC+QJi9ktN2lqcW9hhZgGwe9BLQhJukV5GPYlXu
YbhcDfD8bUSjLEJg5vhjvqArIYsJ6+QWHNZohyCgmDr0mN6BrMhED6S6rQxBCC5aUsYHQIwyMWMJ
oLnqGmhc94O90fSCsJsLgsls8Injv2jRPN8iJE+z0Vy+W47mjDEq99pEPVD2ONu+m7vlVzCMY6lU
OpkxBQzS7HZX/qwxaxUU6FqLd74/CsC4234FxsR8itUaRT0BrJpye0pvy15zpuBHU4hKOSKgxZ2u
vDQNlBpvJABF+X087BUYZZiQHxdU3ETfiHFJeokLIImxEWQD+Y8gewrlaZdVzdP2N+LDoNEao7MY
C2PJzaqyCLNmhltSMAw4kAl57KcRbDv/fyiMo8iTsg5Q+qidsdUPihU+Q+5wH+eW4JnMvckwgv5/
xjCuoouMNOhMCz4W7/453Gt+7unRocVzsgrcWfR6Fa0d4yAgBjloXQE4DDSGqlOqvR1HolYAkU3M
WUWyJrToiKXL0LXm1qoVxtC7yH5EqTl7LfosG0xADcQj6dw9b3817vmlBG056MwDPwFjX101aUst
H9D6CdHxqNQuaV0SOrLyL6lMsB/8hWKsbFIMneQloBTSXZNggpja45ih/CZ3wc++To8EBcyhhODQ
toncT7jCZVyUJidjHycSYh/sjg4sRWi9DsZBkMjkfsMVCuObSALSbbJYZ2pumz6WYEdRUEgH9XdZ
W56wtYProVZwjIeau76zlAxGpYHXIxHcl3vSfNdoJ1g8EQ7jopR06M1Khllq1drjEjVWEZLPyVNX
xKKIcYlaLh7Cf21S2PAJkrCZH5nAssKXaDiG4KFMILbQOfPg22nyNFsfo/xcaKKJyctx9OWJuAJm
wqlRoimdMwBHjYmm9Y/Gt4KdOUJ2Cq6sSqR9Vj71/WRbvekOCFbLHuwdUPVSCTite+MRROv3UyaL
KjvbWwqF8fNbKG8NDXV3fOM2fmn7k24+tEV4FaevlH5PapEy3vIlL1cf8+rQNcL8KDuwTpSpLOsU
TqhOZRvKIH0x2hFp7Fw5jvmPKUWLcPgv9/nnSA5UDjDDx3iEMfFVNarhXPFAx8yV17TfGvKnErEk
8zMsKxzGA0jdFMeND9MMcBvkxywCkd6vtD5k/cOk7BX1OJa/6+6lSh8wNuNuex9+igxvARmFUyQ9
2J4NrZPCdhiwuerW0+vT3Hkg2LZJcVsWV1brxobdVbUdgHBkG3jx3Jff8y/u52TjKobJg7ma+gRG
z4pqp+jo90fRgeWmVr5MYycwp15q01QBhJmj+R5WlMaBIpLFNGQC0aSp29Fplwb/uS/+87h+Wcac
CyPP0eXcY9vokoFP173OdbrfXjz+nfEFwUQZOo26RoYIgGMVNzUkRaPi2cD1vw3CP3FfIMzdC4Zh
U5rAwuygxmdr0rFZeApUYjf4YHR8bJOrWTpsQ4o2BXPi0kHO8k4FZO6jh9lIr/wi/74Nwb8xvqxi
DhslPpoyTAS1FVqJ8/om94t9R28isFH9C9BXPMF8I4hZDb5G4B41A5PgWRw4am56/Zjbham9bWNx
XfHKgzC3u2ZWakuXLQfio5Sihyx5bVCB7sxdF2AcTTQhyl3DFRxzu9OyUaAABbgAkoTRrVY6lXmX
6wLXxN0MKxTmbocwKMXIFlD6ZD7qevdb6VRBtL5tCMqO51dYKsdWmUeAiKraDRGdSMSupfu02m1/
H+55NZcyjCJrmsXKhICDW23jDNOH6ljcSBq5oZn8SmvjcRuG78xXOMzmxgxJ0vkEfoEMbyhlKcSL
ox1R7FYPPLmGXNwBjHghmE0FuMtevnDmK1xm/6mT1DTdvFwiaKmq++rKn4mNx6Pr56OdJ7UXWj+a
PPxVQmamrAw775prwwCp3fbv4H7O1c9g9iXx55wM7RKRpN1VqZWnBk1d2TjaqiQaYV4s2rKY2ZyZ
pZcDXl+102W/dWycOsbjDm3FwxtoWwVeUWDWBSt+k/g5GnFx3OpdEEYOsKzJkTWBZ+Q6keXuAucY
SHJM5iNq2khjY8Amraa91vxBp06JIclIdvX2pZYbwenm3i4rNOZbWZ2RtMaIbyUP39X6hfYn1Xod
/BAzC6e83E1tJziDIkDmiyWNL2lQ6YF5eWwH1MmlGwXDF3VxmxFPpx4RpYO4/uvLQrZhWQ9DyBSp
IQ69CVoEZBrmuH3e3vD8VpEVBvM08Bu0++QjjJJT+cGKBmuR8+wx3Kr2rpKOt9UQ38lt86smw+wY
2vzS+PNRMn3kD6O7qF7Y3eo09oqU+BBLB73MMBVgFLcg0iv4pSrnwCxqkkvjnr4IlTOu1pdaOYOI
kZMSlPWbYI95LwxHFeVBjTGVWSVXYd/utTIBoyY8VTwcx9YSJYEuiQewVosknw7ydPTXfobiq6gz
KKE03C3fZHJAMYsxUMd4x/+gUcy41Ru79b7JP1tHfpSu8337AtaY9EG6nvbba8G7DdY/Ytk4qx/R
EjB5lBKWogIV5jgou0JzKDEEzpCHAuKp/zvO1vJBVig+xgwhZIytEcvzlYS6UVpqt0EFZe//bs0a
h4lzIJYal7GBg4ws7oH4hVcZmD3QREl4vncCw5EhozpLWd4gjNoVaGuDOQZ96elsN5nbtRjMnDyw
t8hUNAvPv0oxtA2FHPChoqv9fPmCwRj9RMNOSRMnNSa76K4z1IAhMzGGN0MOecXYllpQGOmCk8J1
GytgZncEkSWlBRo2nMmo9lBc3Q8i2S3ufbJCYI9imOkIpbCUo4kQeN6VFFKYxqGA7PT21uBekuAK
xLQN5PSQwDtfQ9CKWWMxYGvk4aNeeREaLmREpZqH+WgBFHe3r6CYVfNHtZfzfIGqHjRlsGkjg9w5
FtwhIhRm5aAODvWaJVcnRdcWGgMidHsKyWu5FxWam8FhbBA0/zMgELOWKtLg8yggUw6i6wlyGzKo
fJo7K/XiJLUrIrj5LxmdF7e4TPQgw2ro0FE6/1Bl2idZYgCyze3kRn+c7ulzc6ve+zvZXYTJMOPf
H4MPBHXbG4R3qFe4bGSj1kkeK59vpPloGp6Oxtn4Xg1OneJOsaCsdTkwe24kW2eAAm/SIxDGXbm3
7MAzAjuA/4eA7H12lUGMzZrtN9lOX6odxMlbG8qpkuC5wTsPa3PV82VGEZlEVMP2mcddF5+mCbnl
Z7N2qfJje125hcM1EnPy9MzK1SEAkhqf4JK7qXOJfNJ1dJaQQ013FTSyK9E83yUnGrPCzCE0zT5Q
ewkr3NjFzYwwH1Oh9hhAgscO39oX//HUEhszLe4P3wtE1W0i2kzMuVHnJJL7GB4bJHk7/39Iu64l
uXFs+UWMoANBvtIUy3a1N3phqFsSvff8+k3q3h1VoRhEaHYmZvdBEcoCcHhwcEzms3YfvdU2dUIH
VTjXx4E+RLZuQ1x+Rx5LW/jWgLXCrd8LWHdh1VuETQaoRKPdVvmoNuKDcAh576Ql1z4TGkDAUYag
CjtojGmvKYbePe6w4c4LB9A28K6tJQd1GWUx515laZOIIy6PzDMJ2FWE1PW4gwqLCctLFOacq4SE
6jRfUSkcOvTpaHIC04Qa/FBa9FIkArRUnFJ8mUS3NzZkFJ116+Ytcr7fLiIbFVVdNC4CXsofegGj
hmgfTDNekXUxArhcJfsealIBeiCwJ6QfKn1T18epf9UEiMsn73X0IuZbUu7K6XF9cUuX8yUq8y4S
igH93ikWp5bCPp7ooU9+gYr2rR6FH+tIvG1knH7ViXmWgfXdouM9kV7G7qnxfv1PEOwTKGqTNqM+
FiPHkyWHMmhfp82UZPY6DO+o2HnNSTcC0vbzpoGVDdkHBBqtvqvkc0ecXvoRSYdcskUt3a3jcnaQ
DbH9YOgkMQCsT94rpLA76YHIb+sYy17tn3cTG4cSHdwEaYFTCns0k3ag4+qFd13vDxWRPyP9qdbD
7Trispf6g8h83aMRV4nqAbEqT56IEDeFxAjn4l/EgJAsBjYxCH3TfZXVei31sweR2+AuN3qkggw1
b7/WV7K4d5Jq6CrIzXTC7p2IbicIb8woEFUeBXOE3FMy2rKgQKLo7CNx/r/hMTuX+tMYg5wIHqN8
rNSzF2/i8RjpH6n3MICVZx1s0fguFjf/+YUXpGIYxaIGsLGDPLq6q+IaLACc7vFFb3QBwrja2O96
lPcB4vWlA4IrSwwN5Br0M5paOGbHOyzG3Wp+FsmxCChwmioG2nOcZvochydFPggNpxq+uHd/0gBs
MZE29VgkHgIVCgbosd9Luh2WPL6B5YDzAoUxh0zFKx8toxDPOwXnajttUW/fpacCylWRiRpKboa2
ssss4ZRuxNRMTrojc87vlnRnDskufgNjJU2rgiQmxifQfZ2hfuS/on/xx/uzTKDoV9qdRVxqTdb4
pjutpewnYjUblfMbfj9Y2Fzp5W9gjAh54CGtfexDC74KO+0t8jgcarfbRp/lV/CggLjTQeFectY/
kOVw9GLtjEUlmTxqdQlciGTpgolcy6HZyj+8H61iohoubmSz/ERfx7lA4zx1Ul79cfHjucCfLf7i
C/VUNY6NEPjk6WSAouPNO/aRg7MXNxBhe2wP3qN8B5oZ/3N94Txc5mKPtLogWoYzB5l5iPyIepoE
hyvuy0H5/QS5WB2NMY8wKFhdWH1G3gFiEXHUmVPJeZvOP3bFeH5f/RcwMqk9JTLmTQQpcBLQnwre
EJClMEXl1xSIeNaIyFHz2oMXndGfo/vNgnGBqmZTFXQjUNvih+CpdhKDdiYBwd2zhhxpWG/WT+zG
H4HKeU6MgvwLHeYGO+4/FYYWiwLI2qO8tiGn2lK3kEvO9/C7ynS1lTNhtDy3kqDajycI8ziAKKUf
pLNAIChrR0c9gVh5p9jZAUVwPIwmeITAHiwzzyzUDjPX/r63dGe/vtLbjDXzIxinGFKQRKiz0OPo
gtUVmuifxsGz61O4y3fGCcRZP+KfR9mMz4Wtc0Lrm6CDgWZ8IYZ8giquZqU9bTQHMEwqPecOu3W3
DMT80VzYjVJWeqfPwtqgRkKmRv32LdpoH19kr5+nLUTRH5pj+C19yJ+bu+kThVpftSTH47z+Z7+2
ds6M36MTAlNRwY8AiW0Z3UfiRlK2aXrMoRDCOU3eljIuzk/EDJpPgKJm8oGZKm0wi8/05di9Cr/0
rYomAYfer2MuQkJVHOJOoHVFDHm9xXE2ZKM+zqwpEpiQW8MqAk7YuMA6+Zse6B8I9hTDUMyECRB5
YktnDDykbmMLJj0/ox3mCzPVv7Tnt8oUDKtyUre0+8LUwUC9CT+1u/YQCZxdvvG0MCoNrEUqWLtU
6JIwRZ64j2ihFAqUZaS93O8z1Rn1XznhxeQLy0YoDlJA/C/E025agUiStmMoGjDeKMw3Rut32wxN
BZNJM6L5NjUC/RSKaXDnG0Gb21Welnd9nyRP4aSE+ySV09z1oB4QmWWJJK+secmTLOjlUY4GqHjL
6lCCRotAF7fu+9ozoxzMm44WhqMMfs+QPIHRLkLLYC1ru6iu0bAjJJLAeyzeXCiQAcL0PF4FYC+C
BgrjBb0x9r2qwiqVmIjO2Geepda1sOubGbBsQIQs96pLxrZ3Ucr+68HAGV6nIE/C6JWItrJr801p
34dxgbsslOVy09DYf9dHpUDCpuKNmd7eKoCa+WNQ6wLllcasdDAiKcoiKGEkLboDqZSFu6DQdORy
h55joktQOLlZJs5QZGT7r1cVFYqQ9wn4nIOxqA+5rhUPctTon3qhhAMH67aIh2lHDePO4KGSwZLD
EkkOGJ7t66LENWVlz8Y53w42kew2gQZSHZnxEaMSm/jou7pNnMSBI3rLXF7memHBV7+BcXxS3Da9
3+M3dNGRkNeAfsQgpVv3dDwMZlPHWPTbXAfGlJ299lwFmyh8Woe4daZXW8km4KthqhthAoQ6jRtJ
SraIeey/hwCPESaz8R8Y7uZVXlyJtFezEmzfeOaAgTPU6H2fxZxV3CYkf8+//sFgHHbXgGmzEYBR
OkngRPfpi34Ud7LvSHvDDUypMCfe4Szt3OWymO+4DmkApjdAJlNlGmCo7TiB723bL7MoxsR8JJJz
YUaojvQpsOQK1QryqNqamW56u8bjTT/TfWaJvPfa/Bdfxw/zNPGf3WTsTgCflTEEFagFH5L7uY/A
0j/IQb4PLX1HHXTUbIxX6bU7eRav5WsRWZXBWonalwQiqmtb0UgHraQSyFoemmr2HL3nNDbJYKPg
Kw6f64a5cBGAzABMu7OECwJvBgzuxUjaqoEohnQeu5knCb1yvjVo0NhzRw+zjrwRg6UPGluLcW10
10DinnHIbRTkRpFDdzhD6CcO+zT6juHt9VXdBgtAuMCY7fbic6uUSgD1LjCEzAx/dfWb6NtRwPvg
blpr5zo8kndgooFGIYoZ1yg1aXSZqENmeS/ivnjSZrOQN6WO6s7IeUYvHNMVFLOgoJe9oRJA54MR
EEGLzDR40kBIGRimpCEJapUTp0q3sIP4tMCaSnQQykns9GJCOgNdwqDBL4pzqfRmrCKzi5aogtcT
swgErif0digYAWdbGnxZK2kWd6icYK5+DCXTAKk0CAucWi0f161iwVuJqOz+F4p9rHuFmotTA6hx
JmCqs/PYFh/rEAvGDYuY9V3B72zcvGFLNUVMVwCi73w79ZT7GPmmIOY1zyz5elTGoVKqzNS2WNW1
6bXoj+j9ZEwxdrFpp8cwOQjRqy/vCHQ5QvRklIdpsProrkjuQfy0vsbblN6sIangrAgIiBQE49fg
WkNoHHhqaskPKKsho3TUd07sxi5yr6M5bowHAe9YaKa05ovgepxve+kUkc8TUT/EG15mnz6iINAu
jElqSZhDTVt8EuFmfYFLh4gB97kFAF0boCG7Xh9pSe5peFqALOSV5PtJfuCGireEJPMeqqCuRs4D
DNasCpwadqOWShrepuQQ97ZhZpvOHB7C0/TQoLlB2HyXt+V2fV3y0rcGkmyonOhQPLkZMpwKkjek
xMJSszbb/XvtNJGJoREQurVmap47W3aNOzQw3XnbClIzu9SKIS1k+pa/4f2Y28TkvAMXP0a+3uV4
SqsiqfFj0PAgGSbSZp6FngOzuY82eE6K7/QR4tV4IIXW3Q/ORsx/N3O5X2EznrvFLIQE6gcoX73H
v8a9LflOaar37ceX/mNyhy16QLb9UaNm9EDdPDcli8tvtWhkF8ufzfziimpLNSqq+Sxyx3hS3jsT
Ra0TcWF01uAIpwf5oeDk+2/7IaAHDpeEdzRMWwGhNAOJy773qxxKs40Lut/RqU/Ie53r2onvBw7Y
wvLmV7oOec1ZhZyVuRz9OK+mCgXxPt6KqWBO0zaEmOn6OS64Auj1oV0HXhChNXsB6yQvw0KXYEKj
ZGFqEIzDHITbtD3C9Xk4G5cgQhbIdl/vmQdVrTrLKQR07mo3eFN70zvKrSk+3cfvgeNHWyQkanN9
WUufxhXo/B1f2IYsBGmmpwDtrdr1t5KpI/7d1h/FGz3JW/kMjptqE5zSgzSrFHDAF0INaEeDAhX9
jJqM+O8anBrTUHipDtEM23PLU7TT975qDp/yPcLCh+w1tMku/IjfwqfIbT7WwRccFEhsIf9E0S0H
aGYUIS2hcxB4AWLD7OQFd2F5osavXub4wQWzmRnhNVA3a0jy/L7fLrZXj8OsiTOMLfblq6S+a8nf
2z7yDApy2TqafG9SDlndNiNItjPQHpVmH9tydsY07fpOLZwS3gcKLB8EPQruwutTkhNP1fpufuxh
OC597nU3p6A23Ink0QPjosCttC55D1ANwn9AIxOzh+z4Rph2I2h/x8xqGrd3QNf13ejszIzAvs57
AS19dVdYzAcgoENIDipgYfI4vUtP+o9go9ntRt7IZwsc8CfxU+S9NBes4gqTCamkvIT2qwTM3Akg
CZLjigzsGO5YOQV3jbnXfd5nvuAjrxDnh+CFHQqihKHnFoKEFBfwl/ga+1ZjjrvRrG3D8Z4kK9m3
O54CybwM5uq7AmUMp6/lHEyR8zKNp0k4YGyp1yylSc0MLZbrNroUpV5isYmVPO2I1gzAwjOsdiCS
hFqzpT5lh8i+pw/1k2+vAy5uKNgTYKVwIBKbIwbtZgavJsJZtqM14bqJ1OcSrXd/iTIr8sxMYxgP
AQkgSxAtip444ZGCFr4mBi21XUgYjOWxmt0shQFhbKMsQKThDQAhHpSyoA+sZG7Nc1Q3Jj+L/kA8
RcEzHBNZ7CNPlPpBGwao/kQyjF2xe7/gmMCNQ/+NAAzo3cziIkzWvmmLAuznIJ0bSsPOSls3HqUE
zROff30kiAAgJoKueCrKKntL51WBd2QBlSRMwCflgAmON/+vnwWQelFBkiSJOHU8QJi1CHUekIqC
+DwLlAel7WySSa7sc/zQwsFfocjXTmFMeq+NvBlFiXeY63WlsD0rtHb/fsfUmXENNRUVaXjGDXQD
kvLaBG71LiHHZlBOlGImOG3/BQxBjlhGryeYetma7jgJslYRlMVryFwjoJlFogUe6/b8LVy5NBwM
1OVwC0JOGeoozG0h52WGjL4GNWVCNr0ROqDad3tfs+skehyE3g4CXub75vplIJnLItIxwDc0FIT7
oYrGdCcsvvteY8cDMnbJRq1c6HOuH9iN30bWGAUMhKEQrIJQJWPidMq1gjSoqOp6jaAaT5O+AMdD
4WqT/th5KSdGuu0mnPEQ8SKxBdYFZLeu7TDwlNZrU+h09F7ptolTaPvUcHO04dOXOH6VpIcgeDd8
TmV8aZWYi1JVpDQQPLHCXIiq+jCtkGxVqr0fWPnQmHV4qAfIO3ecDO+Ca0J1D3G2POuN4VF0vUA5
i5OpzAGFIHiXKt6xTWLMvpa/WqN5WD+7JSgZASEmv3Br4HK6hlLBS9+TDtZCtE7E6HjRnvRgbI5F
XQpm44//wlNB4AXTJmCl0ebS1zVeL6Ox0JPxQVSy5mDiwdQpypG8RMzSWUHBCVEukjEY6FSuUQwj
HmE9qCHmUkwxO+NTE12tD6GUqGifyDdjlr2v7+MyojKvbb7d2VpeSasuqUp97t0gP5MRxHxqaU5+
VZuRHm9qbiM5D2++Py8CtHqom5wGwCvS8JcYNFadDfsBiuoYTnnQKl68tOD6wXv/Z3nMJz7inVkm
MTZUz/pNITxLGtnkPO3oRRC8fsCuN5OKsu2gWT4aUO7FGoZY3pXKQ4PuYE2K//7ep/IFCrNzftpW
cTT38gyBvBEr771typMyfflhxemEWFoPiq1wirhfwG3O2LoygTdkikZ44u4x6Q3LFwQz4DnfhRvm
9xSShH9QMWevfjVSx8qDsB7GCCU7EN/E8M1DlTXz6ocy/J5Sjr9YhAPvqq6IINGCPPC13Y1DIIpq
Md+aU7Gn8TFRflRoPdV+Fr2/65Sn9a9qIQqkkKpBEIDABrvIePpK7Fux7hBxxIbxJYBkVclCzot4
yQEiPFNQ8kGYdjPNhY9IVOUavhZpnJ3YZnbbj99Q00AHIuHck0v2gCiNorQ0l/zZglYolXjDUbSt
RHSLuUYzEbfzAPz6lt2mb3E7XqIwl4emhmlmlFhQk6jpD2Ei2t4blOoeIo7jiyRMdIvqSuGiayVB
cp7Wh6hArRxUG5Fxlo2+e9JSR+673frPWjpJbLGB3A2Ye28YFtqkmLIkUJHgM7x7JSzuh/JlHWHx
IBVIc8OB4I3FDjPKPsmMsZoRwjIO952YSpE7KBI4p6KCeN+boONlSpcgkXiDygkUM0WY0PXH4DWK
4tUEThiTk++9+DbFykOBejrmANLN+upucxzMsTIfnhGOxAs0GI8Ahb2kd7XW0SYMNgSmFtl5qWC8
x6159+jS146uJlzVEARVZba5UxL8ik4EnU1F1exCTdlNYXv0kmE7wpV5VbuP1cpeXygPktnTLtdG
L/MBCakqs1E1c9C/Gs9OfM9B12UW/gt/hvclgWgUHpk3k5XdOHaqL8CfNVnotlR8z8RinxeoyVL5
1IzgJUqps77CJauBaK4yi0tCapt1akE5DSQyEHJRFODUCc3GaXZQc9RZdMJJxS2GyvjeZv8JQPx3
baEyjWKSt7BQD6UbJe4xNQlcfxPFXwMFm8pd6T1RecOdLF50dbAY2IyKbiOWtSpAu+wUq3NLXE1N
KUvvqybeeFwOn6UoCNn1/8KwJFW1PvrQAwWMWPmO37wKKFqU+SYYJ7Pj8cstHRuBmCy6w6CfdkMA
7BNBimQIyCLy9zooD+s/jLKnltAMAcTMYnfdSBa/90vfwlx9Psji0LCF09Ja5S6sHnOd5mac925C
/I08JR/DhKGm9AweI86NuHR26IBARQKBM5JkjM3Qsss8P4LNxCWJzYKov4wm3aOyXHIisaU7AT1p
cNX/xxnAuLSwUbJ8GgTER+34kZdGYCojTwR48dQI9CMw/AJGCWVe7EWcHLVD2qP1aJZaHU0MG5l5
FOGqB2E2lybupucCHhpvfaR44EZm4uprKD0Xxqmf0M6nNY0u7RtD8ZMTgs1iMCEbamhu0EW1bmq9
HN+pDQke5UBuD3pbBZw8ze2a8ZyDZ8EvQQpFZ8vQROlJXyAKsFDJcHrNHD0QrzfEzLLHdSO9/fwA
pKP6pKJjHXPpzIqVrietYiDT79XHTPs2QN4oybZ4qqKjjBPW3BrlNdS85otzhJZhoYAnMQMrJhj3
DcfIEUbxQggeCGOQHSF1Kc2tcCnmn+tPQ+jMmHACoSUM9DLBKyJfgtk65usK9a4SBx/tMiC8tbWk
26Y02SgCL0myAIPWa9xoOrIICqr51/s1SggXCgn55qym30E14lIP/sMv/L+OafHu+IPDiggoAtJh
vYJCgZZCRKAQNrUwOB6ROO5wcTkGZrJ/E1Wgrel6OYKBCk9dati10essUc9109DyzGxanszRguOF
eCQCVeTtkOlBW/c1lF9W+IYTA6R90B5JdUenGJw56Xlo69U3rQg2ulRaE6+H/Dbsmct9eMkhiYvR
D5bcSQvrIPJCoOpJ8lxU1atc4JYW0aMiZrVJBMix+Iaz/vku+AkJDWLaLLmrIQvJ2Ein+FHSTmFu
eVTcdMpnMvbuhFhrJDzy/Plvuk6DwhD/ILFWAh4Ovx4GIDX6C9ENXKGO4BFnGr4RzBw3TskrH9za
C3wx2mSQcqf0tt+ZhAVInlGrtuKqeUFKAQoBcmRnSsETO1swFyDMUu9w/HCCbPssOG8CaDshmkMm
YK/oEYjn/dLx6uCb1/U/JkgTYqbHkvPsXkJGaP0AedvKfBVJk3volce2BnVp0h5h3F3UbzT5LaS6
UwvvVOPc2IsWA6ZnzYAoyW0M1FK1JUMd55akoZsqeBjk0RY9s6OcuHXpa0Db5//joJRw/Q1WUNEr
PA0LA/sIMtdvqjFZXmQJ5D013nSBx+N/G4hIgCIGPvz5LmOZRyjGkAO/grMstYMMMgzF//vCnDQL
tyJ2RBVgDquuFzSUCRINLfxXocsi5pwxZxg3qWGWtMg4X/XSYpA7BgPTb2/CFsNRUUuERKZofPYL
k5B7bkj1O6pmvmZioKg1N5diRIMNdNpKjOPKg68aSJ2ZhUcONCXNRhijcyAK57RWyd6T+6MkCHtd
r3aCnL+U5XQqZN+3hQy+pg7uUUNSEct2+1yGmrKAiMwXlW6z/oH8ngO8+alQVZ7LroiG2BbOvurQ
RBcHOVRPtU0hpVsxQAesJtpFZ1jhEGD+yrPE4cufiB1JvmV0f91TPJcKFMjSIFeGhBlbNqgLDxXI
EbJyubT3O2r61aMs8XTFb93dDGJIaFBBMp+yJbM0Scu0GH04AjghrxZdTcbTMtuu7+bvojizm+Ag
lglap3Bn3GjM1Yk6RbKBz3LYkI1w9znY6XfwSYKVpaxNd/yq3h7npvfscIzPlZm8PgnPwb74Rm1u
k+ltrI0F4+2Mlx/FiAkb1rdRmUlKjAXnQ+xk7Qsd5zGoZthOIKerqtYevepRKirdJFx9y8XNxqtz
RkcMx4q4I+wulZAAW42M7+PQWEMhHZKA1+a88B1jiX9g2Ig3qyCr3QImzFFpSrS7Jgg/1g904f6Y
i5NIRmBwjUDX9tor6WUxxamA89SqR9W767J3BU2Ow6Nev6vqtvU4seJCNkK6wpvd/kUQ34zQQh7D
KIeGjp1Xd/EIqSJrkOx+2qvCN0Mxm/5F6DhWu5AQBeqcACFzQ5XBTnTFXWGUoCaHKv1WaFz9QXRy
S/7Ae0izVTvddW789WN9X5cs5BKRWaeCmCot0GaI4ox4HpV8P/jkHArvf4+Cwh0adNHrjCQdc/tr
pTFT0aU5WBpHp2rGXVnVNobIOHfxkg+FgUj47NFzDFbpebWXp2b08QB1apzaOTgOm24H/gxL+pYf
1S+MynNKn1w0xuxFSfSQJQdas8FM51ZzIed1AO/5XWLiIc3TJ1j6yBQDndQiIm+0ATB72Ed6UCKe
x0cGCnml/om36/oh3faLwf9fIsjXu0dpQVoxBQJofpNd8y6D0UxEadXUJDs+QnjQ+o788d/X69DR
ghtHRjMtXks3eb8Iw9SdVsNHic8S2Suy0yc8u5itmL0N0NSAET8RD1qEvtcr80gle9XQ51a2i876
6Vn7Ie+Mu2kvPsW2paNTDHNxIOKz1zd06dtCc6EG94vuQrguBjUegxwNAPBZaWVnlWb6CjIcvLTR
LeMeju0SZjacC6MfM58GVdHBaZzz0exsRIS5pT+jvzZ26Sk/Vq/atjwYu4njOn5T+d3u6p/1MV8b
KTBKU6RYn+x+GwA8nbNjD6+1UZ6Q//tZHEv0/nUQHkezLSrnb8LeaVsr+T7ao0l23Fb4pSvich+Y
z1ETIs0XNfycpnbIlj6BqOSg2YUjPxW5XW8Gx7DVbXkMz/GbBVK+9bNeBEcTGAqbsDK8IK8Pwdf0
3EDKE1+ndmgTN60x7t0/xIGdeT+r3k55Qr0LFo1uMwxM4eEIYUQ2qki6qlKNuCksJRTR+Qhe6h6a
GfehHppJFGL0gXMhLtgyxUgOWjzAY4qxnHn9F0YmjB0pkQ3KrTgDR1Cjf3U+QlVF/utZSNx8SOai
B21+FiAdf42TKVLhBaE4P78rYT/1coOSNOHxKd9SRwAGPR2oM2ADEXEzn2YUUF9LQVBsaS/6N3ps
bIquSu/eCE10yA5Wa097yEYJJ30DNbZ1S1lys1fYzPdaRtVYtiWwZav+lb5Wx+ReOaSlqcNIjQIU
Ogrosl/Et3XY+W9lPtYrVOZj1eMSBpMAtU4PQ/ea/7XEw7yjyJvA+iFYJbI9ijJIuHO04+SWUDmF
iAJRjHaSZ6k+QqdP9t2RN5y4FCtdATK3VQFCnKYoZsCD5jZH6UgP08FwhJ+1PdqYgBMP9XZ9Cxe+
cWRq5gwUEl8zf8K1baKnkPSNCNuk+bBvjcFF9c/UjF8K/cQ70/Qk6oJAiaOctnhuoF6mqEiLeJMx
59Z3WdnHeJYihG+21O/vUkG119e1aJFYlgR+DZyfyj781FYJcoJ/IcKAjnT1NQl3oXhqkMVorap7
kUExNN3LeBCG35PW7RBc8SLfpVVe/gLmMGMC2c4yU/FNeJOwV2grn9WSfK2v89Znyuj9g4OGbAIq
Rsr8Iy58WCoQzx/qusCQy5OYoRi9b0DjpJ4Fca+qP9exZlu4/tyusZhjQ8uCkKezfx7b71R1waEZ
DUcpPBkR5/Dmv+gaCF0aF2fHeLJKiSVYB84OFG6OgP+vu2ZHQ979Nl+eLMzcC4IxSXRPIoy63rvR
ABXoYMx+Ga/IptAtCZIMUngu83yzvnNLC7pA+p3FvDglUk1hGKRSDnb3aZuq4F8wImfqtcd1mKUF
gSAJLQOop6PgxuxbEktl1KLcBCWE9EwN/3OowpOI1AtG/jh351KENlMwE1QPKeZN2M1Dk32aKD6w
5Kg4tK1/P42aS8GEiPTFJo6brajcS5hOT0rZNIY7WXqCzuTRrwn4mT+rOOYsfelxe/l72C1uSmS5
6xa/ZyLeW95JjlpJewhW76M4uK9RSEjQkE+RrkAvQmAO2V9/h4giMDiEV7yMqJz1o30nj3HfoEs+
qw0zheiWZIG/CeyKVirgUf+xftAL9gQdD6S00dgsYWyPiSgmza/GtIDMVzYNUC9xx+T71HGcNA+D
cV/Ey+PE8IICUgiZOXluNvp2yaVIWjDZq5UwJuuXxSBKNVaiQmu3+RAw4Z3YQeSs7xcPhfGSQWG0
jdpiLdpoZT665nbIP8r68zrK8o7hja6Apgf1CMaf6NIUUZhhATVqkGqoWwMDtKPBcSXLS/kHhDC5
+WBoe3Gq5qMXTpl6Tuk2Gq2h5TQh3F4rMGcksDFCDh4e9NReu8Yyo140UGyYUIP2sG92hVIeW7VI
zC6RrV7yXLnnVR2Wtm+uAGA6DmEyJsmuMZOIxpWRZgX62KFANhpHqF25RiO9rJ/SfNaM19cR1mGG
UZ97oNn2dSg8RBDLK2ELmnwaJ0zxep/rCLf35JzmQkQF0jpw/rDFRDDUt3Kl4F1B9TC1+y4Aa3zQ
p45UZ9/6MWrhF/2U4/9uD+z6bp7N5uKGmYumrZrjbm7ALqDfRd6L4WHM/zHPjoPMacVfKLqhJw3M
QijQGkirq/OPuQAzRIz4xxitsIJQ3+XBm6gQK0pHS6PgzMvgjoYv0U+ePIMX1d3urAy5CeTa0PCA
jj+2ej8h3GkMFfFxE9qd8aEqjtfue/VbK1p/e4QAQpp9HqKEW2dvt9CTlLbOEaEW7fugfXjVzm9f
K3k/8Uiobq3xCoi9tiAaR0nSIzKQqndwJ5jD4K6v5DbAl5FcQ8sUEmwaXrvzV3dxVrXaTXnTaIil
hsPU3GuZKwRvlb8t+0MhH/yak0BcOqFLOMYOc9DUtlULuKQYrVHcTWPleuE3Ydg2Ea/XdhELVA9o
+kfnMBpgrpfWTdCxgT/BlS++Nnq0Vcn0kCuVI1StiXYVTsRz655mbsi5L16HFiTIta7RiNBEfj7f
h32fmpRuev3FK5z1w7p17jMGpq8M1PUgtcvcIHnU6WPex4jm859kfCyjYzCiFZKTOlyyOQxE4dmH
Vmh0WjD7Jkllmil0RpEeNC9E2v9hfRmLzghXB152v/0fs1WtWBZZUUaFlWe2VrzI3pevnpVol4Jy
P+blWpesAN/oP2CMM0JuN2jbBBeiDoHgMN4R+kBIYVJxV/Pe50smgOEFPE7QDo+UK3M8Ta/3GQmw
cWUJdozKNcApTaD2vL57iyjQ1QGLCyJJ3FXXhhZUOUGVNiksQ3gYjcKUjUeB8rQWliwNgco/IMyu
6WUvwNMCZMLHme/q8GuS9iIUVdbXsng4KOkjKkbK+IZTNSuKmsYhYPSYHFIwtGyRVahN1R++UchK
yr6Xcj6hRUSCqiTcnYixBeaMAhJkRPRwN3npjzmQqKlVCjuhL+wmd9cXt7iH/0Ch/eT6oDo1a+oo
z2EO47aOdyV4Lg2C4JUDs2gPFzDM56p5pGzbHjBe4mjdRxs8FuHr+koWNw11EoqCFqU3bdhGFKgV
mugLS5YfumjTkL1oeOjVtDRew/fiYuB8REwYwTuw87gBuJx6JcVi+jrcFKNiRejdH9SRc38vHs0F
zPznF7dekva6Fs0wcQvm8AjiW84oaWaT/wtXOg+X/nc588Ze4ICvL5GlGDgVCXZKq79mk/9vjv8C
gvlSkTz2MxRcIOnsPxKo0hnnaeAEdMvH/2cVzDdTq0ZbktmQayneBNAXit3SB1mlmpsdN3Ewm+t1
/I1I9c962AcMqEX7ulQB1mYByOv6eURvcgXyTWt1u6Gp000q9AfaCGzP3TaejP9tP9moQaOYoS59
4MO9tvJzp7pezcv4c6ycyNdmISfgodILYCSVYdMAGoOGSXk9uRwbZyduSi3voToOEMm3jcbp9A2R
95SXulq0Dcz7oscOuR5dm//8wsIVcQwCaQBKX3x5mVmOTpc8QBzAoiBwXvdCCzlbmMYFFmPqgdSH
A+2AJbvSpt2Hd/ld/oIq15ZOJohmEDzct1v616/2GRTDUdgsXFAs4W2g0hqPnALuVXxWQJCZ/qQ8
Dz7/7huTv4CYA7KLPYz8pFF0D+vSslc9+xyk77FhdfqT3ssmeoM5u7j4gV2gzcZ5geYFTSIlJRZU
gJ4KMvcf2aEy6UlwQ9twlR/raMvm8Wf3GEdLO6jx9Spe0xW0gZWwtYNhAMmG2ZPPnLyuY93Sy+Hp
d3lUjC3GzVCTOgCYOG5TR7TCV9WCUtldt6+28c54EUzD6ZxmL7iKWz2GNoQL1n8B7yAZA619vxPL
HFsbVGSLpoJueIM+hispH3Jx6uR/8eK4XC7jltH+F1e+CjQ5Uz8hshiaaH7ajJW0W1/VQu70al9/
N55dWAwGoQo0FGJfG9+pvGeS2RSdSFO0HVo717Z5iDs02Hoi5WznvICV74Jt/JykISAF2Dksr4pf
OyPaGcMz8WZMjNsbEdjIIqus/s3j5M/noTC+OfemOvBjgLZ9tUlBplb2FvgL5PqjTyHm03MSw4tX
wQUck+DEHFYZi7N7yVoMKoHoomqKx0SgnFXxtpJxMbLQkKlLASPmXySyimZPWw/Zx23QWyNkb3nv
B96yGCfjJ0UgDArwvPFEm7s8f5bLp3WznH/ymnUwrqUrk6I0ZoipfxrGT2XkRD2LaayL7+umK1j3
fC3qAKAPzes0Co+SEZmFFDyAP9MZNXIIs3ORYBYx1Xhf3G0D5fUXxziSSpdLMQoBDd3WVyVtj1Hi
HyD5vU/UcF8ZojVBBieXNIcMIud+WPZhiPIpnkczzdn19ZCBu6NVGlxGkaBaifglRsF/SLuuHclx
JftFAuTNKyWlqyzfZbpfhLaylPdfv4d9704rWdwkphczg3koIENBBoPBMOfsE7rutDUKaJvdAk5E
khMS2goCCIwq4dEMyJBLiQZGEeciYyfOmkK7mcJSM4F+JmvHF15FGzHcwTYHt/WyBWvap+OOuq7f
Tun9mOoBNX4mngwmR1AAwxZuKq+cVjZefqlJkXGNvigJYbQV9rG5bQ8x0HKOuIFO2Uy0z9lRVrEX
7t9GLqem3fbGCMQJhH09mOtp7nvDvgfdgLoSvXrLR4mPFq/qnwIz579MK1s7XUGBOapeFfTzum9d
FazdzpDdraJwlmXkgQJgO4Cg4C53y+6sYUXzlQ96ieOseDc4/I9Za9+OSSIzFZG33Mrijh9YE8pK
LXEGZj3fJ3EwVY/DekBWJ/QUAhZbYAC7f7GOW5HskzZ3rEnjuilSqNcVv6h7owy/5v4FYLl+Arq1
645TZCHscQ0SEHSmokJ4Kaodxn4ugK/lr/nOiYB58UV3z9FS7XQ9cGMpJJ/Il23FcQZJK8eohw7i
GkREjnksEp0o7qOLLqPVO7tVWNOfg21LlBSay0ZJ3i6Tondqg20hOprm/VjhdYCGFVsGCSlyXlvt
uIvVqDDD3SOP5VfTl1z11eQhl0F4iy46lp8HBx/Khh+431EkGmK7gX+s3OpurKMnxAuSC0cmgrtL
y0qp3apvER7U0RmVnbDpZA9F4UKxSVSAPzMMGc7AkVRq0tKFozAwtqwlnzt1JpkMdVV4cP8R8mEy
CYmw1O1mOD9nWb6s/afUS44pEr7zt055zlLt0QV45/XTJFw6NISiqOt4GGXhIp0SLRVu1GF38uVL
6z2Y/x7FAsW0ze9zWzOr5TIqLEBMbfvgeul9kqNjIK6UMFr+JvcB1F0XPQroRTQMbo/sZEwn4KBg
jwBlQWJHoSQd+lOTyOpnYmP4R5DJpUYHZy703IIgtcaTon77z7ywxKUKXcAfbfi4QkXc5KR46aID
H4gABXGBuzO8pInkGSZorMQOARQb24TGGsA5XPpTVLx1d0Q7sr88Au8jegzm79UJUPvRjh7Lt3g/
n8r9EuTHiBQnWQew0JdvZHPOtVS6fnEN6LiwaZq4SPyEphgsm1N/9cAmlReHCa+l6yYvuPOBZojp
aED8oy3/Qx9RaWUJ5tvQcV2Aiz4wR0B3kbYKFO/1uiDRyxMd7AAAQvstw8jgDlcOJDCb2h46Aa0h
NBe6V4p1F+UYZG/XQ2/+RFPAnYUEWrbY58ySdTmI9ES7FHqNGawE/n+5sfaqTuWUoWfIHBowgBd6
GWpT7pEhr3ofh6gM1ASQkdd1FvgTDKRhOgAdCJhG5Jsf9XIol0hDcayIwMnjrd+mBdAL12UIGklB
OmGwrPRvciM+zT6uVmfTAZUqezEf6Ii2LEjrb1zNLU/KsuB5PSsPyEs5NxriD19fs69A10ADlz3m
JI1BnpX9ewA/9kloZgc6EMAR+EJ0vegqnQ3oPVrfreY5j/MARE9Y9YVEtidx2gL/cyGMc6oDysBq
bUPYHM9oXVKsxdft1iJKsny7vtSCGwmSUEnFywaPD/6slA2SFV6HuK5dxhwMjAj/izRVAm1Rjs2S
Wru28DQCwLif/Vx9ui5bpCWwnEC4gOoaYgfOMZVJ5PZoWYcDdJJjGQMbqEQCbpDN58rE6Nwx0cpl
rRyoiG7dVqfEHGIyyQY1Bc78Yh3ZsdnEx325DMB0RKVQWW0fs8COHtS9EZpVeH3NRGd+u19M2Y2c
JUOisgNltB8v3Z2DqLEB+1Xd+gpwzScZx63IOCxAAjO4Nkw38e4t6ddWL2YoNXTd6DeGDhBQ1Z5f
qxLzb6pZ/kgLMIBU7Zi9qO1AJe9u0ZKim9HF+B2GqoHOfalqPwPOfJgVtIOudUuyte0frL5rgtQq
O39d50EiT7S0AFCwGAQYSAR4QANgF4yxmUPbBmAU4/DqdachOmjxbdpLjrcodYMJ1H9E8YgGa0VN
KzXh38zZiohmjf5SJe9Wb/u5Hr3lQ3tE2+v3pdaPiyp7qP4uwHOJKW177Linx5p7axyzp4d1T++K
+37nkTR8KHeAJF3BucjKFN238RYAWpYMXVYQDlyI5k5JOdqNnbLimbU8aLqvj49996TnZ4qEuIwg
WCaLM59ibLR17iArnqdzOdikBfu0OXbhmCUP2eiBg3WU7KtI5HZbeYfWWUiwI7eIbrLsYdSAmGJp
90rV+vmI+cPVcchoKQ/XHYLolDCaK6CBachR8a9lN2vcemLtFgP+tVVfiV60NA8WGe2wULeNHM6L
oorfjZkBOW40BbdlUJWYd28elHzn6hIfJxSFWwFd4EDMRSP95cF3lCEfDAsOuwLwdQx6TgCwNn3Q
t9rBMm9c2SiiUByLi7GGuAn5ZrnIqqn1u0Q4qHF6aFZbA0oeur0WWi13HvW0oEij27qY/j2sA6bg
MfQAHGK8WT90yhgNJiDTBcFxTe8ZoiMI+tRmf908hMptZLC/b+6LLC+NSJ0gY86cb/2Y30Rp6uNF
+IwA+oghRWIoMiB+kUgHvGvA3wUO9weMopFOjbuybuVJ+6Qovhd/dtZjN32iKBdKk0WiK2orjPMo
1aBHiYNUNOq5mZ+MP8wMHGK/+aO/FshrRtNNav3rznJQRyNLgG4T5BUxsHa5pHWSjmrGRCraupu1
/rT26W6Y7N31nRPMMkOOzgb7VCwkoOYv5awYSOsaFgTq00Bs4zlOUXQFOh3GIQI9/o4SFzJTCmgw
qWwWT7SoIAFgjaM4DhY/m5upGYZOapx1FdVQxU1Dmr6ozutgn2LnqTRStNZIQkGRF/sNi4fBP0av
w75oY6ZAKoizTsGaaon+PADsYqB6mGDIsC1lWEnCy3cji+/gcOcErU851tXMfyTgcKDgwvHRoPfS
xmmYltVR7+eGqLV376rx6/VNFcUYDCgbLZKAc/9QrUcRbewGFRe/VwDrInryEFKhWY54SuyXtaS7
RyaMOxvriinNTIOw0fjuxXu9L4Iie2uacMY443W92E/xMcVWL+6ybdcOoC6sJ3PUXvXiKzCM/uL3
UaZHJzAGxTAbdGkfsdrHbu3h9zuPPmvJ+E2nSvA3Ijy0EYGEDSDcnIhabQ2vQtEOGPRBAcRttU4k
4YEA+gYnGjwz/xXBA06WtUrVIkfw7txXqV+f52O+Xx6ad3NnP9vka/0LbOFhFXahu1cmYhyvK8j2
4MMeoaWYkWs7QN/h/UnUj1OGXLDvqL1vlWTpwFwhmxoUOX/Wt/y/QrgwATjmhtuyMojhvTTOkRaB
vroYSjZ8Ot/T79c1ElrdRhgXyQJKc2msEsL0WSEaMP1MWRApXDOASKNlGhhPH2afUWhJHb1FdnOJ
0X8HuB8wtxUvWtZJ7FssB4ALcAqAk+b3BuSKOKysS851k2mv4oUT5hi8CDStk2XHhDvkgXABjhZB
I//MUdQsBzsd3J+ntmFvnzLwXvU/rTonavnJiJ7+/RYxuC+MO6Dh4wO2kLeCoqJ0YPL18tYjyanI
kmCilfsjAGOQl55haVaXFi4E2NNXB0o0zimRXRkyGdzJSVDl7soMMhZ752WPhnWHQPv6OokuwK0a
3Lmp1UFFFQoipvGcZAC+PdZDICVgkynCHRgLLEL6YEBKa3Q72uS7BZ19tG/D68qILp7NC5N/uTuK
7vUTcwKMA90lifeSo7k4t7+X3q/rkoQK/UkhOWxZN3FD5g0LQmtIqsEmZIMJgtr7opMEfMJ05FYf
pu9GSoPhyKWesGxjuj5arkKmBtd2ogW2mb+MWh8kXo+NW1D7BSrQ2o+krNJdUWR3bTPLPka2uFxE
X6hFV5rs+T6clHvveXkEhzNYbInmEG+vHqPDEpRh9uK+ybjthYHTdhm4G3IxrU5fMiz27HqvE2Z0
07XaFQA8darkNJsmgfPaAx8iSOhftCBeJA64U57gjTuYrFk0Tm/n+VsDwMQpBADbAogT7fm6Tf0f
errIewH/FhRSnJ5t01dLw/odMcEVHYvFoDvkDN8dGh+zZkawVgyWn1vZc+V5J7VZ6t31DxB4aDye
8HrCHY0ZNf5BOrpRYlTos/LjKsHp/D5VLqzLt6a9OZ4ymXMTqQtxpo22BaT0Ucu4tO6imTLPzpA+
cBPlztQQF1s9cl6p34PdLAcM5ZLY4aJ2RF2Kw3VNBcf3QjR3fAuz7bu2gKZUu83qsGhey0giQnBc
IALdsQbLMGMo6VK70q6jdGYNIFnzmA2BYoaZt4vGm96Q9GMJdQFrL2ZrkK0EjfCloHHJNSt1sIyj
fdCXU1K9ZtOn68sl1GUjgsVDGz9UKHacRylElGmYDbcNIEGBl7vOB09GuMAWnosVMdj3Rxlu1dZ2
8ua8xsYAeJ2mp6X+MscYrfh2XR92kD5IwYgVGwUHdSv/ki6oMnZ6vuLSK4g2Es8vvxrhcNZBmHtd
kOgtDQwyvNqByYvh3N+4SZuVy1GcLqqE2fbtcoqflrsUgIPKMT5SSBtkFVdBXLqV9qEhFTzwaqKo
qJGdk312rs/JLr11z+ou3q97a99K6UWFAjG27zEeS3QfcR7Lycs2WR2o54FBdUT9sZ8kx0hk3dig
/0r40LmQ66k3awMkqMrDCF7s7kij4G82aSODC7NcsItM0QgZy+MaLHcF8EB+tOGyi96SL8ruL957
OnDvAKAE58cQhy4PE9D+9HFlpemYqjOaJIHNjzCckutKiQ7SRgqf6XfqwVDrCQ+IwXzvTZ/qN2X2
1q/761JEN8ZWCrdyZkQHJUmhS+YBQx0sVfNNke2U7M0z7sr18bowkSkwlA5kuhmVAX+W3AEwGYAu
Qhf50urIudkdmdY6CR0MtEpWTyTKhTlrjKYYSHicw6sNbQXxGNxQlR9Q3l2yL4Os81i0Qa7HpsYw
TW9g4PbSDOp5Gs2uHNG/kvxojcAtd2mHGWMZWIuoVQBwQf/I4Q0hxvywPqGtDViBobaLQ7AsIan2
YEVhESrnWtb2I1y5jTjOIuo8pVYL8Epf7dAKXwN0lbWJS06sTAj3aPF6b9TTlt1H03MzHYruKYuP
/97YtsvG3apKVcRuii5nX7OgALjX9ARz+hIzE7lPhHpo/YJBo6+YWyxlwMMeUR8rt09Bt/Y3iypr
XRKdUBTZkb5ygEIPP3ppZpabjFQHkrifgGynjma/Wqq9jsxtVnmPZvLNNahk5UTBAiCj2dwT0ChA
5HApscdDb4pZSqGZgXQ/NkRXnqwiJtaikNSSAG7IhHGW0BhobSs09uIrwwqIgst86tZst2ig3dld
twi2UnzQsNWLswjWCujmbEJ2nO9UwG2D95dEWUhp0EU9JlseFDw5r4sU2vlmKTk31E75uIw93n/o
uz3lpffeA3vDMBNZ34vISGAjKEKBrQyt7ZyRjCue4rGCy2JGb7SevzbOq4dWc+eopYcokTwkxev4
jzA+GVn1dKkcHcLqODlMRYlZ/eEAbt5japZEcdafuj0PxFVU2XSh0OP+0ZJHMEnUbLIzNsFSWS4Z
mpc51sma3oI2RrJtH+nmAWy7WU+ds8ohgtMdmYqTXn9NNLMlamfhLlnOTj2HVDWCTE3uZ/ezakdB
5b4gZNtnnU56e7rX60/xbKKkmhIVlLh/YVCM1ACowsjDfWjKNJTCqB2czdmOD12HuCDtfzVrKwkL
hKcSdYbfdC6M4PfSBWgdGu0NBTe1rX7qoufeuG/L/fojXt7+Qh0dIa/GYP0/IDJMXjMqzQr/mWem
vyD94TmYXJe1Kgm12QQDnDZN0dGkMSFFtfNHfIufgwU3AuYZLapTr8liD/GNvZHHWc9arStcGW43
JHF00qo/1uRLNVNfHcwdqp63q7Z8itQXp2t9u5CxGwkPyUY45+XyWRmLPMa9p6vFjWs9UzV6zpN1
52Bl//3mgcIFb38cFRXoIJdGEtN8iIwKkqrmDLaytjknMs4yYYoBDZmwRAY5DUDjSxlpjbKHM6u4
/dzvw/IpThwCFjNMaN8NMJg5I3r27AJv87pmomt9K5UZ1ObRhwfu4oGgER4OtFu96tuYjrguQbBL
UAgpIrSHgzudb5Bq0L6ATcIBM2f9JTfw+EqN+NswW2hX6mV9bAL7R8OlqaEYoeHdwl/o02Kvdt/B
/hXtB3AQAnvJj0q5BK7VESP7fl0zwZV3IYwzfmeONT2ZIIwWp2FucQmRaZLUJ4Wrt1GIs3GQOq6G
NiI1s6LJa9Vf9OIpxyx7ovy4rovgprvQhbu+p05Ruxr/+qk+vwAqYOf06DfymqB1vdtlMF5AqBTa
mcz8ZEvI/r4xP3vVvXFiE1YKirw2GkpoBTj343XdBDZ+oRt3slx3iLW6hW4xYFCo25Cpl/XFyfTg
jtGAhq25iKFHNhs3mM3BdJEHRQqJHxIEPxeasL9vlisB/2YF6nFYg7O3+7Pb7+ZWZ+eJWD31K4lN
iNcNaLWAh0Z8zD/7eqpRy+vg3AFXGxjdTZPKck6/J++5QBUK/SOCf/EVtQJWZQUirJ1xwBhraPoz
KW+Ulzv1fvocn9G3/An9N7f1PgrzluTf6K9c9hGiS+ziI7hL0+pal42AIDOUkGEinnaeLR+YUw6o
V4BIMGg+SrO2TKzYVf1RnfMeiTcqvVZBatFYpDMeKf1cz+cxmUk8S5yIZCMdzokYc5p3DUu72iDc
mpa9q8ie7mL38UcZ9gUbw6wUQDp0HpOAl4Y7kTkOp2xPc0aIBtqX/SRjSpGtHuc4UpQx55VCIIgu
MNW6rg/plPtDGkzGl+veQ3y0/6jGeY+p9GhLVUgC6csyIKunkVKTZUNZbebaOeD8R2OWXT+kCDDU
Bd3RgZ2+teWXHjO0o/qlzIJFJ6MMNU5mFJwvwZgmJhhM6GVor0P0RZqqlK0bFzNpzQheoxm/33vJ
V2WZDsB6fOtra3d9e0Rx0/b0ulzZqwdh3Lgy465jE0OJO6DEdTFQeAHmndzaZVDqJ0sG6Seqdl4I
5VxG2tozHWw4Yhi6e0xDtSbaobxJj/Afpu4398on+JCyD64rK4wGAFUO9HwLzd4fc9iIfCIdYt0p
DlKqHg0kKhzlu4OhoeuShNbxj6QPuexWS1U6DJC0tJi4bCtSd39zrjYSuCWsHGcYVHaXtcBcd8bv
IF2NZWhuwvtyI4P3sW7TZa0B27CKz7b3vMZ3aE2YC+DmG+gglyyZ0CUxwiIHUw6Wx9cINWVyGoy+
4wzrj4aGao0bzN15SO9rZX99c4RHayOJc0mqlw1DbjJv0T2pVmCpoVfLPJLYAP5ow3kkI9bTap2g
zaQgYBpDxejDUg+1uieN5lftBOZGMIOg3fI1p5+r0Z8GycmWfQHnoADgiti6h5Zd9cM2vmPu5foq
Cu+szSpyDmotvDWiM9OwfI2nJ08Dod9DNODgBrQDe1wtG2mQGIjHeSprLSOzBEe6HwPI0lH9aPWn
GLiJiT/KSlEyUdzhsqdWXweN2SISRwrbr/d0eR/zkyXDqZZJ4o6YgTm6yemYpElBo/RNqiS+1hF7
/j7LmiuE3g9w/+iXBoIwEoCXQUazLoAAZ+UB1X1TetDZ2d9666GTtYMLT9dGDH+69LToYpapWZ2v
mFobp7MdSfKKQtPeiOAOV++O2uCwl+PkPif9r8U8XjdtmQrc0bGyxgZwO1ZKL0EglceBOuyN6Nf/
Twh3fhazcaeRrZM+2iD+pADl2Bvx+/9LCH+707bNeuQJ8C7FPZTp4apYxEllGJaS9eLTBu1oZGbH
0lia85KYX9J4X8gA+H4nUj+EeH/23OUOCjgrmyJnmjga8Q4AmLXuv+gP4HV60O6aIHsDmGlQ9MQM
uvNL3IPgmTQ3isSlCg/r5hu4h0DjogPZZTEfwDd8a3xNx8Zvq3OenjVMGl/fOaF73chiZ2DzJFBS
PcmdBrLi+msEFtO1KV7VzAiGSQ17zwuahu4sm36+LlW6zJyTSKKq1HA9IuzcaWcNg8Zk3YGb6xf1
symwj+u+Okc3bVi+qrvH+Ft3er0uXxhxbLTmnEffa3axsjdzPH0x6xcFZBBja+8KTUOByXZJmeep
ZKHZT14zLM6ZVMkYTS4LcvoaBEoJ8aIQ2IREkU1uyQ4J51Qcu2y1mammL0cXxJTTm5TSRSaCcyl9
u5oq7nzYp7dz5qey+CYdbfgNMnNlufhbeAEQYOWtUCM7d361155Sgja5BwSh7RrEt9a+1Pz6Td9F
T9mb/aaS6aDfDb4XvBh7GlBZFkCiMV9+aEpXWYb49+Z9KoYHr3syU8llIxaBiRFW5sTbgbOPvjCm
RmUnYlkHkmSHPHrBhO91sxc7lj8yONsYbD2aNRcy0mJ5SWlP0tnc5XNE6rr6XJqyvhThKUNDCuAc
AfOP/NSlb2laMONRA0GHgzEmoGQSb9iNbRo09SnJjqqshi/OEKHwbaI9G0Nf/JgRtcuOznRBpvep
e0WHNkwkPWOwzyL0wbzrZEU54YneiOOuijbC/OniQL1U/WwuJ7c5JpVP3eP1PRPBW4FH7I9W3G0A
PIzSnSpopRzcxyVUb9OTUQXFW/2lJdox22en/MHyo/C6WKE5bqRy94KVF+gyKSG1N87oZ1Tnt0SR
aMbcxIcjjqlBDQUAgMfzL7GpLXSbxihqFBhPVg9aHnbACNbnoIv3pjOTNX/7C502Ajmv3w66khsK
dCrcRT/bCIn9aLDQjKMuMrAu4fJtRHGneXXrPJtX9AMOXv64lomfxs5NMUvmvIUWuJHCnWcdR7eL
B0ixi71rgH/hgap3lmwQRoQGiwbePxvF+3sbDDSzx5ob1zjAxHqhtsRO7po6nKtXUEO66Q3G6tLo
ZuyelgywQzvvr97SDpvBBCYZw8a+dCWTCWDsyWYFMFSmjPlsLV9smXcU2uNGBreaBloVTAs1CPZe
T4yA0m9O/7VfQy360ZhhI4MkEG7eRhy3qp0S92obQSXTfLeW75r+yfZupIk34RsG3HxAHzNRcuNR
g92lsKqS7V23zP7YfEsiiQ0KLX0jgFu1yUzMtHYgoO33OT0B4k9Kaii6R5AeAuYxu7pQmb/cfKAP
KIkbw9EaS1U+1Ul/8iz046xDZp16jNHdxSpIi3Szo4frDkO0RcBKcdEjCGwP6wNCzFzOllfOcBj2
k+M8ogtx1m9yWQZFtIIGuEEMwLGgn5fvlQELpVI3icGOlx5EwNyLrRX08Mb+ujICS0CfI4azUchB
2osvL3RgBlBS1yp8FdPvgE+LVAJcz78ghrmQwt0bo9c482BDCpBeHuoa2OVNsQP9znOHUo2NWs11
pQRrB1JBA3BQDLUNdBCXpgGE5cJ0Z6fwnSEJq7b7bvSzbyuqpDQjFGMg0W4wdJcPLEwOSA6AmeMW
/pjV7+WIsRmtffCk+FaiLQLzI4YaYWywOfYZm8eYk9rUMhOl8CO3tEK3ybMn1U7e1zzOwtQYzjSq
7/LMfqvQ7EvG1b6NYmoQtV8bMkeNd8w7S4bzxhwrd0mz4V4D3+RYNmaHLz+JWrWWrk1CMXmbkAkU
G/l6Z/W+lp+o9+n6XgpOG5DQ0IDAkBJVkF5ciioxiJ50eUZ9TMhgiGKIIz8qcUdrSx7hpu6UXlYP
E603unH/Q4sBqjjOBWsRVVpD66g/jPNI1Mzu9n1ddZJxChFMiW1hUBpHD0gC2NhLxdS1i9pqQem3
Tva6ehrbMPFuS8WnzT4uAiQc9q16suuWdOb3yA0T83PSHqPhIZVhBYsA1C6+hFviPIvTOJsH6uev
HXtItd+aoAEp7M9hnyMDeUzO1kMSuuFwsO9k4IoiS9ItdIihhxNEeTw+0zjqwN1glsQ6+yevWknZ
2xpx8F71wX2aELb81y1KKJJhOQL1Byf394Nhc56S2YmbUqPUn+edN5zA1I3/viyW7teysS5Rgcv+
jRv5X1nca8BM7TGzTchaAMlPk0M5ZqRLfXW969fAMB4XIBy1SnhdQV10ZrZSOf9nR3FWdXMBxCSa
M+y92cluda3qvkSRu9y6fWrca5Ft/Yym2a13cT90JSlsNTrGqjY+TktRoiira+DSVmb16GljO/pd
26H7ojYGrfQLxdO+J11sh1Ma44rqMWE1k0I36kOUp/FLUppLETRKj7mQaLQkxSeRdrAYhpDsWJgf
4x6QVoOuGsuFuSoZa5s+gGo7jV+9VSKGWT3v48A9DRw5C0gRwGe6PJ/eVDSLBmx1UKlr+3bWdm6X
hEtkSDZLaCIgrsIknA5OHDyIL+XElj12U4s7cVoAmhDSKbF+KWM75GSJ9CzaeekQhUC47J8KuEDH
H0vMsZA4p4msQvm7nYtX2VBxa6KfGsAffNPIumSjZQygFjF2AJ+OjloA7D0yh9+1IEZT//AYh8bJ
WYhSEN0l2Sk7gmM9pAdgqh3nmyUs9wMZwmf93DyX/l/MdWN2/J+P49tNDK2aFIXxnqwWyMaN58E7
4iMTcz85t+Uo6fcWbf5WGGdjUwyHpbCVAICIrpNJadWfGnBfngYlLT5fP64f7hv0JSIIhw8EZRUG
xThD00BYkNK4ggGoxpuzdI8dIpd/L0K3NLRBqoAdQiLk0sbUeRpmL18Qd9WD7QOYp/eVuJNEXaLC
+sUOcc6upqtjU7ZD9mObhNqNHrrBiL4OgrGGXXkXhWrw67pesm3iHN2SKnnV5Mxg46fePNbaPsol
SycCtbjQirunTauy626CDOf5PQ3X4xjkXzAWdH/W/If18BARmhDznO6MMN5d1066oJxrsFav7Rod
oodfzqf1fbz/BszyPVC+Tw90P/t5LdlB8XKyuScM2sGxclav1wbGowdcxoX1ay4f9OFGSuosFIG0
gYrhY+Aa/Y6KNpfv4FVZOrUIZlVr2eeTStAtgXKtrL1YNBAJ5CLPA6YKm451OcvQiyHXh9+WkVZk
WcxvcfmdDsVZ7+CiluJHqzm+Zma+RfPDCt7UOE8fJLvHRHzwppsgmdu9vFB7rTWYcYKZLgR76pvq
KdPO8jDr3BSZso8s81lt3YKoanozW6ny2cmKJ6oNdgh4SkViyKJrE/ieWBLcajZeRpwPcMspN1gg
nRk/ey2c0HjYrAdb1kkhE8M5gWjImkmrISav7qIsqKPbIcMOyECqxBsMZnA0ItkI4/jreZiKPO2a
nPpx7mS7EWQ6mZeds2X55A1vSVnctsXgN2r6NtjKrizWo6W/SzZYkIGwjc0nsL9vbFnTsiSmJj7B
iYPkk1uTLCHFryVswntdIW9TED9rC+mO3nGcSCa5oURRLCMNZSByjovRvkvhY9zR0bQQWfYmiPRe
YWxkrvZt+oPK2piFam4kcQ7Q0MEFV7MYtu2twMvfk2Qg+aySBMmvdJiOdTRJqh4fbkTA4uPJBzpU
MLdhYI3TTYmXsTVY/IrMyExoPi9BO5h/Ub5BagW+Dv36QIb9cCCW1OxVtcQKooSbv8yoDahrILER
QXMgmEJVNqLvAu2An4TB1IhjNgqiOzUGfulpXl4Hd9euZxfw6yDw05zAkUHSiMaCLmSyI7qxyziN
QFHpQaYOxtoqDzS4mvrraNwZ0a7Rg9W+Txp/gSdS3hvdL4C+VqlBT492dfQqWS5GeH8Ciofh7+Id
D4z2y6/xyo5lb1l8W93EHrHMn9H8COonJSKT/mxHAOUMNRCRtvdWfoMaRgRAleY0DGE9fS7SsMok
t6rIQZkYBrE90Bt6wATmvmeukEcp8Hyw1J9r917bDsC7XUArSacuhZIw22tiHNKwP+D/Ol4UJ60N
SV1YBNXB3CN82AFt8TyiJfRg7d4nou2c+5R4dwrp9gNgVUjlf05CgEn5LplvtDA/lncu+C/IoX9f
EGSMr+s+Io91EN0m4et1WxVdzRYs1fRMVOU+BIlD3nWzZU4I3/Dmg+Ws6YMrgwESywDGmWbgXYwX
z+Xid6lbDZjjpn65WAfHam6dSjsoWidxjoKkvQ0fwhIryKHCmVyKmfKiigsPuZWpK72UrJOm3o/A
Ej+1akMDo+3Vx3HQhxNdetX2F5qUb9fXUvyqcxzoiKEjGBlnZbholRZpMjxSDyCgGcj8bbYDq91h
zr8khiTUEK0qCINBGAQ0Y3BUcHeulvWDE+UjnkbTzjO+lJSoimw6R3QLbGVwS5qji7pJVnZs4mB1
SK4f9AIw5NUO+Di2bOpD1AmC0sQfjbg7B4XjMsliaJS2eGFCXEMALvv5vdpTEgM2odo7II4tfGSU
z6t/sn4sBxntmugScgBbCihIQCwhy3lpQwOA55EjxCe0Kw7DoGckGzKJmQg3biODeZCtp6bKjEsc
MiIXw5GgPNeOepd8c2gnS3p9kOQyWBAYpIqqD84dt6CJqpj2mI6lv0bOPtViX3dokHfr7rrdfxCD
UweEGBg8mvwM/HOpEIir09UecPCU5hiPn9VoT2VuVWSIWxFc1NXUxoIkOUQ0eHgp0Xm1wxTNH6OK
+R0XNAjhX2i0SdNyHstocqNzWyZu1H2TerfJbIVLuj5dFyPUaiOGO8JDg/bjvsHxAtQ/GJyctiWl
8mZ3nzzlWEvnFdmv8U+Tbe6ZO8x6nOqrOUEaMg198b7GDknoC2LnpH7r3bCqVOL+VJsj+B3IdT2Z
AfCSt6eKMxDUjB0lLnHJFJ+66s7u7+f1Vs3u0+frYkTLuRXDGQl1pwYjcVAwyp/jziRF5XdmAH7r
1dwjapYoJbpuAH5gMJwfC+Cu3DE2x7nU4xGjs+07ReE7Aalndoqelpj8RQMGwEFVJD91xBXAr708
X63V26APhSTVunGzfaE/2n+B9L8V8ftm2/gkfTHaZmrYDk1v6/RD7wKt9alsdFvoXf8o8iHVkOq5
MUxQpFcrXx86AqSz6yYgckWYgwH+jc3ISz4QluU1aguWhlDDOFuAiKAYzZFVT0Ub/7t4qiIZjZwp
d468GY62Q78K6ugoIOxXQChQvI70OiZzve/LPMgmiT8SRhZbmZwnt8tcs5E0houNQbtbnvu4BfzF
jUp30+J38R2oH9Dgf30tBaeW3R+YATZU8LbzKXelj7MWA4x4UWBEbGR4vvRntqAZp/1myADNflf0
OBcBYXjT4wqxAGjG2Tg4F+IhbSPUTHzTH58nk1BKFgwyvKY3/dHY0dPql09eQQBV1zx4R28/lMQL
bJKFZufL3tmiJNz2c2yu89+uIqBPKdC9PLt72y8/xWF+Gx2IcpvcGKf0WX26vtZSgdyNE0+ATK8y
6J/aBPNJxA3ix/7gQNT8GvnFsd7/kEhkZnplxW390qusE42MMYfECX3gRCG5P5+y3cOKbH8Jsudc
cjJFT8KLJeWOTTJME6bhIQ+g92fjvI6+R3JSkfLe9NWv1V1M3uw2uMMWY5C+gzuVRCnSJebOUJm0
ld1Vvz+g+x/SvqxJTl3p9hcRwQx6BWrq7up5sP1CuL1tEIMQowS//i4ccY+rVEQR9vdwzsPZ+3RW
ipSUyly51rE1t4gxd/sjuflAWyP20DsPIMGzMpWzENdgZ0OtCkz8BEeS+iRwkqJn3gBekN4BOhCM
HK4/BGO+GTx32zn/+WB2F84XjpIRSVK8R7co2Ac5+WVl07FEFbNv97a8I95Lpx9c/znp2UZrisgD
0+na7NXlfp9/KvFB0uIh+VXPTp2SkU8lfmrRbqh4NsqvKF8MOl7p8uf12JtX+iz0IMzjQr0NGbYO
hka1CNMS6Mm0qVuEfVXhLTHZXZAXE185NC/ugtkKcebmEW7Oi/MLHF/cZRRIDVB7TTdt1b5JYkLV
nrlvf++OZ7omZPYsgGnUsvNgdTHkR9A01NPke4mK7mQm4XUTF6kNfJkZlNG4BmDHUCHBrNOsAnU/
tKb419F66SZIYaEtkCQBo++O+w8rh6I/yiUYJDc9lQzNYnzMJ6dB54g2746R3Plp806SNSr3OUM6
DwO80+dWKyBVMKUyCuat1KbcK7tQFttMi1j8mLeRICtbcM2KcrL6jrRTWbAONeO9M/7qyGPGooRM
K7flmhnlOPW5x0bDKLoQCizdQW/pD21g9Qc4+X8aAMysfKE1a8phWhadT3B2d0h1f7njhtBXt70p
1npRl/sUHwj5GlIAQFXwKD6/Ihyv9Uk6Zl1YJClkn7ibRPZI16Jt0ZcTK/M/P8k9qSQYsSvyDiRy
flT2/s6c5Qu0uUuz/dtdNPuDFMNFaEMKQnmHVEVJwc0BSyhNoswcan0Yl987hAZ5ANXgyo13uWfP
rSnPkcnuUxCWIyJk091a8dAGNW9pwAej2wKmMgauAA9TScha1WZ5Qf+4qeRSmDT1LJLAzWZ84aUB
OUkSsAnvBmvlVLrIhKGnAXgWwdMfupUg5jv/crY39B2j2FrMjwO38/CGpMFoapsc9xmwTlHpk1BY
awS7SwsL5MQsW/f7VFSCv6Z2khsNgr+TkLIBO9pLYhyS8jPlI/SQvBUnL3Pv317+MafkDdAFMwd9
gDnQ7mxy597DiF6l72Pr0RFvlG7LPkTO//eReuqisvMGju5FUcBm0v3W72UNMl8wtCcb3Xvy195l
l+MSv10EsA/IWsPFiXz+IaUEm63vQGCR0DdHR+9y12qHnCVBZt0ZJm4dAEL8yMN1c93NSxSaYljd
+6KOXY3D8BCzO735lvnfK/5Wa20I0Ung4bA/LO0wdiD1cPmOIEGsnH43lNauTTFEgimSmGeRzqyt
C1zI9R83O61eT4CX/29RlOju6jZhloboBnFwYMbPzP2SyRUbFznX7L9hzEAxByVHtU/SNI0bNyNs
gJyzCUaC6ak2FUMwuEW/GXt2j+fnWmvvslWkGFUOpqH0Jl0mmJYeveotk2LnpX3EmQgohR41cKMD
2m5Z/ZWjQ505v6x8OtrGW6FjXNgbIuaMkW1Nd03MdtcXfDkMT1ZDObh0N+klEs4utEDO1GofZr8f
hl0x/oCwXMDEJuFHr7wZ+sN1u4sfGphPqHIBA4W21Xn0M/Cfpxnm5EHaxfaO1+1NHwR2jK+5d9EW
/L3ugD/gdIfMkqOcW5hhK9H+xKYemjGMhwKgpmHToabtQLDAsM1XO62iwcufxildsb10k8/UfP/f
tHKG2QJoejKfYb073NC6PljO2mWwvIp/TChnCBNm3vMcH490EixHNo4QiDnZxj8dGSeuKEeGcJlu
ZiNcqVECifI9emi/6B4Q2rtmz/bMDx/NFz8gIsDzYj8+/0uo/HFSCRXOukQUgCKHNMdwEsk2hdtu
xFiu5KyLF+uJj8oO9eK299r5YvXpwZm2fvVMcPXkd+B6b/R9nz/937xS911HLKCSsaSFEbXi6Lp3
rvzvuomVAFQLKlkWC8Ln9FirXqX1sJpELv59PCfRywQ4A2fp+R62WhvJKqhGw4I9dM1LTfbXf/9i
zmEDdYLyK6jx1FTHLYfKK1qcEZ2e34ncDSwje3H4q2vzfeMWt4NsP69bnEPp4vo5sajEQF26ek1M
WHRHNOnDUXustb1T/Rd3K8G2uHFPDClfXxA9yTFUCJpZ/6EHlajdYxh0DSe46A3e+yAkRqP5ArmT
i0nLbKvGASRwvZWFPEB4oQpS/Ys+1mE36SvfaykHBgBshj2h+QWO/PN4sPsqjquymZ3at/aHD1kT
su3WFAUWowIEkEh9oQJkqDSTGqpJie9i6RK3iJoOgJ+ixt3dhkayR70p0KrtPwTFH4PqLHTaVYCN
Chisq51v3jcQO6p+6v6r4a7ciYvf68SQ8mpONL9OZD17BjYZt4tGcLnln6YRkmkF9/NbQ0INdNR9
gT5AlxL1EyX+Sm9MkjHtkPKxIA0x/nDjhnLrjgHd02AI8oNzFNv77ObrYxyRsP/y0t72UXHr7Oot
C7DkIervK1vishWNq/rkN9lK/Zfromkst4Uk78MXbZPcWPvutnoqPkBsdzvdZx/0MG2ecj1wHuvb
BLqkSM5XMsPLcuX8E+YxG4gkQltP1ZHIGw6KDtK34Yi64I21k1EaQXBoCLsNRm8ercDcpSsIissa
rWLTPN81YxGD+8CHzc9kCsGq96E/jo/6lzr6Cj2caAyhOB+lN/YtVn3vrETc5XSzYlxJjwSxMkLY
AIdvZtxMtYnHMN9podiKR2eHZ+xdcQ+2sLV1nsPrIvxO1llJjRI8b2Oewyz6hFG9cQKwYeeQ7Wh/
3NWv9oMfaJF79CI9Mnf1yiH1e9znmm3llOrGWuijhfXGbMZ2Ct69B7n9fHaDfutGxo3+qD+Q0NrZ
0RjkHy/9Fhn6GlHu4mPgNMyUdGpgXSPcGD8B5N8GQqzbPE+B3Grh763HtuUXvvNurM3qiP7iunug
c0ILFUNeajYMDMTYJgPW3QvAlwe4FPAWwfDF2oLsawshwdtsBDQqq8NyG6PFtZJGLuUL1ol19au3
BcYTfViPTTuwh41Jxn+wYIPwwELrDNLb6pAT1wqKcJaYkS6yEGjjMFvtaCwtoQ1QFQAekOe5YNw2
WCEyqsNEi/n/qN7jkO4+ETm3P9g7D34mh+R1DNJDHxbv/toCLl2wp7aVuLFbw5qMGLZJPoA7JUxY
lKJ0AInH6zfeYokAODwDlzgYTS8kiNyhafIaoteh1QfTDxK0s8T39wT9KuepCJwmhIJsWH1FgUQE
4271VFrKjk7NK4ECUTRaunJe4zFwfsgv+TEDvynoYjAlGPhh/t3CQ6N8+G/F66W3ooc5XEjfWEDN
q/MhWTdkcS0sLK/x7hWBn/90vbshf83N98yJ0vxmsFcWevHOOzWpJJwetUSKeeA2bGiQPw17DOQ9
gI3xlh/yvXACF1rO906OCwiE0OhKZhtMd6dv6N1cd30hqB28jTEegxot3qtK5hE3bZnKGk116b5V
VUjKB27vUFOEDhuI9R/8tcx04QOjsj3PkwP0BV00xZ5pjj5zjboJgRIcdpIA4GbH2YCHENRmrru2
cOhAgG0eH0ehzXFUoFRBOR1sHdTqaLpvfT5+B3vOSja16M2JCeUjMjog1QZBLijd6qCrpqgTD8O4
u+7Hwt6HpsjcUpvFojHBeZ4muHWfWZTDyGShFJrkmx7uQFMr/nrdzlLpdVbjwYwU3gwGSk/nhhKj
tFqt7xqobt9IpIfg+x1sEKMFiQZKl4NfHHn6ct3m0jfyQRhvW0AiAJCg+JZYGc/yoW/C1i+3LOaH
wmtWwmCpzgW3/tgwz92anNRlRQ4bOQfKBmSQVhNWjAedtW26aBqDZIrSbpsmK+PHS8Exa88jyIFd
IRdXEmGcEh9YEWu8j+OfVL5U/a/ry7cYGuDdh0QLNhXAUeeu6bIa2TgMDbitXmuCkUULXKcZbtj3
63aWXfljRzmWU0bRDu1gB3oTuXVv9/fGGvvj5bQJvpEPbCMqwJjogWb4uS+aRwsZ63P0ldXTlMXz
oGv13kxWDxi5nezHZJowr83ZXWWkh4ZYXwnGaCM2JeXzdW/txWXFQCpIIQhmJNRlNWwo3hu5bMKh
kEkRtMRr30WVJo9eIfmP0WbSBF0a98oAmnR5NLTMv0/zFGN/vZbXIQ40tscfr3YMkgVA0CAvuZN+
K7ygIW5SBRR8zAnBdCDVuNzRqqvveJp0b46ru01QCI6hLT1x6GMtkvYp1dz8xSdTt+lGE81OOXrv
lGACKAIDSP9E49xAFDeBNCX0EDoze6j6uW4V89EPzHqgW8iVVL9EquHl5PumvkkApn80WI3nc230
5o3Z9/4a7dpvnLmSbRMMCdsYyoCgHBjSz7+n0Lpp9JuxCZmrgS78Deu8gfbFdiLTvvWNwBpBnJPR
z8T5pdfdC5iBgtTMPnBrRKUDWAqgp6z5lptJYLcCE8gGWmrD39JLQHB87qmZqBHPY2RKzBVAkei1
gw9tdvRWAKJSVfJGeh/X42nhjj2zMofbact18lnv6LBCWi7uwdvSpEHqA/Qa6C6dDjpr8+ccclGJ
B7gM1MQer5tf3LzQVAF/BhB0FykdphGqRPexeYEOuSsMgKA1dhcnyT/chfjUmBab9dUxU3TupSOT
0uXZ1IRp7z1wfYgwa51iFmWVrGMhWSMYykLxQgeeAW/1c0NTbYjBK+dDj4zuhvQFWlSjCz4FIH9e
mgSZ45RUZmgWhghcv2Ubs2fJ6/U1XTghZkm5+VrBxQXdmvPfUA9jBrGv+bBC0jT0vxqQDNjORq6R
iK7ZUe6upmIlt4BUDg2z2BK3vtOd+D0r/BsBWeyVt/lCEQrO4OL3ob8zJ+HnPqWx5EU2h2lToWZo
vWSQwobQ6SAgrzRu/379Tm0pftlxigfpCFsauSHNzkm7o57cFd4a1dnS+hloMiGrR80QyKRzn7IB
6uUT5FUgzWeCxM1E/uxorfGLuD2mb1yHvV33ayGfgTIbOow4R3Faq0wDTOZ0wjAdtnqJYTRLPJdi
rVq2sJ3PTMwun5wmQ2fXZCQ4V0VdYdDU2BJjjLqh/YejERPzmH1E6oKZVmXlEuob1ThvZ7v5bEoW
yvgl035eXy1j3qoXd8SJESUMyiR1WoBcm7D2fjdf9DyQ+RemHwzjzSp2ji8B4AhFd9+THVD6160v
lJOxkHj46KAvMjFCdr6QE/h+GIBwyKvdNvDsPZQ7QTh9n6MimkbtsKbMtnQLGEiuAZGbYTEq5005
gKxjbOaQ5+IQZ/bOkPIbgBW3VTLc2TYDY4l9cCzxft3LpYiciZowhwnoH47Lcy95nGi528LLTIJk
x6zuMW779yf/PG32PxNKdlgMWWm5c6g4On0a9PI5S2eU69qg51Lg42uBdQwVLNtRJRZRwMohZMBw
FjYkgrTW1uTTgZRjdH3BvKW4wDMI2cAsoYd57vMVqz2UZU27asI+NeoqKAg+WNCAKSfSy7xxtkPq
uFt/qOULGD2He14UeVSYdYx/ScOPDKhOuzHw9LQ1g0x2tRd0sqki3Wm0MWzSDKyR0G47aqiCborJ
5LuZ+4AHsa7Lu3jwphsbyOQPOZkZxsdJXH90MSk3fmqANxSzCfROtM30RGzBX9uMTDcDAG8R2OaA
r8LsefVRTR3+nxbnGSgBXat0ggQFjh8WlBuHTWVW1V5jBokSmcaPvjBrXJWmJ7aFLVnocHvYWbUk
0NPCTA7aKukj6J/pVjfqGFJR8SGvNPPgaQ6o7idry7g3bifBCaBqZHwgpj5h+EOz75waL64gLfqq
3Fgs158s6TKwdErb2o9TO72PjWuUgfAy/mhN6JEHhUy7OIA4fLHxnXR4lYU0dn1d5l+1hBrh2FMX
uCMtBvjp+gdfevcCU4WcAuccxlXVR6hJoLJTeHgc6p7t3dG45ve9aLoDhKDtd8Db4ixoWC8jrkn/
HjSuGQtkNg4ru2jpqgLLImoxyCxAVqWchSARzHSm4Vd0mR5U4xDa4sXyN2O7kg4uXfOndpTwxgJa
oyxRgfGbBIK724rkoCKKavEyDP7K0q75pJwM0MQthi5H+qKXNOhBYJQC71xu6nalg7RoB7Jw0N51
8RhUj/I+IZ1ltvDJ6tKoYlHjHLntB56xvx4qS4fpaaQo36hAX40LB98I6dedzL3nnPW76yaWrol5
pgZVJfBkg2Lq/PQReMW1NqqwQPkZ4dSD+K3CqEsKEimtqD4rjPLEmX/g7loLdykswEmCahlCD/OL
8z8/SSsIEdpgzUvIjDuThpWWBCZKjlmxR3vuH8Li1JZSNiv7TJbegGXkYEAPIPtabjVXf+2KunkG
XN36l511kqwrEZ+U9dgWHgpoDok/XTx+gwTwr7Yp/EBU3vP177ccin9eBkrIj2BMqUE2NWe2kJVM
gsbNN9x8jdO1Rbz8YBh6nrEXaOPOPR0lfWkoxD+h21uGRoHSuHi1AGBJnGfNtlAoXOEavXQKKA/4
ZKIwiCq5Ghw0LgcyFjbyIx90Ar80Iyqnx16+/+3SgWvEmGkwwDdrY5jgPARHR4AGo3JmIgf5lFmf
EI07cuZHtbsGH19IPGcBp5mZYq6rXrwhaztxS+bBFNh/ItnfDBaqTXuCq9G+NZxQThsXtAmZ+Jp5
t7h2/95PFAbxdHTAAYYL59xP0qMHzQfk1DpuxNTbef4BU/YoBq3pNlweV3iHAJEB1L9tY28rIeJb
tOBkhCFQm4dj1t/LxH667suyCaRKIBbEi1zlATUrvUlth7GwHpMDEhl0Kwb+47qNpeibNU1ARYfq
9AXwOUl76tsx9M0n59MHsYX3tamh2yFWzFzml/r8SXREHiId3HfnnyXps1wA84rVsm+rmhxL24ug
f7vy8desKGcfmImEZVBYAeJgN9HmLnPs/0pWrtzyi2uGyXqsG6hrwNJ07kxHnYxUA8wk7hfKPmUR
B3UbrQrqLhTXsWj/s4OhnHM73O0qJxOwU7A20urdJL9Z1c2Uopjn5oFD7itMWddh8fdYoHO7Smib
NUE2G8927W4Dwb6QDQSXlb8ZJDrM1jNSqfCvo5DoOABdjAXPQsXKrmUypp3scuTIxA4TiSouEEix
9R7LlZf3wqc7M6TcIC4kggxrhKHWKsoXNArNA9gEq9ux4d9yL10bRr587uhoUEC3nqCghlFQxa9e
g3qvYeGQaHn+rteoJSR9H0CNLkA+erRALhDb5j+sJd7CYHwAEMm/4JfMPUPzadYzQI/dUAxAYKcR
YWMQ13/dg8FMLeq7vzlgcXMpztFBNLXv4egAW8+NX7I0cA2wAlne2ut+6aOdkj8ohsio80Hk8GgE
kwU1XwfyZBUb2qzhfpdurjOWCeWSlHEKEF4JQ/HEojyfQktsW2/jjiF3bwzUT3ga1lrUQluyn26p
tRKcC8cXMaHth0+HST9HrWIwUs3coCC5IFAbMrR8Y472xjCrlSxqIbk5NaPqGsV2bxRaATNJCjxW
/E1Y9YutV1FnGvuKr0XJorX5hpypTsHzpRyWVNZSE/4Ep/C9dF7d6vYnpT+ToY1SjGdeP0cWbkzU
x1GGB4EUZq9/f+CTRNvQWh18vHDNouxRK607r/5+3cLiNzqxoBwgtT42SUlgwcuGkAE6MRnds50X
2+tmFh1xHAwVWgQRYSur1lE2loMucHD4yZPuyReLrjzrloMdA0+guccAKVFL/RXF/1xWDoJdxs/x
zFxcvXpgGbB54L8wVPaHJ88+ej91vCtZ2e2uO7i0p9GJRP1zzj1QGT+/25jd1rEzjizM/IfMxctI
/KD9JtanldNw6QS2wCk0u+mbGFU4t9M4pTBMCtLfzPKOULCIZOUG8QhYHCl2A1pltFy7Yxbgf8BI
YUIabSGIxKDmcG6zmARjYq46Ylr0w07kwaVl/80rrFveOUfWt2442emr23jPVEgROHlqHBpb6Ddx
WR8cu7G2vKvBFGRYb9dXfbZ8XhNGkwrHyzwcBVIntfzWcMcQdEQnrBFoErYhirNJveXlzxhjKSN5
7dOVOF76zPNzG2gcPAnwFc6XAjPjDnWbhIVgGAni/tPzUNaaMHOw8pkXHTuxo2R+fu2lml9pIEwZ
3jr5OLCD7kj0OvecHA2+5eIf7j4AH1BNmncPCs/nflEErxaLFKm5n6GYBDYLwMXaxlhxa+m0OTUz
L+/JeWZ3XdYaPpbPJY/Cq4IOWiU+eb0eFEtbBBUDfKY5XoGpODfi07YEOpey0JD3cXosGzvwvT1w
PR3bpOO/LNyJMeVDpXpTtWWR4dSx9aCub026awu+smyX5PTgZwDiCs+ymcnJVsvZ4E8Dg46Fs62u
28BJrUC4oEhA5ScQMjuYVbx1hA1QOyokTpaHBshVHXbMIf01QElnqEVQO7+cek3ecSlKkU5iDB0Y
IEztKlGDYz4WWYoHHeu8CKT82OG/ct7uKuONTZgnOfIyuv5tlwIIZU8blFLoNGHfn39b7mkdOBwL
fNu6zPa1XtjAmKTyWFmF+y+msO7I3omO7pZy6tmIo5gROFc105GMoEeU+qvriZfrHi2gyTFcCCsQ
FwHh+OV8DCjCSoDa8WJlzs7L07eho8d2+DnG/1lCHPy0Q2e810NwAb4YVG4cs+GRZurB4PRrI1xL
yc3p1lF8ztukhYIDts4IajwP07OQ2kuru46+mcO/nKR/No6K4x8AsBNFAlOJ8ZX7e5k/NeZrzQ/X
V3fxvD6xolzLLhG5bB1YIf6B8I+RP0AXZBArl//SPpgnTWY8nA7qUiUq7QRtLVriFZZYSUT6nzqK
orDmtdB61ugWLeDQH9cS0aWtQFB+IIA/oQymbgWaVWbZeDh5kMVvCOA5GWr0vvd0fQF/z62oV+yp
mTmzOzmyO6POeo3AjIZm5VufOwPAVi3tss3geOOLDbG6eIspdOYEQD/0ZcQNMnzHWSUA6jAS6Mr5
Q6GFSAmM6tk3te5d9gad+UYBlYIoAVA/2zEFGSlpKu+zHCfyPLhNwVEJMPyXLM7Ik3QxHz+Ucfu1
xl8B8R8wdF+K2pe7LgXGcZto9tCB5Qky20HagWjqqRGodEXYtK0Ms6yu/NC09HwrUmmxjQB4p916
beEGYpqsqG08/sjjeioB4i+AVu5554WedPi2BtFcmXRQgmztimHQO+05AfmRqO9J0xlT4LqS/af1
Hv0y6jnIeqgHjuMA8ul4VUkbTDqsrZM+tDNuujf54FmR6SX6i6gHmR17e3QfjbQkcgNtZoEOizSL
h9ykfQTu78QNUhuaYXYBclCoUerxe8qJ9I5pCbJAYMos7wEt4eaQJo23ldmA7GC0eabvbEY6NyRj
5r2JrIYAat8Pxc5oumpb2j5n24x0LWi+qC1uQVwsv8d6mvWhkBrfpI7Ji5WTdGkTnoaQck00k5ia
IcP2KEFX1cb3ffzsoejj56/XY3WhOYd+GAjGySwTAZYxxVCb6XZqzAXGUT6wap96m0zfjvWbD0VK
nt3G3sHS9tdtLu7CE5NKRiMxqOAxDRWRBjzt3KwBg035U8Knr9ftLK4h2D7ANQeaDOz5821I2noa
WAE76A/vBWQWqjp7yyz3mfdi5XMtL+MfW7//+cmWlyMT1JhLwZO7N/xPfXzqbBqO/nebb6Zp0+ZP
WbMmJ7HwyJixdWD/AN0MMglfOalBaJo0YBBHkY4ck/qxEsdG/kjS7yOAK852xIalr9jnARQIMXoZ
VGZE8y9d8Xl9mS9P8vNfYZ4vMxSj/LhL8SuGHFME8Usz5hHTZRjPE14fKQ3pWjvyMoBgccadzy98
lN8Vv5kDDUKadizMMd7Pa21rU/8g4jUzC8VX2EGmBrorF7RLKnNQLAaXF1OFm1C4LzYZnuiQNvsu
JTeuRaugNHMRphYeeR1tDrSq640PSN1KaF3mFwao/zBWBBQldFxUIqvJzwmncyWWtu0RuWy6i0u/
j7pR6wIyjajGOqn596fC7LmLxTWQOeMHnH/T2AB1uZHDaFkDC/szT8fAavAlta9a+X0Y7yEzOU5r
fZvFz3pi1D43qpdxkTQ2Akk60z4z3C9d2m8rzN5fj9eFvQrn5hYEaI2hSaZWPXSIh8SV3aIeAHq2
srxvyGuJbKPENAbQWJuyPZbxGof45Vk025yBNVhS3L1KyJaAa5C+Qci25c+mzcMM0gIxRsLWIF+L
a3hiR9mMMfh3RvRicba2N1Xx2ZUbQ6ykN/NnOM9uzl1RYqPJSA9OSrjSNU+TXgVyXBPxWFssJRB8
s/WclMGJHCTruCkOOfWfvOLWhx5GcD0YFg+vk/Wa1/Pk3C65n6HFAmeY/6B5/2mtG0zyYOHpEht3
woiDtjNXTC55hx01k/YDxwg+qnOTxKp7KXxUmM3OjtLyYaT3DCBya03yfSkUTuyoakMiba1RT2En
Ndita7BNh7HuqUii6yu4ZkaNbFkMdq/DTA/JbwKZkLRsIl6uis0t2gGDDVjoQTSF9OF82UQtOAXM
moWciinK5FC/8mHE5Eyr6SKqh6SwDk7vG2CyaDK6gXYKSmh+rd0DLzZsLPDSfPNFOdyaLRieA9GA
+/PvFwJUg5ibt3BM42o6/4F8IJxQHTS9iYuhhKYs2jCpRbzpufHz7y3hUP7fUiib3LMaG68GLIUf
Dy9VbPzXenbkVSuv7KWtcWpF2ecGayc+xviwnvggHQ+MCnp29RPAD6k+IRP9gi7+P/jlo/6Ewsic
SykWE05znpqoeFPqx9us1p2bCqyeaHUWzsrHWjrE5pE8TOjjXkXue/6xurboAGKHqb63QP5TPVLm
hte9Wbxn0BzDywrZNQbwFXfSOM9ABYG2Ry37IJnnlPamvu+GrdVtDPJoumnQ9X+NxcGQrmGBvRzV
L2SEik1NI/rIJWrdmBcAPgsMItN4KG1747Ju5Wtd1gxhClV7IOrQ1Qf4+3wJvZzUzURNhgZjGUxa
NA1JYLhfG/PIxA1r3q6v5tKpeWpNKRp6peimsoS1FFVkn+0svUOZpQ0qurKCC4NS85wz/gMWbGB6
1cEabWqKls1+jY4e+U63tUgZUfA7d60WZp4RifED0nrhWMtjXHjbOBtXImfJV/wAVJVBkjlHz/nK
liUgaRK6D5CGa7dx+aP306gEl7lO6Mo3XNrjM50oZrHIPHDhnFvSAIJziQbGb5JZA8hLJtEEsTA8
jM60NtjL3LF9cGgiwHSDbiVeh0gZ/+EnYMAOiRGa1XPsnv8EkO37DDSjM8LlYfDFdqZm7h4d/87K
DkLSwPOalb2/FLjoBkF5HhPtc5Pm3KLvJtJoC1qF0v8+GUhqH0vwq7dGGngyStq/n/vAKarjmTLH
FLp5ytc064pDpAPDBGbv17f1aPs3UNYAXk3auKcsFEV2Xee3q7Db+UJU8zTM50KBAnBUqNcoF6ZD
BziaeyjGsjiwLAHNhJeaBJJ9c8YHmmMQ+cF1d1Pdba/v1Hn5Lu2iuOb6OH8u9IIM3+vtBMRWYad9
12zzlqFYwpK11uXSAY78HSULwNUtzEOdf0QX7NqmA07h0DPToBl3VfUosye3RIltl7p7vb0zze1E
7VAgtTK+lvpK2rPQX/jd2IPo9PwAx2zX+Q+oJkPPiaYDe7trn/1QbIZb49Y9sMDex3fQDATHhn7r
Hcznv13d2SyQJKgPAuOmPiREEg+lsGxM3NT+B4CDe6Nyj37qrLk3r9/5Vzy3o+QYhlP5dVPATlrS
t7Z+A+3mwcU8aGuOuMgAn9d25tC/tBREdqINeEdRry3erjt7eTyd/wjlI9teaVChY57YGa2HPk5D
arebrLDvNDeBVrq/QQsnqmD+utnLCD43O8feyaNgyE3Q7NYwmzcWHgBWwA1vU66REq05pxxDqCB0
yUBgpSlCH27IN8wBWNaXMf5e5LexXHvqXN4q514pAatXbl6nyB3Dxt6koO5OQ0Y+9DVOuUUrDlTN
ZlpAjPYqn4wVqY7TDmM40CzQ5Q5SO6IHF8uX61/o96DXRXiemFE+0Tj5Ht6gMGMfpy9eH1ifQPUj
17/pPtxD98SfXSQjP7W1XXF5pmIN50c8EAszTlfJeWjitR5UY7D7MDptA1N60/zy3MgzH4Yq8IpI
Dii+7a/7Ov/NC1dPbCqZT9K1ljdy2DTkNs9+SacP5gwku+/StQrM5c0IyO6M6MKoOLDPKg65Sjuv
bFpsesc/NuzYp8fGfuj4uzU9DfbKWi4Fyqktxa3e1Kaxr2DLxhhr6m54HNkVDzRxuL58az4p1y81
bFq5mAnG3GyBAWm0Bar/qGtuM9YFLrNCt/c31y2ueOYomM1JJH3dJPMq8ocq+ekNb3TKArJ2Ay3F
BdIzjLSgloXBfiUWG1boQvNAGeN4eeAX9664AQVnAEY9zDxd92jpQDw1pXwraRey6l2YyrNDXH3X
vYOT/Py/mVA+E6s45i4dmBCGRJvlUeM/ajxhrhtZ/DJ/lkwtiZAWUpexMccc7W00OlgDBLIDAFDs
uw8Gide04hZjz8LUDGiIAbVRSz1ux/0G4i6wJ833KcsStAdk1IjxVi9YMLbWh0v+HvuJPYyiLZ4u
yIouEgSCdk7SiBhUHFUDACMuElDBYoDNfvmHtcRAFzJMwD8vENBJZTQYC/YwisvEoUBFE10HoiUh
X+NnWboncZrjeQDABCZKlXuSCjtr2wmLWA/fW34LwEdgVTsJ1YkmQmvSkCvBvrivTuzNQXRy+5ec
JcKUsGdO+0oElhkl3VfPODL+7foKLpBBzRMS6C1gIMPFc13dwSYVONmxhOJI7lGLMD7yPd/TY3NT
vBlhqwXgvHqEcvpP0u/zT227Yn7pMjs1r+xqq01bnczmh21134NHA8XWz+JW29Go3adVeN3c5d5D
pQXDT5h/B74IIn/ny2qWGghTadaGYJoAoFZ0x3iKRnPltF+0AjpiDHhhWT21NQQtW8ccJ5Te6mwv
nTs3eWtkpJH36778BqOf38kWmD+hM4kSLtA86gt9FMYkS8xzgd1PC+jGxH+3O+PWujdvQMyZBNWu
tQIdJawgvfEONIKqzy2N6pVH0GWk4ldAOBfvO8AoMaekLKlNMkgt428XIDKcIs0ISr5Nq0ferETq
/Icu3D0xNK/6yZYQfpKi/wh3pfUDZEXlAMmWz5UlXbOhbAZ30P1Oy+GM/tTd1aF78LfWbsCy0rDb
99tkl4Z8k+9YgBwhyjbOQd/5G/u49r5ayCwtFF6A1J8HVeaH8/8j7buW3daVbb+IVczhlUGiNKWZ
o19Y9rTNDOb49XfA5+xjChNXqLX2s6rUbKDRaHQY41JXfVmjSQaajBe/tp+gsQZO2525j13plxWQ
EAAqZ+W4CLq+OY24l0KZo5gazpyqVGj/iUZz33LXsD2lrn7odtK39nYJry82b623OjKXrWLnciKN
EJctJ6A1mONnJWpgEK0jGwUNtao23QoZr/XBPltu+SC5iuxGpzcHPFD9WTk//FdKGUy+Y3aGvFep
QHU5ZMZBk/eSKLL7ehVdbJPBPIqXsrKiqIAI60l7Q/jo1276TPaWwBx4yKVbG/yCJiljxHxY6P4c
2spVAJXnKbtipz/jLATVYdkN4YsdEDfeF26UClFE1a9xy6WezOsqNuNI76g5TkHkJSf9tt9lH2WA
19XN/DiGPc6ghbMoH9LD7e/5Xr0DJXOQ/ohgqCIyduFaME6ukkmmRciP4TwOgeYnp2xHgJ+/cwIg
iP8A+/GrtM9un5Lz5GV70duLk+W5XAnG8znGYhg53YnlaAbR3kZy8mYJFMAJ/jqhHecT0/MPdugI
3kZ0fVl/i1ISvV0wD4Wxv0sfVEvNIveK3XpWKu+Lvrxp40qAjstzAVsRjMcBMpw8UwApD3PJYV3H
YYrT0gxE0OvLu6JwOWFm3LboWAuTDrC0okd5FdFoNRnf86REPqW00HuaGI/T1Ns7YqiCi4R3RgHD
YaGmA7BhXM6Xa6cvkQ2wCPreQ0K3iG9Xx9yPY5CshwRNwBhMLnOB4+HFHBuJLPNT1BjyMoz0dVS9
xlUTzE36bSSU1nUU5ZJ5BxOMgnQS3wZ2Gns5IYOcpxF9UGCA6CaP+0ezzEF315jP8xQ9DkCFQsr+
5bpf5Z6BrVDGVDBP07SljDjRitd7NN35Zml/2tnqOda3BYQPeZzulhZHo1qkB7PqbjE1uZetF7kA
xLU+Holh7eo8frz+WRzLQvYes5EqHXH78vytjLi11ywFpqiEvpxzBkBPq/ZNPOhtUZWE0wiE3D3q
XEj5KCCAZ58goNqTnapG7Jpk4BIBbmst+cpYu3W67FI87C2tUjAwuyAttD4SIwuuq8o9q5tdZ0y6
IWirjkpsgNKvu2hob+ep9qqkEWw017igiYm6KB6P7HME3dvDYM9wCeX8zezRWLTEnpx5pny/zmFn
Se51rTgbCGQg+k6l080Ac7o8qL3crnJmQ6ui/Og1srOV5qFcf5MRMzKGCBibq9tGGHNzN8AFtJoR
wqIOWC8kD/MO5TTPTG66/qCgvnZdN+6ObcQxbq9FX57RtljKNUIT/DgFGdCE51QSPABEWjH39ABU
B2mM4A5mcK5I2newfknydyV7G+0bS/p5XSeum9voRHXePALG2WmdtMMSVoXqIlz1m/5nPJNDgTGl
/04Sc+l2EmlTmb74TfK7Ah6rpLp590yAVnVdDn+XMJMIhAfUP9kCPRAEdCtTHGQWNN1FF+Btj8aN
pMvD62K4tzl89X/EMLvU4LQZVo07sO5z2Y+qVAmXKdaC61L4tvBXCrM9JAUWrz1AGbM7AZJrp1nv
43So+z3gIRv747owvi1ggMxGdy0y/czZBRnx6kQS7Lu3JRDP4T2IMTINUEwJUQWBClcvFIhRrUWz
FB71l2bXmLOiReCVQlIQOEHmo9a8WbPkrhXAYRRPEfWe8bwS0tJo+wREAYqn7DJqqEcbCVw9aQ03
b29bANlV9cMyvrf6P0b9oLjQyNGh+xpjcWx/MtER4gOOCRmRWDHCsY0RR6tZuie1cV8AU+r5+p7x
zBAoIyjy096aLzylI6kqvexjQI+3WVCq8e0Sz7vrIv6nj5GJXIETBKZSkNkBiJ8Fbswqu1yMPO88
G8mto5FlyYcVgyFW6Sc0DRVqnj+TSJoCWYurg5Rq5Wdf2aY3alH1VBuYFkrrcr2NF9IFOZFALZil
BhI5tnSatHa8HXplIi6Kk1imWsubz9kuu/e8mDXP6JT6HdDyduLNSi15kV3NP2RJMh47jKjftoUT
oZu1TEJljOdf6WCW2u0c6ckhtmicVqyy+duc+6rztSJRD/U6S8EUr8VhlROr9HsnN6IbPU+yk1Gj
nuCWc2mAMmPs1cVf5sUEqYKkg3YsNytHBbmbiiHaaC31JAAbl0bcTrY6PCOmZAoK2RwDvCTH3+Mw
Ox0ogjO0STvZ4GheNK3ksCjafJMpUnnqinJ6tvO1fu2k5gUYq/cQNYZzRTBiv8jrOrq95QD4K1FL
NJ1FqrbDUH7xbbB621uVungcUB8N485R0I6uAnWPzKgYAzA2betAN/Np9JZSNoEqVmiBmcnZQSmI
GhQKHXrXZusIS5ICMrbdQWrH5mgAxeqwYIR+RM1hTjCFAUjrzzwalPioF2vh4atr+9j2ZloFjd5a
QKFNZtUrVyy5i5Atgr8gMogQijanINFL/aS3aYbgNcfthfH717JuF7eXHGc3jxGAPxvLHFxb7+Rv
M+YzAGhUVIvp6048g5oG0y479AdktdfUY/w0rF1vPxXFPCzeaBD1jUx9Gdb6XCueCejI3aQoy0/Z
igEe1Cp1HZTAiXtZHOyZr5DIrNAQoUOm2hrJmw60Yfuox43zjMi7DJd+6NTIBe+zdl4xl+a4QPs1
7ZAoQ3+aVZCmHjuUF8BwQVGASSOD1a9y7MhwAR60jG5FHGt1h7RGhkebqnE3EKK/pmWcgxOiIOQo
lbIcNliuXY9Y+ydGenQ8mHLVIm4eR8/GCFKLcZb786CBliyBDzt2CWnCSOqdkzYVqQqpcZ75ltzH
YQ9ChUc0568HbUIpFY2tqRJUUZ/u9XkFclLtjADnNowp9uvCGg9jm6MNZ05nsC8AhOC3lo5x5nZj
isBiVGeQYsZzdNIkqXiSrWr6BQq4NFicFRRvU9WHNtrRfiXSDDS/ObPXm5xkERCaDO2h6RTJS0tk
wF0N2u6MZgTbzCrF7TcM0qeqa5V1/KFmGapYdVrb031ESHlsowKQPbbcFw/61DlPvdrE96VGlo9p
6RZrJ+eas18nNSLhakndKVEKC1cf+pWCss/NB6CjyYM/2VKhnHq5qB8NqSc3qmRmvysDYRNGmRwU
AHXgHwcYsAWvqJnb4/TUTwT8FlnTH83VWnxAc2dgylSsRXBjc+Y38CTGZD8gzJFqxEjD5dU2OVZp
2B2or8GNKPvSio6kGZzxluM7phXgvnsxml960WKgEH5zcPPjjyWufFKdAXf847rr5rS9XX4ME6V0
slx3cU5vowKQ0OMzMHP8zPo2z5q/DvHvqvlsYuOURAjE+t5NhW1S3EfWdjWYm7dQpMImM03dT9kx
I4M/NCBs6FSvLXWMvimhDigas0ArHAq5mMt+EywAjVnYqwubgTyFQxtrvvT9SU0GDH1cXWb7I0/Q
mt0lO41034birZIxot+OFVqoq9gv6sR16llwPXNCKsyy0vYCzMljCptRH2Tm2lxYDcT3zZ2BOXkc
leNIjgS1aoGmtAD9RdONKPopm0geSJar1Q8tSILqxk+dQM6aAJlNt5W9ZXw10/2cHAdVEAVz4jjK
W453JboadYTbl0JzzB1HKOQhsMINaKzTK2Yjw3WVwW5ILK9u80dp+X5dUU4sh8lvgIAADxZvWp2J
UpNYktZigMi0S71Jb9xYTTClf4gKgEDur8viRFeAaLWRVVcQz4NU71K9kSSdXmsLUgTaJ2gVXav3
rwvg2cdWAF3fzabBDaKT0IaAoW9SEJnp5S2Zovciyxe8k4pGII6aG2sjGLECGCwyHqjWMdulGxku
b2PFdo1P7fSaZG+xKcgNcpfsrwiWRTFZpKWWJoiYtdk3Z8BniaiABUqYjAGQaNUnU4WEof1hj+Fg
vfyL6jRgJFH7QtM6nAeGii+3RVslY8lzBVF1mpSuPeCWB96ApCjvRK1PY9I/rEni1mAaEDxeeecJ
Hd6odAI7EEOAzAblWgFMJFntvLFT3Kj8IZcBojUpwbBh8TzLgkwD93rAPQWob5pyM9njK5XzImFg
Be7pG/ExE1PctW/KLeKnQ/Wz6d1FII9n7RiVAvCNhYEKnKjLZSVDM3QavRpz5bmpgOP7Q7JuEBf9
8zOFMQP0ywNXH26fkTIkeOrJGuwjI3dd6y3R7DYaQoh/3nqnobf5rxzm7Bq1009pLkMbsC7IlRV2
a3GqEKIWRBaUanmHCuAuoPoALB3SeIxZzFI7GVkCs0C4cSrs9bTkIk/OO1WAp4JXoA9lPCUv92YZ
ZR2hAkwBQ9yxO5oEM+lzGgHfBUX36xvEY7lABzrOFhLQgBB3mJXDQ6ORjNJBVBLM73jyoMH3pt83
ge6tNzWI1cynaGcF1gsq7+5Sue2RCNIPXGU3H8Cs5+S0eVFY9AMKQE/PR0J+5SLkbV6GfaMlZkYu
V9QBUMmcrxAihZh4a4JzGfQ/wOa2L3bmofqMnrv76Q184oKWDF7ZGXKBn4GJJWSn2IyvYelDSyRU
t7rW/baGIFxJvyWKFx+eGtlVwzL3hE0n1DjYe2UrktlQDSwzUx5BVdkbD0oYD755P2KSNVA86cMM
9cfsqN5K93Ioqt1yo22K/YCsnoN5FbYUpRr1kmh9hBnP/XxSX5A8yvx0H4XoKNgDSbwBD1i7n25e
r1sw9zxupNLfN9f2ohRD42SUAn6+z2XDjVTBvAo1wK8L+lctasAbAas94lUcQ0B7AvzeeJP9Jq/p
zsG81s/rmnCvgO0CUp+9kUSI2eWpjgUsQZ9627+TUxpIaKncGXvn2O/zt+vy+Cfvr2KMm4mTOB17
wFGAjK/1TcVwdWDyFNPzdSkcLBkNZ+CvGMYg8T6uLWWEmN4vbw1X9prgHQNN8iF6knffuzAVqMUZ
C7sUyHgU3ZzTcQQptqd9opW3PK+yp07u8N49gyhLE6nHi/WRWsS7Qv9DScu8MXWjUjKrgXmgd79/
7/bqBxpZzvadcTRE9sG7s4Hvh9WkAT4eMZf20WVd46yA/vCQU3vUnkYfPY79KXu3D8kjJtCGG3vX
f8/2IjJr7sHeymXsEpN7Wh6jGOopn3mQvBI/nQER6c6P6Mw2PPVW/5ZJrgx+WRFVCNd2LACJ64DM
QrM7exOaadokFegfvCGTm7AjOdLURr8svpRk0iGpJqi/NigB1ZpRwq/aeva0NnL3Uk2YI4tKZQ4r
bSXnuq3lKrhu2DrHL2y/jbHrfrVbAgAF+AUyeioQ6Cpp2l0XwTVlpHnBPoWXHe1lvNzxRs5As2hb
iGtWHdk/7UlpPiY1CfNy9GqCvoLyV13LD6ORCLIVfOX+TzDLHA1zt7t0wcJHmbKbrGRHlGIvUI5r
zn+VYxlaEhM5PzpL703H+oQZW6RfcE3KL2BujH+dpPP6vfgtu5qoLMrz55s1ddTLNe3XKlFq0wBZ
M5Ff+1oN46jbrxa63ywdPKFN7NmNed/V+sd1fXnudiuXcRSF1qLnR8aSluBmL3400tGqX66L4K6o
jiE4BTQjChABL1UjzTLbVoQVLdFLgPylcWeik1x+vy6FaxsbKYzhD6mkgwGe7lv6064Pg6gZnhs1
0YE6PE4wRfhlgJ9k4DlOY0RNGgiOgQbbuNatfN/45mezcw5DOItqUlyN8MREXE+nzf5kzjYX72oS
hOEVboxRfZWmUy4LzjF364GNibEyOs/L1kFbTBEARgkKDW2FtuMZaE0P4/rPkbnxmENPLiYg8aZD
Ku1y96cpgScESou3dI/VFDTLfZsLXo1cRdCegXcJMhcya2CxYvdjP+Gya5Y/b/HbCFNB2dT9Gzve
iGEszF5L/C+9wZsMUJ25W0ahbr7KpeDpwT0uGzHMgjmFjNQ8vU+XJSzrU24dBsnPRY8A+rFs/Ehb
Wv53zXTm7TE5KQEoBKSolrdmJ7n9Vli+AzrSOVBELNL8CxPPRsBvAW1WY0dvpcIY9alJem/4bg9B
Mwbz0Sauti+OqQ9s8cy1Rx+4BprAt/GP7EYuXerNCVJICzyZlso9TnvrTnrEe+5cDV5/Buuj138M
4XUfxN06ys2IOSpMcLOIx7o8mLMGxDcvU07panhAmDxk7c9cqgU1ZG5QTvEw/lcSu30Gyjs27mFs
3+IN9c42b4z6TVneEnLISYVkw6HPHsra7WJRjws/7tqIZrJrWqtMljxASQecna7zljwpj+U5j10S
zgAF8HLJS87yDaiZrH+R+9oqzdyR4HbAsSB5D4g8NBY+lv1JG4CRd1tmp7kRzVnxOpnBLwvfJaOp
ENV/6nU2xiNnCQhHGujZWX53BkIvimTHNVjurX0doth41mq3vFMfr5sQtx5iAacQtR70gAJR81Ks
VpEmN1bYbO+Pb/D9bvQUHz6SsxOu9wJRXB/wVxRrRNlkO3G0QsP6fQjMfXNr/Mh/Veflbm7dZafv
jPt8J3+LPxJXmA+gYcUX97MRzRrRMmnVQLUcfcV13HJf3Fi3JPx4iTzghIsMh2+zG3GM5SgjkFDb
P4u6c1wlvB+99Dy6lqc9Fm7sWafiXP4QtTDTsOaaimxkRZG2CGYrMW9710o3uXzfTq5kohMouL6P
3OuPZjIxggpoE5bgBe/jrMxAo+ClDga1dcWdnB9jcrguhBuMbIQwrjQ3235wMjgcyYhcZX5ElfK6
AN5y0X4fMH/JdGiOsQhgUZalHeNwr6jW9EvirXFxrmbHiwGTS6xWUIXgueqtOMYi4l7DkF4NcUMW
uYUe74b2LNW7UjQYzU3ybQUxZqC2cxanKhZu3mmHrHKb0HBnf74BDHd7g7Y649twI4WTSx5m0fkW
LSnd040Hq8EDj4w6ROt74xM9ApW7+nngBPpdW3vOg74r9vFhDaKAiF4zIsms77TbXhtKrK5jfy+T
Y2E9LwXaHsJBxEbPs/3t6jJm6QyTMfU9BBloTGyIWyV7FWw5102TexU4io2pOdrZ8XX+uysHu6cx
bEOCWKrQAnMTF2+tfgD/y5DdyAn4oUARAZyCU6Y+A74zSgTpPt6Cbr+AiT1lII5bE81i9uVdsTyh
g8BFFwuKrq6TiTimeWuKTh64E1r4sdmMqSXn5WrPCA3T5U6VfjblThOVTUUiGMuU2m5UJSpiqZQH
kiEBZkY7ILt6go2jToP1wVtVGDvMRxD9gqYYlymYTovvgxS0ahBXvzXjjN5jP1m80rmbR0EYyLlX
YSZAbwR4JEIIdiRpnacCcTekKm3jKsqPEShCZenqytMcoVl82F3XkuPKLsQxrmys0qJA1xgepnF7
3xDi6322GzEmi8edYEE5t8CFKMaZrXgt2pNJX1pjGbR9fow7M/jvtGFMox0lS1t6iBjLu1V5W5Qn
e30i/+LJCEVMUwO3NmaZ2XGRZgIKVEUDgnl6QhOOkR6ICBCHlybbymAHRBSpj0hf415e7MLHjLTv
xKWLqdKPHnj+atwElMx1TeewSZeH64vIe3FdyGZu00VVZ8eYIFvW37M6mPJjUYdV+ro2QZe8xEbY
a09Lc5hqX5cfNFPgMDne6kI6Y5HAmdf1BsSjQITWvUT+2TqJmyeggajk16oeBRYjksYaJQjRi5y+
ugbnXtF+6WPm2QSYtOUNejkF60q/nHEoyHkidNMx3q8jrXF5pWpApx7tCJoZC8LlRjrJKO1OfXzf
ZAnKvNFHRdBq2iuPqHbd2XpKAfOufwJ1Wde+gLkJqtKWHCWHtsBCrALbnhQ0uLWKZymNCA2Iu7Ab
ZZmniKkBJlwmUHZIjZtEine1bhw1Z3RztQBA0M9/oxiaT3DDgh+GTUfJ8ZoURIFiRnPQZ1ARo2lx
f10EX6G/IhjfUqRjE0kzRCjoCJ0ttwbR00pO+bjP8tfrovgnEDj3/1GH7uMm+FLUBHACCoKv5YjC
WXRWdt3Z/olKzD3Q0Y2jHhYPoltV5bpn2oVtgpMaDYbMqXeUOVfGFDL75yHIfLCGhGiAlWI39VDm
DbR96c9Buavd5Gje4ocTbPdGu+9ETSociAPcfpsPYRxAk8MspwIfYtwV3mt+A6yX0vTU3rdPGJ/y
lvB77teNKz2TF+2QCEJ77vW7Ec74Axm9vmlrYJeXImwnT9Zu+sjT1SAlj7XZCFwdLza8UJWxqWpu
c2eq6Jrvah/QBvt3IOmPYeY7j8pjHwBdbtlHgmuYb1w28HpUdPVTToxL48LqNpMqF7i+TNPtMGhU
mbQTenVBoHwuDDCfYB5PNePATGOvUFSAgOf+YHxipk7wLuQeqc2XMDudJMrcrSN9R2F6bDrrDuBJ
dcxIt/4kYhTiW9VGFrOxqV3ntbJAa/1ITmdUZcb77L4PzWc8pHLXdDUv3Q0/Jf8hw9Tu9eMsUpPZ
ZVmdQBSQQLRkoWvBxARKn/stsN2z8Vcy6SKj4pRvARn4d38Z51FnJLWNGuIW6W1ODHdoDq0VlhHQ
rfRnx7wHoIabNgIduXGkDX4oYOuh3MCOO0qrag5VC6ER8JYXpOtts34AroRSiWCx6ed/ucM2kuiX
bHyjYTRAm9IhKUbhKQV4BahGZEvgBvhCgLECri0bMynM7ZXaXZ8bctl7U49QGEzPWWfvErnzr1vG
VzGAA8H0JJqvMBClacwBiOooi6MCDbwWqKjQoLnaQQtuLzcZDUFhgJMahCgMGFBGRGS1Tcb+S2WS
UktrUUjrzXMa/3SK4ajKw15O8iDLf1tG5kmgYbbU4VDJImrQr3fLH9gT4BYBeBET3fSEbPbMVjKA
STYQXi/ZLs2Mx3xc/3Ed51IEE9qo2ZzJ1YrG3cHMdxZav+Wi8KukFtg5JzC/lMNYhkawS38ahLPi
pCUvEzo1Z/OhU/28OZpJ5hXyuxSLQNa+ni4qlNbaTCCMgCfpcv1I46CfrevRSTmgf62MdiQb9lal
upItShaIRDEmORjmssQ6RCW2GczzgluB9rE7d+hCF+SYvt61VCuMzNkmHNYXXnWMYDljbGDLpMIr
s9ee7MjYuZH10pY/DFsUV/AV+yuN8RttnHc6ogrU/5WzabdgKjk4SermhsB1fPX2l1oxto6MgmwV
C7Ra4hJd8ZOb1r8duTvOydsoiZjeREoxVl8lVaMWFZSS+iAFpUdu/eij6a4TmT216kune6kUY/Uq
SXtKmIOH9ZI6fhNHOfqH+4femt5jdbodlgn95Yu+3hRmhpaD616SKxxYv6g40uiU7SsfkW6SlRLC
DVD2SOBinD+l7uCUqVt1T0X9OxYlBjlxGdT9K5F1lquhoF40TGhS+Q4Y7KMa6MANfayDZUceG0TA
8NB7+Ub0ZOJUGi7FMoFCjJqKYddU7Cv6lxNfCiPAFU2v+q9yT8IF+NGD1/7G9W0ITiL3HoJroWAF
CupGjH9BM3VaodBORzDPjtKD9NdfrFZw2XHqjlBvI4VxLegFTzWlg5Ss3RsAiY6RQbM8dPP7MuD/
4yqIl32TOS68qDM+X7ch7kHZyGauP1JaY4rJAXQG9vrNUkCI3JzAGrZvUzO8LorrADaimF0s0aCd
1TFEEWnaS+W6Vxc06Ja2V5mFCxt/uS5OtHf0983dOtdRPRQE4hTno1YeKpCUCgcHRKvH+E6jcJY2
WejqtSDfqh/KPoyto70KDjpXFbCrAAgaM5BfEiSAze0T4EzBdZKbQvLb+jMRDVDz7286/aDS4O4L
YkWDRHFpqwhFjP5NsVHbn2o8N9aPVerOhqMG41q/EwV5eBE3Ave22whmXHWKVj9S0dsu1Xad03jV
CkfSA+oBgbmJNFtmGgJMKK4hbiQyThuDguh3s+n9KteoG6nWLrM/5mh8UBrJK3VZ0FdA7frLHfFX
3JfZHCInyUgv2KyXvHqIQfqzivirRDIYR0VazGSXGAnzdOwawtnIlRdZ1HLCtfaNIoyfwiPR0Ac6
djYMtZ+OsuFFqh2sloKYAYQW148vp88EXhFNApZNAZDRF3l5fpuuURZ1wbJhEqJa92l1n0UfUXfS
4+de00E6/KYahyG7r5NDl3wIhNP1+rpnf4UzBxt4ShVJBwjXC8yr3ujqOTbfjCwE00lRPCXNSTHQ
XyO4bbj3OZ2P0FHlQDjEaLw2NSgbUwgFTw9eqMoeE/v+pKpBbQBTH3Q6tZV5cinsG+Aqu5HLKDt3
iT2bNFha09O6pHj1A/E5spdgrl6trvSU5ZUkg1fZrwZAN/7NSm+EM2Hh0BWatdIQvgflmaSfK3Jr
GZ9LhoEC6zhY+yby4zaMrIfrcrm2vBHLeB0pXmMnGSFWUoMusx8aTNQbUbNTrNfrgri+eyOIcTaY
+ZlaoEvj3WAlhwUvIFsiOz13BFeEQJ8/7n1z22W9kc21QcXMTuQ20/yWaCtGfVErG0RNGPw381+d
/vy+EZbkelznDYRl6m+lDmZALcSHCAPujeQAlmEnD7u5c0ecketryQ8E6ZCNTFuIwPp76ROqEr1K
VoyIt0fbRzxGXj7Hvp5Je1srwapWhWqBMfyxPehyFuhYaGm1ngrAvxfO66L9qsvhIPgi/tn5+0WM
T6zbEtjb7YgHANI6gGId78bCI01yNEDlZWl7qQNTch84sSCY+lPo+uKhNkvBBG5gedYNYmMp1uaj
jbV9b6JNfzbvzEX3qtIKamSoleyhL5fjaM8An5IPRlICyvEJmBwA/I+eG/PHZH/QqXB5UGEmyXG0
8sxF0/m+r5RfXdEGcQzIiEoB2W9HMhdsUt7UWI/Xl5B7G28UYcJCzEfmQAaEIsWI6aVDnH02quLq
sh/Pi2C3+A7272YxDraNQCwV0QdTo9706lMXzXu5flD6Ox1vCslyVev5um78w/9XIONZ41YuTH2C
ddR65OLQh50M7Ix5Dq6L+f8cyL9yWCdKdJA7oSJOOxlsK2hsL65AeC97U3vIc68cBn9cXZQP9gLB
1MourRCUwwCCoS2vFsVXvDyQtQPyJ1VGAFynpy7CCJh+NGHxeL4M2Y8cuZg580Zymku/xThvNAmc
K+dBCvl0TgaYZxyEWckEcLBGX4ZxgxRyh6TMLpdvdCBqRY0NwvrFs6p7zOK34OxeOxT1NL9I7uSF
7K4vxFcjvvwO5joBrzDAjRp8R9Kv9Q4ZgcnN5kT2ddLeRUDYcYlqLQKZX40LMkG6hQQTAL1Rmbpc
+2lVMapDkYQH57bQw7h5zkWYnfSzv2wvbUs1MOdHKR4vRYxrp9gAyUFuCKWQZYz36J0PBhtwPEqi
+k506hJ0h19fSp5awLbG4D+Ap4EczJiUhP4PedKh1rzcmsDrKJcdQIauy/gaLuMG2chgzuVsOrEa
07FbtMTZEswmK/5LLZiVS5emiGa6OWXijUgsL7dN8X5dCfqR7OZslWBsbkBmwJEkiLAI+BYHt4gC
Mz71naBLSiSGCWAm2o9Dj5k3N2dt/llNb1H5YGuCPDx/RxxATIDdDZc7I6VczCleCuzIoE5uH+/y
XrDlfDX+TwDLVxCliw2ObAiol6e23ZfWaxI9qaOIKurrFQPLUk0MWWMuB4huzKGMrRRUAnS1ojHW
KhfscnC8ax0ZP81sIG+xIeU/V73un9coQw2qK/JI8IrgFKzxCQD3l5Er0K0vM+VrZqr2sqJTqgUW
fbOPDvE3I3Y7wysPQfFqeMQzb2/Wn9qT5U/vtotMNuZdAQN33To55VT6GboNzgZ6P7Dw8VoD+DfQ
EKKwWPjqcfbTb+bHsAN7u1ue8solgfMs/fPpnkuZ6qW/sqVRTxoHzRW4jszxWRURQnB900YnZnfb
XsqAkoX/T7RTW4em8+Jk/vV1E4mgB2UTW5epM0m6DRGmfSsZh9jOXV3Exsw9C+BRBO+ORhM+zGEb
7RQIbRlklE2LkeDveF7OFeCp7N11XXhyAOKCMSWQetFDcamLnA8zrJzWsUcwydtrPj4VkZ1M3mAP
6o85T6pKYHW8exipWvAlgSsSiM/M6iGdkGt9i0Y3pwDY9/A7NjG0VMHqrdE19Pntun48p6Wr/4Nu
b5gYL7jUD0WcZtIoaYA+V/vSNvHqEVV1uQqpuIKBagjDY8dCLeC6aqWJG1hRZ5+YARAB3RbkBNqn
3j9d1+bPtrMXiolBPMDzAg3l63Z1dVYUXU+Hjp2wf1fPmj+Dk/h9us3RfOuqn2AG3623pvtCzubd
cr/cfQDoI3RCywUaNGAlrn8Pb3W3n8Mc5mYC4WdS43PoJs4RBnCW1+sSOJAYwNzcaMyc57QqNTXq
IULbGbfRudrL971vhdZteRw+JH881mfTLfbA9QvLE1h/o/D6B/AOyFY+Y6692jWo4UA+xckripOd
3kaV5Fd4aP1zQYDghLHiWACKk7FUkumTXNEJZjVOPDQ+lLLbob2j1A/X5XC9lwEBukObBCzmxM9W
Uy7daiGLnHyzR+AaRoW7mA/XhfDOBIrl/yeEMQwzsaSmp0J0OJX0fp2eivEVLxF3QE/wdVE8G9yK
YgykiiOlWHWIsqOT6RQBGUrBztCVZw/dVgJjAhHocWpphIRJfy/TcE7vECsq9UsHAI/svZoE7QC8
iB4OmU58IcxSWa7Hfu7aKjOAGVJUz0TLXUnV3Db5mdSfuvUtJQJz4C7fRhqrXOQUE3JCqM8vIQah
pVqQyecuHgh64RxRHMFo7aUDzgFWMMUj3L0xvvXxSZNv8xr5FufDQofu4jXT53Vz4Jr3JrSiv28u
ZzLKS2nT0Cob9aBB4hsuMwCMouDeFImhbmMjprVKp5xqiCmMA7A5wTiKSFH0zuLtzfZyZk7R2mix
FJfosSPT21gfZefl+lrxfNv2/5mjs+ZKXY50Rkfpwnr8PYEp3Fn2YykqffC8AcabcG0hD0Cx6S4X
a1GUTAZ2N1BwZl+ZEtdQw1E+2FOHB5HAXfP2ZSuKMWcpIQDea7AvtYb05pr7WvLW2Kl/feFEUujv
m92XRrMHYjGk2PKxVEAEn7+ZmI/5N0KAtgZkKyB2s4zT66A6Zu9QVdSfUeNZuur1iWjGh2sCmJ77
jxDmhdrG6KwC9gyGXvrCXbXUN1U0luSKmwzP19XhSrIoOwYtkZoO4wjUGtnuTEGkaaFPUo/usjmM
5ADjz9fFcKqkFHsM4zt435kWAs3LvZnzJVVT1Cu80dK9xrBeM91ydW1t0b/YuSuyTEtp7FG63Jmd
9H5dOO/AbmUz1mcvvVZNEarAKlm9wWjvV0cRvMJ5/hT4VZjJ0pFjt9hoM07WhMBeaI9ODJczkNHX
u1j1AaeMNrjKsA59G+X+/+Psy5Ykx5Vjf+XYvOOIBHeZjswul1yrMmvfXmjVXdUgQJAguIL4+us5
OpK6W23TV/dprKeyikkSCER4eLjTuH9u/WX6TaP0Vwsf1SIWjIecGrXJjw93jmgZWY7TIhLIHJjK
li6+KuPxNwXyr9bKRc3NxzAWJMN/Fk+YJIFoqUFKHZYFlZhVnVU+wmwv0Zu/fmG/vJ//vlDs/Hg/
elVL1V1yd88Z3CV1+3K8x+zU4gDkaLAj/vpqv16b313up9wLEL26uCrhviDaU3MnlQLSXwaHPLRQ
U8HhIp1UeWTOU2d/lyf9Kq0AEHlxn3ABFUY/vTqvdUvXgB2alcBh/eSu6yD4Oumrqqa5736MUAP8
67v9VdT/vtD76YJRMhl/bC9RP1igJDNWLGMBb3dU0xsxo3uqf7P7fsHSudQKkPuPLoq2OHJ/fJtC
gn84LDOmfzxQGbHT67WF1KZ/4CHE5Rqka9MoUsqdQstPcEJyR02/4zv+8h1Dbh7fASgZcJWf4pws
Xav9P8UQ6ulQYsKqCeNU9NNmomtqoDY8rzeianK3+vjr5/2rtfz9hX8K5WjGa0A8QHMMayG7vWuJ
Tkfzm3TxVzsTWoiBCxtMjMj8D3WADgqBYYiUgURbW24dsY3DL4H93Zu8rI2fU26wCmDMC7ebELOE
P77Jelp8f7roPLjsJsS0ilqdjNdyN7vDHqz7HQ/W+7B7rV14jjBYSWr3QNvfDVT88l5BasdMR+yA
v3oJxd+f8oTSi6TuhUkNz+qwEIqlTV9As/CvX9yvdiY0sf/zOj/jnqZ1Bni0tEhZW3HncVFot3uz
pZPPlEFL9WPlv6Pr/eoQAc0eRlWY1QQr96c7820jZ9d0oLxzT+Q4HJtdr1AHClPeeJ66Ngs8Aqgi
ZQYhRfW/ZpmCM45hJ6CfDsqqnwPRappB9KtCRR98EcvN3HzaJTPDBqLT//vnGntQcMVA74Vo+dNd
ctcQVlOU7mH83A17IV4H/rXuXifna3n315f6RXsPN+X7FLam0CHFf39cK2JppxVhDk8UkPI0b1b0
tJaNW53dAFY/mxjD/R19pr8rTX8J4X5/3Z8yDlPXHnHm4TLwuPkw2S3ZDf0mfrsjT3Ff8KHon34T
ZX4V1eMgwvDNxYkTDb0fbzS0Et0YOiH1lTaLgysfomDuuyMeK/ObdfKr7ff9lX6KZzJYVMwvV0Ke
lyY07Zz3pc788jcJ1S9YTHh1393RT8uEmcgz8eU67QimrLubU5m2B+92BCKf6xtdZsHDX6+W39zZ
n0fId4GlXMQ/nyEHIjKW5149K1gEJM3vVuUvXxZKLjcIYgol45/yDTtEavaVuSghhBls/B42KvO9
ND67b+zeZmKrbzoUl6l9/esb/NVRBHTyv65Lf1wko4RFg4oXrMrhC4PVArtmyeavL0Evf+PnI+L7
a/y042ZHeqomuMa8gUMTfdKHMjf7eD/k5b16cJccwkoZLEty9i6zI0jz2f9PWfv9N/hp70kREY9I
PF1L6U1tnQ3MXLIQhA4b38y63/95w//y1fwr+1Q3/3Frw7//G/79VXVrzxkoRz/+89/P3Wf7txv5
/vVz+LfLL/7XB3/63PZTnd6b//mhH34Hf/yfF8/fx/cf/lG0Ix/X2+mzX+8+h0mOf/59fM3LJ/9f
f/i3zz//ysPaff7jj69qasfLX2NctX/880f7j3/8cYlo//L9n//nzy7f/x9//J9pGHv+/vMvfL4P
I341+vvF3RyK2S7AMngE/vG35fPyg+TvKE/+HE6i0K27BKo//tYqcLj+8Yef/B0gBCBW5+Lb8x90
iAFZ3uVH4d/BYcSRCOVqNLDB5P3jP7/XD2/nv9/W34Al3ijejsM//oAl3+X9//cKxcQLjhzQHrD5
LtOw7s+dDuifgBNsQa9wkrk8DMAlEwnG3hK9lKy6WFbpQ9IPW8fbep2z48iWC9+8RVxM2UxliAHG
tnpIgnVaU59U9eMiVEG0RuVn0qV6WGlVp1UVbHHkZEnjsczlQQgsouOwHjIbzh+G1fNz1x/3szsX
MDBPQ4VxdHfEfDa25ZTEKa1fxiFQV17yBWN9h5XGaVthRMLHfCcKS54reMeA5ldXZzolexPOMgUx
8rptgUbU5m6gJmv9Z+IO6ZhA4ZtEe93YyyyRPcNvR2ae4M+0pDpbDIYAIlKQ/nohSdpbkje1ODhy
fTXuMiJFrrdIfDaaoNnZQjZiKF/mlexoPWJOSUwFD8q8Z2+qhYXQckCKNMIGruPxS1gXflenk/c6
tR9d58L0B/MqE80hBu7toqTJ54HW6RAOh35yHrXESMKwPE61/9VWoDLXSf2o7IGuMewh6mQT1+OV
HHCuiVZlBN5ESU12EZAKKHZvJr9mh4X28IMU1c5f7jxTwvOnNU+R9rIhfoiSc6R73Cdc/SbIoBpl
zr2ovKzFIMi2hmqxFVF1q0W46StnRzwQKGlz5Zg3UJCTWwkSDcQCYv3gEj5dO6V6GiFAT/rxjeFG
YVzy4o5dKh39Sv3uMKJPq/p7iHZlzcBZatki06YaWR4yH3a5INxJRYso+WJjcl0P9jhKM+ed6YrB
wrIKUvt5vXr7Gd2jOdb8qb9wr5amwUyt0xdOjDxmLZ/gSq+/WD0tn3H3XE5NGpj1vYf1Divjm0nI
m54umdS3kN0Go7FPycUM0wPzr2k62DXBdl2kUWOvqJXp0PsPkZ8MkDBrH1dIGKQGCmc7rjBgp0UJ
FV3HQaMAxunGczPMluURNF2D9hEK7cXiXnMrb2nYHcOSzDBaUtkYQ21BJKcSLLiyYfmA4qcRwW2X
lE9K4ZGuGpAWFFsp3IUkztlwu6hmXzYCHj/XXbgvQ5F56Lc4lb8zROWMTGlPm8cYizuIPgRrMqWO
ddSchwYmR16Xx8ExoNNmnecjDVWaJMMDrZJ7Lr9admSreKTdER+9hlbvVNDZz8P5zTZfkuE29MXB
qya07bZT0uWVa1JWH8HkTM2k8P3d9biQ8YtbRqljtMn86rak+P9gTwrdl1k/9HjJbbqisG41f4R3
7k1vxfPK4pNj/Y2lMnXDzFsTYHhGZ3F0gNGMvEq4TXXSgVLIbrtoD/eVfVTOFAQsd9cM8MhiJtYp
FZgRojOboOFrdmQg3wyP+DGIxY1b99eenr4tnL81oFIVdkXzg9loW1UoqGfvlABKTifCdd6KYP2K
Opi92K6Lbxep2q2EKkjuIG4Urec+VP48HyxMl8+NTaZNr1s4cHpw1Vp6U2WCxHPaJv0NHYL73oP5
Xbxc10m/FVK032q7Bk8yWiAlNTE/1RReUYBQ2oSkeGEdH+4uHq3BUB2YM+zmilxPIEXDjCvto+HN
zvBMG5uwAwz9xZX9TpbjsV/JPWyXBXCtV7+BtzJDMmjimW3gWDdlJF7dgk3xkvvEhwYqK5h+L82U
MjiTZWqm59b7tugmX0RoXib/qKzNZDfNz7E3smIOWfWxlJiOhW4C7B1tvybrDkhl4ZQXYdWob6Gp
Z523ZaqjK7evYEPdxgr5+zgWUe0k26HFMoWxG1yRhoDkgz7XYlhzwXwHPPCR8dTTLw2NHyq3d7Yi
IQNOCut8nXXsZYmSfjZYvRbwOSi0fqaRfhGRhDx7+dI3B9In8Z3mH90gsZ8lLG61SFdsMrGbsTk6
k7ZhTqIzdw4+kuIp2Y7eVwU3RIat0SFCaowlqX3D5rdQNFVexuVOMu9QD86mxjLsFJas984rBG7W
Fh5fM9RSab3IvERdr4x/LReO/jFsuiIX42nry4B4RiPy6li4e+kGmXjj19vAqqiQkYrSNV7u3DIu
xNJfUdg+dI24q4LwHsa2jGeOVPKIWZlT1PG3waCwrCZzFeP25l6mc3/P6dUQ5FNYplgk1IEcTXwb
++y14TxnC3SseJxPmGPw7zXiq6YO1FzYmy+GnF4o8GO9ZQqijwlGS0OoeKr90F8N7KUc9RsZsKn1
YfaiNJA6nSCCMbtRkTQyrzCXVhN20vOICVhyHRj5yiOzD/Uj7OFe4m5dU0TBI1wUJQahvLVo4UOM
Bi2IH10oN1UyRqewQ3vYv5hkzVBZsnAITAF5XZGlvqW49t63KOsbxuyuMxZDaqeWQQO0SjLkm+Ag
xqma8ZbX5MNf+w3TNI/jHvhUAHi1knI7zfxohN5PFLrPHRINFLxZoOZ5n7TQy+BSrHnn16+KqIdy
ab/4sjuaHn3qpYH9mYDzHVYwseFGjWq+n1p3U9XxBzV1mFPmf4xh8jy6kOtf2HjwsfNTNlCwr5o+
3KzUJceSgIbbBlgqSRtnDgzkiHw1IUHAM9YrAB2k/iJfXLaavdGw5dIURqkxsQJGdTR35gdtxF4l
CYQpCMesQFKIqH8JvOaBuCXGh6y70SNG73WZpDPXa9ZZCYs4hCrwQjcuTvhaJdlovWMXmg3ox5Mn
MjV1mQinpzGc91Hj4+F3ekottyZ1KDITiLbUsXtUqj1PYu+7VKQOhCq2OsLT0WsatvWhjeadrKO0
9Jcjb7fIDtTk8T0OMZrVQ7kREohakwCv5GfV03RyyOfsoW5JIFC78lu30fed19yuZDrT0NyRCiYh
Xtm8etDklVN4X+vx1XG+NY23ndQ3d4UV4XB02TsLJpCh2v3iTJkhyy7ScluPPSLCVef0KWuvq+56
jt9KenDmJxc7umz9jDfF0oEi/9wmbaGddVeLHczv0tZFA6Wac5I8eWudxcv70GDCtDcbWp84fnE2
DIrXId6dnxsneBASfDZldotb4bho3sQlwRsdmBX2MshpGWTKi9N4iUFeN+uOLhifRrJ9dOGuiMnH
1CHTPSQ7w4L38CYtxTcHslLVVB+Zv1xxFas0glWmqPauD88cuYKC0zgnY+D1Nflf+0lniXH8IhYK
AkVkAytORN1u10lIdtCO5zpoXWzh27CmSN/Ml7bTu8VOLSbHSQZhvAPl4V4y+H07FuYPoXqMxVCM
sb5zh2sKKQxb0duJf4N+XG7dGtHWgU0hPUDp/iZxKc9tAw11iIYhzk9PmkH3E9MGJS9djENAgzBY
Nh1PnnyMRHCkTiciYQqawVkxG2oETj8gDtZ+WRdsbkyYhqtGGxWcH7wLESuYDDiwVRgOkHabGoN6
V3rfwtJCcx+3AA+vjFVTdJcIr9yF64KiQtAbpU2czs1t0PVfQlht5YnBOwmNOnJB7mSbwHpyLKxL
zrR3z+Na7xf1ESidlwFKh6by1UE6C+oAkw2BgAvlY+uzNOnxQNWw9+okryxIC5GKrx05HNy+fxp9
u+PJ+hxUy1Md0WvJ3SPOiWyhyGuUc9Sek3NaXVOFCRFCTera6WjAvQEvf14Qsw00RKNm01J/U1WC
IhDTDlBsddShU3T+xFMbrqnu3axR04MY7C4hdY5S52HFIydLkw8NgoqA7tHc0jgfRvSVwnl8jBuD
XHdyqmIRdiv8bk0dFuSdGN8HjipgAVyI1LV/DVvE/9q4zok1oY/gMbdbPoBHOk+u3+aE0RDGHRdI
mkSA+gnRx6js+I5RzAZ3rrcDIhvspWA5H8t7GVp2Iw0sKOeh7x572yPiVqpZoNe8mvpsrDBp6HbO
xoeaX54EXQr7OB+59LZ0Z/wkjHMopW+iCR6CCH1dUbUQTYlVeUMoir3Zg2uVhW/mWnp723vdLpqC
B0PIKY41rDxVjBXZKRNverK4GRorc4qu5U7FKPzUPBVxVJHn6jK+ItqofCNhciMc0qc0QMbu0voM
d1K7oQusxWU9xhCVUggHPsZalDrUSXkX9Z6TKtWdKq6AMrXtTT+XNWYNPiCjUch+pHkIE7lCc0gn
i6Z9d0MhIPHChg83sMMulrHMQCmAsj1SN+15NluiyyCRgvvlGPkgyQ5opwycZ5pPyVU44iDrGUlj
4xA4t/oPlGAS3QtjlUlUWgEkAiH8/j7TwdsoKITuuE9JvuglSe0QNmk09x7c8qBz7PYIfp3I4DkG
K9vExnhJm64Fqy+051HXex71t4OTnBukfxWHMmw9f0RWp4uPudGwZ3lk6afX1letDc/RpJFrYrPQ
Kcpog+xxdAmqP8XDzC5tdUYeTzCtuZLtOOK1lbYNsy5ohs3aezRzAxD4R2d463r6svTunQebhHWI
rpSGlp7Xng1W9rHm37Qfv/bOtIPT5reWi7xu689+DuBeWb6Durijzdc4eWKL+4RZ9vte+g+BgUpp
uVZfSRS+B/3wpprhNSLTHfdw98Sn56bqZdHb8L1j2ArOxQG1Qspsxv1Au9xT8BHiHw2K+GMVKqia
ly4aXDOU9YIhCNMVijoKA0t2QCIhJvvcOwHbKMKRtcOhRcTdiaDFkg72lnam2nnyrXMnhrGYWaU8
GM8q0mERSOihhNNwTQISnOggm6yJ1SZBoWCVczfg+PBlfaCmOzR8+lIZIJpRazsEmdDkWiYIekAt
zHhQjD3LtrpXrTyVwXDqIA8VXBxHO/sx8yn1cPBmVe9iPK+u4PiO49pA0qlel2KNndyRYouq/E52
82as/Rp4xvq+EFjt2YFcRTH7xpHmuEwcpZ5vWmf+gHqSzpUvUPTDPEza9iW2sHINKwjRRh6S9rZo
+/ilFw0ekBOPadsl6FBGEGemORPuG1TNbnhV7gILnafLQUJDXchYyAJuJyhW4c9J7UH6ybYfMO9q
3APYAUdnmVJHTo8BbUhaNdG2NNFmjt28Bi7KMT4acS8LkEoCV1/h4bzu+tGkEQNCNHn02QpYOnIf
8IY7oMzu0n4Z99WEDlgUvftc7Zp4OEwcJ+EIxwkPkIYpiUyTqdbpmsgrhhR1nUv3pu+rU8CXbPTI
E3DBOVMXD04diNiB8/wyw6m5m64itVZIRc1+hvgIqlYxjs/IiKarRNOv4O3CHdmCN4TUL64GoGlQ
XjnN62LAuuqMu6+8lZ+W6JKcEK8KgWZ3sbmNFiZZvgThcisGGEEDzbj3NHp3wvHWFziNHJauBiiV
YARynKsW01DDFx0GRWI+hPHzuhkfKm5O8AP+VC0oK7Fa9Il5HemywO/XR1aGC7SwWAOgSePkheUP
5rknHMA920RCq50gg3Ony/aIr43mnjPctyveoMUmKeDbYFLjmfOsRpBgINA/xjLFh88Sb54kTbYo
fV05fFM3sGl2xrjNY/Qoc3+8PHMr83jRGUOHp5LVU4mZn9gHLANd4OAKbr/VacbWyFyUyJ5YXzoZ
7/tu9TetP+g86JbLDJi666eaX02w8y4i3m4WaFRvmxFi7x4O5dpEJg1aUT/oHgPrDXzwUnC3aqiY
1DF2FcaneGO+NmooArcbb8S0QrsIKAVseFCJ7JYxyst53riNwzZOyWpdcINlP84sPCHI188xBbAn
UAsgXr9O64hpuAX5yxg2W8jYVTC+HtfTFAzmcW34+k6kw77VLeDO6aQbsuOaffWgy7FlnQc54jpQ
WVyh2EIwhegnPLtIeJhBK3dRR6sSctoz3JWn4H6CuYwzml0dheF29vaD8eH9DOyjXknRBPwWbuNQ
/rWbuWQoyBJtr6upeyaes29If7dgE6ezru4GB5MprAy+jVW/veQoXrgUpXNViSNxnVyFfuYHw9bt
5UPsffXGOZNcFqP07pJ2XvNGe9fRtHzQReMU1eriR33kUSN31JZ3wtfXmLHcOgbQ1Drj/84jlr68
PJdK8ru+ca6bKDEbh82wC9Yef5bl6yBg9TbeoY+kw3bHlmDTdNY9A5gKAwacU247YYI0irT7ZocV
RngiaIvZERAllCd/MNe8/NJ59xzM3bRGU5j33svaFX3wAttpkPVyY5ssnsWJG5JZHEtkrEhOWmi9
6GFGLmJfAHocMA23c11AIFDUOkQKx590UQy4+n4uCQo4HrwSaGymbR1ikh0ZOoB6KIbGdxxiD2IM
31YTjDi4kyLsKYfmXIM5GKGPIngYWJQHCGYjztgJYELL+FEq9xCHQHs4EKDBETvmrBlBtkebBTAC
9fcMZQ/MFTO6wAN8XONnDD30GCaPU0xyNCilVQqGr07b8XUg5wGo9MrSuKMwYJb5GpgtEvA0HNAq
jyzikS0TljvMLC8Vu23ImxppsbQDMBL27bLBQig6O63ekt55gS35hAq9Bly/nhZ2b6L4METBPqyc
lAQcNNXtnDzXWD+mdG6nRr3VUPfJ5hnMp07ukxEheRnvFcJFuT6IsMwVHDYWPHthxut59rfauQTo
ZNuar8aVbwMYRLZ8AUnj0ode1vhToMohAEDrqckbW4Hp62zDaDrUZtxUDQjTRU3vK/NJm3cZv6wS
U6DVxxg3x6SfC3eiWVijc/4IVMNp+LYDCu34NgeucBpksBkGlA2ue/ITsqlnCVitHY4N+9YpnCxu
c92DWKSYs43hOF6ua59W2s8dH0qqOslcGCKXnYg3pHqOoH6GQhdPzmcHWr1V1Nu3stmT+Ua6QJHr
cNrBHHvHYZOug/AmaO9j711OXkrXqpgVvWskivreJ9uJwmTR7+vzwOtjibotFa1XuKHMjdfnrQVK
rcl0G9rlS+OzD+XiJDRDdyNjCvDGvwka58oi6umW7+EqiuZEU7WH3qHPnQtXTv2s51OLTki5PLke
33Tsm0E/QddZT5/b5byMAZq5T2o1eLjgwIe2ubFkcg6L3+6JgYQc2hFmCLehGQtZxwefz7CiUQCF
WT57L9yOe94tD5K+yQXDX3N0Nw/+VqxtGpoqd8sjC159Hu/aDiYyYxI9ToFa0nWRV+0gtlzLoxrP
ZTKhD8orYE5kp0WUusqgUkzyqLznojzCuDprDdl6dN2IgBW2XrKaUhz8cTa2N7qCQw4pcRDeLf5D
O9kUKiDNdcgLNr5N9LAC8B33ZILSJ2gP9YIpYueAPo/bX6GW8t1j08HsD48OAGV1qNGY5XZP2KFF
hlzBYh7JIi/a9knaswybTeC8ERzj4qpTB8OinUAOUZkHqBpfL7yQzopDpMTaOSSdl/Ka5bHWucSS
uZSGPlE7bj9KOCsnwtxKTFZr8xz7a8YoaMByuAbGrJYL9GxPboAycvE2Tstu0DQvpOtthberfH7q
9XUAg2mpapNhHiPnQNc4THpAb99HOjhrJEzlM44ASL21haOPQXsM5HXoPA1kp0bARRuPu6nqPk37
5A1ofBWc4gzsojvd4KOuui45IBEqd3IOIX1QQyCWPPWugCg2mh0zhME0JFtju107b6eWDjSLCQ2e
U0+xbtlWJ8urJ26hO7XCvAAQS+qL7qptMWQxZYCIRw+BhSNM0Y2f2Nw37hfXxvdV1LK0b24SpBBo
VqAFEgepm0RHQonOGRwoUuo317O8SFgl0fMKn5JC2WlXowRDClXUyu4xY5qiW5APrkgrvESnOnXm
QhpqnKioKK8f5iqmKBKmCPU6EqFqX5bSTbUTN3t/HVCgyavOBWgrp6vBjgoMte48VuX7Eqo3D5OG
dpyeAz/Wz2KW7QG2d0gL3bq7XpP+tTYvGDYaUmcYvirJr3r02r2pBtozQVq+K+IqH51405BzXY7p
BSRP1nXbRwRRGLIs67l0cMvrG2k1KmEfEzaKP4KjBIhjB64Z2Zlha+jK0xVd2wvk+1CjvtB2CIpG
8KKZ0FbrrlaNhL8tGmhVuE9anDCblCJFTy2BpzzW5+rJTUmvGm++cYevi0f2XPV7Gr8nI78TQGEp
vykdkGeivogsFHInvemBJNdqX8n9OhVV+UKXYxvcA+U+9Y2H/Hu0GQ3ABAscgFCDHu+thOg2Gb3X
JFhymbzGc3fVhV6edOiy6ZKnEQbrDTpcQtprZ/U+WvbFB3icT8ApE2p0WpUR3+ioPQEv8IBFdSar
/flqdvAlB4eDEhLsmmCoz23Z16+hLcNNvdIb7K2xEOiTFLbaQqg1Tcgr6mxspwhdoGF6rW2bVbXd
eNK7ZU3VpU7IP8tBY4gW6mwzswduMKNVs50evB7AHLKUGLJ4QmAla4wOpIBDc7JGuzmCTkl7EWHp
evJFkeTUWvRxieOfZJ3Ex5iP88Ns/ffQwQ5vE3PnAh0ySf8NhvH7VZQkXWGSibYXEP8E8GTWj+iJ
GHObJMJ5HwMSwpZ6ig/wyTpFdgRT/H1Fqz1NfNcAKgLEwuaw2UfJej1Mni7ciIV5WzIDTLDSt7CD
ubMTqo8pqB4Tyjxo7wDlqMoOqhjNwHaicb3bxt2UiVchvT7DDw5riyxL2nDvPaksB4zKVpScxj9r
xKM0Htdlp6iPNjpzePmMwjDBEkrsUbhs3MZLQg6NntygCFcGoVBA77nf9LsuMs/M4G3oxTeF3z8v
S7wjVfCeeMGmDi8ELZ8+MceiBKObQS7QMbfncNZ7dIg3LMYKHKp9R52rMXFOUQX+kyAhpJONOQj4
4nVTUl2ZundyaYmzTbCSbqJwPbqKzXEqW8b2bR3IjdNFEFSZMaD4TKfOFwVo+P12GHxa5Q4V0YQy
yaME8YQ98HrqaBoNFcDLusJ1c7GK7RLKYui88UC8ICzQxfGOk497GtB1AEY71mWZlTEPNmXZqe3g
tHeYm2jvFAZPMLhSRueOUb31WjEWdcjpYzR01/XSeAVKTZXZCDRkt0NtM3cYRGkUoApbOeO9BupS
ANF3bxbpgKUMOYVx51mJXvVkGgvWBIVTgYaIepVe/M82HUVtDCX3GEOe7n1ddl8xLevWp7aEr1Um
mfJelybS3+YLyMuou2TdAqRJ1rr/Zjn81hNmp0/sQQyel950tqqHSnndA11pBJrBHdHXDX4PTIZ1
RlllCf4EujH+nKJBYQq0Mj/mbsX4TCXpTR9GT3MCiMzvyp0AeWNTTa33ipY7GtOqm84TtaTwHRfR
o13c3OkcuQnA4n9hdYU8V47LWxzTz6rV/rhrwyW40sPivfcMTW8GvsNn14qlgU0iMnvHBedkIbuk
HJs2TSyMM4Owmq58bP3d4vjtVUgAOqlyh3cxIjaa4NDq/nOc3e4cJBUqR7Qjcd6aKOtwNAHrwUQ4
8rrF2VcEeRkI3NPJlWvwMreJVhhNGpJvDjegVfoOmbdU9hvAHktQcKHWvEJFs+2qixNAWekhShn6
WaiD5So/ez+q76ex7O7m1gxooFiV88W+wZ+i2TiNlZ//l7oz3Y0bybb1q/QLsEAGg8Hg3xyVGqyh
bFn2H8Ij53nm09+PdqHbmVIrrw5wcXEa1UABKjvEGPdee621vbiI6k0DWEQpti9tXuMoj++bLnBX
xkzohokAXbpsj+yu1wmBQSbWHh7kn6y8E7eV6YtPLXnNoUyc7EYMc7UXtSPeZeQPRDglERW9OaXY
2LFlwZepJK/iQDMUM/Urxbm2ius49oAHh1DvS/rKY9eZ16xbTUHFT0q1z82bRE9QuWHT6++lQwMS
KtomPaJht9yaRe59TWvD2sez4W77snZufAwHdvinGJcg1ARRvKW3TW+MH116Z69FLdRdY03NTqV9
DlhZOuqqrm3vnU5sd9OXLUwYm5TCxrkiXY3VUJFOqP5rOgROvY8Mg5zFT/FrsevcvKwbLa8nEVgP
VkubD4Izt9j6HuVcErBpU0RGoWFdtBT67LbBnSKQNaDwFNx1AMDbTlr9XaLGhaquDarSljvsPOha
N45FNTiwE9RIKiKVg8i7T+zACdZGaX7Uvj/Xuyqji4jMUv0ZTnjQr5cOPtWGV8x4EAm0H9c1vpt+
NgIzTP73rJZileUUndAOWdsIOlUOROF777wA1AR7vm7Txq5mWSLnYDXO3ehXGa8m3Rm2frl0+oN+
T6ZYuNZHmfr2HQCPV8MrKlPrnUqSzljFvp+RH5TWOoFEsjUMHVucWVFcg22Af8dOv8FHc6MhV2/s
Kdb3bol16Agl9Mqs435bDFCGAhqLXmgIbQ9+Okb3JflFJdzsXUwgCelj8H9GZY23MUI3fVMW0d3o
ldM+pAETrR/NXefaFHL9GZS4xF8h6svgaUhceRkPzseBRnu36DLGOyHameta2Fs+SzDXvn8BiNRe
VYlvPS1X4c6B7X8rynz6MEAyXnG7GQ9Qqp39VGO6348Ru0jW5kHKYnqvOgXqMmbWVtuQaCLwiXuz
Ft09SFWJUrueomGlzd5Tm3CIa3cVG9IpN2mbfQipJPh6wJUozYYrP5naS9SBFSciMPAwt/QPGcVU
aRzd7oqSqi9niKJKJdkeCAim7/EQTjcAcl+Ljop5o8u9N/dUktsEOCYdZxzrCo/0KW4I79sEUXVY
J+aFGgVbeLD3kwdzpvH0wXVxfW+0i8mlWV1W5Nn3ZS67G4qWcmdV43RjT820NdqUMxbX+YY20eph
9HN1I/TQ3U69M15kRZU86iIGcSqxO6EnxUC7RpsqSbXyI9Mn3umTu7Edo124oLGtCB+mrLZvJ9a2
WxGc2FvKSe5FGo6PUazTe0d53XUvXf9jYUwmiFvyZIEu0L24sTbzOBbw97OdR7vRndXX5cYnavzg
Od2TJ0y9LYcFHC2mtHvUgx26q6IK1LiqVAucNLtteVFXI207x0TcxLGk8h8U5o7whzpSSlVCSwqV
MwXSW9exoGVloEBUkq/GZLDfNZWq13UyfwboAZ8phvGr79smyu8R7sWgOiB0YW3Hsp77VUslnYxh
8nFMHDMAT8P0qRZnBbSM3I227pDSx0mELY8GgUieNOVu6vpDBpoHVdoifZn9zyJILMmFrSANeeQg
G2x2ki9WztL5AmKBndEuF33Vwr+oxqGE5gXnpK0y/0ceWPp6Avar4NZsZtuAyROnG9Mr3LVpDuYl
GzS58MTgfs0SD3ImRclbSBw2A9XuPp1DWmkMljDemSLku4vkwm+7GgQmGNXBHHqKQKMdkDpPELvZ
beTlUVOlcJ386KGF2EiIqelgE5ciumiJP1YMqz+mad1cVDDrppWOepYl0Jbbb5pGhGoFLDjeiqRr
gYxgsb1zzRRsfcjHQyz8GMpn181rJPDxx5IcAc5XhbtWaQXjzyGroluZzgoH356ULAlx/fMHb7yE
/0pFJ+TvQ/TrzL11rXVZ3SVy8r82o8vUFaozb6fUQIDSFvPPJE2LS282p2TrBgaVArtfKrBj8BkG
hnNrcJPv6PySXoq+jxAGek54b0x5vp0Dq70aOmDyIWyti3nsm08t5o6bwHOIpu20fPC6KroBwyq2
2SCIosPxU0r+wEksDADDFpLH+84f559pEmc3nu/3uyKdPdpKCSMi2XPR65kw/2bakmynCcjCEw7s
2DSc5k09V/BYs0HXt2PgXYxxkq1LnqSD0jmyIcQjUJHG/KZqynwTxdN0OxbQeerIffCpT+7QB8Sf
MPet1Nohbb3qjK7YGKPa1kY4f678sXzftB70rBhX+9Qd20ezYVOtxsisAeha90ppqkrxQMOp4AkE
HjKCOdXv0irGEzAX3e1In7tsEyWu96FWHQ2rVDogw7aqrVF0zb1tLA/D2Ke8Qm7GTdrOM1w2nUNf
mif9bs4hXXFm6GtjW/JrHTCZoY17Fue4osyeA+NpSkMrP5iH+znGhdvulTlD8FFxvh4xh8FBNbY+
cpl87agqHigLeysJtLAdBgPn8GiMb/wp5oxgIclZGJx5+KK8ybvXwU3qU/oIrzznzs/C7FIFQf09
y21eJ/+6SvCQnv2Vq1pCgNqfd661vOazcVXRoneWHSZD45XTwzqs25VpSSi12ZXEtH3T1p5DOunP
I4de0+SNOpDvXhCgON+oSchPvBz+Hq5iGlEscZ1vXmX4j11GJyoaw3lUzynRYwZbmwaBfaw2bmlJ
uUnTpVGwrOq10OE+s+qLIIkeTeC/bq1n9GbavnRlfVH7wOtlPVA8Lur5kLqA91GA27cpr5K5idD3
BisjmZG/do9GwU9szNVTAZLvTD/ezv1/X2T88yrt/yb6VhdN8bN99b/a/+8RB7goZ/67OGBX/8i/
hf/ad9GX/EgisPyx3xIBw7H+QoeC8cSvrmWuLSHp/xYJGI78C3BAaRetqIJGvJjz/6MScP5C44ht
3yJTx+HYlAhr/lEJiL/IJrVlLhpzz9SKHkRvUQk4x1ogZPeuazkCoQCDaId89VgqU7VQKUj/AaQD
v0/oeT4L2t9ITf3daxKKO5OoF0F5ClsQJkQF/leHstsPML8pt/c+4siRHgabdq6o+JWFmcEotoMA
htlkyZ1tuwl9S9o227acWlBKUcltU0+c8ChRBrlpF6gv4WRxX7Z1GNzWjVFEO2zRgoobojU6PKRL
3imbio616abZOBRD3fz0dJM99mUWFYS9ZetczK4v6QHFa15ts6zzzT2on1Huayr/CYym0B//BjJR
8NJ6mkUx+fUndCiYXFmxVvdVMdr3Kkj67CKbivh7YkzVA+TX5JNnBdRHgj6saNnQQoJtxj423rn5
AK3MtKt6FYfV9CMThSk2EGfdb10hwqe2mzUIQZpRbSsgZFxL3zJoljTnM+2WG0ciBfB6JGWJEesV
pl7Zd0v4Knukh6XSj006W1CeDKnCrbZ6+z08HKKkgKyCm2p24Ff5WZ+S10HZ61bdZBD/akeo6I63
CFtWdAUZqHyG/9QKytwIxBN3pPZJE9IWsyVmqvddXkfeyguD6lIKXX3H+Qn8DdAuBpZxJ5p9tHFq
56vEr8W0Lb25eJd1AxmihZV4d4nL1gjnukzn7DKyfNzz1dxV2PNlyqBS6jlAeGXfsJxCZSUATA50
iINA+z30RlFfd6Qp/kFkdv00mYb+kotBfldhjpUJfbqnR4x7YUyYQ8zX6DyrqEnJJaKDA0P1PfM6
mArl0DTlukRBeyPdSv4I8irPbhN6HUH+jAz0DHDNxvhDC1dKbtoxd1KqczZFGdExt5CLo+TGCnmK
VpHnSizmYU6rB9ctCatMQ5kHVO2BtcmpSMcbFaoy2yCXD8L3+OTouF9FFmSAFUmXI9a905VPJKaZ
XAWEZF9FEWpg2SVV2WAwWD9l1WhtxmrhO9Qos+8L2EnGzu7nNLtHWMEr03nFYBxkKoefdet7VJOb
OAy/oG6C5WRbvu1eZY1ZowWerNbf2K4DMwFfCVq55llGJls3PdSCbB5zaDBtGncrKwXjWvVu7gM0
Eg2W6yQOgng/B0X0ZOYq/FEBoSbrXPFGQfHAw3NV2/aQsVZ2cTE6QY6qrJaUF9IK+5wpYb8jy5Fz
uykxjSLEH3NtE70g3N0YvSd/GklQ4gGKob2iJqIF8Dsshy+u1VR0v5N2/TfBu4QdYtdEXNKgzLXO
O4+6cxcW7bgVWelbkNrMELysEHQbqMcClnqmgp0lShMfJCOnS0wMiXATpmZ/PxeV/1SGQW3g5dpq
QJDGr4msrfZ9WhMZbDxhJ++DwEuSVS9G92OQmdgQtEBY5mTUN7E924BnNOOCZZ8ikUAkAuewzjJo
i1XYFfibk2x85oaMPnptM37xnUnrg/a6YNFnexUG02NUT2s/gUcxYDUYbtWA0yscV4TGUwoJb5VZ
nQ+LbkqSfEV2iqnKbDj4cfcEiBZ5OYZ46wjG20VAwjOtQnQW42Xqd4hmyO9oeAAQ1EKJinr3H/P+
f0R2Rxqyfwv3ThV+/3dP+G3/g77j9Y9/3Xwpm3/RQfr7lxb+zOmzv4z850j//Cb/X+V+S1vl//6k
33xB+L34hv7WDv4SCC5/4vdrLp2/hOchGcdWgYdXmjymvx9zfmLCxbUX0JUOzhgm/vstNyzxl7KX
RmiIwJe2zg4/++cxX37G+w4Gjv+Q5KcY+r/hNT9+y5eBFUHD8pjT52qRth+/5UZl9WxxuLWF7YX7
2LHs606Fyc5J7G9UTbKLP6bmn+3yp8TwWF+4DKfVop+3NagvivoTkwQ5RoPjd6W3ahsfDvmEpAW/
iXr9+ijPDC1+DUO7EaBO7WFQdzJMmBqgvCn3l1V5auv2VXCZ+OaIfD+xryaYPHu/aRDlGXA1ICLo
/h0lDbF5/beQz+dW41KKo8Yv61Y6HB3PbT1WZjcCZFCFq4uvMWSg+znZzzGE8KIonO9NtxBhCujG
mRL5arbCfhcbdN2AYJeUd8pNxGcngl5mZXYm9rllJT8hIpcPVZ85D22fxJAJ2+Q6agyqvGaRWleW
YaKkcht4Q6Hn653ZUAbGQwXCYmt7yTbrqdvK3gy/yDwp4IJ002XnpA63TuTyOwyq2RWB6D6HeT58
RvRzJ73SR8FBzKDTEAajzob3riHA7Yw63mS9pqgJAlqHv9fw/8XNUv7I/27rHz9arpb/BfeJWOx7
//t98kCzk2P58K8/8E9yAEea40+oTzNsHD5cjT7+931iedwZ3DH4ArgaV+0/cgNt/aUd7bk4WJAI
eJgv/Ps6kdZfGE+RG6D4RQvKffOW2+SXl8p/9MNSkax4+KMut5nEtMc5Ue8j6w3NKfaQtpBzBrwC
JoThoIvr7mmULThaP8dlAiJapXN9Z5rtrB58rWOEGnHtTXc1Fh/o4kLbszXSNDvJ6M+a1W2xSgll
ik3p1+Y9apfiMQwiBFl1Rp1tlQ9J5GyLUPnqXoaO7++MIjOo5Vp5rmu5zh2jwK0DaKsKM5oWqKFG
Uya6B0CkhV0gDPOOGkbzzTNbY7orDS++hNxrzXCoTTKUCdqz3HtBhcmSLzvnyeqoDKA8pE34xhxo
fASIXKY3DoI5wP8oIkQcZAvqkHd5bK44W2GziyMneTACKbAXivuS6qPoLQA4K55TuVPNxFThIlWh
7Wi9OqCw+8c2euHuXS6907VxMBeB88JCa3GyNpWR94I5c2PuHCARuDd1vRjOld5VhgQgOnP9nfiL
LHvBESDZEoSCf575i/hRQL5itRL+qhHPctFoimYTI/IdvpoiEyjs2qgKrwocphCheo31vicwf8Ll
iC0wRSCxZ2aA7Ph4BjDT5bWjBSge0q6yOYd/uuM0NJMkhqU2smpw9/OI2Qqx6YrZEGsntod57wLK
N1udeg2k6Cofiy2tzCAWv74Qv2b6z5XQ0vQ4KIvTFG88R/P491AKahJy4wlipN+mipKTX4hbuO/k
VZSWBwQU/tJkBXcMM7kaA2X/oBRabXCHEQpdcCnmL3bQN94jW56kd48+OqzylRNLoPqVbRj5IY5K
BDh9kCXZ/eDPk//N6QGMnLUp2gGQ6vVPOn7XJZbgHHcwAfAFjAisU3sQM9YhJBSnDOHW6+LzjLFm
tlWhnZ4zsj5+U5eBHAaRFhinK3CCPdnETm777BFQu1UIbKnWRq9T60ZmIy595Lpg5oOTped605we
HUbl4NhESJYgiHMJx/7cONlSDiLlIZTWC0YZJuW0s1WBuD/26jMh0rMvxKhqaY3AN2phYj15PFZg
m14qkhSSmq/SsdxYdiL8i3bKe305Va1Dk5FuGMdzrX6OfVeYWCwnTM8WyHkVfQl/gT5/GLy0fq9t
SCD0aJKkEevRapK7zI/RDOae3zxaU93sFgnyl9c3zrOZZVhFrGsCKNuEbSdHcobvOkEgAZeU5jxD
xXOG8aYD1+/IkQv57fXRloN1dPCUpNwjBcia6fHqncytS1vNfp5d+H2zkUDNrEt0Bp1NQx0/9e4a
LDa2mbLny5AJPnNCxEmboWWG6UKAx8cCn3k2Ifzxwvp+UokIf1T0PwDwebBOPNnkD02dz8mX1NGy
8aj68HvDU6LCxS4LEphAVo8tXLtKSpypaPfStMoK10VSq+kOcKHPbygNNWgX8y6lvD8aauCxpPSM
FsuDPTXfD0WDcp8ChM7uizmv250arCmEre4P1UQ2a6p5BYhkqPvZ76MZanlVOsOF2ZBNWqt+cM35
QxX1Rv8jMKs5+DDIoQeKiycdJzdyiIRERWla1X3uZWqEvxgUUMCHlJrSVWK60yTWgzWgnIPtWUzv
mqCQGUp1EA2acMyRmLt1Z+WR+BgbxSJX9WSQyXLVxa6XfgjnFI/XcAxmSE6lG1KLJ+se56dOiwhZ
cO/kDk1wygDyuul2oaEPZZpSm24D0w7f1b3O472aCli4/B2BN+9CYyz8fp0wcvwVaU3rX6PzrdNN
olAxd+vGVIYu3oUuSE12YOe647ApR2f0ACyJvHnbQ8NAZN1hLYkqDCuM0b7LLFSz8mduq3yoL6oy
Sw2cSOzcm6BwGnKhpna2P1HPDyDI5Icgygz9wzMApD6Iekimn4lyShdSbxG65VfDKUvq4BBcKloY
jk1ItyeaSjc/iG9c3MSnOYx/eB6VAZhHPpHJKs/iSlwbI7J7FE7BHBYb1zJHiJCyjcEv5NB0xVrE
OCt8lGKGJlpDDRguRacy72IIhsxcQ7lv+0OY92juFIQQ3iAj98Lm7zCPpvyOCKb8mcWl9h6ATIZQ
rbtyqes20qUyEisgFQSKyTiZN8SGkXiYctzsr+BwNMXOxkwQATHUCOdStw5B0ibKnQCpRFmPF4Hn
wgICGIIjUFsJin4kpRT/L+GB1u8jM7O8bdEOuTaIkYJOzV91bvgjcSZLBpqb6gK1/WA1dt5eo8EM
LbUv88iCcOYNSThTowwcazsbQHprs8nnq0Hp3t4jREvSw1Dyrozr1G2jTgeXOjAct9q6sSfj9/jD
Zt0jAORMP9iqjs3wMNqNAc9z1lY27jBsoWsWJH4TDQKF8MHGraDtpHlZ9Asfb0V3KDXDwB/ThfHc
SZr2/CLIK7UJpJENm9qeZIy9RV8a67Ys6ZNHqToxxZ2m7RY7oiirWX4VdWBFBxaXLtugwq25yYI6
QeubOISl5jCM8edRxBBKnaqoOoRiRZnTeU9b040CgEWUENkoBiBM027rAs/XfryeIIbAixxcK7ix
HB1Ej24aBUl308dZqRtqaSBrkPuGTI6HMjJbX8PdCfzmg0+P4ogqVx2ntK0O3aHNsVcdfS/80PQy
ii6UbMqhu8xcbJAwQHRhwuz0iOOSuK0p0eK4YmatW9wX1PkamGaNzU1BqdyS6adpGET7sTMyTQNU
qGTmY+Z2ZnflmlkxHozabv0bg44ZD3LEdfHb1DouTWZffyuO32HyKNPiqV2sR6mZEC2eBGk+iv7E
0L67q6AyrQvq+oeGMsFmdCsIhqPbn3kgno8nbDzULc3rQBSuT9ACNF7S6voJMb8/hBd5WDQXhWsW
K21zSc+z7ZwZ7/gtXL5PLIH5YirFhvOWetGfMY0BQapv6YG8QwULe15hHTCGPUX5lnaYutPWqsh8
vTGUXbwtM/g1NKiTDVOdyxND/5OXsEMSX6EBJE3rQtwsEq6KcT2NqX9lmmH1EV3vdEjBrJx1WdeU
L+JsyHZxBRNmowoK4K8v9LPYlaCSeplngdaYwHEnYJEV2Eakh9j/CbPQvow7SxwcxIZv2k68/i5/
NwavFOmwlHdO7UF9o5tjPrH+mfDgYiZRGmazL4DG830udQBnq/aa6MygpwmPdukxrbGUZomXbOxk
jZU/jVC/Wv9nxSlDzSXzPNnXwoxB5Ytw6A9JlLT+uq1bSLP81+1B+7E5Pb0+wcc7e/l0LJFtmvEB
dhJenmKMo6MqX9vhEvjA4lb2HgZGnXXrPNV2DYfB4b1f2ailqzduceWZoG8e1UoiaXKtZeX/iGmF
HUyC0qG8sPsIbZEf4hGw16KzHnJux3BPQY17Wcy9WreRE9kXr3/3cWy7bHMTI1j+p0wTNuqp87Qh
KAxIJ3J3GBuZF6ktqstADOE7PydQOrPSL4wFvCO4I0BzHOmerHQKMQ7vrwyLNny4rwMirdXoOMkd
dIlzfQGfDwVmvGwn9jJm1+bJrKad2Q+TUxm7IQzccKPHOL0KCgOuuGm353oxHKclv64KHli60ANd
uSBe4ngJJxEJx4GvvceAVR8wXPPWocyR9Jedv7Z1bsL6jg37zJXwwqg0fyctcTGEFOQnx6MGuiH4
pdS0S520vS+EGA5KTd1GjKb4OzWg1VpG79Rn1vAEtuZjFS0nTDIHiX+4wNXveFidu4Qhwov2lH4T
c5/FPWUkU0xQzYSVqZ1nUvrEM28uunmbpmVWrJvJdIeVBxEzOGcL/WydAUjwS+d3kqSh3CHHv03Q
oSYtFVFVF1u/au5pnT72XUXPo6mK2rdO+a+LioQXyyzNSp88t3EdWq3oIFBChu7rXZRkkMI0JHIJ
N2qj3az53qkIbc/rZ/T4bmLKYQqRgHIr8RaRm50MK3tK+BjrNPshGc2/Y1sMDyZOewXdqOHGguCo
cyMe38m/RsQaDRSKB9BebBuPp9VMKOh36CP3uBpsRZ0Ft7kRu/tctOVHNvWTkHH+kLXBeB0Qzt2/
/rnL5/wnAV4Gh+zvcZwA5ricvJOXdyylmVbKb/dTQdKZYNcIXFk071Mp+hV6UGs3GKW7gXB2zhr3
xPZ3GZoe8LywhFKAXvK09OMHuRHAKEA72gU03tYweb0x877BsRwPUyQpHEMQWXtWiXau74YLhWv3
PjEd1H+Rxiet6/tNB6+jObMFnu1ztpHNxFj0TLK4ak72eVEqHoe2nvZGNdIXg2r83mjmL33Wn7s5
n80+I0GJsCUMHbwOTsEOJ6qyroD/tk8jTBvGHCbvjM7+kMSO8ak1wuaa9hBqhSYX4c/rC//SRyqM
swHoGZxuFse7rpBBXmNeNe1B1YjxnL5NVnYafPGY2++vD/XrzBxtMq3hPOBiCtBiLgW/47Ek5eco
Rse/ZwaabZfiF2i2dbHPM50cqpTWBYXw8UnRVfBu9CZrj05c0ZekNv8u50nt5rT6KDNK/Hjh5ZiD
osjNkiT8kRvq3K1zvCJE257NE02twgH94t08gRPbLKsYSMcbJ4Jhf5kao5w/IyIwuAACP7l1S7d5
yHpTFc7amwbzzKqcDs/V6kkHVeDynJpcQ8czlQwaiqTrzDvIgP0BbWF+71T9l4RK4B4EIV034eBd
5kbU7l5fo+MHjjdmGZjGJtJiM6KjOXnDMWrB3oxWskiyrPx7aiA5WrzeKJFmtluaq0qq/jGiaPTh
9XGPr9tl3CWhomqFYtNlayyX4x8RGcSxInDrCcJ/pAWeXzPkp2IUe0qLrHQzpIf/wXisMQeb5ArU
73i8crIhmvsA6o7vNlfujCejEVPLwX7yKz6W5pnr9aXPEwsK7lkUwAiTjocz7LJOO12ZSAwK7zZ3
arK2NuycVUcyDuymfHkmZnhxROBa+mMspWZ72WF/TGhBVTeyiN53gzQR+GM/skdpV29tH5l1Nsri
TKevZUf+52z/XkDWDeICbZkFMdLxeKk04MEhvNs5EuvWIJz6BzpRj5teTfp/MJStPTo88lbZEA2P
h4IWQfgs4N/Ofh5um2kyHGQ4I8RfH++WNz0Cv7+L25EGDh7tHM3TltN4EgYwGCNrFw+jg9NiqK8V
jN1VDlr38PqefD6FCxDM0SOu5SE87Z0ANQgRf4zgSfQeLouhl6xMx68+JE3lnulk9vyYw7aAfUKi
j+n0s1ij9ZysjC2Fp6Vqyq0jO4n7S6zX4UC2bzrY8XG/JLu3fx8Z9bJyLJHlnJw56CMob3Rr7nQR
QVRvfVm8H+Vg4wxBFHvuYXt+hSq4JDYXCpE6F9LJkRM4+PRhH4ldhAlUdWthv4QlZY4xarsa68ZG
cR8K/BxAQTVmFEE54n7w+ge/MMtcpyCafK+kJH/ywU4ijGnGUW0HR7yhSJfhL12m2EIDBKzL2FVb
Ocfp25d2yfS4bGzeroXTe3TwXch/whkYtFKIUBYI4BDw2l1NkWttK3tyNlk31W8+kiTzHHwAKl5N
0z45/UxuJ7U12rBz1RN29kh3JvwTHcyVzvSHfmlOl0CJ7Uu9hMY0x59nNNHYIcnC8sAmGBd52i1i
fmLEFHp+T/M/qpzluR4jL5xMraEmQZHABZ3s/XjQCBZBjI2bzes0oc1XRYbmfk4umrRytq/vmWWm
ju9RlsykoODQzpnxTvZMZAPkGmqydlGGPhPOqY0fVDRc+6MRPqQiS86M98KnsUOJ+9CGwBBZCGp/
vhMYMvXGgCR5J4rA3li47N3JMPueVGN78fqXLZN0+mUcf1pucSaRSZ1OYlUO6AqneVd6UftkdnkG
9TjN4zMv+/NhQB5A7aikqUXSejKMNzfZWCON2jVYYNOlqABiwstR2B9f/5zn9wu4CrwagiRAJN6G
44nTnjEaTQwv2EwXvwYuot0MDPwdkmm57v2+3oJvwdvyqnMA7fMtshB2HMeiYQ2MH3WSKM4axV7R
Yv6KRM7Y5ZX9U1MbuMZ89dOMFHfz+ne+NBrIJAVKmIpanEbCOXmDFVAR2o12XpFxuR2ef3NWr+00
dS+raHKbN464oOsSbhygDggdAeHxzPpG5RdZMLeUxzza2XvWj064l6Mq8ahSwfDGB57ReNYBxhZx
BOX1k9nEyb7H5tRrt51BI8eKmHBvZEsDIbS40LjfNpm/BiPSpXkZPdPZoMef5pCqFtCn222JKfFe
lJgFJFlXXc49ZgxmWagzZ+4YU1iQZT6Oe3mhhYEyn/Zd1LA+MC6jGcNotc4hD0oaZXip72ymLouv
GK+5QXwMa75RzhP/Vr3xdlnGt4jR2D8ugf3pVm0SQqchNtptG6TjGjw13k3Ud1d49s5nds3pRUaO
TmTN/4lnyNhOc+jR6xEvDjYyr0ZNn7BuKMO7suowwFKI1+9eX8eXBqPvHA8eCBgn8eTw2/DWbCuS
hEn4CWD+miD9KqiQth6W2W8eCrhxgSIcNidd1I+3DLbInayULPGwDVGHpF6Ae53hFzhYF0OVf37z
aDzUHD7eHkbTJ6chwUccOhhnL6CkviNL0o9JRdf5Nszl368PdfqSs2C8BpBn2Bck26eUwNilWUvl
u+0289sWDz91ILWQW6U0aRGikXVZ4vHy+pgnDZI4EKA5CxoOmLhQq0/vlmjR3hkpRn9u6eV3hsM2
WYWqbi9mvJov/cSyrlzR+Tt4cKh5geomrP5khM3MbGT3KYrHQ5MW4XzmXnhhLhQUSwJxTR8XLoaT
RfaSNrdcavlCqnyXj7OXriuE6NsA9siFyupoV5cSz5zXp+PZsPx1akE4weu5JeyT66iNZWDDFBnw
Y3YmGH9QC2Xt2Gs4W/PBbGtAB6s98z4/OzrLmAvZkJUgEzBPb/dgNMYwKYatpF/Gz8juvF1DvHAo
SmxhX/88yaz9GXGwwlCWgG9ZdSCd04gDl9YidFDqbwecp1cOzIQPWedND28fhbSe84meiftn+eA/
Mu1onqu5UhhLNTRUeIdDO4Z5iGDPnJaXpo2EjehpyQ7h9x2PgjFoK/DcHbaujXfJiNBu14cNrhZw
vM8lai9tC28pcnAqF0nf8qr88UW20+IShGH+VtAvHrtmdOAVPJ37sPxlDzyoXdp1+VvvueXmXoh0
y+eRIS7x1h+DRj521FbcMaiSim6Wcn7HzTNtLVyGd6+v2AvfR/2GW4BtT1n3NKQR5dTmnQbFHQSO
Uto2x2wd27m/HsuofV9Ic9z7ZKRfXx/1hRX8xYCEarYga8+KjqEZ4jNiDTT/6X/a9IS57qCtgKvJ
6Qza9PJIECIxTQMNESd7RWY5iLZjc8QiM7iYlcFl4mGWl1E6P3ODnEbBHDE+6j9Dndwgrh8avszx
FNY6Ka9jN6H7R1/6dIVNbPzyJj+8M/oA/+W6GM7ENie8Oe7yZWy46ZAigenZNsc7po515JbdPGxp
njSsTKLhg4dd7x269RFWcZZghZlHjfNQIM+cV0pP3h1Gp+Ot2dTNFW9EfJg8v9wkOEVTBMZ9Z0cW
axpnpuiFW4g6N08cb7eiwr/8/I+N7ZM3ehKAcWu17U8rT6f3vXD1mevhNEpf5oKXFNYGXE1ycft4
kFmlCYgNS970bnKJU4fa6dq3r3UfYhY5TtYZlOFZYLmMh5UpIAN5AV0ij8eDTVWmNN5kvEpixNVS
zEYaGu0A/VGe4bSOkSTNE5oBxn+KoG//+ll66QTjmQoFB9YEK38yfCfnpPMjOGyVGtMbq7J6c98o
Pd646NvpwFCk3W3rtI4802DxxWkmp4Q1sVTKTskas5UOY2+y5VI77Rb9sL5qWkyOFU1PNn2iz9UB
XtjjCnrEIuaiKEgqdHK++gYy46zoeFZWVYpn5P/h7Lx63EbSNfyLCDCHW0qiuqWO7va47RvCkcWc
WSR//XnovWlRDQk+u8DsYjyYEit+4Q2tnfymyGm9QoeALTtkjRkgN2z/GhKJFRZOfPUWYbn6dzlp
aNurAk6iP4QZwszqCLsZaDSeUO7ofr+8IOdXDpuB/JCqE+sBYma1H8ohpww9DDt9IB+t5rTSMNLQ
Sg2JOdcIr4Tf58uwhBC0DakBWdyny695d6Q4bIZdgWxDaEwdkJ0T81cIGtwyIXqH6PJqVy7Uj8Yz
aU86S6xKk2J1ujQ4ydkwuwOw+XRAAtyewuwzyo3Qpts+8cBisU7llUE/mFLnb36/mAeDdVi9wp1J
Nx3f4H7XVjHsMDprX9QInDWyMEmyubx853eUq+kUFEgU+Uz22umEAp6b3Anl+50QfftbH5BEwd9F
frk8yor5sdzYp8Os5rE1ZSPtGIGyARwUWmWdeNMaNUFTmeD4T220jnKvGSWa9chwqb+jORufVTMu
Xmp0//vt5V9zNr+0udGhXyooFMEphJ5+c0ZWZ5SECIEWtmKbg3W6KUWIQQn55e7yUGf7h2K+C6aO
yJ73irjqdKiojuYwTRsrKOOhR14cxR8IwzDCp7pAZh6e7pW38YMBNRUPORI4LOepfp8OKGSK7pij
6YHbWsUddEvrP8OFz+N6wkIC3EGB+fIXnr0HBG/00fgLtTeNmT0dkHwt64op0QOUn8tHPY7sT6qR
Gn8iEwYKfmANbKwRldrpEPWemt+0C/Pw8k84C0WW0V0YGbSflrbtanMR53lGhhxxEBWi/lrQunxQ
KQm8qW1XTpt0xKyk7VUbaoZeX9nY51uJudQ9cjFqqByfVcDlCNmboT0hVIvGo6+zu1GSN6z+Nson
07uymc7ePr7TorqJCAGDUuM8nWpU6TILZyw9GGCtb2Mgx5+Y0T/5FMVbC0rdTSa1fz8r9Am4az1K
SBB51gQpq1IrySuko1g2KUfU5VuJGUXrWNgghap75ZX9YDMB/tR1EGkkVmfl9hFpNsuUnRGQsyIA
rE/jca7daltqRvViVLJBKj7N7oeF6Jepevn78kY6uwzZKIuW2AIOBMq2PjxRMoczMhRaAGs+P4S9
E97OHjqcl0dZgbqYRsIHNivLSHcIGNvqUkDOBcXTYjADBc2kLzVOH8hKm+FbmyMcsO36xYYiFW0m
dtlsjRXqi/rwjVqzY175JR98rwUHdGGeoNxCCfR0Q1kgEdqKjlgwppH1Xw3GDPcKbPkuf+/5lbTA
i7gdIKwQJ6zfbLsZ3a4gKQuyJv5j6lCKfNVjZcGJ5+gOgYe/PN4HX8VTTa5I+ZFIdX1MjNSOBhIT
MyBQ+ClcQ99ainutW2MxNScVBhaOcMCjZsb7S9f2dOpQl0HTqWvNwJxQcyxrVCXIvlpE1/DVu/w9
Z/NHcQE2Lt8CsJFYcLkW3sU8XdGQ1cFRDGIJQhs5LABBduEWT1pbPodJOmwvj3f2aYzHpsRx3uAZ
oTW0Gs/R4w4xYY3tKcLPKmi4LWB/nAFMFDbDK4t1dqcxmGMBJvxbTAV0fTqYghFd2SaJhnFeMb3M
KGJgI4hFGUZJ4kBiRvt9saG8/IUfDLpUjE2Ld4sWwJr3mvdKA3+BLwTSier04KlHG+2tPdervbM9
JD87Czrs5UHPj721YMkJUMFCAWhc9xs6pfKcueBTMSGNnlDfazZmjJI/Ts8x2j+KuiuRW/EHzSyD
Xi2tQ1Ogh3v5R3ywtsuRWLrwFOgBlJ5Ot1rISFHsirXNhbWr1WEA2YBEcIbi7r9eLnwuXVpyNWsh
167BolWv6GEDQyXQQy+9l+MUHecE4tblD/pgKQmRORYUFR36f6u3XxlxWMRBi6Z3KTBVi8MEVZpG
BIoam8fIzk2U46xr7f2PZvFvjwpIMEiUdRJq984cO4iiBiMrvemzAr3AcI5BwcLdufx9Hxx+gC6O
zVXMNc3jeLpgboi8TEvLgVg1Ubc1Xu1oK2DhFld1fIe85rWG90fzyWtApAsAlnrc8ufvLhsjhFey
AOMw9kIpU+8w78sKLdwBhvU2Roj5Qm+nSXD5Iz+cTxqb1Gw5F1zep4Pm+mQnNZB43HtUxN+7FH8N
XfF2Kpy1K0N9MJ+USggtoNOqwOz006GAKY/60Ag9sDJlQgY3I6TxweR4XyFYmtvIcporz98HM8qI
C3uX/y4gqdMRczuZZR0StckoGrdRgz8fwbuzhzaI7eskvk3IbV3JAj6YULYlY9FL5Y1aH3Ph1DNC
ttpyhWfRxh7MJJAOrk0427b7y2t3Fnxbf8N+g5wJKQnUj04/r1KRScEoTw0M2JtBalQlGldRuTWq
rFkYe3PQunO1C0P5z/2xZWSA4dRIyC6p85+ObDbuVMR9DpQpDvMtEEIcE8ySBAsZ8f/HrqHmsIRu
RBYAmU6H8nq3wwQbgFaCg1zg1pjSJv2QP+oCWwBd6a5VOD9av0UgaKmGL+zy1YFIwWOjw8IFEy0b
x54ATIRmmGPvMf26vHwfjkQzjvSFh4mw9/TLEnoIeH4WfJSYCv0XUsG9/awpQtWWTHx+uzza+ekj
Feb54QFaMBrrh3eeG6SFPC7qirw5UEz0Z2JSxj1KF9lBxelxd3m8869bpCYoj9oLhd1UV/PYAR1A
yqEwg16o1o2ZAWYQ+lx/s91QfLo81AfP+zIWoHb2IsCzRbzp/c3Zo+FA/t+j2zE6ldVtbOlkWetH
+AfUe4QWkiiwOviqD3ajp6i3jr2eD6+VC0H6hrpaGN1e/kHn9462JMSQnf523bzVnq3o5dalklIO
jsLQqn0exDT6MdomFhTWhAzEjio6iE3saVPtytgfrDMpMS3NBasCinn583evCCpMlTaGgxVEONAh
zl/gQFsI3Q2g/dYbB5zxlYju/Bb6e8HS0iSms0DcnQ6YxbMkAsFJtG/LNOinIX4L3aG4pSyo7pJa
ae9zlMF9GQ7llev9vLHMEaUODtAW5LSOptfp0MLpjLzoR8CbokJqw4pY+wEvPdxA++r7PBjjEb12
dCqtwr5TRxDG9YDxQzmP8hWpwREfllm/shnP55/qFkXLJenyCK1XlYIBqrcR2yVRkVmKo6W3uGNN
TXEUZTk/VJZ7pWD50XBg5AD505KBPLMcw3fLDWqPVw5kbqDQAHipdcQGNok7pMjtOMO8q3F2zK48
O+cnmzLIklUCJyWUXhdeWEy30mBnBkaK0COOUCWE6hb7zmDQMKa4EoVpy+E9SffAexA46+wsahOk
Y6dfOKPZDSeRBxWlpmaLsCnCvG2vfxq7udja7dBtrTmFoY70+w8uzzcEMpxNPtJJtUqcDy+f7CXm
W/8YLjQwCLQiqGIuJ//ddOe4dI+91uh0WvJuj6gZFtaQvUR55VCdL6uHCAdIWiZ4qa+t3ga11YcB
8WmAtMUkXjFIio92puXHHOQgDpHuj3/+LMAIYKCXmrfxP7WMd5/VpnYRCRMoaYr+4RbZBuvBFaX6
dHmUDzYOX8OLsCTTEAhXe7Vyu6iaC5WCVpaYr90oMgwfUimPfVH3un95sPM7mI7RUktCFxcs1Jox
PtXpRP4bUh5sEd8Uimd9h3YUzbdUg5V2xzOBdVncIFZxZek++EqKkVyHPOkL4nLZz+/mstOcbgnW
lowIC2oLjQy8LFpMCttJUT9f/sgPtglj0Y8jGlsC3dV2dHFkE6NJOcuaUM4WXJbbxED/AMqH2Akn
FVcgxx+OtzR/WUYO//pRb117dHvH5qFN5/Amw1ng4BCr3Lp1am51Cj+7/8f3kbYTAC6o6jUhkIi2
sZsO31EjT+wdXrNaUKahs0mXPGzCpODai3J22dDF4nATt8BTWXg5p4tnpJMw3No1g7qZnQbL5s55
UeKxBowRNu1OdVtH84GbmEh3V20vtk7Wevt5ogmsFjh3gyS+duWc7Sd+EnB2Llx2FfKJ6/sPrGlj
Aa8OCrI/OujI+BYj8IzMmdIrd+3Z8jLUAnezIbxSJF2/XSJpcPUBfRfQc60eoqof92Iexa5LICwM
kJ2vbKez25TxQJYtNUp70b5cHRUrDkO04Qwz6PQGUmGb0+H250nr7CuXwdkccguQIgFCA2BDxXD1
KKdIUjn4t+p7jmYSdKOZ4NjR6Dtu8i+Xd+zZJ4Em495hoeiTWlzdpxtodJXWxt693BuQWF7YNNYB
SoK4ws89H4V/Nd3w5YJBTHwdYKJtooPkbq29VipGvovTRMfgLRyzsXX/eeq4FknC4ePaECXXHZ7Z
yMxuLDt3H0Jl+kl7yb4JiwklrFSV/4zUdeClLohZRoJDtT59maM1VmnU7j7GRmKTqk2HEYli3IVG
d8xUJXz417UihQVDBj5iUTJb74oh7dPUbip3b9o4bVL2nI9hbSo3l0f5WyR+HzPAH19IDAvFjmIZ
5J/TLTHYDsDfsiu3UpFYIBo4+hbNLbTmflFWrvRo8IfecuQ9J4Qp1WFxhHvapMI4wERYbEu8VPd4
Q1on82VTZN0mSw3L8KOxnZpAA3f/re6t/LdAffpFVrP7COPXeLLCFJfUoc6mzwBme2xxbP0FI5lO
9aO+cLUNLH8UV2USWT8x5sO+AI6vej+66vhdSB3Jx5rC8LFLKOVtHR3NaD9vdG8+UMLi/kvNqtOx
NJpCDM5gKz5HUoej4enwNR/UcuiGO+wmjHFXZqn9yzNaSMW6MMVr2GTye67PApCEQ23kLmpNtI24
fOruJrS66KFsB9kFfe4oQ2BbdYx7t6blZeCgTYGmfKomziLMHGlPblO1v2Rf5sWeBq+7C5GsQSXL
Gmf5y4igT26jkdMIGNGIZb+ZGgvvHuSlRZptMzMZ8+rQFxIJgcSmF410VS9tsdesBB0yv3OjJiy2
uofx7WPRZpHYoQluhb8Nc+wTTGx5BzaxGhv5bVeNs4t/dF5r7SY2laZmCjHU7vD7bOM6yA3p5Z6v
uvQulMBrRTLelkU3jr/zqrZqqm+Gh1du00/TlyF0jHT2HddrvH2rDPDEruxINtzJhqS8wUkD32JB
gT7vMhTNrFViiHZxlJT7pDK7bQ5qJPNFZM5BT2vCj8o5hgJblLumc8Mr46+fGQJ6AsBFVgFKBVH9
clu/i5CGuS0nmMbJLrTH8tA57fdw6IvAxsArcPSye73yuevxyP25uXjUFt47XcZVlGTpocB3x0kO
kYEoeSA9PW+CeWx0ZEoL+oTbWeSxvDX1SrdunbZ2ux3qXPpxnNXe2zujhWGVYybxYumNZRtqpQ22
w3ltIpEUtbGbfitb4QgfdNuo3pe9moYvyNxAlTKQHK0fpjHCurczjBr1cI+/KpyF55wwfPjSRQ4G
43ot9W6LxjBVCwsFaAcNeLtDAiyXWviYD2XZbhHsLFJfOhGREF2MovnagkRyEGdQBC1ZiHevlQ5p
H//S3rzTlKou/eXR/aFiY2LumjpJigcPZQdjLztVaDd6oqd/NDNJLZTMa1Isn1sj8Z7komrcJkP0
lZXK7Y2GSt99orXxcO9YyryTsu7iF4lWl3rkt47xD9wbLfO/CK3/+a6bp9bYh0btlIgq5A5oyyKF
aoyCAGjzUWtb+YSJZ+HuJwUnPxjlo3HvldoU/zJmr9iTz4I6SWnCeObOoh+GKVpPNxrbaQvipG9r
SdNM2zRucv2t7qJ6rG5kLER14yJjG6MamkQaSC00zLAPlPZs4QVt45Y2NF4dPeGZpo4vyApqvzrC
Ou1IzUyLEMGpPHqjrp7luM+hC7gxGyTJ3i7vRFK31dFbtFpIsigLIM1LoX+19VsRS6yh3PKAjJJW
t5uaWo4TQBzmwAulLKPOxzPNawI0NuzXbAzHP17EtfBUFSFPe1qCEvZbhLJLLBooVOKZUcQ/VLcQ
D1HJQ46mtImcnqHplbmLORCR4SMxBEMXCcIJ+7pY6MUjexy75SJXkX2tplnrWC+1LJ8GfBGrZ6DV
Cn7Kbh6WO1WVeIxjyGBgFhZJZNXuhsbBw7GbVIRPNqooQHCi1y3TewWfWxyZ69wd0HRFOc/9gn+H
OX+1ldm13vQmK3+4rTDQ3kNcq7114yiLEBZUDaTouA/07AETzsH9HU+hV3ERYZg+PXT2Ys8+9Wm/
yzHeTgJPZLgbMk2GEW8cMIHtN1p7zgZ5frzzBlF5HbajwqrwZY+sCVhTWNfxNp6HcvY1kURhkFAG
fDD10mvRSiyK8KuNVZntFybYoNu4d0oMrSNO932YRRWANzZjtwljIzmEbYMPtx9hbjs9o3bm9b6u
jrMTWDEMkdSiEvPcSFngFi/GFKtSs1dvsVJ0w6NCiI/ta44TlO82I87y4K+aSdmIxumSz6nu6G9z
k4c9qqk4+UXIySi1aLY5NkXqVjViZdqGGUaRW6d0LWVDY0OU9qbVeev8AlSVu8iTTfkMZmOo8Dux
RRmrj2qBzNNPB6ey+SaZjBIbF9H0UsVV0EuyZwIX67+xLtr0lcLzvFUKvFQOVuJGP5ss0z5h7jJo
GAun6rStkbh86zg/0Q3yTixyAuq6VrahNet7Q8WE18eJGZY9klLGW9gasYWmbh9veTqNeh8j9Dd9
L2LIZY8tKivT98prDZZJ08fsYUwFTmKQU8bXqHedZKOrndwCJaYv22FBeROVqERtJ4nfoY4LnrBg
aiOQhWUWCrrZ50KZwm+mUnXGY9xpMwueSBwIoVrnNxYmVPqrg+ZXfNeiskbdqBrK+DU02jzR9zKD
YXfrNex+PKbizmjqLfWfNN/NpiymV8Qurd8mfwg4xJxBu/qYdPPg+l6Sdu2+iHjmbqJaE6G9m8ym
NTdJUs3Jd2emLfVFhqGpEJzbyDwchYsP4EHMwnWCQkuNu0ZxWonPIhzfe+HVjnGcQyXXcDVMKky7
cnRHocG4o7fTy17PftE/G7wj/y6LYBXv12qnOrWz77H0RV0xisVoAJhUYlx9oE14vpFirvJt0GoD
a9zW1n+qGMEYP4eqwtBE5HMXPSu90fxnajVslMIejWk/Sd0sN14l4mPfj+l038CUGilA8brssk7D
3KSJFYK/YSCGxiLP8/rEnxA9DdSFwoA1j8zFG7yNrLxPZN5/rgtkvf8Qg+FEY8A0rA7IvEnNHxNV
+4VFSHJNQeDsyQcSy0VL+xuYD+XKVR6fmL0+KHWrHpR0zLK9NofT7KcOrbkRF8h2MVPtG0V5uXa/
r693hqU2QkiDJrpprxsR0QTGQIyVdUgJF4tnt5nRUd9QGGl+GroQ9oPVDLiZpTGYg53SN/niPZtz
m5mjYs1P3ojyme+mcv5jTdNsbdqyGPA9CzG+bfezErY/pGyHFH8eKVUHZj1mhKbn1Dra/30/pFeK
y3+76e8jxYXNv3TAAZwvmfMaCW2SkaUj/fWDq7URbE2j7LNbJNs8zOSbNiVsLpHPxxDN/WwWVp3v
6typnCfXnAwygZHux51SRLG6pDaaWfslDejwE0lWApsrinQDWcMCf2VEXkrtC556ycEsK816wbnb
/OJandb5Woyo6K1d9fk1yNtfHMTp5y1cKOr0C2njnP7idaBUw8gYDhJQVBVkhare9zaZdIXR4mMy
qam368w+weEwGkOMcdT2azMVpbGdUKo9KO701aS38xs4HH6HUz4Nn81++OWGUr9GKj0LHKjKgEDU
IT3zalPYPI2ZTRqujdNO8iDtaaqkP1Yt9sxRUtGL9kc2VLtx4wT7bVWOZbBg4P5VvYUWJXrtS2Mb
FA0VgeXIvYvazV7QBg1t9dBR8/xME6vb1SDQUU9NeHLGKCd2vXyctOWUnq4PpirkOdSK6Tef1R74
1K5ylcI+gPNIVNAXVYln2UBycXQqI3EfQGUjlDtEsXtQcMQ1Jr+ZdAcPjN5JQ903kHF0ntOhnXM/
bbNseE0S200Aq1qo1o2yj/UNEWz2YPP/qocmo0d15RvWZWhUvawl7/9fyftMWqDPIie1jNE9RK0r
bysCokfq8N5dU4/O776RCn5gaXGtkHI+KkVYasIG4HJ2zPrcekZfh3pP+bfKnMTCQK3xcG6TzuA+
RThbi9fUMzr3ztXQe74W4y478WTR6Hoh0gqShTAXLZfVPilSQ6E2VOXHFu+1O1e6yA13EJOi55i2
6JNS17Lyk9owW19DAl9/FFh9WYEZTSH6Zw1KuDcsXvwwYXLbFLiGN1a2H3M9exsjHQKIkVSwDshv
ij8t32ggmRpW3hUW49nO+4tmpm8JvfAvyvp0s0dtK3pdxQLbsXsUI+Pou7S66TdvifXEWxjtsLvr
H5GstH5P1hxeKe/9FQo6nUMUVADlkC3wnqB9eDq8PsRVgax2ehxmo9a2wovkXdbVNtUaQo98O8Yp
ktejIcz6xaFcWvPyW+0Teuo4omI1nTtfsbouo53uEOCGm2HOw/yHm/fx/eSEbhmkMyknxn+l046+
AJum7DLu6GbyTaS8uycJZh1b7tgc/dHE/wAmSwU/0i9EZf4yLcUkE8XmfgyiTrO7HUrqIjrSsfL0
Yz/p0vWnNq2Ur1VHqpzcmoa03Q0lK08VvqV18H9VEbbq/sp9cb71WDbQWlR6wfnyP6fTVsjZozCm
JkdpR+PsG97UHbR2lg9U0Ms9dYDk6NEbxyY0+lWNrnaAUNR9v/wj1juHRxLZCXAPlDIBOa3L9V5Z
xVFo98OxaOgE3WYhsYjPGddwMRkGapuGkdjq1tQaaQSKVarx0YxLNQv++WfQEV+4elwELjCE06kY
51lqeAR1x9SZGmMnbWfc9KjWjxtLF7nmCzfudlaUKvfD4qM8DZjzXv4Ff8sq7zcxMwHIE+dMHq4F
87hajcYTlORiUR9xvIjc/SLBMPvt4CIdOnc9vh9xOA71HSlW88OsO1dH7t8sH9Ju7JvZRxwbpYss
QnuiGjqlDXos05pto9V22vmdqk/djTuofRIkAKfvylktFkM3EI+HQZbusTBDhIYUJ6sOrRdhw0rS
VVd2YOH2sQ8xHCh2l7933WPgc+nCLx/K47pILZ3OOJ7OxhwpTnlUXPvnqOIet01E+kXUXWVeaTGe
9cSXsagfADBgfen7rcZKks7N8LUpj4NUfo6Qzkw/zHJsd4Z6ivdVT23UjxvDKYOmwB5dhgKv3Djv
v1KRG27BxF09e+uAm4tepbvC1gd1Qoiy6rBMFDRlMyXNUQH5Gm+6bsDuvkjrbqNalDA3ehvP13iw
f5EGpztsEZkiKmF/c3msw22uE1sd664/ol/nkhVZWWXcYDbYDjcy7RDRNMs6H+JjqyqR8jJBGKwe
a6wttumUddnbLChQvWGiFT7GwlOiXeFlzTEhktUxotdB0d459pyF+4TCfefPduTE2yJNE/vrgK8J
z5VRYKH2ALkllc/QvHhvSWm7N8UsYyUJatSEys0wcEtTszFH9wH6UB1d2XdnNSWmHogVis5AlRYE
52ozVBKL0SIayqNhG93DJCw1AnLSVtmNRnPSRfMr1aJtY7X1jAVSV/2E1zG6gZYkctq4LfvzAC1C
3cZgPWIksmzxX1ZF5XQzzpqSbKtJN24HjOKuorKXPbFaPugmZBgLw4WunH56YrqC3r+QZXN0HDbv
Y1vyqN/HgsKwpiGze6xTzXpQ58YK9wr+teJRGcy03fSGnSKPjkGP8+XyEf7gXAFnoVAMgoem8xn9
T2/UyU0BQnBrGtVxtAfQkz1+EppWPva1K56k9MInwnv9trEsPLpVFMywnvbM8UvUAJe8Ej1+cKrQ
UXAXuMkCQl6je0aRh1L2mXFsqSFT6plt6TtaMe/Nmlb/rNKBvjLiGZYOoOWCmKVNysWyCDWeLkrZ
40gbKmp3NOQQNRtZOQVWfV0eq1sWM68KvzGl3n7SEv6hnVtSYd1if7vAbdLMsK6syPkE8Pn8CBQY
4Aed/RrpmGGkVnZztFrHjm+zmf7XVo3Mwf7hRDKuti1eIsrt5W2wHJh3+5IIAawReOHlRKGruCZe
wRQfuSxtugNYlQwbbernV7yEO4uIIm7qKzP+wWh0YRy656TYxCxLLP8ur4ISWXA1OAslQJtxu89m
dd5MSOkdDPzU/lz+tFXjmE/T4AaALaedy6H7ewDeDZZO9mBV6Wzu5m5uKBvSFqEjqRhXkoDzb2Lr
gH8hB4GzfqafU3nW6IQA63dxXs7yftBaW3yRPf3sG4Qdw/BK3WWdyC/tHZIOePFLFg/7csme333W
pA6iD63ExvQGH8pkU2JglpId9iEGyCM3n9xLJRqi21wjBms2hT71w9brw+yHsqBddjR5sK/G/3ih
U+fm3M4YxxZwYTeDiZvN1k6Sukp8d8CkTLsWtq7uQX49vXw0YeiJQaum87369QPla6x47efWs/Mn
OlJeQh3RRJaeOsn9XNr5NwwLsEkKsbm+qYoy+5RXlXyrTD1pr0Rty257t/eX38JPIJSHXLG0xVdx
Yz+pVlEWpvhURA5ml5EZ2RuRjdo3TCWdFzGODgVHL7sCBFkdc0Zd2Bz8hxO3eBaunrAi6YgR5DA8
u7IIf4W9yF9DxZ3nH0pRt+U2Q2ZiuiKmsOZF/29M7PcAKXMQwGqcznqRA6yhOq8+T6yNd1uNoLCP
lVkWbu4XYaYjHmHkqY05aZSjXeSNdlZ9VXjp5+3kyajZUZhH2eLKbbBKH5ZfBXRsEdID6gMwYRU0
V7MZ4h/XQsFO513nZJO9YXPcSj0xLaRSzOIQjiY3EQXwwrgRYKCu+rUuS/xuC3D7IU/KuwzrDQgG
adTpxKT47nTpFGrPRa1FMeL++DXsm0qZlTcDo5qnuStksYuboRmQRJ5a8TkEC5IfCsgIanowEBrS
fGDlVo7oAdfRtfb1Xxbc6Q/koqCyS/MYnAg/9PQHNmUTOqna2SAOam1Ga6yHOIadNmY8E3ZQaq7c
mc2EkDlldk8UvtbPjrZJGmo1z6orvSFowAHQcwJHZfLEFUZWvOiFEbXHUI7F7YxIMd7dAELM2K8V
Kv9g92TeBnkSydBvejT4KfcVIVKmG81supd8zEVHF3+qYnebVZXidls9UrQbLZ8sGYza5OWPoVdU
aaB4EWbofeUO07NbNzbFEAUL+10zEAvtkiyylEMZxlaz6ZFZeUUbPDaQYO/CHmXKfEq6Bxr0uvlc
pXpE/zlTEmk/Fe2Ixmgx1dS+cMar+ht9jNHUw7hA+cSvyt6oOdHWlyxotrEyGRMhq+mUH/p6fACn
b+ZPYVnY7bXy1/qUsZkWdjppsANM0abWerpWlVKCizM77VnWcrjDvS6n3jBNxaZIKi3fFGaS6ds0
S2MZRNzhW32USMZGYumoQVW9AgVYdsbpzoEVR9OFyG5RO1xTurpSmlFfmvWnbg4fZTuKG4/KM+5o
LYWOIkz/uGYR3mhDWF65bT4cmLokNTGOOPfJ6TQo0qx0ZHqaT6NnihtaZbnvFIDq+Nv5U+JOyhvk
fP5mA/v55vKTv47oWAKg8XzyQgd0XJrPp2OLKmMvjJP4VElHeNu2HhKP+jEI2Q3cmnRjd2FmvMaD
5mxmtYo/SbjoXzIvya9kredzALiQH6MDZgRttUbrKzRKm6RU+k+9w07HNUvH1z6f7vJhavaqWcff
8QEVm6yzlf8uT8HqUWMGqIL8xa9ROwffvLrRMiw6cYEvlWdXw6UMH5FBTHdx0iTmFtjgBA20GzSc
vUrv6mX696tOtxzfitECPEwD7PNiEfw+NFFjMHmYCWWf5NKooVht1NmSvUyYiFKWWRCPJR6nuT97
I+oUwjOL+WUcLdKtbvKMRGxjZUzknURq1L4hGZLhs851N/4ZgTFNye8JmqLEdzBEbVxiziT2XaR7
5Wb0ZJjdjVUvavynU33y7WocseqcG40mdVo0x1JGZY7ZF6dw1w20aXI30adNrqojXEca/KDRYi2q
trqDtiqqlcJMA6q15RBQUlESBJzqtG9fCczKJ9uY5m8hN2D4bJV1be9HwB7FDrT17EGGUJN23zqx
WW/mzsbvQNi96vycOwgMG+wEq/CA1k3G5dAhV7KntJnYT6Eb5XdFQuN1P+WetVgVKHrPVDFh3aHp
6tbZVhRL+60zoFa1yVvdBhlA26p+AcSetE9F6Hb5ERXxBD1a8MV0U0trCLViI4o8phuMPnQaOPDk
P8EPcUrfEWHzJQXUQBLaJvP41bJz69uSz7tAzvr2CchNYe/7eMgT2pwNFsZYN6GOALJU3rh5ocj/
pDk1N2k8JuCobKNR7qQkxPPdSk5Yeye0fXmmigEYBwYbrZn8aiRdVaSMSh0ATDTVZv3NlZFjPy10
pfkJsLOi3QIItFqxmTwn2rVERMaGKM6Y65taFup9wg2c1MEs5wZZ8bzneZudiSM9lpXRfW1sTZZ3
EECzo1YCBPwN28x9KmQu/9PLaXR9RB+GYhsVZeVt9RzQA+6Berads8i7AY9EkrRRc7qQG08IMAsQ
xtyDqONw2lsSj1lMoOkHS3dOvpBWZt52UhYYj52hX7vR5wigwx7Enpq8lUabePtqrqppQ4sWTF1T
uq0HacUS4abBbA71HctsvOx2MsZMvXW1YvhRZ3mUbhE4QAuDS3NwP7cknsZdH+W9A7FMKLWPyOvg
5Dd1lujJhgthOGoOhncvHeIyYAUmanYIW+SePT2yEbL8e6sT5jyEo17KW8XyZsu3FCWp9k6vdDmQ
Q5nmR6oMnfUKASUa7uZatfBoHoX+c56nlMMlK/jrUs9dK6VXi38ytlZDnu3G0qz2uSNN7VUBTTNH
gR2L9hbAU9HpwRLUEFHljvp5VCqEjBUNnV04NKFVBokLoiN/yMscV7KdJajebuYkbZ8Hs0yyJ33u
J6Q601wJr2Dfzy9JiC30zAnCqd9RzTu9qMD4ggKx4+4ToBd9CwDO3SWVUO8mtRSfy75fFM5M818f
ZA7dktdDXl2qp+bqbaI4DXoD7tanNKPRkudZ/OombvnTc1qK1CXnWTtSyQ4fC1y4r+EQzx8ky4LF
SsZBf5FqzyrWzl21RerAsJ7ZzLOm+b2LzHnu2xxQOJ+Ly7gIp3x4ADUIl2vbIkkubi6/TB88zija
amAhF3FUsDarCbDbfE7sMY4/FaNKaNRkUfrY0pe6NfM6fDEG1byxjAkDx252nkcP5orSxcqVDHSV
fvE+ciiRRl5A67zNa4W1MWnGzNPK/FNm5VqKF24XT9Ge84W/QwSM9f8oO7PduI1ujT4RAc7DLdmT
pJZkSZYs+4awHYdkkSyOxenpz6LOzd/dhhoJkCBIALNZrGHX3t+3tn7jGK3rXYkH/vbUFWMHpIks
9v9r5f7n0l6U5G7tYqmfPRoNPlWgWP/0sVwOaOsLcIHUWa7crf4SjLpkdhB644LlcmudXbSHGstY
Y8nqufMSKQ+anPJpi9yL1vVNVXkbQ6W+/zA345tMNLGnrtwhiiWau2/x8Xz5/NNfzj5XpzBD7ofJ
twIbTtdbnSJ3rA2jfh7bqvjR9XVzLOfYiUbK6Xc5BRzavyTsCuOkqSur7i9LnZgE1z9pBRxfF/GQ
xyldTE31bIFqfhiUpW+m0VE/J5LL4Vw43G1FL54/f9/Lzw3rlvQTbAOmOjDO0/ctjAYe5VyL50Gh
w6wzwSmojVWZh1NW7ygVoTD8/Ikf73EWe1lgsQzssGwvFwt8dFuiha6yn/JsQd4qaWFANsP10+GQ
cLIamJ+dYrdAN7J2fWNLjf07ToP+G7uBBp3Eb9bzuE+q5lbZhSUeyFFwKMexubzwyxHPs7mUSxpq
1WwF/8xeqZDo5jPQv8iIy9nqQpW1xHKbz1/sYuoAF0AYwSYNU3ntoX06lFhMKnQMg3gpPVEsm6Bz
moOG5HFv1IN+8AKaiIUeKSJkg9K71sfxLEPBZF1zeuxaRBTU987bTuSiH61yqosX20nHXafpTBki
Jfy1RRPJdsgPYMCsRwtF4q1G66mXz9/9PEe/Pn9NlfFPSuN4bdZ59j/bBtB8A7Vyqz+zWkYr0kQB
C7BCFfIHHHn2RN7KDptF97q9aFz5VdVpUYR0mfFeERiUVA5L5+3zn3SxnNi74FOu2YjVQGWfz2zK
7Y1W4CQWeVY8W9gWDiAblxhZt+0coATFx2FprzEYLtYTYDuWrhGsxC6T/OfpOCwIyWMy4fZzE2ux
f0fjcZBOTYmYvGqC/DAiVP39+XueZXUZeZoNrcNL6XGF6p3d5VONmEBNyfysJq382jVa9exlhtin
BdH154+6HFJy/UjvodpxMFM/OX05iLKIiMcgeanTuv1Wjeb3MfPdO8n1vgxVrPKtq9Xiv17SiWJX
NhFFRTZmEhenD20p8qFya+LnrLOSO+5sfkQj9YowL3Ye3Mbz7hpJ2BeysocrCdDLoeXJmPUp7JIQ
Y3afPnoxp2rKC5W+VORmDlit0MIaQ5s8xi0etSvnIAUd/riTjRGWFdMVdRXl43Xunj6uYjJzh8q8
Z8KPpn1CODE2RFtLXo64LEu7+6N7GPa/LjhrU5wHBki2iRBchG6lgLGG6yGbhl3fG/g2zFr7x2+a
PNt1WVZ+Gf2gjHcWOpA2XDSRIfAly5TeNn7eWUUIF7L3ww5WYkelPo2bTe85QwaRCVvGzTgalYIR
Hxjqt5H5QfGQO/Tw4paV28b02K+V77Cnt5d9UGMnM0oyXvNWl1n52ogiLVDBZe6aKh+SZZsovflt
sCHkm8oVbRLNorOG0GWXfuhahbGFwFpHTJTK9o/f2XMZzqqr+3un77TvAo2zekAA2b2lbaW9+1J1
v4vFsMQW59XyxXXK2I6SIXX6o24p59meyuU3gmEun0DmjDAfSC1HmHxoGZqZZqzCYk7S+9EyQXqP
kD/FbV+K6lnFhupvpOwWZ1NRmYho1oKiLaH4JEPVl4se2YE/llvdnZbkQGduPdJ8XKlvzWRowV4l
Xf3vKPycVVFgU90Xvj6mL5Kbu/anNemq+QUBt9gQVlbTzglEpd9Bp3WPibAKLSSx2//L30jXCTLH
34E7jNbW7lUmQ5I2w6s2zo35rWpredt2nAu3mLQsfwsTTYnNnBrqu8WZXm1xcMEDIIHXDcid0XaH
NYprAmf+u7sxVesgE6bpXOU+zEUCpFjXqXN98bktTTtfr+b2aJO7yF6dTpTNJua2N0UdLaGLwzQR
q4VpKgcvcuzKObSVLA309dgWQlUpYe8dmveo+2YmdxK5MNSGN89p8vgWWNRgDtvFjLMlj7hvBfWP
0kSLEzpNIt8UBrZ8MyeD2g+zn1ovU7XKKSyzaJGWEIqmIfHpbIWpGXBBhay1TJusqvx3kveB+7tp
UchugIv0r01iByLqTeGJO0CnstrMvTHbx9LH/3eDDj/7qehv7e6qJNO4yg+WGqrNUI/id8Ix9S1B
tvejLGTZhppeyx0irMB5EFni39O6w5NbGqXE3jvp76rekLqbPfol1zjUPOZ/GmaYqjLcY8r5h82/
756UM04PSkMcukFlTNFAsbmpsHR7qmJZZRnvBbY3/UveL7SbDr3MdZ/9mKQ/WrOSjFMLne3AZZBd
hJxAPjYqFH3azNsuz5rs0W7p57cLehoPv1bDZAd9CMI5HUN+6qwL+MyUkCIn1SSUw2EsqjDuEEYd
aprI96ybvJy2ngdjNkQbYjn3Im3791aO6vcqevuHTpWGFo182unYDUH3Q4LAyo6SXnrVzTTLGu7D
7LqhnYnJu8m70ilvdDDNA9GYzN4dJbvyn7j1e5uUgDLdyFTC/N3gZo0Pea0CGRYlkfdmrGdkHTR5
bNobVNiFQ3ID6N4TavzajXKrHfvfcTcP+e3Qw5R9EcopjINsZphV1LO0fN/kU+mEtIzFScF8xP/g
c1ocwFtNlBerFiZ0mQ45BKMso08BCvlhs6INJ/YGL0k3+uDH9o2WKpHcel4sbUbQhN3qi9KMyeAV
mbHp49Z+8JbJm8VGVE6W7QhXXRKFdlG/4xTOxlA5MZ7SED+AtYDUsmmjoQkz3UkCCOe1p6eJuh9i
0mlRafiyRVPpqiq0E9N9G+MGE1hst+29YlSVs2lmlP93Vp0aC63xSFKEtmaIcjc5Tr0VnUkZIbfx
IEdo3IX7HLjIIwoMEantRlOTQ5wyqlzrQonVb8sfYDZ7Fw/sn5zWEH8WUctXyzA6dRgCPtBD3M/e
hIVCX8BnZxWkXOk53c96QOD6gPXFG4il2sKMZqu20tu51zXwOWlfTN4GA1hl7jUMZGuzhKn9txoD
oYVeUWl/NIz6AyaGwGlowxZ719g35wplQiLf81BGEwCuDvbzTl5eXfcIZobmxU/SdLrpaC5wkzbg
BTY5UBIw4E7duf8meZA9kuzSNCyIrEZD6i3lJ4X8b4upP3eiImMmbZ3GLv8YXkurw3SM6z5ygDLq
e5G149GbszL4z1EWxo01fCTYQepwrtBLXA+VkJG2LyWIsZrzSgXbqTD8UHP1QdvabjpssiJpr7VA
ubxCELCiJicpT5HxoigUtLrGwPVwZXEVcrQHbVXue+Ujol+mPmXH7fvRjLJhHt+hKjdjOC55cg2f
fBlAEzqbq4YOjx8VAus0CGpIxBZjZVQvC36QXw3PRf2UjtjT0kqLsFXpN/81qMVQzW2fzMUqLz6X
1tjWaDOas/WMGiA5dqkj6o1uQxOdnLl7BqGeY26u1Hgl3Lt8Tx6LfMYl1Ybt97zb8NJ2pdklo/U8
pgGh25KmO44U/yEvlvLBdauX//6W3IVICcOgurx0I2+dpWV21jM6yO7HNAsn1EWiognx0BwpB1Jr
0+jFf82mUMOHhg94m4oNkKuzXF5VI1sSQ1q8OIrrSJgEDdCQqhwe8ef2mOfnWgt7qmv4Bjv/Gq3n
cj6jYkM5hkaLVMOF/CQrdUnmbPCf1VjjokLFikSb1vERLWfTbqNyOzt0C8nFqMaJ9G0cY5wvn4/6
X34CKkiIEFwKV5rG2d0MyUA7DSqXL/2Ua+E85hAWR0NaXpg0QU2JfJFhoo/euwy0YAAg4AxXaAqX
04ytkLIenAMdmOz57YlMrj7kjde9cM2x9hQVxx5Qk2Hf2gk91Duzla+fv/LFA+lnTdqWj25zgLGn
nq1fvRMacm7zxaAJxn0z4lAcM9u5pbLT3OIOuQbnvczVkjhED+GQ1FlTpue6A6+C6or/Mn5xKtk2
VJDcnoMqQDgSKk1LKhpHZ+7ruPjeV9tVSN1Na6weNQSF18Apl0mQ9afw3mwirGssCqfv7jn4HBsx
xC+2VCN0HFs++H5TQyOQ2HCMQmY705DaZkz0+HuxNvjOjNb6kc7KeK79BZzE59/iLz9o7aG1Csv4
FlSbz26Us0UZyGd/+2pASDjqlEK+qwLcYJQ5eKVgZHXZpkHJRHrMXADSJwYXkjxgNThmrf/qh/oa
puxiRYBFclY07ce3ogJ7OkR5HARNa6QFFRi9nULaHPg/+64Yf9jp4hzZLN5np7MO2PX1mzyrnPrK
kJxPTziECGYpva9TBf/c2ScKZjN2ClW0T1qT1ektlpa2+OLV0u8O+LxA1oIqxBH4+Xc4z5vwUFYF
lj2sj9RVzvG4MpFZKQrf/5ID2Pin77k17zv+q7k3dc6ArTuVrdpZY9m0V7b985wk+x9YKzRj4BfJ
0J9vQLpqkaxpJPKRsQS/Ytqj3NfVQtMFYQZjsHUWoX0vQDzYUed2c3rz+XtfpPZXoSbaBoA4/Msq
7jj92ij22haHdfJUyWb6OZkaVly50BXU6or8Oy6sfh/YifZE20mBpSVXr7UaltAnAL+Wu7rYJ/gt
K/ISxia66TXVffpbaKVpd2gdiiejzObbFZa35RYlDjFQqTtrbewZqiBIYnAkXbmP/SV/G9oltg5X
xmR9zv9meXg8SVpg6euxhI/u7EwQmWGpkWTx0zzo8qad5/LBbiePeyASpd8tLLufnj11L5b0tT8k
KBP8xs6VTfpyWrjktVASs2eSnDvXswU5Ln9RDM6TokNVFblSiQpfhK2/tnpvz5vUVlJFNjYlN6Sj
kzK3nw/C5YLgMMTcCUYBOwCi3tNvoQCbiqnRpyfwG+VTTj/o3eKpIDJjWe0La9RuGKJrcfU6sKcD
j4LyoyUmUkZSemebIa2CrKEuE/XU9YsKQjeWQR2OhaPdkNkR+8/f8GKfofMmY0vwo8M3Aapy+oYZ
qoG2KQ3jydcLlYQAJchVlF38b0aLg11Ci6wrt4bzjZWTFmoMxyBPo/xwwd8vp46O6Ui67GUJDtOw
yHs3nbL5AdnFcMM8zt+oZDtbcrgeK2wpUv/KR/3bK7OrE+igVr9s/UGPRqNq9UZ/WsBexTtyXsP8
kCiA57HMDOOmoIRXXCmPX0xk3hoBP6MHv8Pkync2zOhLyi6f9SfafWSQWfqlO5BaUXak+4NnHcki
le9kBOMysqs4/efzj/yXMV/PErZ0ki0E1mdbits3rBnZWk+caVUfYrdrv9UryDfvgQwdOL3EXqZk
qbAMeFGMye3KBnsxpS3sPRTuIHCyitFan74+xYZanzXTfFqo//QbO6s1+yY3oLa1QZxkV6bYx1Xo
ZAWRszboBoJWCxwldrrTx3WpBD2lB8GTFFD/Nk0zOPgM+soej0gR+mqvuhzaRxmnvYUb0kWWWTn5
pP1CTGJZZKyHwTooic4syYIMLG0wFIUVDnaKeClq7Lor7/pu1msPSqiT7qiVCSeqhMMtqfaUH9Zm
l25xdEOzCWlJAh0p4qqKGnfoUlLiWV0PsDcmP3M2k7MG/X1g94/ZMIn+SmnAsHjX87Egpl570a61
vnOgZDdkfUU1yX0q5omU01A9CQBUNr4euFyVignn06zw7lRWV9tu6se9Xbvyp/LT+R14zLBHO6pf
+1EXZws+mVW5sc5GuqSd17xS2xycFGrNkyFJdu8zLWmDI46pUhlR4Uttz4DXZBkhTwTbujdLbZ+w
i2XPwqjlNdrDxSbPj4GChx6YCwFt9s62QLRvabtM1fJkmjIt4KOk8Sabp3mIPKN2tticx1DksbX5
fFH+7bE4ndfeAMQ8/nnMgUnKg/dSGU8eoBXnRnNb+rzRqJasddPUg3bskEXtuqbvrxSq/rIYOc/Y
BdYTjRvn+v//pwQ6tXg40fXpT4jR8n/d1l82aauZND7HNdhcectzH+d6s0K9yAO53xLZn59m5I1k
sCyD/hTjGfmeoBFSkeJeJkn0FekGpcAi7pDvj5tU1Z65bZKRgoUhRXtjoDE++q03D1/g47jvg5lb
Zthoi+uFU9Lqm9btxbwda6oRLwqBdhpBp8m8DSyj5pDhZh7CKq9lsLHHrMA80g6r9t2Y+yyE1BmU
1+xP55IBZMpMaeSpKx0NFf55ywBT5EkzWnV/J0dwlPdJ3JEZXwYBYB9jRhZ/qXObtCb18bKM4mJx
f9c4tMYjDOD0IdAWMFZ9bjZvkt+Wh4Ea0p2i4bF+q09Boe2xHKGxrhByj3e1VQw/hEkvnm02a9ou
nnNLXrkPnMfFH+9DAEhXaXZUXF1nUyUXRbWYyNFxihZ597UPGuNRFG5DnYYakwjzWCzZLWnk4bGV
nZJPFpk3FRokoNM3HOTyir/k7CDjzCZGx4b0IYml1rquqf+ZuoTgQdpQ6zzmjHKb4wFe8iXSc6Oz
Nq5HJVAPWVbVm5m5ctyMM57AUGhLaV05zj+84P+zq64/5ONWhvmDWwu7x+kP6Zw2WCbHFUcR21Oj
IlmN3fheOWgwI6pMOeDC2WspHmQdNepQdoPrbRZp9McZDXl/N/pt76QoHMH+GJwoFeFXqKnAaI2o
skrd/2NnyQSfCw3P0avbuQA8k1QycmP0zlfCg7OdiE56po9jB3k3Fw4OzrNRTUHOjX0Sm0eSW6r7
pldGdkNVdjQ2JKdroSKcEbGzW1q8G6+fb4IfIOWTgeTZa18bRGysHH7A6UDqQwBNUnX2HSA6e0LY
j5yULt5phhEeiGE5ll8Ffc1TfguAMDx0XV4MWVTEY9t1YZOb/USZXcSQX3s3ecfgjX+1GxLf2WWo
gDnMnT6/K5WORteE2ocOFYW4TnarKLU7FGPNd9NX1TOaTVAJeRn07VGLM32tN5lzGYd2m1PVy/qy
C1M1TU1kBNJ67CcfAHShxJwcIRC1t34K+G0LFDLpI2tAMkpxiln4XnZqlruyoNEpgEtuDX0+NMku
MYx6esXkkb31A4raTQ+877fmoTw5Vp2dYjjpKv+3n9EY+LYs2+GfMqZ6ERLzdFx10NiX+yrg/rV3
Pa2+KyoHbmdfmtzXc3zTB4hqOCO8WKBTDqHxZf6xJl+Pjbkjt7xzC2cO7kg6ac1+bDzjJq+DKuMF
7WHeXvnCfMDTD0y6i1OVKtIHBOjsal2OpD1NtaRHwDf1uKEkog62TqFnD0t8OfT5ZHz7/ImXixNt
Gg8kjby6MC/mMxVQjzNXpMemymz1TzCM5g/Y6/6wp2llUtNnaDE4KppYml5IMt2LACjBcsSPKxwK
kK6EC5bCF16osxt6cpvnmTHvl6Rypo0tKtMFyxVkb7NWj9mDk/iVd1CIiqwru915HLsuTGT/a0tv
DkTi2TNJSanPDjhgLT2abd2Lm7EXsjbgTwC2DoOuFjepOcbZbdCoKkAhLqrU5P7giMm/kXFKn1Ui
gN7cVn5fiQ7ApKl/c7ImeHTIdQP8ts0CscNoohp9AEI9f21qcDPbNrCLXWCxw9+CdM1f8iUz5J7l
ouNid9x2yTdTl090h9QEvMbIyGITY0BnFx+Hq+f3ZOkCAW728+96dodiNDBfkK7lHkG5iW3zdKtQ
9ERukj4I7jyE539q33MQmWZg7ww7/qJrfKlwoEhCgiaVwbVPcRZGfzwcuxkOGAowfJWzhwfenCyQ
mf27kUsah3AvRhwF9PaVv7y0Eskr16nCg0YWGD9JFznZawdCwP3l+GNGCwkITEPkaqbxE/RL37eh
NLz50UKmPxi3hshn8UoaEKlKWPjFoKYodWrtjQW6wGly4jJ5iJtUzzZAKH0aOS74vXa4IfLgLTHS
4NGPF6tjRrPBtSQMYBsRzwXVA8DZKj90U9v8mowJ6cSVm9bHmJ+u7rUwxFLD60cV43xYFkewEmvd
uZtUXVbwDaAiBg+G06gtcpam21nc6vdOKWS+Tx2tfLc19knqxr7TLDXoKeT8f5o2dbNbnQpaFkqa
Amvfg7bBECBIgMmdBzLB3Bg1aRgRla3Q1fPU+k2vbStqn0QfEv8ZNr2y4KB1fGE3e/T/SbnBjRe4
P5ySS/2L0Ux+de/nWdJtvE50fEHHnwF1TiKzb1oLp+gLhU5pfcmBPg/HHsMtEo90WupoNLLZ2dqo
MLgIlLVpIEbxF7lvpR6PLwAzGVbbG7yntoQb8RB4uXiWKCeRJkzu3NZQEuom/lYJClkcVmQXaNrr
57Z4d2ML0EXHytFeUZCS3uvlJAA6N/gmYhtlDqiwYIZYKLW6/TfLch+oYc116e3zpfVxIz7/jh7F
CWy7dI1A3Hy6trJCdwCnKOOuqNeaqpu3/k9C1aT4vXSmLH4bvpBp2BvxsoULPWfbOV0troPHAtgo
z0iTNmzjuTPvCbJz47H9UGWLtrdeEzj8K4WuhJj3o8qcwXtJ0pxj1tHHxuJEX9Lhve4KL/3dpEO7
lbiU4mAbNJ0dREEvOPn9ZJleAtJUGT4JZAR1Sth55aLyl92F30RHSBdFvQ/C4HQE8BD5hV8G852L
HrLDThSoL5ZmW+qeNWfqd3Y7YCQIBpV196LXl2y88gMuozCLfq1rMZ1kkHPhoKDwM1HuHow75ZJs
v897PblvbdWDEChinXSCKMFiwVNe2t3nX3+N4k8/PsEX/ok1FAPWd86JSIuKlLyqxBFU5Zhj7tfk
02QWdKzTndq7spOeu+3ZSUluAyzAzGYz385TYb2jtxatUv07IymHlmuQn1jJIaZ5NY3ArVFW76qh
EUI0WmOdR0CkNIeNUNOMXan3pt9tCjV3410zi2nv0+DLDvUlEcOTrGVh3jBdx7IA8Cv75MowXX4g
ZsWKmKcgToOHc0yAbuS+SLNBu8MR6Rt7aIY6PsyFRlDPFQ4HDgNneDMU++WVB//l++BtYahA9/HP
c+MBFaJq0nqRHf1UqAlZJXmDV10l8LnRDU3OcK0cfLkWqMADIyKCwnHJtn66FlAYqSYVmTj2dEqn
U6oOjXwzED7HX4ik/ezR12OjRsDZpb8UHYS6p88n5LrWzibkSjADaLACgUjhnT6f25Un4C4Ed42S
4naK1ws/26r+pCie3JtFvAxXYouPNMTpI+lYsVIUwCGxts8bFVAjLupSTzxuuoYHXGqi7PCETa/t
7jS9apv3IumzLsqnFkVqCpYOeY10Uv+LkczldzcxkhhU9QBU+wVHKnRXU59L91qh9C+hrQNAHb0Q
xWsIGeeZXF0bvTpw2+TYBDFxYzhrQ778HsZePWgzFJSwLTM8MPlaus+LtH70IUKuCOY+Nh5TWfcy
2eEj0vqj22MRCF2zTLWHQBYucoMZK91BmyznlxYbWpttFN9A7hKvHJIrmYXLteTYqILwIFBzA6Ow
Tvn/uchL1dRLR237WE2GcSsSgUpo0LNUO2RpgZA61CxOxS1OTVlfc5V/UCjOvrXDOceNd9Ua4Fo7
fXhapa1vaJl3NwoxvTs+Uj8ZovZHcezVY8LusfS6T+ufPo7X5uPk9SNLh8kcAhKKu2hAozK/zECt
W05vJcufi40a8FVQWV3e6KWgEDlqWVB9b5rZOjhuPiQx0NV0vcb3CWitbeCTrommpZSIiz2v6bbd
GGjTsTEwgfxuG63O2sd0TLuu3abaIGQSznVeUWsaB1d6x8mi/vt1oOfBDaS42t51JfS8kE17lU3T
MqwLoZLKnyxTxS0Ge6IbJWS4f4yWnkzFrvY7i93r82V7kZ1h3ax5/tXMgDD8fIP0hFcj7WvIcbiL
Pka5b9KCozW18luSAOKMEEnBhNoZNTKm26zy5E9RGbambj7/GX+ZWyiH1hIaRR6qHWfFhhzY9JoL
SI4+u2W50YKOm4GfLjqa6s4e90vn+pu8dUBA/+cHY4FjPiPzQBx2LpWCkslVJKHpBdoClRPC07qh
HdKKn6C1aArLUhwxxVy7F30Qhc7mM8E3FTV2Bdu6aGTnpSVR7BAvd6uq2/OiVgxuu5vhnRZhVfjD
H32qRRwOQOOD29j2l/u2l7Lfxt1oa+jZbYDKYyb8OyFmfzsQ5XlrOs+Id0sAlB1ff1CC/Nbhcn6L
8xwQWNeVc3dP4Gr4h5g0xHyXBrNw74bZGfqfxUzLgQfNg331vDR2/nOYGrIlWjOCg3FiaNrjlvoC
eP1NZ+exHDaQqa4hbz8OqdNRWam8BLScYXiZzbNpsBYNPEvqAWLqSmCAporfbqw+l/NzA6TmjRVL
iACUI/jKvaD6Duh88KcNBuClQxpNgULupRTaP0hoodV+PlX+8uvYfizyiC4FEGwU5wnEAb1BGvu4
gAu14NMDaDGmN7aRcccIltz39olRdfdjqtz41aynkgCbZiFZA5EIo+HXAP+vtQFwldk/h7luM/s/
T2byvoQ62LTwibGOTjfJ3iOrO+FdPQ7OKG51X2C1aFtyK8mN3TNR9vRopietjcRatldixMvzf71O
ukjxzBV5ca4GGed+yQcY9vSh6Px/6UODhNNrswOiA4U+ya0z+0qIdZnppt0mqVwCcH9tmnBuoTE9
UZsiNsujM+Gxv1NFnLmHIB79fZvJJ1wly7857LQQcPD81W1HJM3NGFRPOtDA+soGdq4L/hhycngE
yfgsL7PLiFX92iy6/iiWQZuzCAW0PmxIs/kT5BhnMuwvDlyzRwUXV4tg1DvFk1qagb46VBlxZIQj
5tuUtg06AsaXphoH24V7EPfaa1dodvzELqSlNx24sPqw8p/TLwuiNPdayOxefEk2YbTiMIRXdxQR
7OksKjg0S6vJumMi/Vz8EJaVymeEwT6ceWqztzbC5ApcOfslOFUwhRgaimx8o817vstcjZYdHF0G
sBGNVLgE4kzyJ2JP9b7H+PPlC2p7+axTroNEUSzxjzgfvCRscNAXm6ou/dfM42YTNsbMdk/lM/b2
hixwLgDsaDK72EDUt8dbp8oz3IBpPK2oAkF40G96mj+Vh1jFpQ8ZwXSSHy4dlYaNreW6s6WoW4HB
iVOutovZ0avHcaQqHxKnsAJqzYH9Ix6Fod32k+l2z1oxuWtc5mJzwA/kI2g1zOzQO21G/TNHnnGj
mJdNaIx234e1TuV5ayyUU25cYKbxIZ0MiIFOYRLWwTT1aMjeU1j76eYU3D+6DNdJHdK4Ha9C4eY+
Wrlu9AvtmwsXHkhAarVwkj/fxS5OWkhP6xWOqBlBhXNejnGgjjv0kkmOmisN9St1BjxvMQ7PW9ol
aRDSUqKOVYJxbfe8uKDwYLZ2CgYeaWU2idNp1ac1dRAfGfS8rJLrytHSQ+eOZvMvfRiy7jZrjNo7
tHC5q2hmK/nljNL9vhRNTpsmfcqD+XvicIOiMiioKrK9ZJVUN7lLN4PbxDZoSxv2oK5/pRwh19og
nqsdWd6IjSmpfcjYqRSeyRPMKV+s0pTiGGgkP/aGmL2NNTs4NKw2PlKpAcpOd2F6Y8fFWOxLEihp
ZAvDCsmFefTDgKN+Jflwuf/xm4jeMFaz4QA0O9vuAWHofVuU5ZE538/0e7Ftgd64ar1jl2A4iujL
wjlN7xBr1yVN+0t6cfAdYxhdODWrGtXb51PrcuMggltr1FT8VrTK2QUh6T2iGESjR4KIRQ8Dqotb
r8gNj0Sz59/oLuHz50/8MKCeBAwfFMAVm40WipLF2ZFcEDEUuapoOpD7dQoluKFfER0/9BwxIP0V
IzKXGQbOyi7adIhmNTIOGx/IGnKKMtGa4YuBEUPeEW0nEFFpDhAAbLbJV4yhXyVLmV5ZBxfLwKfK
TCESvySOTOLu02UAbZQynRqdozeBdlN55b34RT+3oYnR8gXvOq63EnHxoxxS70oJ1F7/8JPhom63
6rdQ9eDp5ag6ezgNhOiUElhHZo0v8xutM+q33tYruumMfkKLkt6zUur8ssZ8Ym6drBNOHE5zSzsb
D1sdNk6uotgaKbfpYUofkF9p78/VfV2Mefu0Mn/mPY7GArYGnbDMqAWL/DQ2w0SeGWa4lUa+Fqgl
h7WTZ/OLrmu2/zs32vyPncuMLk9mNuSRUVpzGpmU0b9mmLWmcAYu521j28N/SJuhPriT+lSZtPYa
ugALEYrzDDWPbTaO2LDNaMZm1nWZfDdV1R5HkSJRCAuEiZaKElo9PE2Wgdn3ymw831vZHtgaDIga
HiUH4HKnw0vhj4xso8vbqR0qB0VRzzIwFk/fI4lWzxhVaavlrH2VuHXdzY4qd9j7qoNe062K/brf
z3Zr3NpG6j8LOUJcd2kkFtJH7tr94+KX2jp/rXcPQjVi2bPNOAUPLbCPt7f45p2DXxTZPxU57sOM
Y2lbm3r1WOT/kcnFHrhqVxyKiqBWef7ZM8kcVGPcaeNt0cAsyKZ6iGLdlBH+/vFgEJOEmeUNV6b8
uuf874z3UUWjjiZBS3aMQ+csLVWLGve136iDtJfyq+PBEQxTagZ92Okk8q/MgPMd8ONp7EV0gicZ
jDb+dAJ4faDRolxXh5rGjKS/ZKaHCmZVvZmNKWWCBlCr/mPQvz5zTYwgaWDW0S/k9JmJOYxNQ9eY
A+p75xtUpnbZ1H6SywcbaRrtrrS2+Fr2BFpXHvy3oeU45JaGyGTVhJ0+GPZCQK97Qx2qvms33uhU
yw7Dd9aFiCi8aw0uLoaWHCzVVEhJSOJwnJytrdZFhSS58t6U9pRuptwV26AErUTv719tTZT/+Vr+
yDicTByeh92CB6KEWpuhnr6dKoMRx+jiHlqw2QX9lpo5UeiWV7n9F5xk9hh5anGXRzeb69s212r3
WNC0pP7SlC3X7WYxkh90SzEz4FyaBlett9CLCDyA2sZ0hfPdNwr9Z8OONm3NGdTTxh0r8VUKXGpb
DrwgOGS+NJ9AiIG6zCXAgKNsA3c8BFlRpq/BvADQ2sk+xqu9ZcLZ8e/s/yg7j93IjS0MPxEB5rAl
O6iVW9IEeUOMJhQzWczk09+PuptptqDGAIa9sD3VVaxwwh9Ebmk/IrrBXB4IbbfzEEi1a7OfNdUn
yO5SWBCQ88SSEaqVJRW8oojDNjDB1f5UUWWNblTU27Id1i+O+JaS7XaHBkDWRuKVJg5Y0PUyMMzJ
4j7nltVvB8LgbeEC3ApqaQCR1AenLyV4B0Mj/yki2OPFJAqAyk7f1y9O4qXl788/1gd7g6qgR+XI
I7xU1y6yimaSCaEFcJhKoc0vepRogMhy9fcw1nN3n02pfuGgn+19utmLaATlGwIaay1+78U9wZ6V
xYe01rJ74KNavQOoqP6nxG1cbj+f3jpkwFjl/90LA6VuwobVCc/LsqV8MAHwwZ7ToKRA1RBp/HHj
hpiagsOstkWDtJXvKfklTssHEwVftOh5IjxCir0KV6x4cMMcAjSHfAwBXujqtdAq444N0//8fJrr
4IRpLsRMF8w18QmakacnLsNUjlSttq94RwZf6mWCFQmOZsmFb/fBOC6QZjp2ADkB2K6mpHkN0s5l
7F4J1BLMb73aD9Z1Xptqd+mGPHtlkTJBagOOHmYFXCWrGzKOdYwtsOu5Aj8ePtCCHZ5U4SKjkRfV
jGltRsvMG/rsQitmtV/e4ZtsTQpBiByTx6+G1cjYu7ofjWOVeGKbpTh62obEwLQ2jOoK1nxW+GQz
zh+liMyrzz/iOiJ/H5yC6IIbhZaEEevpVzSRAkybJtSPmoeYFkRwLw1l0LhzXx8mtF+N56ZPhv3o
VAbWW4pV3HmQcjPMhS31RkSzO22F1Q4WJXSsE++Sph8e0rRw9c3nP3R1Z7z/To/uEbkoqEBKVqe/
UxOY+GD2rh3ryVG/6kWYJEHajF3AZZ0Vm9qt4+fPRzz/LBS36QAtj/QiUrUakSqcCuCh1o9YlM3i
oSum5kukK9m0GZ1ea+GLqdor8sGROBhOY379fPTlvfrrPWO+MEVpC/L3pb6+LpZNbW9UdAL0Y7eo
nzejZv10QqsPlALBOQULzw10VW/XZPTqG8WeL+yL8+WmnEtpmTx6UbB6t8z+q3nELE3w4rNxFBU2
NH1ZYYlp5foXDyFgLahcs50v3Jqrm+t9wvwN3SKSd6RvVhsRTcjOw2zePIbY84xB6pj9F6VMKD2Y
sdQfP1/d1Un//2A0XyFdscjkdae7Ces+VW+qwjq2ExXi+9FplT/IQ6BubBvqeIevXEQM1v47RwNd
bFfjLwcGnLueI0uaKDl77Ui3In1TFMAQAaUc59pEovIfc4b3OYKhXdSZNG9RoDqdo476xNCCfDvS
MSK6TUZFOdp9qD4gqglCL4LdtSmbbrzQdjwn17FnF9b+AvO3Ca1Xz58exXatl6F5rMTsYZRgArOu
u86pAis2xk1R5M2vBl0ZSOcKbrSzJbbwvfTXz7/wxz8Dd65F8Yv7XFt9YqVE+2hUHPPYG4qG9pmR
7mxUntEXE4Vyo7WRfW0nU/VzimL3HrBSCNE0vkRAWNd8lo8ABIPXUeOY2nSUTz8C3uhtKXlJ+QhN
Jw/ahMDPHtUMAfpGxCho9gCzHud0tAt4LinaLN4wzMuFEmVX8JLldOGx+eBgIw7He01vGCHRNQ3f
rM0iS+vUPMo8BRBWx9EO0W19mzheetuGVX3h3j4/1kjAEQUhXs6odGJOFyBKYPDguhs+zhKuAS47
efVNzcC1F9Qo6gt3yPmlSSTC+TKRnicuWb+kXphGSqVX6VEbq6J7aOtkNvZjM/Qbw1YizC/duHc2
RSTlq41v0HdP7RG2upCKnN8ttIXIRri8qfOdkdBbyoxKaU3lseya/I3f0wXJMBh1kJa5O+/DUOg3
aYizz+cb/uzDck+z2xfpTEpGsM5PF1rjUerFgKoD+Imx2NGR9eFSowvaVs2uouV9YZrn4yEeAWZ2
gZQDa11XWEtE/CegoeGxTMcoPLRGV7yYFSAzVJFE025Tc5z/rWcFgJ0hWdClBsINug6sC2T/kWJy
vWNjtVV3KD0r3svMwS24sopx2KuzbaYXlnVdSX4fdGFNk8uys87INZFNyyQrc/GUabrA3Qcbs/o7
gkzu/DI2o5ls6oYQ9VqXXnZHAQEq8eRhM7todOfjQbayltt+sCPlwsE62+tIF+EBQRIFVhaEySo8
8aLJquCTecfcabsvaY1RFtpOLvJCpPTmQy9TslV6m9mx6POC5NuJL1DMPtgBUNgBbKkQiGlOrH5B
r+WyNKZJPPXYb13rItZfwxJhTbetRRqkWiYuNUyXP/EkKGLOqGcsOrzAYVENPd3jY4gZADof3hEt
9Vm5KY0sP2SV63KaR4y+U3euzE0UQ+wJKBPQZvr8iJ3dZSYqASg6kOvAZ6Npezp8pvVA6RHWeorA
+iS7IXWyfVOlItpbtI8unK/zueJ8u8xzge9Y9NlPB+uNNi7CQaZPiaK0hwro9ctsSeM/SHrfPSTi
dqhqglFHcwhRns/nef52Lt8U4VDiMJBD5npso0R+10Ek9ClBA+crkr/mHr8v9dAOSv1qR1aJdB2g
hTZUQOcMRfxnRKTqwmH/4OAtWsBUy+CEL/qZq4CwsLHyQYTdORoNvqI1beG2fY5HoVgPNASQBkAw
neglhkK/WMWOSnhlKkU6+pockgKDpki/rQd9ni9s+/cc+nQXIugBtAAKxHt1frUNirbUi95NPaI4
nvYtdtuW3CC+5/R+VqsTxub4Dof4Rgu1u3HtJpYB7jnNNgJUJq5cfFqQ9kqGMAkQ6kgQmyvH/Bu+
Zq5xDYtHMamOTyjiJrQEdp3jjX8oRPePLYry8xPOgNUQ0JyS1TaCsPB24csv9dX13NCI8TTuV51n
bLXoSZLOmtP2nDDbVeptLAwnsNHmpZLktFDkY4H0v2ai2oDAzE026XA2nDq9ddT+khvF2Ttq2kv5
EMCgbaLWsK55dzw7jg1R+giMy6JJnBniq7C12tk26iB6P3ddIFvCrpPnzxfhg4F51KhQwX4jF1kX
HGx08cuQK+joWbWGRwvkje+0AtJ+j0Q4Vmvp3L9EIlLmC8fu/HohIlPpNdHxxb1+XaTiIsA5NxvF
U9taWo4eviYDgNJSw5F1TC4U2s8j08VxA91Wyhwkeeo6w3MrAEo9WuJPXZaJ3yBzmnTf9onRPgzK
4FnbCWmgxQTGBsiYg0ItnxFSU6qNoaXS2DSqVC6cq49uHdKV5Tl7BzKsEwdFiNaUvR09xUPhfKl4
ze+7UoWKpRlInCJ5Ln26h+Mhz80QmozSj6Duonb/+dd/VxVbHYF3RYyFVUuBbA0FBpaLVlMrvOOg
dEV1MGNldn0sGXRMgaAqzts8LnuU9OK0Rjyxd6zvwmoQO6zMLOmuxlIpwi+hMbWhr5gZjsSArCNQ
1NJ50LHNeoQXFeV+RhlLBuE0Fs8TfgpWgCO71d6jyDXFfmfm4m4WUfbb6Qg8KHYXxm3toeu6E6mR
xM+uGndRAHLDRabRQjqLDkKKpDTSx6F9rWl1trU6QJC7qFLiKQglaIu9VbbKvstcFNOtEMV9uLpq
6G0QvSnjn4kWSUrnHS47aTIZSdD07HvMRZoGI0pLayJ/wVOC2vGGRPWJb4tH4OH9dNtClBs2XalE
8lrVZtX4YViZOV03ralP2xFXLowzIrcEHxjL+QHDT+O/yis0GDtpEn/5/OO9Z3Xrj4f2NS8H8m3w
DFZRcN+VmaVLOzy2ZjH9mopBzvvIVWwbWFoXm0GJawOckQmKoJ83bt696TxlAot0L892adPWvV/3
sr03EWcVfu+W3U80KGUcpGHZVBcCiveey+rnLkAAjZyffIGffPrIx8UIk0N4yjGai7zfwNOEY1SK
cFIZ24qim17vM/kg2kZ19wrAqhpbnoFMpsnD3vQrVFFJqurB6KWvjJ1qbtnaHa2lJhH+PBja2xyq
7AMjU6sf2pCkz06uJuYWhU913GgtqmNb6Mf5g1Xh5b5VALowcJNDZUMwVJfs8j41+QeyLIdMsl5+
FfWT3LZAGC6d/yWiWS8GnF9yRICWy9t/uhgqBRncjbzwSCvbUH/w0GE14kNpjAQtqqkyvxc0x7AJ
HqZCvYf66117saqU19Cg1MEKwh6j1JKqz6Uc9jzQBbeBQxYYPa5mMoHTH2a3jlnak1E8pXTQ6wej
jubXBLJKfA/a2LqCzdNceIfPR6QaS9mNwJ4GLJyE0xGj0WirMvXyJ8hUuoqJD33XKXf62hfNRIup
vISr/WhAVIC47uhOUote/v1f9T7wUhT7w6Z6yu3BveIFxJBl6mgzV8CdtL3ahFVz9flZPX9mKaUD
peUd/6jynAkl92atq57QEW8s38QSvcmMWQu6vEgCo8sRW6xpbl0Y9jxvIr5Z2k5U/dAvX4cVOTwP
14qd4mnwZOjcx8gvl0HijfIXtkTQkGnBzx7SyUvnd8YZ2QYRpnd1d+Gx/2DBOfFkb7Rg0MbzVnuq
d/pYr4lgnpABw5qmAe7GfRi92iY861KW1YVw+oPxoLnSqkHXk97bOndpRzEoKDnVTyUmQfu8DP/z
CsBdcJKaPU6F0dPnH/eDx5yp0Ypl26A0eGaZWSA6NEyTIZ9C/Ai0XTJFMGlc1MhDgmRj2tXEG9GW
GEfTb3rqyTxKfZnFT9Cj2vRCqvzR3KH1cD2+A57e9TP+2twqMig4RfT1kwjDYS/0ubo1Us2YoXGW
D/jmggf+fPbv3e3Tq2wh+BFDcopR1lorctCxMhEv6MBhxib2mBCFrTcKZKN3NVcOtfSk7moXVwbB
0CpOQgANoZE+qMgEFj7x7tAGeiJddLLVQjHQdNccuOgoVmJFaKak2NIwsdYVhVoEajcDj+i4RiKI
Xp2B1neZ9ruoVqETDi6a0wAwy8Z69Ebnks/5B2d4QU7QcAdBzHFaQtq/VtYzE8UY7TZ7knWXvahR
Zu8gMUMISIzhuqrm9MC7d/h8cT9IDGmHLMwSQkUbjtvq0cyhVBd1ODtPJrKeT3xO0Az6aPwnh1rf
20qTfKOj3O4ir2OlhbCra6lpih6EIJlynAu16Z/PFl0iHXse3qxFO3NZpb9WYfLa2GmQgHwSsZZi
vzzhTJxjvTWCLnX12ypFyO5C5HC+pZdyMgwbGhigqs/4NXE1pEmfOk8ZxBUFgXX0W1mE6UucINUB
p7MeL4RW59kJIxp4Iy4Fv0Uf93SSA5YpAN8YMQ3n+TWKWzPI5jm2/VoW/fbzTwylgj/t5AAh3Ix+
0fL+cW0xz9PRQiuVBHmRxy3tzN2PyGyR94B+D6z4jTJMMzY7Aam1R7KyjXXc+oYUTWoRdcL8wsnO
vO/IySmN6nOi5HSD7KiCi0LYJNmVVdqZ+pvz1tho3iS9uylTwHQ/Wj3E99MKZ5BpCZ6+9RUkd3E9
qtgQghhtibeQUx8P6ojgwotoDWHeLzLMqV9ZMNdYCC3pjB8UqGBDXI96NRHn95Tvsg0AK2W6xp1D
v9NF3lhdgGKTivq+aXU6GeXk6V8UcjQegioaX8hx+xkTRBP/TSs3wh2uOHhBw+rsUl9JQueb0xv9
/RLQp1c12JSdNYxRu5EJld/NwHnMUP4BGekLRR2jKRjwLFS/wPlsVT8l5AyDaqjno6tIz9lmlte/
RSbmlhvXKtWHvB3UZ220tMn2rcLsw0OSlFV4a0fCBTQba9Yxd8OmQA0w075ZRdpMgMG18DEpRziM
OTT5elMarf6beNQyvhYcw/KmFBZerTDp5NscVfWPuqN8tu9UrbnhPCtoyCAbMftpWk7xS13ScDXw
Vf+OK6Q8xqaQU0AfKXzKUwpSiKumaZD3lOk2pcyaGyRVyySI5eg82Qj4fw3F0L+kThr+7FNPy3yq
70V+6HUhvleg835TmtTCLRrWUjxDp5+NIE/JA/wMDQcjwLGnze4Low+H+0QdyjdUb8iiJi2h/CsN
L0L9P8N7BC0PHReuiXphtYm9Rm0Rmi+atxmuiHsTaVEi8atzMSHCP8yLdiSJwrxz57D1juAQMARQ
1Ny+cfVp+EK5s0x20LGLG8I01wtqG8MOXoUIJZYpnuTRnou23cJQEq2fJHaFqT2xufPkYDnm+CrC
Nv9ZjlP+6Cp9SO+ZVLSZp97ttjMA+mtQzrnum4PaDc+TC1tuM89Y1m/rMJW/qxA9TMI9dZiDMnS6
7EtH91DHLqFEAt/sG815wac7fBtM0ttnOLljf+OqqSIDp+rCaB/luNZSkJn6ehPKcpqDCqan2UIs
sFq2Od22H3VLOyRoaB7m2wSTyOV4CeyA47jVxk1Hux1rvTHSyMW8ChXseAEoBokqURu39V773hd4
HrxqlTT1B4FqdfdssPzfqeCU/ZsZObhp+rgQ6OUhEtlwq/ZaXf4nBmC6R1qxM0JVQ41tIi7jjfOz
a0Qy/Gmi2LTvGzQw512OwsHkV7bbXpdq7I3+Qtww+ESolVpp4z1UZlhbN6mo1RHuSg/Zbqox3g6G
aSBr2oR4htwDy7Lya/7DbNtiszHaAeqKlCczYqVF9JlY4coNyTi/5lYaYRuoVu0hm+VArNm20+xn
oB9V3xL57Gym2ZTOEzp6ouT7po27UXK16YO2lsNDPc+zdiD9UfZ2n1jeHuYpmLRW2Di4xN0U97vC
a/FH1GU2IUCMpoU42DMotJferLz6nvmG5ZcEeibZZFajjadJ3X6EGSG0rZm3+e9WwULmwlN5FjDw
agPjWEANtN1pgp/e6wblkgov6glgjW4dQ8RHU1giIWpwPaSGa3OGnrUPszC9BGg4e75oVIH3RTOM
cBvA7/Lv/3qjAaEJtyfBe7KzQvmVluKlpWQRb3RswJoL4d/Z42whcE6aSPdvyd/WnomqiQcTFBUX
iYq+3JXVnL9FpDbSDyfLetLberoQ4J5H2zQkLFruzAzSPCCK09nNVJaQDNOxlEHleYs4qHofj2Xx
C3aIdq/VzXit2o2x12arnwIUqELpj735/fNXe51Z0eQGskLtklud0vgZnJouZw5rKH/WJ6PUfaOi
C6Z1ZfymlFmyq9WEVGrGu27ELGVAwbHOu39uScFmwE+I2jX8Mu+MUZeXgD9xEsue4eTKcKcm+vhb
yTq6FGnNw3uND6l+IZ88L6RaaAsSkDJjElryndO1x4cObS1uiafGiEs/s7B7SRwp7mQjiQ28Sqvu
B3zF3c3UZM1bVYaFT7l7AlVmUuz917iQ87XIrZPrEIxCtDv9MUilUTHUi/HJHZDLnBKtDdA1aBFw
sFrn6LXKJZb5B+eKHiD5HVghUAVrnC+IaWfOOmN6sqoMFrSMrKvcSIevU1uGl6j568tj2WA0+CmH
LEqScPNPJ2cnrhIKV5TPnVXrYuMZrYd+pMSQ03OS9jbq6vqRBmT++/N97fLH/h2LMqypwROgqU+U
D1vzdNhoqNCDq/Xq2YUqFj6ERcF+4iA232YjEvtK9KXY5AX51p2BkdC3z0dfL/Ay+mJGwcEG/kbP
93R0oruwr5BffKYIhEp8XpTOEeGx/mA3PTY1nw+2vrnw7KPEBXSUiByJeGMV5Dtzmhg2BKhnfWjV
ESMnCPngFnEZpY+mv5miiqILQ56102jlk5ZjGAgJFqH8dQ0UlOWAWoAnX3LFQPTZXyS5DDyQCgct
olTm4gp05KB9LdWRWJ14fvY2AGaMt1LotD5rV2hTgFqWg25OpKLIJcbETXZgbfVbywhtHlhDKE0Q
5QjEkWH33g71K6T4SwPb51+qIsZvE8jy1wztOfv58wU937JMDrEbEqcFd7zmM3gWf6TuFu1Lh9vj
nwWreFuTH7yk7TgFytjYN/E8JF8/H/QM1MmAdJAWvjrVHiQplh3912OXd8KtZrcoX3AeRxwpr1G3
CjonFjfC6hzrEOHjvcGeMoecPdWWc+1qFbZPjVIbexS3+woCcDdVe9LZ8cqbiHKu9Elpx6fPf+fy
2J8erEUblYuK6BZZxHWxPrYAxKSy0Z+nuqhQSqZW0u4NSGIXLsXzI8Q4HstKDk6pcS2Fq7WloN5s
6M+9bJJpV8zOLwvEWRxovUqT498nxWXIfEhhObzr85qnldmgrPasFAquVakoooODX9Z04d35aFJ/
j7PKkIGwJ9mgYq5BLiBdqCrgEHzUUaZwQ9cHINnn0/poOLStVQNIIcycdXMO2yanGt3ZeI7pfhOy
VfGNZcXZTzVKi0u10fN9QeEbZPly7zLkGn4QJ0XrRLFOphGmw+ugVKHt91Q1v/zrlKjqLySc5XzC
RVg9J1KqSLvSQ34Ro9Twg+3amWeTXlsQJ7X+9vlgZ4/IIsOyaP3Q2FUJUVY3q40kqebiwPhilGlX
b6K88N5I/FAkdztzugUlFr9YcVL9mSFjDRcOwNkttAwOABEeMV1f3uvT+wCwgDGn1CNeyJrwDPTg
Uhvw+1zPT0KRhfu2SouDFtrz4d8njbgAETBguIXyejoufBgYibBMX6K2Dmnl4PmzLZxOvMxYKL+U
KPlSm+hUO/ZNS9r//JgBYKCMAmIMqTswt6vRHVzuFKOSsKkSiqXGkMJdGwvlh9nI6tBFzaWa3NkR
WcYjtGbTAu5F5eh0tmA7wygHVviCtLKrXEeDlle7sQsz0DNIYnibzxf37JQgKLZArxbdKpw11iJf
uo0EJ6EXHqC1aHMqJ7n5y5urSyZcZ+rSNOMXtN0SWMKRNNYhpWlGGe9sPr24MeWR/zAFN9DZla7A
567uuzs7o5J2pXe2F24NGlfUWAdbSrkvLG+6zpzYyvzMHpr5KoytFhlWq0ICBc/dZojIeqd6vpa2
zOoX142qq1JVaw17MaXLg7SfcVlF3Yas3m8LMvp2DzcfFQHs6Wws7+vkRxQ36DN8vrJnHxIVVV4M
h4h+AUmseyU1kZzTojrwMtuKAxpjdL5rOE/upd1dkuE4HwpKP+VUbIsg9yPjfbpnhlkXEPGi+gVl
7fYlilJPD4a4ecLbz+p2n0/rPNJ6F6iHlITzCbnRu5LEX2EBeNuY1FGvX7qFirYPxya7cgbTMwI0
Ttr6j6e2SbPgW2ZrHxld9Qzif6ZuPo8UO7SwyVF5KOY5KjZq4yjHSc2lHjiyGQEN9MLEdtAU889E
uHQiGrvT/1hEa1f0DqZqp7SLaWeiRI18kPBr8gt4lrP7dbG7QAZnIUwQJq+1VDjidRrbefeiOU2P
nh9mKejZV93jqNflt0l3qq2JK/Y+oep8YbucBc3L14NFzEmkQn4WoWteLkWIHeNLFVHLQ0qwonGO
1azZBXWsymafR2K+ZMBwdqUvp5HmIcQhDihAqdON00mCSgfG8osmtW7cI7VVgEmpEtwWCNeG+wJz
mV3WpP/8lDAu7UOEFYgGIOOsNmxdWyKOjbp/0Q08xX2+qnodGfPBhZ/z2pMfY4ts65cqKmfHZIkO
YX/RrlUdIrhVsNNHY520yBq9FB01TSy9gHH4Xq9k+S4cnKzafn5SznJ6epYO4BHk8Xg8uNZXswRr
BKqtmKIvE1j1m1jSitaiIbml0ncX1+XeNmPtYdE4vadQZ111TPle1kNzYWetps3ThcQVrxd9LuDO
VMxOPzIiKZFlVbTAnZywYudMJKm73gibu15BsPDp81l/NJpJPwl3JgIUQACnoyFEmKNxHCq4X7lJ
CwkGTCuIrDq6n/Luv38di8Y/PiU2EPL3nPN0LEdaMsPf1kNwWW1+DmMebjvEzzHGcSb18V/HwsGS
JVxICIy4TmpzkSmucIbo2g0tpH770UI/HF3letNWLkiuz0db3QZ8M+ifBD1wrDkhQBRPZ7YIJ9qo
ooeHKvPMq8ybmkc1meQGnyF3o+t5c8Fq4oPxeK6AI1NxeM/6TscrFK7hxIzsA9Jzve/CW7/q1RKd
mlbW3j7B8PtSRPDxiHT1yagAqVirGWo6lO65m61DIa2vsSu1R57s5hrG6RDU1tDvP1/QZZP/lSUu
C0pNEyQywgILp2M1XNqKDj0z7DtS0CAbpIpMX7HUcmt0qeaHqjJdxXk7g53ysn3oGfnu8+HXd8H7
+FzrLC98GSprqzAyt9FqU9rMPeDBG71GrsxuRDGqr5QS8le3V1o6ip6eBoZVuLe5qU77EGDpdT6b
6oWfsnrj/v9L6L5Sh7IX/Uz99FNbBk3lkRr2oUCdeWN18/QTNQ1nVyOH+ECpLwWdhaDwVYqq6+/P
V+H8boCAi0g6T44HBGqtpTbTlmgI5OyDAiH8Gswf7uJRHj87pbzEK16+5/p7857y1dXls7urayiH
xUNixFBVYVa7oYvLDY8dlre4eOztCZz/51NbvaTvqwo/jnUFM0iasEz9r6gI2bXaSieN7axNpkEJ
M2luXOxKA61R60090RUOWNX6wrDn06TriyMflYcFV7bm6wDFQfAkHM2DE0fRd5pVuW/P3bgbjUYN
0MvULqQL59NEjoGYFgIFUS0V5tNpejOtLkUMxqHPTHyth1jfeGbUPoVhEVq+JA98VDqd9tLnq3u+
cRiWZJ6eADMFM386rChCdbl1Ta7DPt5rQloHtyESxPHQPn4+1EczBOXjUlLi9bLXx4PUNmz6NjcP
k6zVPw0dy29hQkkIk3t7Hn2Kc/MdzqPl+K8rSzmEBBsxSsKwxejodIpoLMoQ/X/vYIOjupM6mkFB
oXjWbZtP2q0CBDaoXTu++ny2Z/tnGZWkbIGyQXZbz9YBNdTkXe9CgzKdR+G0KCTp0KN+mCYSUn6e
mu6FEc8+JRoQKpuVcbl/uPhP5zliSRy6o24dEmfScUkp8ugqntTQj7JKLS8MRoGOP+70HkAd8a/P
uYr56OXoOL40CGfaxvCUWxBCDlVtIwID8Wjw/LH2Us8HCl5b98B6K/XNyaMGxpXhtAe16McQrffY
QpSg1wcEPkBZ2HWgz1RNkcwndfabIsmnbW619ZNT6OUPt7LMV5EseGZDndQXHvCxCXTkhxXYz2Kg
3yqssntUjTzMt3Mf5vKbjibadDvkSu0+9iXKtlsn8irrypxkUW8mMwz174D64z4wXfbm9ayXTrYz
+k4tN31dzf1XoH+68cwDp2G2kuMD4asgiHK/SLPwSwkgDGvQArefbalp4mtRaorY6Hnc3VdGUZCX
MeH7Pra16hHwt3NQknGkAxzbmbONe1M+ZwRgPxw9d55bM5wxxjM85WqohfFHxwDlTbX6Rglg8hUl
gHUlTvwqQ3vSbzFyP/AzTZBUVZfKLUKycXctuiZ6HOZct+9dO0eVoYYC/+DEqniCwpK+FgSMSKWw
fL5j1t51ElptFBg4C5QBAoVu/kXTCsDXQzqY3xEMrSlaatost2IKW2PvdgXd9XxUftbSzPTtoEhL
28wGEgM+/193gxS4i2RnXns+OLesuomdyQszP0qN/s7pPUATCUqB9p0b0g8PKJMqWELZkW7fRcnA
ss7o/D93shbhPu/T6K7Gibn2VbcafqbCwncWyEuHQopQfiaOhmML2K/sVWQJqksgCGqpHpWsQlbZ
yvIseyQpNJW31JDzdZML13sbvDRPdmOky3zT9wrg0kFWo3etVI16S20QlEIzTRIgWjuOiOJY0Dwe
CgdLGT/Xq8zcaXbJC1urWrm3IkBnD1DwQQL2sgeFDuZJpPsB1eIxiF0Rqz8rrU+qO9VBzH8r6erY
fxovFlFg4YnVPZR5a8xbYeTWH8RPUbrj3qhvnQYtWnosbaNZD6E1gpNz7blMdw6yYBvUWcLuq5rV
46QFZmuYt61D+7jzqazLAXuWaVR+59KbjyYWS/MPOgrlVGzzsMvfUIlI2ld9CpUf1dByeiQcGmDL
VTiVGYY77YyGDXa71JBFWXdlSxcmUsWzjAyn2KTK1Gc3zlSUeMmntjql3NpxqgYtaJXGp9acKs+c
RqCcmV721wPEFsTao6Z2fqatrjjU9nun3uEN1U6ezwMefUsThcJ4CkhvaWW11k8Vd295lbUDQmP4
fIHXg7z23Nr9bFyNiJ8+As7UnGu7USoZlPGU/a5lLE36JZVUtlixyp7f1mTtN0QOh/Ya4+T8yknb
CHWwySrdG1GWg7wqZg32Ow/iUPkVatfTTdZJs/lFPSxufvWKWVWPUVrRiglwPeirK7e1Sisw864+
FLg5UD+b+mHykW9GRVrxBhWltFaxqlvqAmb2kA5jBp/aMKZf6Nd64yaLubYRpJxiBQg/QtFbVlZv
HmkJm+4G2TztW10PxWNsKba7E7U7lv6kl1aMV1yacDCauXsubJxYEcMsvdqPqqYTd81iw4QYUIuY
ogb0XaehTqEDIIzq3NGMBa5s92XsHRJkBr4UyE/b/uAI/gPPGBq/c2wBDq1kq+xQ8M6uaxPnPcgN
tn6TK4sBQl60GcAgmk/pNgu7MdlMrVS/evms1JsBYyV0x+Kxo4joxPnBNWrsI1tc06ixzDNSzDhF
6uZeYhJg3kop7P+KfHQfkIehO9qYXQfuJjP7ZOv0rMNbPSSjoH/RiT4Y+3JE+RWxSuTb7TE0/Jpq
lthVVt0JvCbreAgEoCYM8Uj+fyu0wP8MmfDeRqCJL3ZtSCtYctwShJM3/uq7hNvHQPnyJmlF9DTb
JfLxvTdwcWRR5H1VlN7IDnqkJnKPptN8SNim9NrCMvw2ikyCgXa7+L8xddQ7R0JA2Shz1d1FeuqK
IJqnrt+6nTIePK8pv2cK4GN/mPTKAVettHDjPONPregNYp12I+U2zCtKUN3oxL/wGSmopJZO6S0e
mxmXEIL0SoQUgTnvZgBa3h4/ZLRN2rpXtAAqCR9pbtr0IYrw0ESQRp+OOr4qETgxq8sevCgdv4KB
zI5JHMbzTvFsWT6YiVTMo2EqNA19guawOYwIq/9pp8X1qjZSmR6zcbZupnbAelZRpuK/KmzHVzWS
VrqDWu3pO+Rp69toaeZhydua982U2po/dDZMuH4pQO2lNtu3TgGo13eAubxk1IB/o8ynycM4OwMi
WrLhq5jI35N8a24WdOg95IGBv1S2k6UgUw7bqgC8FaLhfWX0LK6fIgx9p4fSNHlwzPyutwb7yxBW
KvRSaXnXNMaFtbEbM8kPdSiH5mCQ/bVb/BW7/1F2Xrt1K9kW/SICzOGV5M6SJQdZtl8IB7mYUzEU
+fVn0E/WliHh9O0GLrobTW2GqlVrzTmmvuubQCOcKR+RJpa57G6sbCox/btZKuOsIT8xciRTytDN
Bme+dQhZuZs5+XZxrtdSp6VabYI5y81uykAEau83tWvd2HgRf+V9gooxhedNnMBcDXkIqkJ+8Cvb
QwHrZ2W+4/A/Po1+1X4dLNhfOzq3w5FTrc64p6JpGSapU7yvsqQdEZjr5RQaWjHibQh4WAfsDuMH
VHDES1ECGndL03rUWQQUfw0K01vv6tL2UaDm5O6FBueWOlSSEoYdp27gvxLco4V2YQwey1Bg/PTs
rJ5h78/D7aD5/XdN6HNxY+mzfDIqekrh2pAI8FGvSnxKU1/7j5YjOxkZczU95ZqhitNIEGJ9NI02
ERf+G1YQtZpMvVCa6XjnK8wSFz+V8y9vEvgkU7dzhs9GMxTtTshep/VaVpZxxLu65TWtC8zLzDYG
85Ct/vDBScc84wdyLoyllfg+MYdJn9BDMdt3y9iiGU/7wsjDgTrYeoImMWQHfzWTIu5ad9oFjUTm
06CjfJrYT4Z94ysI47NQKDydYnaBbQpPfAlsifqP8YaZx7zPUxA5wrX90MT+l55UUy35QdP9xQv7
Ue+yy2gstU0D1UrqY1nM6Q7JupMcSk9an7O0W5vdQG4QwWrjQl0WBOvyEfKz6g6Zoozcka7q0nii
TgMnpynHO1ZBUHzQMm229gIlpB+1q+ff58JAM1Eji79tA6sRZ2l0yKetxbCL41gI/ykNanxyMPUn
d1+pOm+iKk2Tjv3VN/u4aEeeetCk9XDGN4VzzcHZkT52SIR6vJIjjqEacWPsLhR4qPPRdRxLcBFU
7a1rVLcJSOjk0LUJMYFZk2T5qQCLwYc44/8I6TxCb66XDMEYiPm0+eDajjGfU156BMx1l3zy1lTr
Q1MTxgiDOmh+kXpUYB5xKAUdj93mPJvQoMe55AMoiiS76CVuD9I0abVirdXHcicDgbdCohpeETqv
lHRlB2g9tEmKJk3UG3npYzdTk7691HlFZ1+IXW37qY4PvfGMe/xLhcSPVmVdqAcDWKzFSYtLoVbl
x2qVxZ3bmE1/qSpziCU4rYo0m2bg+5XtqoZPzjAGMmbsxV/grU71UFekbn7SWyOZIwxnAx+AiTVx
P/daQ5qyJVPjxOl+NIpQNe2g7kxcPcXJdJYqCGUD+YAFPG33Ypj6WYRo7JF/bNBHqmzPhCMPXiaR
j43fq55Ohz+J2JjKvNmXhCoHO9mN2vuC5rr1zU/5Xw5bTEpJhHHT1eIWdJ52P7S2QWnAytXGft9y
2W40q+YWEK6kTKlK7UPXrPMnvw9KJALdOBQgZAEyav3A+u1TnAJ30oa6uWG2ZBYn255QwhtBw5Nr
jHkZ38F39IIIEUA739qyopyh0Zhr91TWlF6O6GrvIykz2les1FbybZ27/t0AOH44aBJs2hu2xH91
FZgt0YeiicwJ+KqB4RT0YsZB2Cd0w+d1QohlIpSNklGz93q1/N6Msoc3jvbb/+b10Rc0fwDCGhQq
vovnJ+0ZDEpH2J51YkLh5TcWXkwrrijgIVPnas62yF1ido2078xzkrIMhe08mcfC0XpzT54VTF6X
muQBTYhId4Il3Avp52a/mDLwFFxDpDd6j2AuBtvhfrKD0a5vIOIbP2mw1XtzSZf01nMKHt7A5FOL
x2kEUCU1DpsfWi/PzIup5koBWACOvlvscuJmyCKPSr2p7/x5YlEMNTLi1LeixeYQNqtv/2bYktgn
o0r9Bx3E3nLTdMp5dAdQHWHNFvIbJxqHwMBNtGw/2KtWcvrykZrwjXaEqme9Dzu4mIdybzclDqoB
bpJ/IJuxHc6ZR97dCZyTPuxpD62XxZ3Nem+QBmjs0sUtHpbAH9OHVkuWKuZICCDRHvFTszsMyRsz
h63n8+wJAsbBE4TqgQEHrZKrt4aempxB5qVnLajtD7O01puiykxG42upaFML7ycKyf6QqvHT6y/P
yy4Njhn0R3Sk0OkgOXn+7ghO9mSbNfk5GNyz71XJEwz/TfI2Z2/Zl1+0oEDY4nnaNGZIEexrXRUJ
RkrH/+GeVMbYbxn49gDKLlHbVxgGkvKNe/qPTjzXo3vJUAyFL1rQ5z+NUX3LLCBxTm4bZEczW/N7
bZ3J1i57d/ls9qQwebwoFzMbyRWdEo8acJxa+6zj4X96/Ta/eMDoaYiy4CGDx0frdTUVoCw0g6FG
S0ci5HTs29HEvUBQGgpSRIkVq/43OZo/8jRJvPj/XxoeBs8XIoSD1vz5bTBa0TAu1N2TJba6juPL
nlKh3wfMSShVk3r84nGbLl6hTfvXL/2vR8AYAFIyATwIRf/k5PzVLLdsdB+Vt7gnRiLQ8urO8kKW
hmQjEGhjRF+ELOOZ9ooRGgOA7RBGIzjcgV3zHbzjUr2xOv/jFQQGyf9trEZGildvu2V57SRgx5yW
dZKHdq6DLtaUpp9HVbYZnbRcvWVO+8eT3/iTwK/QWdPYvhrKygBif9HMzgkeuBkDYhCH2QESjJck
PZvGog6yJ0TKWu3qw+t3/x9bEbo45Jx825bNev38wUtDEU6gmFQEw+Dvy0Tk3+m8TgStB9ppJJl0
i8lYq///ujF5Z/S+fXp8dNv9+PuRm1Uitv4ZUSaQFL6XZWCl+8nErDab3tzEtFNEZGPngkK8rMFb
Cpl/3e5t8sQ/DMC915dfNLUOHuDRU1Bg+qthr118tcz33Tx4dSTTPvkpskYea6r46o2N+GULGkwU
wg5EMWj20AI9/+k1dr+SBgez1ZFOQ5h3LEoRB3XSVQM513mYo/eOlMmJyc0m9xaedPm/5yd8yZgL
GFtjFg+u17xmnKxApr5zAlFootbtxAm50E3h1esbCpqX3/YGeyLrAHIrEFrzmpgovRlS5Mq6MtLT
nfZWDb+YHdKncValdtndTFWJXacnks3bB12Rd+8Deu3pHtW4fzNPxvTWaO5FZCBRkAExljhrN10N
i/7zB+CCvjVInvRPads5B7OniA9tqv6DWwbrRaFoyslYVuu9V3ZDeRl1Ugoudo294lKBtYjhWNOx
KIys32mVRD7/Pz9Ihvy8lCz/rIfo5a9GlYEv2YL9MT+X7UQ/1s2xXXMWiA3hmU+r3ewmMGX9Gxd9
8UFwUcaGeH1QaaBdvVr+V2lL5g9FcXYqQ0vD3hXmu94ruksqRLmeZJkZIz2UJU+PQscp+H+XAy7P
+AfemEGQKcEYzx+Jo3cme65NXtWM53WokY6HksEb7aXS6I45nkpkI5gWcNq508fXb/jL347v+08x
DiUE7e5VYcyTn82VSfQpET0RNGYLJ8mEgxYJKeYzJsjm1LvD3EWdPuq/X7/2i1RVNj3Yc7DVqLwR
Pl2vBhbHoqWtluykk034QKJ3Xx90Y1CcvHLG1cgZg/ZG1R0aE5lWQ/J5Nkk3idtxqiwaCaQ3x/bQ
TLWIVsIZy++Gr1rzQnqU0A9F1VtHdyzUl9f/6Bf747ZbbKop5nabJejqA2rrWaP3Z7eUTDh4aVJ8
Wchd2ZtO/2tSgf1W7uPL4pPLOdwfTi/861o3ZUyK8WzntqdSALm3aaz+HuBb7IfakPkbA/QXu+H2
05gkbZSJjfl59dP0hsw51SDlFTaCyWJEs4VN0nLJfzRUlu1mf9I/ZdkyvVFyvFwnuaOoiRi8IhNl
xb/aFTbSAivjZJz6oJrUma6quRuserrNKL2+dinH1h7gPgbpoKySMG80+dQ3Ew1ntA3iDfnPizuO
2w99GCwTuv7AKq/uQrtoNFqGzjoZIGoecb/Od7YlrOBUBfZU/z/3pg6CDmEzLxPWRrSq17+cYI7Z
qRukODS3UDoSxd0bx4wXzz9pJpIFojp6zOULltPyDazwixfZZ5UF14x9E28Sf8HzZWfD6GY1h9zT
6qrSDE2+nVurZjbVmNOd23q3r383L28rl0OyYBBHzBHuus4VZAEremrTqcf0HbfDkt9jYMwPai7f
qq9evMf8MsbpiFZRSiDkuqonHRuPe7bW08nM9PxQ2Wayy4GNRZWg1Uksj/muMsTwv5/kpnBknr/d
T0yq2x/1V1GHFMQbECRPp2CsZz9Oa7ecoqnEDBUyuLTLo1i77invKlWeXr+zL5Zw1OqsnqANNwUp
tc3zK7d0azzgiesJCVnyaK/CfE+71nR2VjLp8rxkHgltBHMB7IAFBdvh9cu/vNt/dFwcj8Hkghe8
2r7Gquo1Tif2iezDAIO97qVhaZfNeZgLc1fI6qkzoMu9ftGXbxNax40IQ/XsUMZdrRiZKrR8YS89
NVlbnEvDmayIuDuvjzT6S8nx9au9+FQIOMegA3t7M5y9sGTOQcpAwPD6S9u1cwWxoWWCJUTK/NCt
5yc6u9zh/31JjL+bQg/lLKrZq9cpq8l48st5uCDRM5h0ziWztzKnQEDXrsS5Fd3wxq/c7tmzDktA
twjCDt6EzVJ+XRoSS1InvEjjRSfd3DikAxjcUzswMHx6/be9yBGlWYRgigUPNwkXvK7yekb/bp7j
+ofI07SnTJNuHWW0brNfQir3o+9ItQTRSmMOgAe2mq867291yzwlv2dKO2c/m9qb3ZCQce8tPfbL
h+1taz+nM86kRNtbzz8n2A9w2sSoX9qK5mRoYoAOTXQE730i0Y6VXN5owrz4fNHYo3LamPkG4pxr
bhXJiAByVcDwtlTKO0tvtd+R4vZbGUZ6EIlrjO/zztKP+TTnh9cfxIuvKCDXHvMUZ9E/Mv/tP/9r
zUKA7QwVgWcXUi0ndwwry0Km7KjErW7IM0vfqLNfvmDbT0VUS4MLYdf1aXsdLDLqkrq5WH7T2581
r9HLfVViX3njTX55SzlZW+QkMWvDuH6NC8AkxVzW1dpLSUWTLTvQb9PGmR6Lx8pZfHXSEF71cJ61
avrpJnbz9fX7en19YiQ2YAEmOARlqJe3V+yv+zplQu/ZCtMLbN3qq1WYNoGODkh4cyN2JH2Tf8f3
vB5sbSpF/Pq1r5fjP9feugvsf5u58OoEVahOI3yEazfsrmHWA5FkBMJE0WvXL8Nc1Z9V2qvH1y96
/c1sF+UN5lCJnJhjxNWOy8ee+0vZZ5cs4bMPMzRNH+y5IwVqUGR65szXxRsL5DWhgX12gwSQ0YqJ
gY33GreK5NEkYWXNL6SnpjswP8kJuPNwb3nZELvKLY/w8NtoJKvZiPoBwZqHo+qNu/2PJ731EhDD
k4jJm321WOToWjrJtOqCb916DJjT3WnAhy/+ZCNQc5JcnQNPm2MHAssbX9OfjfXv9Xq7ARxEEINS
7GBaudr3JQoeA1BZfkmZJpJtwAQYg7lgmBXWJPs89CV6LmZvPfm7a7uuJ/yKWhIVQmNwPswTYVm9
uezHBXUVqn0rBsPkHlsE2xdGCfn3SaZvIrj/tFKv/mhc/3wUvJpUK9dn7bHmwOn29Xru5yB/5yrQ
uLE2I10NoehBQ8qGGmgzYYd5hKylVPd5LsRvOVpbwEFegLHt2VA+1WYnn5B1zQ+WykR51HLT1ULT
ZbO4CVAtZl/xs5RqnwRNltxUliDcfmLYfIPephKf085On1SmF8HOq935MyDsadoni9kfF8a5qL5b
of1O20QZUCesJF2Y1ORtd8eAYrzBi9ivdUj3rs5jKcdRflqY0Rd71XUtuE+4Dbp5wGBgGzwJ3am+
V01n7FhVtfRbt3aLfNeYwdjxViKFicijte5HBdnkoRkcIUNtMUYx7CpLOvrRturmKQVyfGek6/it
VoZbk2JmTg+C8RPEozVTv4fZaDUUnX3RnQrX4qQYsORNoW0P2UXrEsfejaU375vEodO0ksC0N63U
T85B0BOWqkqDoAeENVP5qUH0kt/1xqDPRwssxDscOpsswRsBUczOOoDebZj0RKCxPG2X9V1R3fZl
kZxseIMqDHK3G98vbqeMyGiYaFMNIocDLialiDuPVHcg2PQD4kyv5od5SKr6DvOPaKKmXgl71P3J
vSzYV5PIGUeawkG2Dqeilc0QLg2cpIFo1ymEieR/w/pKtqxpdqqIcyaeYyzIqP0KfNPWw3weAGk5
Xqp+jIDPxzBDOvbkz5Ap3k2FRbj9UJrmh2BcevGuJrJzuW1ZJ/BiT13lRcWq0KlUy2Bd3Bweagg4
r5e7jBnBN5yZ8v2crsWWYewt8rCKzEsjZvgpgKPRCvbeDHDvYCQ2rwjS+wU4ky+LPeN/qGfgaE0z
IpDZ1/edtfbVca46XeyobEiJM+pu+DUtovup662T7yZm8uW97SVtcbP6iW0ctMnpjNsg6Sz6MqPr
f15HZ21PwYTUxfGceXyfraVl3NBFLH96Kh31ENgEk5NDPrWSd40D4UdfEED5NHZKtJd2CAY0gaNV
fUPe4YvfqB7S4r0zV5767TDpK3Y1XsEEFhkhxkdLdC3R0WNRI1CgO3WYOXlwSlXWcj9aeZXtbKsT
w2kJlIBNJVZUohXfQBuDvpUyThJFjJtsWCVPyp5os6M60I0PfLia9TFRJfINb0oB4pfWbP9kHDuX
sZg2xVOR1bYZrmM5DA8IocxHP2XZu5dzPuxkU+rGpywd0ZolBozieEGF7H7Jl2TmKE0AkxuQqrDa
vwyXm0Rcsa33kVes1fuNu/dQlSIt4jHVnQdacap4ABWslw+17SkZlnQ+5akRGajNSWhlr0GYbmYD
xwxauCku5jWov7Ncy+/MCddvtZHrv3TCBDKSv5HefBtkAWpX76V/gAEcGHFhJd10SIw5GZEmEAkb
KwcFNqaFif+iHQyiPxuSXkwIUEn/AKh7aw+qwbmZ9QrbGlldYPLJf0nqS9eTOBzZkyDbd5WWEeWe
jqsXd+d4p2RHa7vT+7X6qjFJQQhKkiHfhzN1Q8T30Lc3zFCTcad3JGJFunLpvZlDmp7J02M3sdgY
vuPvbUWICt8dQshiwcUYbdXv1mb2nH1St06D7Hgu1K7J1+SLzJa5j2hsyoaxVdB8mbCsdhFg2v7L
ErR8tAnn2UcrE8HXfAQjdeuZBFvrKfy+s9YnySFobE2PJiHH6kjHCOBRWNLEPbermRUHFKZUN1VL
GIyKcpIFkHxCU/9gpPVinxtST9OTCXT31Dnr2LxvGWG3ZgizLjVipJTZbWAX43Ie2djPGt12IwaA
Wbu7TRP/OSjRY8aUakDEEmnMGityY31NK8g4hzZADX3gxJZ7sY84RY9StcWDuIaEpRMuaDoASAdT
3XwMKra3Rzsrzfq+HaUnz4SqIRPKW7Ot8OwuvXZs0lY8JdIxsAWzbk/2bqgMW8UAS5EfL0ghCctk
Du9/CYQZPJJOm62RvlSVR2w6sIwYGa5LjLxAQH9Czu7Pxyy1SYVCpj2gn8pHej93yzAkzTuZu9N8
ofW1oqGuUGYgx2qyWg5fZz1ts9MMxuCm9IOiuKmmXp0r8KP6hylQ9pnzEjQ/YsO0MV7coTWopqfu
ZBnA3WPO92Z1aqdpyKOZiNIgdji3fFTknT3YoB3tY98sXvqYUJLO95uY7CsLSPNjsFLtdsX8Wp7T
BRf1F4cux7xLoQXqcPq1yoh94HTFJ9RbRncefcB4Hclx2U7PHWF85+igAQQ1u+Zmc8WccLiTuFmV
bgM1z5Wt6aABwncq8UBma3tQY7u2fMnKLoabFdSd924d6rl/Gt3Ue0rLpmn2dMHs4ajDjvsFTBY9
MGAOF5VBYueMgg0GwE286SgQNXGyOKxO1fc/6JTObez6pf0UNPwpUbDA3dujETfsWLnCMX62qWvU
N8EKIhndPaLs8hGuX5ufyJE00t/JmJg2JMmkflQltrejyIAQRH5ZTUcgmLZ/srTM+Vwa9CbHXbXo
9AToAKcXz1mUs+vrXrOOi+Z1NmZ32ywvRNzP3zMvm4Y4dzRdu6QdWIGLPXqliAjKsr2bZPL1A8gK
DmFNDbT3QVd6cFgY6wDd0okj2kP6aOofgnVCRHXTEfXleTAZIoWmxD2U7KfGfnucLrSgJMhCOQDE
b2xkcngt6Hq9Y4USWawL0ezSiXSE0xZxVIBjTiXcgtbQ9BZPuV991qwcVWarjXayr2qLDb/rQJyh
qjHn2MxqMz14K4jCPTXihCARxGEeTga4w9t6QSsdabPox50hSjHG7jA4jyqYFxG1/JENHNHOy3dz
E5Q/uqXbbNzBhHBxyEpv79vpRBnjNwkVWtCh2rW04MEUiyd/eHmTaQU1tT7+9hoPqVgz5NgTJz2j
fzilpp/f9vZqmEPoVmt+W9Rt6ZwWz8/iMqkyZ6etyoJtadXuEhqzJ52oblsr2VECL6jfvMK1UZ5q
XvaNZO6SWjed1V1BC5UcBGSRY5zV/uS/ox8j07vKq0E0LnASDxVp7ZR0TLSCgzZIr0Y62YgF6VxH
0CQOnTYowAuFKDm9e/w8RXvbZ3RMPtBByj+DTlvrowp64KVUGGYXz6DlvmjNhMYdYGNZmdHEyLw9
wnsl3qvPSkfb4UdDvd85yNSm2lFTNIM8UPhjkZXVYdml2vzTzBoxh17bWPaOlxuRmm9WC41JetkR
C07lfisKu+h3BCjMBSsVrb1YmR64iy4jhF4MmhRRN1vyNrNc6b7zWjxoQagjF24vDZHZ8Pg1dMFR
Sl1GkrmWG6itSxv0tD77QX2L0rztabwmWpdHDcVxdTMDm895Z0sNkQVS663ipsn/nliK0aF4tDvN
2zS/oFNyt6oWRNS9/KT62iliowFns8s8l/wOS5GA5q65tvycVwh8MbaU+dTpRY/aDohHcCuScsWy
brETmPdtMMv3qy7G4gZ7RdBjLZBBL2qcRCA5btbKSL+5mpP2p2QMFtYtOiPmB80fCqCt1lZ74kSV
YifBwaQwuPxS88KgASnJLGhNrT076ghhNmcmEg+yrEVci7kENQ/E6jYliO0HQvyW8foQeOlBK8rp
mFmBamFlF0URDshw9Jt5nTUrQuuf9bFBc6raVxn1WkQCWfKJSxOdOnTL2pyzrnfnAy9R52BfypUe
JTKwirullKt2cKRR0TFs0y4ygagF76Yxo1yy07Q2PlfrphktlzotzmnSAwFQxSjlDoFte3RFmek7
sFgc8AxUwSRKFIgvY6dpdCbNjIK0JAudLugaVrIuqKNJy72KUmQo5h++RkESloPvqJ0IglKPMZc5
behgXFtO1CPmcFw3Q/XaBW4PJlDzEhSwzBJJWdpod9uRkTTQDOOBUxiFf1sHwl533GX8ySlpflM4
tKv7qXJNqs/NhyIucqlkh9vIxds0DgrbT1mpjMWqEbu59Nf0E4TXZB9Q5Ys6Hueg/+wl5pSfO7vJ
PhnZ4i27csEbO4RDju09NNsxb3Yqq4GfTv3Yl0c5dfz7W1/Yv9Bo0iqKnR5ZP+La0YFKrgrU71Xm
Ol+TdUHnmZir5u/QhlI5kyTSKkDJwzpAzWbfMKK0YI1owowgkeJGZa4nbzXXbG59U1XmUUgC4viS
8XQSXQ4Odw7nVOk8t2opomnqky+uj/wndPGfxRByHO4k6pIuamdVe2cBJM7bgUGevi2jPfAbLFPJ
HRVIwt1HcO1+JsG7RR/rzlNxZkv3d1DO1zoGJBY89awgRYIKwh36n0PR5F87ULfqc1U2WPL0BI9h
PWfWT3wg3XLrSdSsh9moxTcoGdNy1oktWgivaYrhvUz64VzZvdHE6VxZ87EYTHNvtPA3UAunXXau
Gk+QnLIUa50fpjVInVgQLchGZmUjWgi6gZr/iSSUqT/PnL++d6swfrcZPJ2w9Al7PFgjz1axkVW7
QDn6GtejRahB2FpZ16Vhu0psQNTnyCBNic8vFMi93xumKvQ9gtByPdd0mIe9tzatijnUOHOEFqR5
WKoO0SjaCjfAQ9kVrKS6s9qPHvHrardMidHuDITnRtxZmRmNDOSrR8D0a7CviNF1P5pol+VDpw2d
G2croT6xWJ3U3i9e5nuhnTmrH0E0N9ZviXSVescmPA8xK3flnCaa05x8HR2FWQf5W7Fg5p6JHmct
i7M98OfjFWEVE5HI6RUfiCR2JdxktN3his4ktUMCMKsaNKcwZopEdx12HHT0JqQQtOfbsejle3wi
Mj+4bm06h81ncJ5dBFehUVbYdpx8NbrDaoDARPVBdMltwcfzvc9YKGIrSHJ/n3dTvmAi6LIi2yVW
Wql3gdsN3mc2WsN7ABdPuR8iKOq/G4kj8/sOs7Bx40t6rhFJ1N16i/HJQP+9LJW+s7wu+MHKyj5W
NyptCd2mmgz1bkGq3UtcMbty1Lpsr3KhP0okm3rUjykC6oQceNSuyyyeXJEPOuc4VxtEaBtZotVv
dBlf9nQtx4bSyZzA5//xty7kX/3k3lgL3jG9vxiAo6a73DUEi6VfounHT9keeo9+xIeKN/d/RorQ
ZEXlAMrXQRaNfunaU+9aufTzoikvVqPXe8D0LESahgc09LJ8OEhg4dMZUpBrvdXe3cbPzxuFTHCh
HiAJYMgXGFfdzQFGcylMrowqhBKOk3ap0fdqTWbiQug4srzqh1AFBg4TikPo9qYbjTRZfhmTqN4Y
Xr9QKDD8sxgCIptDGckY92pSIj3lzLajFZfKR37Bdr+uZ1qGZUMXpG0fOvTHw2UpeoZWOD++5V5K
SwD5CjY6AxfG6932F01nFg/+SWVOzeUY1+kbmlrKNDAHcZNNTvnZLNf8JA1AC6xiJeafogUuOXgY
K2DG716/9ItGv4VGCpUmk0m4e/41ubXjAx1tVChnj+zVL+bYJ3vNtnB+2NZ0wXz5VlT9i5/Kiw9i
Dz0KmRhYta6mGWRoibW2luI8p10TpfPs3Dmg8W9X/kZega0XNQ+PfIzpW098G1k8e/+48sZj2XL7
8PheM1mUy8G4t4PyLBWK9l2x+H3+3nLGReHA/CNjGAVJfguamMhPVU2g2kKFs/dqqCmL3uMPcpdx
CXZ9MdXBY64pfT0UrE723nHLPCU4TCz2qfQh2YE6N0nee/1RXQ9IGBzzkDxqBMYyyEv+/Od/rRq1
qipkJ0X+IIVcdzZu1iq0U8kyjzOL/b7F5ntDV6ZFUdMWimwC0rBY5F0ZvPHWXK1ff/4S5uebewS9
C3/N8/VrOx2TjKDyBws0YRGnEPwOc7amB6Nd+y/BtFg7SKVv6Vz/LBF/PUIuixwDGBrRZXwt3rUw
Qg79OmXKKx+KOmvvwFQUWPH1yjr1c7PmYbKZ88M0nbo2tNkzD72P6sUnIY5ObovdE1wVOTJvPJWr
L2j7o2iYQxZnPQX9cj2fy5PAmHXBmtFWdTqEuIbH2JPWiA9PgoQJ0270qAsx+Ii4rZe+o3Gcmxh5
y0b75Ksu/9Wxzv+sMPzUoZWioYzMMh0Pci7nNxRC13N6/lZvw45zA+mgme4f/d5fbxAliCPXLl0+
8pF0NUUhYC0CzLBhhoSFyTlk0gnBDhmoQcga50EtIuiw/G1PWvWFZyOXy9I2zecxN8z/GxGz/W2k
hiISZWn2DXsbNj/725DmWWOgPlLyygsy7eCDKZ1MD7u6rU4Od/QtedzLJ8cVrW0PZjVy+cfzK9Z2
IKdaG9XHMktwaRVjmtwEnG/ADNBFy8JWWeX/JEP9eQL8PHtTiSFGu04EHoupMidPqY8ZPdAPnusv
XwpcXI/GUuQxH739+/XX82q9/XM9BIU8b4bnLvv+89+4JV0NPEf10V4dfPi1bBDhlsuD2XpaBx9c
o+RLAnnPYbB9Qy39r0ujdNimg1DFQFc/v7SrYF9QIi4fQbvL4+hrzoamcn42rS73xejYJ30S/kNV
28PD6z96+1HP14mN+GkTRcxMZtP3XF25MlC6S67Mtl68By/Q9UQO0VvVhGm9IRP7x7UYzWM3AyZv
I7Hclsq/XlvRdsFS2cv6sRgN+cVQ/nDZYFgjjAiwvW+MiP/xxnIx1LWMHWAjXdPumORNBaLj5SNp
XcQDDJTBBmGf44jAWB8hdRQdRLXXb+Y/r4mtIEAt5fGvq69kHiYtUJw9P7J4/ISqNbeRL+1A2zdF
b0NIGmQ7vFEe/+ueOhDAkLVbAJHcq3tq0DmyAAzzM2FufmzN5q6WhfW5XJYfr/+2l/sYX8VfF9pe
4b8eHg7MTRO8Lh9ZnjcHf07gcA+5px8r7yEh8uiIrdL5+fpFX9xQlCJU/qgm8WtsCrvnF3W6cvXL
zFOfnD7j4B2kM82UpAicbp81qHTgBmHafOMp/nGa/f1NQNJCWLct/cYmh7oWNsiuXY3S89oHFMEW
6LsV2PlOBSXVQ9bm1X3TQYM/CTM3j13K6GPvr52hn2rTHIODSC3ZnVfj0XPb/lGkq3dvd7Xc4z1f
b7rZjLrBiUpvwt4LYCcdo0q5i35YOqvQOMk7YL7pGwfAZghLSj8KO1HHIRFdH7mprN1QtDk8FtQ3
1r0lUkYeBHz2n6cMGgZh7cv8JQ9SK/lFE0Os3+tctb+aafFvlDlheicCM5U4pU2/eOOmXZ8SOJpx
UMFJhJSLFRTx2PNHZbeTlyyItR96jgqYd0SOmcscFpUcjB5TF7IChwFKTt/iB8M82t6lM3uQdhza
VP1SExH5/94dljVaL+4GTbfRj78IAG3bVHr/cXYeu20kbds+ogI6hy2jREqWbUmk7U3D9vjtnHMf
/X+V/o3ZJNjwB8xmxgMXK3TVE+7geM27mvWuAbgix3vWywTGKWQw8Satq37hY7yKuuSYQIFkxgQW
CGjK5SL4FN7LPs+79z5T234Vkmi36wiJjIxy0dQbW1uNu/9cjJmddenUyrPv9v2AZEZnYParTnkF
Vgm/1HRhLea3hPxdJrh2PiKueoCHl79rKGBX6F5fvNtNlz77U+s9ACzyJ/mgUVL454WHo+ryimIm
B7lv9phRI7Aw+KQaY5iB/svzWue34eu9v6FF0iMlYDt9unD65pcT8wPGJ6FA5IQIGmiX86v1BoCC
XbbvIqUVXLlZeQKOp+zqOul/V9yI+TFBV6ZfAO/LO+/iogBgJxNiRrc+DIEuh00RMaTfZog3HbXT
eq81lv2it079XbUjBNRSLn2uq8zOj9EU5Uub+pF4Xw7PwQY1SQUP2LU9xxRWHmIHVM/tN9SVaH+Y
g5MM36fIH82NWVl2817rOIA5aW9y5HLv3VF1YT6MY4AGkmY08c/U10N33xvcsnvaufWrM0aotsRa
rdbbyejwiW3G3sg2NFu0CCuMKrNI8lunejC8chA9uQPUtWGPCXUI6BpbVwRy1Fjt281QUN9A9kBx
351RYtEnL6ug9fhqtBVGF8T7OOckAPJvy3bb+56GyX0SiuZ5GAK3f6Gr4P4hjXOKP300jsbriClH
8cVE+IBxu2qEILxSUH2vni1PcZ3//vEQc37BaVlgYAH3EUBcbm2otHbpTL77hhIFuhQ28jNv+OGl
x0ILC2uLEUa+pPV6dYix5gV6zHEibSWrmD3lAAZyxCsohg5ZWIJ2iALjpRmzhJ6nb/lS2YfOyFfV
V3Nvd3+yN0fmW6W+QZlLm3OAEQWZqFd32TuvXs+XQlVSabT2xc5UBe3nETuDxFtGMcqL4O/za8L5
AKeOVAlwbxT1ZxeFHdc8xLx+siWCIHFVq+YZEQzbPZQ4T9g7ynJ9hzvphCVjJJQjNiQiX7fIoAQH
DKOs8OA6ObVTpQubnynd6aXgar4uFLw+6NhcLrrOr529aV4QKbmOSd17G1uVsQJQU/xEGLLKt95o
DD8Hc/ReS3QAxOb+fsyv649xId1LZgPZ+5yeElQd4JUh80/C9ArwODl6DVXnfAm7IN/eH+qqUvL/
xwKUzqMFAX3u1Tz2KjgDVYj3aijqY1M3xc/Ow1VPhJq6LtQy1Lepk7rmusZlPnokN7AeG9Ou3YV4
fX6Xyt8h+c+6BiWIN3t2+mODDj7Gyd772A2O/jDhm/gtqdOMXmqP6o0hwUDrzG8n7SkNeSr/8dHi
rdKY/4dnEMTVD/3Iv8LbSXXiwoYAeho8RYngUyD60+Vef45oXUPQpRO3sPLXE5YjcnHzHFOpmZcT
fY27RyB8dUL8qT0YsVls+rTvP6UJ3PdVpfM6K7415rAirXp/f9dnBT7c5FzyXFYZ1iOM5HmBOQRC
g+xFE59KP1H2St0rT3nSegACmsgEp9V32ybSzRfcEKsttfFsYbOvD/gHT8ggxCYZBIR/ebvGweg5
4D/jk9+N/VGoub03Aa5v49YQS8/krXXmbMvkiCgQtYfLsWqbdomnhslpmIps1wVm+r22jX4lYJft
Id5N3ym94lbfJPFSDnp9f0hhewuqpFTugKtzOXRb9oI2tBufnMkC7V+50asStOW2BB1zmGq3PHuC
fsz9vZ3nTOwt5VvQNTbmOpI2eTnoMKS0bWqK4yhowaYFwYQYcKiitbAOwygeVkCs1CV6w42ZysSe
Jjl6DkSZsyqnUNGYqsI8PYH5sw5NOzVvnKyJaBYfBVIe3frWTML/92OEmI7LwlKtwft2dj9HjetN
rT5lJ5AWBxp9vr7uqa5std5D7er+st74ZCjPIFtNaU0KF8yP7MTHinJueso9r/uReoO7VQ20bHBO
Lh7R8daOBXWp73hlqc8QuJd29fbwgI4+2NrUkS93lcX3kcux2NV2SIfj0FZOtoJKQhU3bXP7aznC
lw9Uj25hQMK6KXHfsBbuyFubTFkDYWsFuh3Q+8vf0IQD1Wovzk4eXMIT/0e9iW2kU5tBQdnUjUZ/
NYi8/sfamDzPiBYR5FpYv3PELkct0tCt+iLMTtNo+Q+WOyjWFrnrep8XteWvh7wp10rmwtgpSbDu
b/qtb4nU6cN+C4jO/FiTsUYxH2t2skfwWuseuC1Ik3r44yE9lWzzCV3ehTN9lUhTh6TvY/PpUoSQ
jJLL+QYdEHM71KNzIbSxpbRcwRQN+ybYNiaCOKAWE4CEvio+DR2Rwp4A2jzYFawyUEZKlCzkONcB
gvw9sKNJGxFFgY18+Xs0M8CItwnC8+j5OlDHvO+8PQrBVEZcowCRGZAHDVs3LkJ7qwxNVGwqHHXb
dUg1zFnYkKvPgFsUXXUZqGiynzJbnFEJPafTdJ84MWp+jyAanoIex9d9Gw1opTS1gkNKBgzKXLeW
FkWPmQ025P6huPkbqAYrJD3Yesw3SB9xSadpH56r2pw2PTyPB1GEyc847n72ymS/h3qKAmrmBdPa
L+Ng4X6/+gpZAjpaPNt8E3RAZ+9Z3hd9bqJ0eM4U397yvZQRvWGv2nRN435Xadk/IaEWLoSkV6UN
SF30kmTMgEQsbcnZBZRjPzrVUSVOaPDFmxxXemUdFqRxieaG76kx2Mgcl6MExDRPBpCDh2aMcQ71
lf6l52Au1JJvbQLtcVmq5xfx4lyeyoGEBCaN7Z/1AamQVZBBqhjGfFJQGomUlZ6O9pPvxdVDPjr5
hu92WjgFV2EF6yF7E7JNRH44T75VU9JwrQlJYCv030DxuCepzvWU2EbybgnDQs0nLJPfwxT3p/sH
8OpWYmiMaS0+S1IgupyXcwe9iw20yQlQhzp/QA2pZidKikllOB7MrnD298e7ceJIR+lZURN1aHzL
3/NXbKxPodqB8AjPRFj9a6skDamYpqyt0FQ2k+kZnwOf03B/0BuT5GwbQBDJDqltyPX/a9DYiVG0
7rXo7CL6+wLzm2ulVC2kzWvsqsUSO+vWHDFAQhKAteWZkX/+13AjqYEFqyymWe07aIuKaa1RdYAX
GqCzafkggnUtcRcuV5O/9SIDhinJWy477ViiXb3qouhhpQ9OfM503N2ULEBarZ0UuDMx9Zb7C3pr
hq4tA1EQDCoR4uUMjbbmSoU1cOps7NUHitWvhToiBT5FNpg7MyapVYIv9we98ZVoGroa9AZQI6AJ
fjnoFFhCV7pUnEQr3GLlu1F81vvM3viJ2W2I1vVunYH9PNqRZS98oTdeUmJRqrAWYBGK0/OGHgIP
ihaZlnfyc+z6VhqUmwreU6UFyDyrHghUC+/EBOl1lHK9rFkXWIhShoV/vYqbpN/fX4urzaZETk+e
/JZNkBH65VoEBI5jAe7/hBi48miNJqjPsO4UZ5M0AA8Wtvvq+5Gjca5IQOS5nvtIVJrmx3WrBCdH
hO7W61JlX3rxoc1Qi0GMe3Rf789uabzZy+xp5dAM0CZPrR+Hfybbq4OVXXZ9ip6v9StM/Eb7P8wQ
zTQySfAxRCazs4VRUYFujxGcwrL46YsWblJjx281cDUmmIXf/n2CsrdnggejvD/vtNEUjiLKjdFJ
aerwK2jQ9JDafrUTHl3zNQGhEz3eH/H6wJA+qhTGpKUojrOzez60/J4yXBGdLKXFcsLtVDCJCqWP
rkiVpdW8uh5gi5M4spxweVVlXgN0kHVUqblGJyfirhNA/b1D1tlNsRmqdJw2ju3pj2oA2Hp3f5bX
B4eBZfOdmgRXxVwcRR212KwtMzwFA6iy9Vi4idgII4zVLZj8+h2aGfy++2NeXUtysrQTMVnnAwGu
e/kpQmFAQdRr41PTNPm7F0KOATrsup9sMThv3pSM/3l6lWJYkATxkgXVdURNlYuOLYVW+EfEDrN9
zZswNESsxyeCG+9HWjlIaaeB7u9F6pm/0AMMEdcoBw06d0DuXo/1sIVEUP7zfcTPsBDtloE9eIlZ
IOnhSZnCzIpONKambltFZuxvlbgfadIJ++3+il/Fa3LOxKsygkRnbH68IFuPtVuIGLaLgvawmw31
r2qkbuvwXu5Cl5LBCshe8SPLfDDvsDbi0/1fcOOckTt/BOxSz3ReYEzDYHLiiZoTSgSt9qWYimAf
+7SG1jgj+DtlShL1X4NUWc7kCaIxznd11XZTaWoMQjfj01S2Vb0pfZf6teUU+auAoPYApdb9Ddmm
afdRq/sNr4EXLOCYbnzWNLOpJQIVQkV2HqYmuEoIE2uEEzBNR6wK1U6eu0p0vxXKyu6WZkTvnOGY
5gtftazdX0Q2TN3hTubtBUhIF+XyC4PuSQBXeckpNaKo3kZZp40P4CfThV29MT9armQmlCPQX5if
K6sFYZ+mfnZyw1r/ZjYOTEA46usa7tAby+G/DDCQF16e62QIZB3nmPQPOx1KT7PHrlQHDHy8KD1h
0Dv4P2PPKJI90qEtBSih+6+EkpWxUXjW219Ka6C/oKLvVsHM7dpHFNabaSvKPlpKim48GAjmwJqg
H0puNI+2kAdXfVTB0pOql0GwLWAXrWiLON0R+e9qWIjQb4yGIDBa1iw/JIl50zU3gDq0BTsKo60t
vwA8R9WSmqcd/2fC6AsX7uxbw5H8E8mABocNObuz6YlVuVKBqIPi1sEm18mx1tS76v8JfMq+378s
bhxf1o+zC44H0Ye5O5Vat7jH4EEBEcPUp33g4SR08KIsfr8/zs1J6dJIDVUIorTZQUK6IY+4GvLT
WMTFd9WF5oQsPV3yXO0WbuAbbx5iCtRv8HlG+Gx+OFAYRcMH+YmT5UwtBlJq2R2hiKkPyYS5U1Zb
6hsK19EumfR2QVbuxtXLO4N8Lokr/Z15PysDpK4H+pidlDLFzMCwKs5/7Nn7GkLra9tES+bZN24F
bjt5Soh+ac7PQu1hBByqJ3Z+shVf++r6VrKpycLQIUvi58ArSn9LPwoo5/3dvDVPNPzAmpDecyPJ
3f4riVSbsglHvSxOKCqUaxwSwm2hx/lGH2tA+qhL7/9xPPYTLLpGewGcNv9yOV4ywl4qx0Q9GbSG
j5gD1IBbDDrv8HwhptYwRZf6hVcHllHkt04JiqINYlaXQwrDocyOA8XJR0l1FyRj/RIHDU4E6VAD
pr4/v+tIiYYgTRtQkWjTIxE4e0USvcmBeavaKVLH+tXOyv6z08Nj26UpECQkAwuzfOhUFbZsIhIM
sUr7EbTAkizW1XGSfUmuAipgxA+EbpeT1mk7Ipeg6ifMzZQH6KfDGdsjSAdOl2FAaO4xK4uWLB2v
EMjESlR5oF3QDpViYbPJZ0mfj35saCd8pJJzFHQIBqIR+7kdaw1m1TCUv5RBx5FOaaZzVlTRZvBt
rMqwSMRlu0SrYKyC4c/9Lbk64vwoijK0aDEnpFIy+1F5HNeK0pr6SWRJ+Kurw8TD1aJ3NfjHnp8+
VGEF+OP+mNdnjjHRvENPCnQZykaXy9+QrEf5YOmnInPsnxH2fJ9K1BbgjwXa9v5QV/e+nJ7kDQDX
l8JK8qf89QVDVJzkA2qcuqE3mjVyK1myqXqxpD5260TJ2i1XIsGhMa+m+k6rGOXomxijJcUTbX3j
h9/hFlL7av2fie1Hsmp1fekJuLV5SI2ChQLQgJvwbCEtMQ55zC86Na0SW6vW7OAehjW6LPTX7W9D
6yLtc39Bb+2dVJIjOuPuv4LhVk1JG8Ov9BM0BONJ+LZR7pN+QB8j75wlHcrr3aNjwsSIEricGO1y
93J8dUUaR/qpCnVNfLJRytC3TVUr1u/7s7p6S8maAGewg7RqEPWcfQUwUwHMTCaGxbqCQLHRyHzc
jT3la8BdtsscFM43vQ7LAwlbO1k4pNeHh9G5FxHtl5HQ3EOYqmGRBa1lnopQRR9eFMh99WX5gIZQ
tfGhYIqVa43l7v6crw/P5aja5eImcRkmiSYYVRm71wDFl8ccPhS8DM38XwRPeuFxu7XGRLFct4Tp
Lhp9l+NVqBz0uBdaJzTbk23iaMGWUmK4Ki2/fkaYpFxHHoLNWMC0/4eZMleKAyi28tjJY/bXJRB1
Pn467WSd0K/CgTMxlHAdZFNdbXMXcbdg9HHD+ffFlZ0tanWEt1cl9m6wsVmsEutUJrHxAAvN2xot
VpYbIIUW+NjYKn/dH/HWIaLJqBAR0t3ju7mcpBiBKMZYdJ2awnLOXTVo6W4Isd9ZR74GeVpNc5q6
TY3S8BIP6PbQDAtqUuX8yz//a30HZlSaqFydQOMHmCV5Fd6FFd3DqlLrRxyaWHkw+kuOs/J2u0hJ
IThQbpHFJjSOseC+HDYeRyeLMFY8I+mhPJhI/QzA3PI/Di21ZpUkMIGBCtsbxEp8FNmsfz3PgAip
Q0s6nwO5cz7rtmsUiMeiOLehryHIVDdnNVTbLf/NWxeoer+r1agf7bQKFka+Wm/Jf7DB5NLaYMHn
0AU9H8waIb7yHPlRhkKDamzLvsv3eh+GaLAU/iFMk2rh0b6x2iCbwAYhxQjUdt5uKIvCgXRXV+eg
grNT5X75hCRgtUf+ydni5qRuMbYvttiCll+NvhEL3/B16Ej3XHYHpZWyIbf9creLzDfdDKWzs4UC
R4vig3D/WKBypxdFHydjbxMsYZtqmaImdAmz7EHgeW49xriNLtzXV28gP4Udh8ckIQTmXOW0GGKD
DYjrM4wpjE/9Scdscgx/RmpvLlSctKsnUI5FcwFYGXU9YIuX0/arCKmy2qjO0CwLd+0T1r6Ovd2q
W0zv6qdqbIW/JZj10FqKggzzJqk7V2LyQ/kpCKFGGoOIapwGE0r33H1QS3BO8nGujYT9WQ9M4e2Q
VbQQky6iZlq7bT6FK/RZW/S0YO7b6yCPp9ekhjL6jzcWU6PkwmsLxkh6ZF9ObUoQoGgwBzhryKZu
plwasFlutQkxb3ts2uITcV2xQIW9evQY04G5iewMHxF3x+WYQCIBYtp+c8Zt1Gau0lJ9oJc0Tcjh
KU7x77VhOaBE6kvOApjy2SUFtsitPLNrzmi1GOeipvnI5S92vq2IAwVDwC5dW0ZbNZqydB04eou6
CHbJ/7zUzJg2qGwGuHSaL6fdIeGRD0rRnsE1BS/80u9tEvr7zhjSrdJW2oPXaEtgrqv3HsFyE1AH
9zPS1uYc5zP4EdyxwWjPSYlS9zrnmwZDYiIw046Kcejt1NnrGs5+K2pO3+7P94Pmdvk2yGoPuRb/
YF9mzvdZK2oo511ypjodvPexkj44Q9Xa6zLzM+jCZT3usBFGE6tJg/5pUN3qR9AgXiUqtL8e21pt
4c11Iv+vR+n9JcKvatci4/KAhLG/0ovPQb5ThOY+RPD69mEL1Hshgri+b5kBCQvgca54Lr3LLYtH
patwVEnOZjxG3xu4WU8NUm7aykAmYysSNdmoLY0FOMHBqpx07fH+Et74UmC+0FOhJAGQfM76cBuv
zn0lT8+FowefS1TVPgUCC1XMCtEw8gt7oaak3TgvGhoNNhuGzLA237I2iRMM69XsTBO9eqo1O37A
DqND6XKaOtzijPzFdf3grdTstF153aiIdYZs05cY2uqnBOGl13GqhhadOAO68WSXJ0r10wbsvbtJ
TKvZAFgUX+hhxu0qr5M2Xg/m5D1Uupa+6jDE1vY4oUea6rxvYVoaT3EckEndX1ZNhrmzkynbf6S/
sJHpkc0+xUG4yLYWWnp2wSHjV4PFLBYCVpVnq8as+x9gpVx092MEdejT6f4WE+24eJQcfn2HbYvT
rNOuCH/VUyG+uVNgVDuIaYa5GgpqHhIoM4arhM/sAFwH3ShbC6znQksysb4/k9kBlZrFBoBffK6g
iYEimUXVoKrBa5aGdwCHUO7ohasbEvAcUVEd1lNd2psOEas9Yh/oq3ZNuL0//Ox8fgxP+QBmL+4e
kIln6UTkJTU4ehcRTD3O9nmGu0ysphQRHCcg/A3+kfdP4ZE+MZ8CijzUygi7Lr/HYvLsKhNTchhR
7rGARfWa9RU/Y0eRWsR2/TtFfBgiXxItsoln8d7H0JIOxctFa48cZj70GHt54ycI5afKJ5Qi0nCt
g2p4F2h5RWss6f/nK8G4sMBzuMXHsGQS5EuA/1TA1pfDpp5j0cscaYsryqiv9D7O986YRV+DvM+Q
VYIcuLcqO4Tg2GjOpzjtoJ4VVPF/WxUC1ve3++avQTkFtAWAXUuZl4BNDa8mCbs+NLUIcBcZUm/b
tYn+Zgi0tVfY+WlStsqdTrQ8I67JvqijNYbNU/RC9bhZuK5mt9XH4tBzpuhCLZPXfXb8rKJvOyVV
0kOT9n9Cq+62U1YhbJV7OoUYujYrW0PuUgk0FKjuL4W8If66QeTQcLwlHZGilgwML/clwTJPqdCB
O4iAaqkVqPm4okvzy+DCfr8/1Ecpbj4WdXdEJyjXgpaeTROlp6zt2jhHyj9IH3U9gcmeJXX4BdJZ
nr/VQ5V/H3tTOK9tZzXvutBzlJ4wm9m7qB6Byi8a1f8mGmqsR4OcX9uAssvNFRjg8k9vdfZ7qwex
ulMQkhhf7//4W+tEfEltmxCEZ0xeYH+lpUk5NV0Y18WhH9XxrS79UzRW7bPuWd7CVXhzJKJKXmmH
9GgeVSIqXDoi84uDLxRtN1m+jeYsedI2Lfw+XsiEbpw8riBmxUUAx2YOBHLhQGJGrxYHfN7B7KIf
1w+PmGn4n3pRqQhVd3r6CuPfQAlkSp1+4eDfmCueB9TOqRk71nXtXIkmalVxcWjKNHppg9T6XE91
/11Vev3h/gZez5SBVEJIFEbAGswxfCKvOqMes+5AsIzEcIN5p8iE+ciLnTwLYQXPVMrfW81fqubO
ki5gkSAx+chcSCb0X+c8sTLrFNtDlxP1Xid8SlsbJzWZFS8s5dW9TgkVshylKa5XKdhweUAbJ7RC
Tanaw2Qn6nZoMKzP/GraK2IU66aq6ofBL8/31/Tq1ZbEWppMDowzvNLmTQiLvNUuLLM4VBrY67XT
JOU2R/z0TRkwU0Q5LLc/50VlItTs+ShzxVXS/Hf/J9yYNggvyFIkYtJ1bPau1ChZBho0mke6GzYq
1H2Ba7w2TcfI6fFIyan2rJI26xZO0/WmWtRqbAgfKl5KV9h/JYsjs0du65BjIB+s1E7EX/QGHff7
s7t+qDg79JYo5VLTldydy10VYQH6CO/sQ+DiC/Peg/5HSQt8SH6qJlcdVmMYhQhhu6EqHmNHy5pd
j0CYv3KcJMubh6LFMPfr/R91vevSxUkCvkH8uhD6L39TBTywQ1CvOyQtRTLKgSXu3UY8PHLLZPrK
c4f4jxd5/RazmOJRb/D3uP8DrhefHyDRI5KB6drzNFi0yN62ZtIfVMXX/9NHobcrkRjTP39RVFvB
usnqjMRTy6Dx7yvf6quxLuzu0KEv+T3RkxP1EmcLlrF4gqDWP0j91MXIRB7Yi0eSpibYbWIS4CMk
+bMdD4sGxVVLGw4jp/YzDnpFsWYzlHalllL2EShj/xbajY7yXzNYBIyqV+4y/L7GDXoXVA8Hjmv4
yQxFAEaPlIBgPhnMtW72EaFeXNf2JlVhMq6RHUX+ELK0hwUAptkGYViNBadtV3DR4gg80pA26rFR
lczD5XJwunQVTF7yAuE0KF5jB1QcJfcRPLTdNe2b71oZfxVCX8Urur0VkqVUEY03w8pF+8IH5Txk
4RirP1TMFdw/U6fW5E1Ch5rThl1vPUkul7qigFRZq06l3E3CFsA3RfCy4ZCJvDkjd1GcvKJ1i0Np
5vpPyCA1PMg0K0dtxf2gZhvo+Ja5LkrcAGmdtsm+GIomOxODij8ZQtHug7SzRJGSZclXkA1RMOzS
4X9BPrhPRoZL2Yqz1zjImNuTu+8A6Thr31S7J3cItWqFCUj1bkRj/BZ3FMqxCfdcVP+7GtSyhxLk
sM9xz30TEKVYLxwMjNWEJj1eLNg5BedJGzwNUJcRDX/iKAxKqrxUF5CPRHf/0cDK6WdSmz0y+pWt
i2fUs7vXCFHW8jut1O6zh3O5tyFJK7RVZ0/+9FIAuC9XulbZ/WcN1oVYUUQJXz3U3+K1b3lJvDXK
onQe1bLBQrKMUozm6rAP8EMxw7T6H4uEum9J4yhbt5FD7Qx/A+eHlyRtvhDdfKQ2s/NN2wTAN/EG
xDxzVoqYUMG1iDWrg6P3yilwcI1fhR5CpKsoBaSloRI/rkWUGs0zII1B89aI2MgDVrTKS2K6Pu4g
XtMOeIBS6NylDbN/jIIJoZuVRUqDZrOrF9PSRSzj4PnP5tfCyaXrBFRx9rzGTuhTJAjrg41m18bC
4bVbpVqUo1PftoBE7eErSng5ZlRV+qnGmRLaj6YemrhyfgCxm5ZQZleRE61o1+Gp5wGCY+LO3r0O
vZm00awK8XfM1iPPQOlxFD3SUL46Ljx283I5IQwxL+UvOX/Z2p8lCZB0Eci3s/rA581G8f4MPaKK
ABRpYnefUxVl98ohabaTPP0aDGWw8xLwRgtn58acUV0A78DFT84yT11dEse282qc++rR2mOy0D2n
VR1uEz1XF4a6KgjQH2Akm9YEcTjshMu7XwNsTMjRG4e00sovSZylmI/7IzdDkgeluu6KoPh2/1W7
imRge5BXsMjgx6kPzJ+bIrObvtTKg6EG5pc8SvNHENfiWcvT6Y8QPur04F6XzvWsgqTQ4JM2ehKI
KmHkc+BX1GVa5jajccT0huopOuvWD1g7HXKzFiQ6bNdrf2eGZl2tCW7HX32EhMtmnBoRSvsQZeHN
vVp3C+0vG1g7yDqSgjn3fEqamqjKNo81jZDHiYRl1ySG2KhaK9ba0C0B2+Vne/FZA+BzwKCCx6Jr
TlBxuc9TZ4EDqALjWHWmueU96H9HiVapuwnjxJwifh198QOEnZ6zNEYj6R+3XI6OFRpSIjx+UHwu
RzfGOhhUjGuOnslH3KJVBp+/6o+VaaJvjopt+tlwc6Hs7g97Y5EdKbOINA1JPxobl8Oa5aA7Xeto
R8wn3HWqOmF1SggUfyeBnymnyEIy8P6IVyGjVJAA+wZ1QHb95ojJMcCzVrieerTDUTs5hZnt1EnV
9gh56L9xinTxyMFZB+1kQ9sblPqKBaTzjX2G3kRfF3Ik9/ecXuP3NdAkTVePFej+b+nQ6q+igkqA
AZ54iNNBeUwsv3wuFEkYvj/3q1sLjBb7i7wnTBRqbrPvWmublP/oqsd4bMZ6hQvp9KZVLlrbPqKp
Cy2+66ua0UAMISrAeGA5Zweanl+fQ/9Wj3ysUv1WoJsA3VtbBcS4m4x77QGuVfanRHr+FQdLrX8c
tCH65+W+/BWzORsdYHVUMtRjWXn+2cwtrszCnnRsYLxh+o7yr7EuUt+vIH1lfr7wXt1acRQVAJaj
DgdAd7YGY4q6fTaw4kPr0aRBQR9XFw1wHp0CO1zY3uuThfokaDwQ9DIJngOd/dRKFau0tGOg9LF+
bBUHk5A89R9xFLRCPByM5rcn4il8Try8zRb2+/pTpmZnaqBg2Gy6nvLD+ytH0aNgzLH6tI5i8jBe
8lEjHzdjG44vdmGHG3oD5gLj/uaIEhoCeF/yF2aXh2P2rZtTOz3qWVpsEzzG65WiZOqXwq2sbSc0
7d93k/yeEhMvslT6lu/mX1M0WnQLkHC1j6UKxVKfej3dpgCEFTyJmnJhsBu7CWcbugAhHkWbuaC4
JRQTQ3lbO8YQB18GPbZeEXqfDlo3latYyXoU/8w43OSFZy+kflenVvZvgM4S12ADeFXA6Tu05Kt0
Qg4s9416p8SDQmQcT0UOFRKRwIVze7WPVL45sVwI6NcChpgVYxVsnghtlJKZxoV0Kgof0d6JjyFo
7McEgaF/XVmgg1yD9FEhZdMvn41nVRGScjh9HU0zErui5Mss3LBZB7QLt2oeq+dYBOG7mnT6l3+8
gBmZSEKHjCBtkY3ZAXI7YXamNlbHJmq0L4o16S8xSMB1hJNEsbo/1lUQx1gAeExuXsA8wKAvD2uQ
crO7oVEdWwNrItNv4kPFa45pTQcuQCUXXGlRuVTFvbGXQNk5PxSMgfLos1H9EJZL5g/asU4b01/X
fSjeqtJ0XzscDLZoJ7ULh+f6mQGwgqQKvROuAmjmsyt2CkLHEmBijsIzkq/YLnjVb0uJbJUja2WU
+VZWaEQnz5SCOinQnkc0eLzApS4V5ouigtefjk4KhAIIWQrd7fmvwdaJTytwxmOl5fZOSaXZqD/+
Jmxbum+vC3JwhmnQUEvm3pV478sNzpu0DSpbnY4+NYT0UZsskvNO8cq91mdUdhEXd/rNoKO+UKIK
U70pE+EMPi25MY6ge6Iier9/5K6uLH4RAhwQQaW8JLTBy19UGAlQZ1yxjsXQ+Mj4WGqdrL2QFOmI
CRcqfUhhO+HaD7Kw2Wdk3s7b/R9wfea5KLm1aGMCTLmCRY+pM/o0z4ajgQkGeHRQJ2u6GIn1MJWh
ZuxCjJz7H7Cv9MViwiwr59GDg0YPm0zto5unX86dC6sxyRf8lxbV1+mY2GyBfYzbGiz8SmCIiAJL
2ud+/HNos7jd+v6UR6jkJbH7qkYojLubwjQbPCOYmq0u3Ojzw8KWSAkIqQAJ9AHpydnrPMghEGrt
X/xmdI36acgEiSNQqqa2H5xcIGSo6GlgUJoffEvdTh4F3mQ1lXaZP4omaICmcWdMS5/v7MiwWhwZ
AiRuDIKGK7CjN2UuslouPpgU8sZVTwm7fghATFSbykLkrxvN8dlUsU3dFd2opf+YdMrxKW5+ZPGE
41fqZjXdVZV10Z5KRy/2Kdtg8RgA5f3dZba/14puSHbumMRxukrUPiseUcdSRjSSvWGNtoyXLNxn
8hv5Kw38+EFkJzDweQ41PuvLc5QlsfACEelPCX5vDw1cknEVYOW19DzIDb8cB/YPnRI097lFrh7d
pHFHq06Au9iJwDwQ07khXqGuYNvrJMMmetulWW6ts3Bq0hUAEqBO5VADRbz/xc7uS6bLz5C9CyoO
N/zGWxrbpZ4L5yk2cZRapYIfvapK9Abg3kJeXBju+rgxHL0LEI60GGFiXq6um5iQPQfLeWoNbdg5
8ajmj4bw8GXNg3hdJuGwsYVqbZQafaOFnb01NsxW+psUcxA8k0/nX9Fj2JZpMXSJ8yTI9FH8oXRF
H8rrtUdQxb54iMj73FUQjtkrxElkku6v9OxulCsNzgBRc9oIBHXztjF0q6gbSUifRI2qmwGNY8ON
Ze4mgTFANY7ioQ7CpXDgxpzhqaAyTp+Tp2EuRqBy4Zux0rhPpONRuUn0CMNLGknjxjLC6OjXPX5D
QKy/6FWvagsf960Zk+1iBgNYkcrkVSzSIV9FsemJz7TY2p2bPIyRpz9binqus6DbUkF3dvdXeY4s
gALw4XhOOCIb5+z25S5jvOMP0zSOz0rs69FmjIza+QVaT33LTQPta9/sXKlz13XWW6bEo/9tqAo6
lPRhws+pk5ivWKImyVfAYcawTkx/NO3VONiZf26s1quK1aRMart2lWLc40kyLZED51+k7ExzI0h9
mQ8Gnbyg/jqmVeeI3GlU/Qnvunw7upEarXW3cp9bJRzFwvc43yIKMbRaSG/gGLFY86aioqWTllES
O/oYLG7VOsIBXc37gxV1E47Fkfq17cylMsjV1cfEiJiAfhgY1gBzuZzhEExJYQjgY60dqf5KK9Ta
fqN3q7bK2o7QnnlrUl1paEp5A82upA9QjlvXkui0ANudfx5MWjKFZV8VoxE+0MtfkrsD5oPU+Z9H
nP4wxnbFNG2KXO07ayfE+P84O68euZFkC/8iAvTmlSzTvtUaSSzphdDc0dB7z19/v+zFvehiFYro
xS4Gu9IAUZnMjAxz4pzxWNXW2N7NBTJivyD0ddCMu31e3xvjH98BMdsFxzRRG5kCNYrVeYVDpEB5
uZafHOg7wx0fuQphNQVP7CZ9bUm7IFzSx2SW5fCeuq3yvRmZqKPbq7WMhY0lAmyaB9P9mLw0AS6g
pv9VWosHw5kTBFDhx1N/VwS1WryinWZOHgbN9lsVRpG5zxQNmVvqR5H2lgfjYhynaZhORqX0070V
9LLsJW3TD8fQyMthH+qRFnmdKoevLSF+dACc3PEHmQP9hK0tgLmhMxtUuaZBl9s7dPqKziV/kHSE
XiEk5Oe007eKjLOrXBqKabqTgLyjjTmA6W33+jhmyhs45em+CZ1welW0VoVZlKlgfTcil2j9TMZl
+SZHINdcJcoZgrn9PS4uBGNv+On3FIpqrLV6JBDktCLYUKMn+Kdl5WCoQ/0a1pr00qJUuDPyvC7v
CCa3qqKrtI3bh68SR1BnUotheXFQP1x6bQnHvDUq58nW6sUrpbS9bwuBXC/myXxL0ST8ZAcFiwR8
VC6EAxYMI6ujXziQd0Ae5Tz1hWHvAiic3/rOGHdEnOj/3t7Ui+gXY9Bko0TD4uBoXLuZdKI91jZV
9AzubVHuUiMGzQYuWtbchdbmTE1OLu1dncydEKC0ELK2ullOd7ERRY/iFmcbN/9yw/lFIJ1oI4s9
WE/ZtIFN+5v5rOfCboy/Z9Tjv5Oi02pvhYiW0llb7YULty62ALfHODRNQ6Yrz78w0d4UM6sXPpeG
1j2qmD3Q0owfzHEyNt7dC1OwoDGvxcif4LMlWzk31UdDQJ5lqk8NmMaXXo2nF6luYkRKmSq5/WXX
rhyCMEpx9A1Ig2nGraPlYW7CHkCT+Zg5cS3tu7Z29kMXGKY7m1xvV6o65x52W4iK9Wj66RSz9eX2
LxD7duY/CakEaS8VV66OuR5BmMamr+om65/lyDLLXQaXffYU1nM+/75t6J0wcW0JUjQHajtREzRW
X7AOGa5LUYInHQJA7rWLZj1NIyIauyoPtC9zCT+MW89KFZHEwbDhhaOaSwfeXWrgLhPQpvRN6QFV
P6NXpJBbZP2IVKJeosFtJwY9evRaTedHR76ObBWAlh9B6GiDtRGIXhx9dgySVEjTKPqBdF6tQ2ma
ntIsw5FUR7qHvrWUV6iElIcAjtF/+0bawuhcscfjJuZD8DQ0UVfHURlapVEQJXnuh6X0Mj3If/NS
qbObavmXvCrNDRd+cfypRDNZICBJjGYT+J4f/1ZKjIFwtHu2F3gm29gMeGvMdPlNKtp/u30oLp4L
YYvnAkQfd5vO6bktcDBOAqNX9yzXjfqsJJN0cOwkeFTCWj20vTH9q0bTvPEBL4zSjgbpD9QHt43N
VRI1WijYI3IMkaO1iMEqKPlMdUyPSl+BrwPiY3lDWqa/bi/14qIJq0RtEJBQWqI5fb7UYC5VJLU7
+blSFhCFkhHPP0EZRve3zVx8PZBTxEScFqEThIM+N1PRI9ORn1CercZGJFYt9PyR+NV8U0dL2d+2
dXEysSUOJLeZVVHDO7fFdNskx2j/Pk+xXjxwB9QDkivLgxFDhoTsTlH9uG3w2uJEzRA1DlBkJGbn
Bis5pg6WDEhPw3Ilu5xeyNsXgFb3MJyMW+fkHR985rFI6XkJeOLZIBCRq5vOHCtzdrORvixBqNu7
pKE8vJucpKfdqzBSu9S15kDIbDQ/yspMTwCAIA4O4YQw3NJBiwNiXgcNkHDqvmoglSovN5lakpnw
Hl3qbJb0C65/q2XaBJWl/2mnnKM4N1Y2/CJwC/LikPUVEshD1uc/xnS0vzaTRowo5zP4f9Su48oH
FCsh3HB7n9/pnM5XrhoC0y/mSNjtdWAfQGgBniFUns3UlFuHHKKxF2SgSNfmfahFdvxooPbzSq0t
RH4yDPUviVah8p7oxP50SNu8f2DWuVLv03iyKTUlhjW5eZ62THpDv+WgN6Gq6Y9yhJKt2Dd00cen
PIMOovVm2HwbBpZjtey/li3b95NIWIl3QdtN0oa3W6OoYFMXKxWrJF2EpW6VTdVQojVlNqZMCcdN
s9fVRAMhBUreU+vRuqOvX847aubGC0jDRIxjKtZ9roXBt9Ao57d21MffZFuMW5iBk6W7JF/MgypL
mYfo8b+3v8vKc73/VmItwh9uOO5ZPT//A1xiMJY2lW9minSay3x4gUYVNXhQU/soaNO7ygjyjcOw
7lD8xyoOi/IrU2B0Z8+tTmoKM2BklD79pex+Ipq/G1CyfhS8AU+yViw/Uqq26JLJxsMUZrkXzwhs
f3rl4gVk1gaIFGne6qHoplwuZUYi/Qb4nwtNJXyJo5391PpqetG0udvxdgYbDVqRNXy4BWLhZPb8
lxojxfg1ukPRMzLwWmv9oTSb/UjDnW9czvdRpH6P5n65NxDMdIt8HjZeKOHHzg1jkPFIBrmY9GHd
5zvuoJHdK205+mzueN+1WniPq5X2UyX/ziu73XgzLtcpSomi5aPS9XHWTR+A+rjQYhp8ZwSLa5mM
6dSzPe1KK9J2oZYlby0CyG+j02/VFNeZDVtMIIVxfA3lDGqo5ytlakHJprib/SpwhoceRXEKmLpD
RzFTvsuBnB6qLM0ZG6qJiRPJnnctE153k6RuJVmrt+U/v4SIDmoISke0KM5/STQtdV6O3eQH06z+
6YiO7gytSfy2ro2Nz7sOhd9tCZYCMmRoR4l7zm2lQyyZmdHOvjNMDgWEeFmYfRxgSfTSxbIjN6uA
ZNLhK2LHjY1q+bsfFEQmuoFuzH1UOtF3QkIn9/ogqV+1Ch7GXVxNmvSQ5mP+yzDgWHQTVSl0l0/a
hd7YB8b32zfy2n7B4gOcQFThQfCfr8G255rqhTH57CltyLkCIINM61wdYclqNoKnywthCVJ8siTR
paIKfW4sGupy6Rjb9C0rDiB/aYJ0v+QLmpaD1SGdU6v2uDVtIi7Z+SUkJ+NdIJ56h0ysLqERDhkA
1l7xc9QFPVWThh15bTi78izbj1ETKceihkOzS9UlpIiTThup2ZVFgwqh3C52GPK6VfiRQWNnwnar
+iOZ0D5RzfIpz2fZHSvZ/DeOy+Hr7S96+brQiyWpgQWGD3oxLqUGTb1EcIn4UmcHe9NKc6/F6N5U
GucghVW4syPo328bvbrIdygDKEWT7sb5lyWvgTgZvIZf8foeg0LJ7vM+716Mpav2Bcdp4+5dHlvQ
GqK/yslFXODiIekcKVsY4PVDmmInRqS61tXCXnmbp8FQPpfec885sKKfK46tAGOuFrcsWlOkreZb
RaNEjJA41O1GqAcaF79PUb/syHlDfUzqPVIH1pc8lqxPa8Y4lE4I5aBYBNTALTr/ETRWK1iENNMH
pKLErg6r+3EGO+oZYSnPbt/mUDoYm5QOF48KZm2LorgCywChg/gQH0pyuQTlqcFAi18sDEWYJPG0
axFN3CWJZPgWZFiPVqvORxsdxrtPnilHWKUPACST2H2d4HGjJSnSFsOHnTr5hdhd8uDMgfWmV2qx
H2Pkif4Le0CN4OujHUBx43yp9jzZM4+44euJXuC2LXpVgFOS+MUeyujYIK+6scKLq8oKCUrIHih2
AsNchUPQ6zCrwl31J0kavxdVyTAt2gEHSWnoUkXF8L0BM7c1Wn7FKqwHYmgTlRJKReIuf/ikab6M
GZhlyZ9j67sThYFXKkq/y0U1QogP/cnlrt3CVV9cWFwwSSYtdlQo8Merc0RPIUPGUJV8hjfy31Vn
8g5qdfV9GCzr++3veHlkhSkKuqK+iCNc+SI7lXVSvFHyAzOWH6sxqo7aFOmnRkNRatR1MrFuIOOE
+m9rCOGqafrYwPIEi886CymHqlemOApPGlyE89csbvWvjpGjLZsxMVRDMCMZB8XJmc8pRsaUNhzV
hRcWJft3kCvOSrw25192rhMxBNxEJz2pyn/tYu4fpsmq35jQlQ2CL3tL5+SqQcC1TDyKev2acVKf
HGl0KjU6TVGYR+6gwgbCaNFPyC0LV5IzY+PCXDlFgtoSS1S7GT1ZRStZ12j5EmqOP1dx2BI3EUx4
Uo8anJvruKCN/bxmDrkS+CTfEZDrqupgIuM4a1ZAn1ZL90ZNs9WV1UC+U5sxqz/7hCKeSGGQYiS3
8xJykVU2mp3BQicWPmLlrp8G/dB1kIp6Blwoxs5sq/r+9k25sj5MkhgRignQrnp+XqrUrAhg4/BU
GT0D/1o0SH81WTlNwKXqf27bunJUYKVktgINOwpn61mViO68ZsHlcGpSp9rR8UxfgcWlx27ukgOA
8D//hTn2kRqvTsK5buxIMBMYM277VPdLAlNk0ukPatJ0h1AxFomhPQZ2/huLQl4WHAlFrdXlg0ix
b5Qki06ZWqad14R5PDy0SWGpu2YpkhTtlxStndtGr31Bisoi3WF3eS3Pv+AQ6dKS0h/1pSST5Oca
tc3CQ/9r7g6MKRtbT/KVpwPn9g6Rgp7hAkgBPrWNciePTojp0vKkmSMVh8bppeOSTHX1DAPTc4pC
ycYQzOUqVW4FzzJ3/13c7HyVSt7EZM95fLIbFe0BALmGVzYTL7Uyb13Dq7bw3YCOqVFe1OnVUknR
IKrjU1hE6j2Iau0Adr5/hnmj3Ljx100xfCFjDBaFlTdrOluftaphWbBrl7uplNU9MgvmmyMH7ed9
GXuIq/4/Y+Lp+vDqy2NlS7VsR6cqGcfaLa1h7txQNRPpzk6Kre7D5UHBGq1OoZVAcLMevm8kpXck
jaVVzqDPXh/aEADlKHsjYW6XLwvMJ48F7uLbZ6/DO+YTLyPQRRdDgEodRqK/HJ8oL8d3StY7J+CX
jC1FUrmlmH7l61HwINNizJ/qzvpxqEymDcdIjU89y/ruVBo4mcASnBFlpn823eFNoHCN88SziMbD
+cer1XnKm3GJTnOu6U8IS0nPWTeq3ji3W5nctWUBVbJIM4TszpolG/qdjNKoFJ2WaMq5a22rI5bd
j23o8TBY0YYDu3wWBAMXwyIQ0EJVtz4oCeeyV800OTWQRXwxx/L7GJkSgym98i0e+/7r7QNyGaCd
m1vF+LNZRgbEC9GpGBfgTsAfcx6fcXR+2a1ZvzohA0/f2rFi8CzlB+1vW99Y7DqjkWJU9pw2TE7m
EA/UA9TBDYievkhjs6B2oOcbx+aaPdwmLzw3n+Kt+PsPd74IAiY2ef9OTmOPj6mTSH+FtjWgPjgb
vxv6FFvVt6sGmTFielB0d9bTimWnlgXPR3waZif4S57U4rk0w8rr7CW7Bxnef26sCo4vJtcZoqNJ
Bl0K5fvzBTp6r9UD+MGTTkFZc1uG5uXnfo7qcV/0arHcOX0tW49jPC2JRzNxi0L52nohChKEzSDf
QbGe2x8kqwsDQAUnu9JHOq0V8dNs1X5eyOU/7MZWm+Pa5YQeSwCoFcyupzOzTIq1qA3iU1Y1w9ds
7Kl1aEAY781wKbaIZ68aQy+KPaaKzXz6+eJo6g5MisnRqZSCtn9tuqG+V8tqrl4mEJQbRfrLEjL4
a8a1mAnk0aAktjqraB4oIzjc5JTTRAtokMPP501TbICccpbOhawl+2WDPPLUaGz503yM3V5V0qeJ
RGwjML7yfIkZMmblAIVf0mEVRZENQ1ZxcZTSNF610JnoCEaBcxgDTjb0Jn0U31FaA7N120VciqWw
D2KkGxyeKhhQxVf5cGeDLo+1rO/SU1KoQbKrg27+rptB45lt6uiujt/nn8pMebmNy8ovxrogdugM
52Ve+uG5U6utqQLxoc9KqPwkoL5cXCII0WA4/0lalVuMdwXJqciNfPaGhDKYq3Oxj7fXfuU2IRJq
0eIh96ZUsLITTtA5GMAiT6peTSToMkTyy9JmkLfMjHz3dWu93bZ45TnAK5J40BXS4Z5bxexqyvMO
f3x+ysI8eJxn+roItC6wVATq8k9cO9LXNlBaps5sa0PM8MpiBeIR58xdFoiC801NzahIpwVuTm0o
TnUrd7OnmHGN1J9UwP9lbvrmK1+R3ihlaEHWRY9vBSkY5IFuLujjk5rk/bgva6ZeXRhDzG7jCF9Z
GfxplAQgRSXhWyfpU6aEQCmr/FSluhy6KdDJnd7EApNp1KiLmu0WOcE158G0OCUmAC8AF9dTin2i
GQ2MZPmpiQP10Fg0r+d2Uf9QXQwfOr2I7yi+dR5tb93wRF8OrOiSHBJFmr/fPlFXPIdNjZ/4iawa
dMPq+g61Gi4z3/YUNaojUSpNEi+GVBCYQ2udYtlCQ1FL5f1tq+stB7vLfCSek1xXZvR2dXPgHu8t
qqWzH+the5z5d+6TuMd3VuPwx0qd8LMM7MIgtBf02PBRBEIrg0sz8BaxUvpqmv04JWF3X45LM7n0
W/onZXLiT0b2wiCZvOifiDxwTTcCii7M0f9RfQ3y7eIugjHiD5xHUrtr02Wrsyc+0keHJ4zR1yP6
owANMFds9wcfnFEZbBC8k/1gSbNkRyE1b79KjhVGO60usmXDC137ekKlSaR5dIzXIXev2p2WgXj1
q7nplGeEE/PsCTYP7ceShPO+nudmI24Sn2e9QJ5aaj7QffGyrz5fPUSKMxUIoTB8uLiRSVejkY3i
cRzIEL1yIYOXmbP6SdVmOfaxA9317QO7viZihyFcoPos4ibCi/Mdro2qqoYqUXwmVYzcVXtV+wpv
Wna3CJ5Fd5D65MugO9lft82ufeB/zJKXMvsimimr2xkuvTEs3az4cl0rhVsV5FouSir67radK19U
h+BAZKHEMxfjU3POuEVcxbK/WKPeHo2ubYZdD516fIwTVf42qKP5WcUJ1iaaF4LAk7IFJB7nWyp1
OerRTqn6sCnr+rEMy17KXSmJrfZe0aOhcSnLldLP2yu9gJVglv0EcYC6NnuqreoK2gKZudaPmp+0
S/klkvV8J8NGVYCbqUf+ZwScXWfEcJj1aN9MI0OJamNuRI9XLizN8fdyv5grWh+nRGuVPq17nbqw
lTVea5vBvRzR0HKNzNwaFF8HDWLFYMVtGoGAflH1Od9o9IymGuFazU+DeXEeZEWqdxWzxp2TNhAN
Gg61m1azyqfasbaKjFcOMA6CKwO8Ayj5muUornKnolGt+8Os9fmOcYFE3ztduEW7duUA83YzE/nO
Ho8qwfkai0ytyV40HbCQ0TgoHiTREY3aQD+N85L8pD9WO3e3T9LVbRVzeLSu8fRr8H+TSvTC44Cl
jWM4H9uwAjLaMQOku4GmSU/d4mTKbpj04JSNyxaE5YpHhIBLAKipxNFeWDkkpqUKug4T7wsMpr8r
YFvNcSpyNT3A8z8+TNJYzPft4IxfjS4kGUgMWII+/4pDb0rGQdURn7hOuJjzqQZgrIrP6EeSPs4S
M0Eu1HWV85rDTaA8FaoNsePtbb+6cGp1EElAAsfQ2fmXjkOGe+BRVf2qidT0RQqmfNfKyNrutWwY
LS+M40UEwEVp7Az+ZTHUEimn2z/i2nGj8fH/P0I9/xGSCvfaolSqX8tK9wqiKv+ZUx7Zm4XRopOQ
axuLvvL84CWIXwTDBCHj6h2oLUj7QmS4fFUCicGrnA2Q5M3qt6SjSbivumyBVU2Pw8928YXv4D0h
PKZoz0zCKurv5qyzlSHV/Khs2t8R1M7Bc5TLknSIQY3mh2BO7F+qmDj7/AbzzJPMa0D/CBFXGzy2
AOsrXfOpMbd7BnudQwAWM3NVc4n3izFt6RFd22GLYyxS+neFgnODcKjTomta3bdLpX1KnXF4Lq0y
YcamTm0Uk4siYjSAutWWENxVw3BOgDAU3K/r2C1FkriwmlLzpbFUDjFSlO44ps2zI4/MMFdxUCIs
OqtRtvHkX7WLKiLIAepfXOLzBef6NCh62Gi+WWrtyzT309chH2j4qHUNbwld2QmaW5iEt4ZPrr19
4GBECon7AlF6brhAIrisakVDyqBehl01D8Z0yMJqlFwEzfNiw0ldXafguQDsR4ojr66O0WXhCNxH
980+yvy0kpYvzJnagVuoS8VlbSJtX0b0oY6fP8G8eows4yEFeux8mYuaRiVATd2vED8+SkmXhJ7u
tL3pxrFTwDCRUczxbtu8tlaIHAimeM9BcQrf+TEPKPR5Mppc9+VYf+mqUPW7uteOJJSG6G4DINek
+edtm9deeHJZyk+w7BGdr2xKgNG0iHDYn5siCQ8A1LJD0KG6cLht59qxIVMFBkLKKGYaztcGgyEy
vIMFqKmWrD/ISKmZt4wDUFF9lrtpw5r41auEQyQ4YMOoPQAAXN2OMEA1XDFb02fMNnhUq77Md+VU
PtdNc5KqJDsqeEX7AaJi1c2DoNowf+VD4omYA+CJow6+5mUGQISikVWafjtPk3mUhsAMYW3UR78p
pqW5g5eEMTs9j+ctvfYrC+fMIn8MEg96qHWXKEhGy2TaHsuGPgqiYm0XJGrcuV0V/EuUYSZuGKqU
uMapRKRiKmNd/rxnEuy5lDFBQJKOrE5UAlN/qeey5ZdMqx6HXEG2UJpobkSOsUBuO0GuRB91i0Li
yptOq0rQZBJa0NxZmVVsOn1wkVp+PWpyvK8NLR1cpXb+lZKwV93KHLWNr3xtrwV8Szh+VBXWE3+z
tsh85tjye2kM+97LpiT6u+qTPNrJQx9IB62YW+no6EuJ9HJjqd8a/mSL0uLauillC6SgQCauH4JJ
VWd5htzJT5q8cZduNF2pnqLGNZLgKwLJ0dbw9LXD/dHgKnhCN6eTsjkwfbmXymTfARr5Gk+OPNwF
wE12NgSshaskoVTvP+1CSOHpFAIzBF7rrCqKjdpOU1bUfOEiqiq0s1tY9nqwDp4edv3GqOoVvwh6
lp4ygE8xzrLyV5o6wa6tB4Yfpo0euOhNx7pb2MO0UZm44heZTdVAjkHfCX5k5amgaoakhrlzH+nP
eoEmAqbGt2iqkAWKJ21u/M/voQBvMLQi5AbWp0WXMyaEFs3wyxne3Ic4sq3WCyqTzmdSF/YGO96V
HEsUW5iG4EUDQbXaREsPExlXb/hmwWSTF8fAmmoUMb82OUp/htPLrznvzldYEKcNL3TVNHB7hswo
+VxQ3JhFRoFgNHV/4rkFyq7J7b2e6kVyr4I4ah5UCMEYgI/m+B+J//9JPol37URw7lDK8g8Ep8Ul
+vCUo4gxtGnXWb4WQaKN8lDySx5q3Ztrq9kAfF/eR9BUSIdwfHhuCAnPTalIiIx6rFCIkcNm9KSy
rf6BO8ecD1mmGf3elmMmu+W6oB17+zBduh6V4g87zNggj+3689rS1HcjiYRfFGYoKOzCfAcVmq7+
JcQs7haji4Z/b5u8vC6YhD2JWyn4Vda1S0XL63A0BkC6dd4/hZIe515NEuvJUhxttZcvfQAQbOTY
IagFVnIRG8nOwhB/Fpu+OpTx/yjWrLSHMHPqLTqoa/sIKQdcLQKwRqB7/gUntVPMENJ537CXpjik
qRUvu2S2JONoaqW1S81g2qJsuXJqwLtQDgXDySO2LnDbvWW2Rto4Pi1XrT60dUlXKqkTU0B12uCx
sgf7D1PK9Vat8vLVJA2m3kI+LMRv1pxcbOJMUxfQaFCWhuPBvB4eYtqb8cFuQ+133trLbh6VJfYk
Oer1HVyx6VYR4sqGf/wN695UrbbQd4dhfCoMOX0N2y5O9mmFpurO7mFc1+elCz7tCkX2D7hdVN5R
ylh9Y3u0u36AK+3Ek7NEj4gYDZpXx06quSZC5TAHJlXjJnPe/QiSrt9w+5feUFiHGESHfIIKhNiQ
j+5oJnMuKXGc1MBQvs0UAgKPcML81nQ6oJupSL4QopaIBuTahiO+cmO5rURIlP9JpcyVe9Lq1swy
3ZT8iXLMoy4xHZ6nlvRXByDoeNs5XPusQtKLCAF2gguKm4wx0aWY0vAEl0zjwtISfnGSYN71S/aX
OjnGt9vmrlwhU7QUBIkIE79rnWmAMDIqWankZ0WEdCv8RNO8z9n8eK8jij6FbjMDRgutydxo5l5x
TGLGHrNQP5Ibr0Kwtg/hlDSD6NQH1Wwe0mEMrWNnxcZ/saFUfyHUJAumvCJ+x4djM2hVUtaREZ8U
JHCPPDITHJrMamX2MrTH2JCosd/e02ufkCeFZhjtVUHPc26xyYfYSSYtPnVMLY6HGIRAcXTmxoju
GCOwmvscLuO32zavfUe6QwTwNHRJW1aXI08D+PN1oMJqB7nEuMiTl0vIcxhl57yZvdHsWz3fEhy+
di0o/lIdY3dpzK+MSgvzJWpth6eIMdjJTfCG92qs5W9tw8zi7QVetYXGO3k+CDsK7eebmlCfk4AV
AZvPxvqLnMqVF8B84+zKfpSLjTNz7WwSdvH1GPoANr+uD1mwO1oQIJ1Stct/y0pahscui+ti9/lF
ARMhRmf3GD8QLu/D2WyjpWm1NHf8LLaGA/plVuBpXRdq98a8tNa3z1vjaNArQN2WsHl1LjUDkgdF
kh1/sEcZatFWyPPqnVzE+zbRon9uW7u2hySzdNhZGogQ8fcf1jYFlRVlRBq+QX//BRYpMECgopp0
f9vOtWeBh/gdcYXbXJOEiPktO+2zwKftYeR3TmjFz3RK7OdFAccKYZtdDEChIEb8HZLhNRvmr4UC
VEdIW6naQkq/2lRZHmwmY2rJTxfHpneoIbwHHUD5WLYDk+mTUx/Y4viIOEva7vOiLb7fXv+1my+o
ATmngiXlomYQRmkVJHjwqK+C54DBtueUnOWpMJaM7gPCd22Taxu38UoLE+kKcJJQYDDrARHS+dfV
CwUp1iB2fCWcm/S5LJvAbVH21I7IzuioHxZBHtouZHCq+kjDLH8JDFSjTwWkFX9ub4AibuN5oYwS
GbBi8gfSQSqA578lpOw6VE4Z+HmG2IvbsN13TM1XAfQRSvcgD054DJW0Q3N1No4SoODcIy1V9gFt
s9nLrDrd1UaxNXhz7RlAWorbhiYd4KyVEwlb1VhoAgbMVJW5vpvarB7vq1SOmfGew/5OQiH2/vZW
XDXJFUdLmpNAT/B8J2AT7kO11C1/6hZo4CSt7p75eaO91/RJIzSLcuPHbZPvQyir3Qe38469A79K
LnVus4LSo8jH3kQGvbIVP5IdlIw5GZJyoL7ctC5DFqrmlomUN14UDSG8pZr8M12m4C1wZPiE0zIq
7p06mIqTJvXIz9z+hVccBD9LTLaRwxMDrF6p2CqdQDPCgD5OldSuM+e9483k0X43qFKCIqRq5HtD
y2zji1G12iezeIYxKb6L0JHvAVHu+oLCuNOOaQUN45xG9V96Ytaym0qyclc7IFAPWU3KexdYgmWZ
mQ1zOdxevnBAH76PME/7G35eSD5gqlkDmhG2skNCrOAZFqkSHTu1D0ZvELIgNHBRa7ltbbXZWMMD
iQ64QAaK3uT5aagVSwj5lOpzVcaFN/dZtLf0KD84gCruDDst7x0u6Y4ppmYjOVm7JGFa1CqIRDRM
QwV0btrs5zbso0V9NrsweWymOqZMEplelzia5YKsyHdV1anPXS1rd+Zsdy7SFe1W0WR1BfkVokzE
fwCzMF+0dkZFJCd6nwz6U4A6x2vbQyERxIRfQVrOnori2Nak9cr/M7dJ0VRgPwUySWUm4HzZg0Ou
W84dj16eLn/qJvk5CgngdCI9yrNO95Ilse9uf+WLMwXMgdF8WobgThkZWdmMO1sKwVQnz2MpxY9h
P5l/O735K3acfKOEebGdAlAhFsYwE1u7bu3MWqDLzSinz0taJqg4K0FV77RinE1YcsL+F0Oa3Rae
+NrqNDHHQbAp3hTx9x8il74a2obuS/qcJV1xv4S9hH7QCOgL7bfw2+d3UsxpMSnOtAEwvXNbQ2S3
bZSY6fMUwFllh4ryWwM38bdWxMNWpHRtXYzfwBRMzYRvt7qbJdbzUFdS7mYFdVFj0Fex5f4eSGey
kdxd+2yEzhDe4X0E+vB8WUCncMlBnuF0KnHse/k5HpPkaCQoteyTUOm2xKEvrwHeBo+DTYp5ylqD
WNMSAr+WjxZTNf1hxIn9ww7sNkBoL+m4/eUC3QBQpy2qrEu3wwnlCgLApxoNEEZsxYfTMssZJUrb
4gs6Q/S7MFJ9P2QtMGGk+LpDNc/WL1NylNjLE335Rel/+qEin72/fY5WYShegF8BBoaOGQUagF3n
v6LPDGOYl5gN7+Xpi8zOG1H9TxpOg3zf2GXjksks2g71nNCDZXWLLfriewNio0ouinBor1+0NRaL
qWY7G+dXvcvK4RF6Vr3bAy5LagO+WTkL8fiDEdgbT/uawkrkurQKobLDKviQd5Dzh83vurjWG0AT
r1Ya17bpFrWU/qVpNYRFXt1UQzkQ80SIvXTU7L4qQuTtsQwMxiRMKTcVbw7s5B9UKsvOHYZydAwX
GKQ1Pli5kc1PVhCrukv5ov/79tdah6z87vd8hclXgCXAllYFpdGq4Jge6v4lRn50V85zj+ZCNJQu
oZBme2WL6KLVSsFj5CjSX3FaOsfEUavOG1FbkT1ZL6NvXdCFG6doHcwxQ80YheiqEC+B0rNXh5lq
txOU0jC8DPHcI/pZZFnkZZ1kvoZV3HX7Qe+a77CgRe3s2hOaoV1l6i2xbWMnHqiranpLDWYmPTlW
neRVmRJJ2fCYFyddFAGZMQH6BGac4dbzkx6XvV7KXZK+yPNU2V6kqTBl9kbykreoUO/KZGz1gxP0
NlrwdtC0RxMCry0AyYW3MYlx0J+EigIMPVnu+Y+wjXKEOKDpXswchEzPSOPfRlLL7d52CmqTZTrs
Ct1a/NvH5nLp1LGgEaXvBSTgQgqiM/qmGSSzewEI1R+mOhjuzTmZTLdDAcCKVa808mQnzZX9VpnW
sOHTr1inY8EoC5hVgpv1QGUZmOPUy07/EjoynLfdKPcHwzJG9UiFSw5/MznefSFPq+hUDdkkmKwg
5d2oc104mncoJ2hVARCwLlpiZUhNnBege1ElMzjYUkRAr9jzP3arBF6tSs3P21t+xZ6QxgIMAEMP
6LPVhWgs6q4Uo5LXlsw6dKcZhJvnFGn1Rcmz8o8JTU96vG3y0jnwQtOI4g4SQbLKVfwx20kJFX1f
vIaEubY7l8EcAkxKBkmDc60P0OI2tajh2lW5Lu/zSTL7A6FvU5VuD8zqh6EyJvmkpb0Wo8iq15E8
bTgK8RPOkgq61xQdgOWB6EUOT5yVD353LsfIUesxflXbOc9fpnYOQTM1ffAjhURsC6Z9efKgEmKX
eVg4f1T/zq1hPjGmsa5eHauYkamWxoh/0tZmquqvurN/wo6suVAxmA9zHctbhAHvAvar1dLpIXPj
2jFhtu4RNkneJEyDRq8lArGv6TBpmscQeBl/mcygBo046XP/IwJfUeysPk2ql2hI9cytce4/2yad
A6jlDPsHDq0JvX4JnBB9NdKxQybnZCDtPBvAdO2KzlU1JWjyGlapTkc7VUuq/0ZBFLrQ5HdbudT0
l4Jz/gw9Z/KWO0yNu30cF2+Mi6rOsTbGvvlf0s5zx21kXddXRIA5/KWkVidb3Y6y/xCOzDnX1Z+n
vA+wLYoQ4dnAggcYD1aJFb/whr0zxWLatzWyAoegNLI8pCXfYrkJTZk+dhso75My1pPXKHS67x6a
HdEHTOCgLoehx84R6D1wj9Sp/iFTnOATTlye8WiLaU4OTuYE2S+gIm31lFJHNz4WsQoRyzOyxthb
kRkGe2hEQ/2Yd2Y20giUiQ/Qg7q6g5FtTY/AexrzqYZp8GUy2ireWZMj2gcFG2HjYUiSuTmxhQAi
ToOgfjeWXgbiRglbB/amWkXK3e3ztrK7SFdRlaTHDdbzKixWscuMiiQ+WV03Ps5NOX3Qsf97Digr
cvrMtv6lpLU1o4KqxTnbLNsqzF7/AigswF5I4fgF4OYu9zfF7J7TTRSDyGn/rlGy6EMU5d2+cVRo
nW2Gb1usqOZbM66CO5CyW2in6/E5xUAcUB1gF3lLjnXWOALldD2gRgcK8S4pPSBlHiJW2U53U0lR
8hphm+fE7es3PQJJ2d6jxZluvOx/CtCX54yEizuW3yFpAsuWZmbZsyg9PT7FhRCOj6lprL53G6N9
HsehdX1Nz/Nn3mXnXOAd+4hoRnaGbhu67wSPv/05S6oq+aAF9Fe+WBlK7E9J1irWlvXF9ZvgkqxJ
mWiiTvqBi+uordFJQSyhPmnYMj3OegLTNMp5mnyF8paCwJla/ri9R5dsPQIzlw4kHQIqzDC6lmPG
OaZGnjcUp6EV2nhQ1LH4ELtt0RzKQTJqs8jCldxPtTZOPorIM/KdXijjm1FLahwzFSNMrS+3f9Of
B/9iuWSYyBxQBZaM+WWtxxIFogpjrr00ZZN5b6sg6ruXmSRefw7VpB33Qxt5tp8Vphe9ztZkKW+c
tJrxo1LLQcJ7kyj7gABeOe7UbsCsRK+VLj0MzVykn3DMGKtjl8+j92Gq+jk8lCizv22QZZreoUCa
T3dVYITqRpDzR09x8VFU8VFu413jj+WDb9R96vaFabzgrS4e1DkUP9y+LIz3jh6ER6OrveRzXNec
Sy8aY+/RQxEgezC7vvts2HWZ7SNcEJ9tEz7R5yaL6mdnpFxxxM2uV561Ih3yj54Vx/O73KH6uGsK
J/+cBXo8bJRolqRoCcOCEcGBojTEC7kkKUT2WCROnvUntUVtDvKmUSLiqpZl+G4YWyf2c6F40X0e
WyP+7llf+x2IuPciNEPjkNJR4L+e7K7aSNmu7hp+C5rZuDcCfJG2FZd3XRwlQ1/kw3Qq8tLR7lGr
C9+KuC4fA6gOu7TI8i+geWOIr84wfRCjG2+ELlenlx/A2OChKcteXzJDkJT66HjTyezxc/SxbzF/
5nYTW7tRAz2gdtG48cnXJQKaYLJYBkAO1ASCPJffbEQ0f03clE4qRPXv6jg8ziJM7qSZiZ+Qlnv+
5KZInWlOUL60JLpvKJ1soWqvc2X5K2j2y1IhvSJvMfPTpNdGR1JyggyFzm1f12a3V4pJf1SgCYW7
QSm06UEd0LIu0YEqnozJTWLhD3VuTFLaAw7gpAgjeWPZ3WDulbGFe615GSX00WrhbVmztuUUe33x
8aupo8JNJWPmAlwEwxokDEAnM6XUtsJjNNOH77wfuTiUvS7eBp344fAjU9CqjXNQWgUhrmQsXpXS
Rof69oV3vXMAA6M5RNQNQg1l1MtlNCEK91UqJ7AynbsocX+a6FV8UHEffptmbeX9ay0dHD1oE9i7
MCJpmi1qOiKW5KrOnU9c5w12AK14qVrXPLqxHr6PemH5YvI4H07fWOfbn3qV30o4vaSbAgqmqvZn
R/8V31OybyhjD/ZJtEP3aQjSNkacPNScQ0AL+cVos99x6fWfbo+6MsGoPkMTlKJuUjv0coJx/py8
qrWckwt/afBBw6V3g2OLL3nXJm/6Ov59e7yrLIbyARG95M9JKf8lbrV1hqYdlcg6CQE2I6/16UPf
Nf1OGtpv3AHX197lUItPE3baKG6ZWCe7yDHkc6MGsxgVdMY+qqPxDlG++Jh6eXaYjCk5wc3fYmBe
B1f41lImpG4PXo4AZlGyCEvUpBMabqcJUcP0wcyrqr1vgkakfu/VzT2KyyBh7MTNfxTdWMLWAFUj
HrKuNt8OdI6+G2JIXmuMrPodrq3xXZFG81b35HrfGRJQh4o5CTB2N3KH/LXvlEGrJoJQ/VQpI8Lm
6tTvVbsZPyAhgp6YrojsGNBYLf+1y4D9lZS9kyJO1OOWPRTbM6YmIUI/YZes7gLXqXZtZDqvJZXW
ewoN4cPtjfeHNH0RZSABgEIsIC983fk/WXyn18aTWUElOc3cq9oxJaww/CDNbM2vVLAnj1GnIvHs
qvb0oPUjONgubD2FFxlWxm6AUa/sktgKhmPKW3sii5rGZ0P0Ck5Ys6n+qvTYnY9OV3T3vabOAQCu
sk792p2cMt8FuprsS93IvAMQntE69p2GeZcep4NGHcl0U1/Pi1nSShwR7ltdsdJXq7fMIxz/HiEo
VRnfUxBsiq/ASfVPpiEUbgbJCvKHuBofom6Yg8cG/Nc5R2vlNe7bPngeSZNLv8FlHCnpYuysX7dn
9fo4owMAAoryII0H8DSXm8dq27IvG805dfTLon2QW4FyKKB/0/Xs+2CL6fRHw3i5iMQylEGoQkuD
psvxgOko4PdV66T1WMLujNIk+ktpTfiNaqlHp3ZacdTmuM990v+hPBgD1/UDeDTlPoodvfs6lkDH
ET8TsA1k73ffg5PR/NjD6Q5JjlSjrNfmxG23J2rtlxPcSrQEvm48LIuZyisoPOGYdqcgBHTn1Lke
7XXRmieHiqn1ITR7ZQcmW9F/52mfHlLaV+6LVndF7dsFStiHGNDHsakoFoBw7csh9VXQDP03xSvL
Xau7RfaeGQ/FVnv5+hqV5GqsIRHtwC94qYYepnFv15iCnDgSyH/FZeSrhWM8tmVZ+Y2nePtiqr96
A+r5vCH/3GolK2VzOYCcodVd3U74NrlFOvbdaeblfNW8IPpagkpFWDk2j2Lum09NOwxb/HW5jRbb
DIAREAIgmgRBy7dY6TJFoPhbntoJE4w98mvB3qlc476a2mA/uU3bPXA95vd5WGKOdnurXD/JpBC0
BHgcKTi7y8FLs7Ri18qaUw6//V6tIVvtVDcgbqUMeS5CNf12e8CVFwD2K4+UhSYoCNjF1kRWqbTz
ORlOZQ2Uaj8F5aRJXfQQmf9o3EVDFZIq5OnH28OuTDJ1D0kgxO0Dypv8WX89PB08UOFG/XhySZSy
Mz8Ax0/HwThwP4Zt1f5sqLtYbwphFeV7J5i7jbtrdXzoMzofSINjGeb2jVIQhpX9ycXfIQUIgl9z
b8ygYWevCTJ2nA3rWpnRyDiWiqVudX7Wpl1CVFhhWpm8vpffb4yYZ2ZaOpwSPE9qUIFJ7N6Z7hC8
GgWSe+h+KlS/JyXeKGys7C8ZZFJF4DKCPbBYbhpd3lDNHt8tQEfpYwzJMMLw5LsexNymI8YyGzt6
5fKDxgOkQPZMeYaXgiaFnRo1u3c8Ta4TT4/FZBS/ueMzY586dto+ocGf/kxlC/GoZV7wY2ycQdk3
9TQEO10ZbPPJGPVUOSpFo2CzGtppRX3MsXMfudMeoKjpJoiQD7F9uL1H/0QFlzeBJCBRCKISTgK7
rNONeqKX5VyIU6LF46sO/9DYV2h90cs3gup5CtPkJQopT+8Eys7RQbEJcPdiGLrmqY2iuKQZijib
X+KoAuQNb9Tanz16wjuUpirvvoI+0PqUZyvjqdBKPT1XvZ2OuzKbnN+q6LTPsN45fzF1aO9olCMC
oaMIMZu+/aHXmwLGCoId0mRSYpYWidaUOVplOAqqBoaa3Dc8Sh9Dss83OSzQPadi2AjHVpJM2hk4
hiHbL/mm9iLT6jS8uz21GU6aW6eZ8IVO+dDvSq0L2l3Ux+MTRyfyDhYCt8leLyzcUK24Nj4jfdvH
r5ot7O//OgXSm4nrj1qfRFouzqOSI6I/taY46V6kGX6PgSpeWV78OJAO3yGKjAHg7RGvbwBGlFJK
JLZAN5aFr2aqPDEqozh1ZpP4o5npj+GkfAjcivuoVHv1R8HFc7w96PVKUxeRoik8plSelxzn0h1y
t4F8eSp1vKaKIjX9dIJX42bq/Tg5zYfbw11HiJfDLW4bDGHwDwxG9TTMSK/Dcum+oot8zpNZ33hP
rgMVCUalzEIeSxK/jEVT15y0rKnUU5XP7Z0zjIFzR6nJyr63rXRSSfUWbQOQbMgyliJ10108pZP3
j8xMkhrqBogcSeUBKJrLjLqPc8+Zo8A6OdrcCJ/WvA7sL1QPLc5sG6doZS1l4M1NDhKPG1ZO/l9P
qBm5dVkgIHFqh0wcQVDMiC5aGT6+TWs/kOLk2t3t5VwbkffSAQfABiLmvxwxChoTf+VJO2m1AgHT
SaOjN5lTtgvzPtyLsd0KTlb2j6xESakzED80/i8HbMJWa0Fn6adiEJM4mLk1uC9qZnpY4+h6YG6k
pfKeu7zvifoky0zKrQCyXcwoVnC6NzSedipjLphcQWfliMtio28Uva+DDwkepJlB3CETmgUaRYkq
AUYo1U9jV/Y7rTXp+2TWeJdjKb0jiVIfUB9K9viyUjb+5yXkhJA/ScchpLYXSziEhjHVVGJPaVan
jxFiRg9GANCkhxq5R0toEyUqv2U5p/Af4LUSs7BZF0sY19QScTfU8WYuzN0UJdOxRBLjucjC6FkL
Em/n4W78is2I/gZFfG8XN/18QH9r0ylh5cKVQjoUZcCyQDORV8hf54Wcui4MnOROvMDZe9Fo6c+C
YP/e5Nod/ULLTbHXFN1VNs7p2iamGI3UoiyzXZUV+7GaY6nldqLJaxy90R1iX5E3kG0EzsYztjqW
BTGCGiZl2WWKTL3JTGFIqierrIevdaI07/FDBP88aFa48YCtjiVhE6S2QNGW9e0SjYRIn/iuysin
n0MQYrVLCjuY38rexaj+9sZdWz2p1IlbnSopbIt9pCWmJxoKpyfkabx7ROkRbUuK9s5rVfGF3j6M
xEbEH28PuvaJAEKA//zZwss6VVmZfd83QjvFCLa/4gehPuZ6je8gfRYapv9hMNm0QDmA+uhyf3at
W80BfY1TmYqkelKRfTwYroKob6xk1sZ0rlzlFGKAw2HtA6zqKs8c3R7JoYSr3LYSb58ivaSSV3v6
17oelX2P+Pc/6krJt5Haurz2CD9YwsXVI6I8MkslM06O4tZ7aAJGAW/YTfZS98HXGsO5Y0trGzD1
lSUENUahigeSTsKy/zU7TT/2wuT+iSv9C892pn2jdNLe88iZ5r+ipcAR4ehHxwdcLMgG+WP+umJc
kgFPzDbl1LjJHsZi+FW18Cu6jII4+zM1tsx8Vk4FA0rVfY4EAeziVDhuUU0xJayTbVRq/2OQ6m/3
lByt/sieDqh269ia7jsE5cWGPufa0MQeDt6/4PmZ2ctvjTMrQewiMU6Ko1QvgLXy9OgYc+4ewail
X0mIRvit+fhf4h4brRqUEamRUGBfTLIdpl0RcYefhGKn+6Z18v6gxSJ4I0K3Pql9VjYb9bu1PSS9
1aSUrBQTWXxqiJOSarSGfqJKrLzEuO04+7ockvQutUWebkzsSnZkO/JISnAGwIxl32vSKkhb8IRf
REPy50Zebu+dvKNKUCjikQAtvhu0FM2wLu8eFcMJ47dRpYSPlE+0d7fvpGtsHOZUBF6k7ZJ2APfg
cpVdIwtTeMnZSxzarHU5dIbpx8UUvysbMT3xqnQPbTJXKNrbI/xwa0Klrpqan8AkKVHj+FLuoLdv
SbFfR1CUlKljSLEkztyyk6Q1YN8cq2teAqgfqR8HFWEF2KxnAD+Uf/VReZ8CpfLjGX/5jXfvz914
GdKw+UheJcOHU7c0tAG0lka4ZnVs+uoX8swA7iPLekZhxjlGWpq/K5piOHR6bPp2HzaPo5UMGxfN
9eFzdSjktJgkp/tK/ZdKOJbHhTu9ENAk/W6KgbxNVENeUYVIPN/VYSC2tapvObRcPxvsR2qxoJfo
aEE2uNwOBaqDQ+JV48scGMMv4XrdAxSgVvkIWp8n2DJDJ/znlwpAKcUqgnL8E64KlOacY1PURe4p
D7Vj1KS67rddUkIgy913uaiDb7e3/PVhl2kkZmFo1fEG/Dmdf93hkYjHDl1lBzOBrvw1DINFOdQO
Po94kL+/PdT16cLVFzwP8ZN0Z2UrX06nmYc8tkXavMXbSjz05lQ89HXppAdvzINHMwvG0xD16iHq
UqPZ1chNfrSMLipRKdfic2TM5Y841cpuY4df5UEQLICaGjRpgbSAU7v8WXoT1B0Il+Zt3uv1L0i8
E9QmWhfl/e3vv9pN0p6JPBIdEyliv6QSd15cmFrQz28hcbjj0SwiTozZkaJbbVj8CoVt3/3fRlxM
eJDYnTkj2vq2h5jR7hTXzO6DsGufY+AvxzjWj7fHW24maRNBwwc8ARhydvHirartVoHDFOdvqsJM
H3iWjTelEZy0KP1nJuCfoRD8RSKFP6haXi5aVudzEVZ5/iZ2AlpaJhbDIPqy8gxmFotzt7O/aci3
zbtUQzLl9mcuryM5Np0SaO7Us4F2apdj96016WPvZm+miRZUnNU2rL/c9UO71yo0qVzjV4H285fb
oy62j+SWAl6UwbLs6HIbXY46iTl1WyULz/PUWm+QWOz3duMWOzNBI4bTNm8R1eRj99fF/z8DgmHg
EaFlDiTxckCn1TpVn9Tgc49DRP7dLKrhDJouuK/nWvXeJNjE5e9wGbTsFw15Km9Xi3BLwmAx1X9+
g2wbEF9KuZKrajq9siEQQvkcJyKI9nXhqaQ+NQD0n2OKuwuQLrsOgAaFTXW4Pd/Lh+9/xmaiObB0
0WmRXX6/RhtbH1C5PyfTMBzcPkx2lRpYd2UUKN69Y6XO75po8W1rFs1RLbooOQi7UTZ+xuoM/PUr
Fht9aNuxHVocD2ejbMf7zKgm0LOxIZpXO46nX6MwE9Q4ksbc8q6U37dcfxplnC3ZnLtiXWVBjo9W
aiifIZThFF7NpvHaVqQvxBnYBN6e7UWI82eyge2xveFBwLqS0/DXO2TFllo34RidASo36jtVL3TF
nzTsZfeEPOGT2XZu+osgeTwWVdFu3Vxrh8smyJFKsSh9Lvl9jkDpvmzq8Bw0mB96VZ6cRFHUX1IP
DgBhXWFvBNlrhwvaB88OzUiTk335vYYye+FYOiH+GKM77gXNgwOIucTYd9yh9HtNxZn2Q+LOya4r
IXTtKF8r9UbwvbbE+AjRE5QIJd6+y18h6qrXSlGFZweR0/vR8IK9MbfWvrYBhd9e4PWhJCCKpJ48
Sv79XwusWBnjCys8a9OYfmp0KYyje7CLtG5wthLFtcF4bAnmIe9R4Vzc0IbGHWl3GOri2zm9obJp
Zvjd1xVu7lps6f+WdP/Zuxi1A9kmeCBfWswiwcMoWrcOPkd1o4GiSY1ovhuVNhQHqL6jc3d7Jtf2
Kih4Evw/BLWlFpredlNYSlElq0bOcnT0dJ9WlfsyR2Poh8G8pfO7NpkyG5JGHwgULtmEVPPCbFAr
5bNJYOhXnoNWXjaExQfPjLIt45iVc+GS4ntSzoDPW3amzAatTgVjxM8gU6Id3ykeNcBsD72o7tt5
8D4URuzcGakypr5bYi2+cS5XPpbYlItIJlz8Y7GWFS03AFpteO60Oblv+7l76iOgHvCciCtuL+Qy
9ZUbh8EovtPPACa4dJayKAKR1PYKL2zZFG+dUHF+RlXRxHv++/qQj0kT70SqUkLthVDLXe1KEF8B
9mfY1231z/Z08geBQoX8Jvt0wFEuD2kQTvmUZRpbq9LGI8wNilZ5hDZrNXX9o8YcbMFP1tabtaae
CsHAuZrvPI2Vpo2s/Gzqw+/QyUW+p6rrGbuWu+/eEUp8CqAEHYLAcO8bY2v4teWWKnuyWEcN4k/K
8tetFOq5qWVxgAWTlRhfM3dEOzsS5reCi//n7dVeHYpyLsx/Vcpdyr//ayjbCfvW8Jrk3MeREuxU
JHsKH1XWsfInNas38siV95Qcgx63xuNN42yRupr6lEwdFIhzJnqjeVdWVq6+2IldjR8pHDveTnjD
kP8INK09NhY1n9fbX7tySbm84zyosrZL5/vyayuA1UGYucm5Cs0Z0AW6xr9Jbs0PjtFaw11uT9EW
gHp1giVQTjZfqJov4lUE71jgVEnOZmHP086eLCcjYqNdeAqSSft6+wPXRpNVOZu6sgS8L0YLuqkx
prhOcQqbgpxeQB0K55Tnbq5/j8fR/Pc3BpUfcnUVfJiUe7mcz6zPwSepTnIuTezJ/JFbsth3bSnu
a6eMtlAs6x/3v6PJ1f1rrwY6PG0tjJOz0SH78TrXogmegGRbP90u2tJWWBsMUJa0mEPNgfDgcjAL
gL05KHgJF1UadO+mJEvcnegxo33VIYxbG7fu2smQMGWoxtw5V5gzKoulMjdzfNYVY8h9qyJx0gvQ
UX5uUPU7hqPrlQYQ1aH9iRbw2P2Hk0Evki0jMX44Z1x+bgVMoAwrJz23beN8a53ZOWrJmB5KpTVe
Y8CvW8/M6vyiaikF/HAIWKpldKbdxzqg7POoNarYeynaBL6OVtK4y9V6s+e6OhzNBDROpM/p8g0Z
qmjoKmSoz3ZkwKRtG02ku1Z18l3njs2GzZCcrEWOQqtDlhpg8FLFWgR6c9C1RZcl2dnrR7d+UudY
GE8j1JGN6HXlOvNgotFKhe7E4i2uU8PxwqGpjfwc5JOd3WmxaSWTH4/NfGfVihCPpZOZW4oqq4Oi
A4vKo46IwzLwGo3IqQdpPNlPQYHa2QRIyFf6aWz3XZka9p2GFu6WteTK8uHcSksV1TO6AMvEJES3
0NJrNT0rVhOhSqNRcTUbcu6giiHgFnB7bl+kq1/JW/VHW4noYzG1s95MoWjL9GzV8/jFK6b7OdSN
aoeDRt5RUx+7rWRPvj3LTUN/jmoKKwoyaPE2aYDdkxkBnLPIy+KdKbhtqSkLu99ZNbfsG1r0oOZV
tXfyf3+VERNGgBVtdp7GZRNZwHhz8VLIztTS8/rOqhCqcdI2N95kAtf4XTTpRtz7YRWo7q5R8sH9
dHuy11YXQIRMHzwpyS///q+LHY24AbkUOz/reVr+dAdPeWMPhh3sIMBPx38fC+khEgYZgYDAvBzL
U1DpjYMGL82wtp5jrSg+khoFgZ+o3bfbQ61dA1Iyg94g7RXCycuhFLMjFEHn/lwEoTbt87lzwgOc
sS0ngbXpA1EGdIvg2ODKuRynbGx9NDunOIeRa32nWe5iItkXyIIUeN/e/qbVsSQKnZoIdT9z8U4g
rmVjxO3lZ7e1snvUfcoXnJwdx2eHbbH3Vsfi9gQDTofnKl8OeyT2oKVm5zrF7eohTcf22BVcEUcN
8vqH2x+2dvx04jRiYY9tuCzdojUQYfiJG2k6JDZGH6rlu7BSTumIqInfT9OvxjSmh9uDrn4hOBgw
ncT76G5drhxsB1H2GRu/SVvzOeuy/udsNcO8tzrwzvvbg61daRSHEcIiT4P2s1w6iRLTVHZ+khWZ
c2wKI5/9WGuAjKhCD7H7LuDk390edO0LSdJplKEsK2knl1/oIbGsxCaOq67alLE/ecBnS2N2n6rQ
2cJTrI4l+eKIVlATMBdjUf6z9UAE+dmzRvreNtyzQ2mNuEhpRrTVgVybzT8qg3yaFKdZDBabTuza
mY18I5X3/A5hoywHatw0By1vIveRnPgfG38yMYcGD1r1/w+52C0uAO4KC7binLeonzzHmTF8xaCq
qXdurfbvxpou1e3VW/1IqTPFpUx7aIlQSepuaMesK8+2ig0XzPbpbaDEWuIP+Lc/zFpSvP8PA5Io
cYlJUSZz0fWyRCsqzcvLc+RE+XFkOX3bjtVdnzftE8+T2LjOVj/wr/EWqzhaYZ6ZYVGex5pnjy9k
ESk9mr+IvYtvmVa5G7VNeciWrzxle6qNQHGAVC7u6rllu4RtU54dNW/yfWNPOry70q03QsO1s0CE
IDXGkfHhn5fnrpp6rw8p4OAv3NdfMs1Q7tswL1+72fs3wOafXSnhvgQQeOrw3l2OJDrJoimG8owP
YKIfMoAh3+os2gwB15ZK6hNKKT/cva7a3mGRJNjVlOfEacLXvKyD94lo+3tYfO+KujE2gqKt4RYL
NQIbBqOalOfGlYZ7Q154flloSkn9Xw+rve20/yHlhGkFpkHuftZuEZoQN3ui183i3JCWmnsncYw7
O8ib+r3V6OmWjtzaTqQmgSob1HhptnK5bhEOYmkYjSVa9Jbzkih9jGBeXVkbT9xKYktoTnBJR5Kb
ZJnnjdOQBu1sFecexfvgydUjtT9mlV0fKzKX587CtGLXBFGpQjSqtjSb11bx79EXb57qtDJccQmN
hKG+hmUatnd5rpWenyKHoO69CsOl21fY2rzKCZXoVtkcXFxhRWMjcJRoxXnq82Q86oo21nfFoG5B
FdfHIfODG4ga6rIRWHc5BX1ShTPis0r1w4u1sXrxKP/8o/TLnwMulV8QOpbCq0sf28SZ5lLEPSeh
jnPlGOXNozkh45QVztuoLIMt58DVNZM6GaBq0PpaXihNJQKFLLA8m1Mw1H42BuV+DjNx39Rdb+8i
y9vClq3uUdAWEBcAKdKuuzwKRW2kVd0q5VlRxubRLUW7KwCG/Ra0BY+c1vYVd7DsYdJ5+W5vlrWo
0/pr5MWRb7piNMYsrc6iTdyDMo3zfaa0uZ+2RXQU+FN+9qpA2f+HQcGcSpw9te3lPYNoTxVGWVue
0VhD50hpAtevRgjQCaHMXuUa73fuaG49Sasb1sFJHCMVoDbWIsGt0rGiUx5y4bj0To5KnzruQYLs
Np6+1Tn9a5zFanpCpSKR2AQtY32AORv/wC1Qk6pWNOUPMZLkb9Kw655vT+rag4sKOe+TTfgJZvBy
D8WooQEZlPmDyJXpmKBlp97VxlQZz6ixWvPGtbo6nIEMp6zck7IsAheyhrafGi89o7GiK98xrerT
N2pvVfbgy25x8uX2560tHophKv0XKCDgsi4/rzMn3t6oK2ApNRTqNC0jIKwbz94yhF07/fQHJAWM
oisKhJcD2VptlZhVZ2cnLePvXamH4r6EoljcVbCyoP1ZRn9/+9tWh5SZH8Veut7m4tuEPhvq7HX5
GQeuPDp5FmD63wNEuPYx7PCN2GWotDUb8cUSd/bnWuULwWJAwr02DaWHXjtq7Cj4/4nQ+tYKYMJ3
RFO59kszh1LsczPL9GM/IKd6ysZMc1AbbTrDQmPPHKPed0rIYsembqP4eSbY+3h7VtZ2GHkpaG/p
P0wR/HIh2s4O+xpx4bNZheJ9AWdy8Ockmx/C3PPe3x5r7cjSFwK7xCpQL1nsZrLfrogNJTv3cD2b
vRpF1fhe78wk8FUq8TsvTb66rsjtjXHXdjXgN44QH3gNsECyoSMK4dAOTZ95nyBJd0q809Sp2YIZ
ru0xGQIhVSyprMsSVzE1nZJUc35uUdYK9noczL/xVVaRDQ6Kr1arzcfbU7r2aVJThpoGAkxXBW8n
K4ErzzGbWsm76TXqRJMdm9Itxt3tgdb2iTw8hi0RuVeYEV4wS6QFWWmXZkbkD1oT9/euOvftXRvN
o7vxYq5OJLKUHFVQKoA2L7dlXg3Yv9tA6opumo4xUmBPrsCFzY+72HF2STRNwX+ZSnzAZfOdUtbS
Z6hJAZapulKctQSrs4MoA7ohJhj3X7dncvXTMO+SAR17cllbS/MK7eGO5NdWupj2Tx9hthojvjru
9G6K7H0CgG/LK09GGMuEVE6mFPGXNJTF0ctTo0xn5NrOk4NbiKUmRe8Htmj3jnDndDfQ/3sGbhfc
50lavVBXrb7f/uq1s08aQjGWZJVMdbGgmChxu9MxOKuYx8d+0KlaBdm3C6FOVcCt1NauEeaMHfvT
7YHXphtIMx8OAphrbhF7JTPe0AnJ/9ktFfVAsI7utT10nr2nGdx+bEGwiY0gYfVbCbiwlpTKO8uY
Xa0qY3A6JT93hTMmd6kHPfZRUaq++aYkIkJSsekwlPKRsEu3gtz1sbkJJJaNG2Exz3VWWaMEn56F
QUUgtJLcecKARKJz3Kz4MrlRa/iDAZJuoxu2dkHQVKDnD9H8mqSi2nNrz0pLxT1B0hLT77Sdnlyb
i+8dRJ0k2ipRrwFYQHRB4gL4xLFdkriqFjlnN02ouzej9smaogdz1Km6q/0UPkdOk35tkiF6TFSn
+aSnBeYslp6/1/rZer29w66nnPeT6hmTTuefB+byrtLiqXQEoMGzErT1XWYozpPb5UkEDQn9TL8C
UwJFwJval9vjXu9sxv0jGs1zAz1iEdAMoC/iwXGjs+EM1VHPzCA5cHCtbpfFvZBLXaUb8egKLlWO
CWmGxqAkqSzuEVVMCFkhFEmm3aWOPzgiu9cpio4fPcVoGp/Wku08TrHXZndzkP4kTWi90NeTqdqi
KV5fafwUEgCMvGkaXBEwHQdyvdU78TmpyWwETJlf1RiL+DGvwSofgsmeuqOCOz0ZgpK7O6tLTed4
ewlWNiE/AmkF6CGUbK8l2ykNFFZOQ99JiGAR6S67H4XRW36VtvbBibEtwEwT0BqbeD7H9si/zEKk
zMlS2k0NoetoQOp6SpUXdDEBDcsz+leHrdJFh2DpFJ3F5NoIYJiVlt9Ry0PG8PZ3rw4k8fY09imL
L89eOavglrQwOtcRvF6EjNN4vMucrNnC1WwMtHw2Gr2xrTqpGcjw6vuYIgU6zQj3VBsLuXaWQO2g
lCex9VwolzPnNqqapu4Un9sUDTmfSpeqHk20v8a72obpjwqiWm+ZvMpk8fJRZtdAQoWxA6kP5c7L
QWtatUoR6vE5RG8keoKzPH33tCx8O5XFlB1BVUSTb4xiOBZzbacba7i6d/kQAgLJorSXIrd6bPWa
UdeYOQ59+ckxovF5iLrQuptC6kN+1kYocodlYotDQrXW9LVpGO0CqoOr/Soqtav3t3fV9RPCfBAR
GbLzyP/kRfvX9u1MNQkCr0rOyWgVnzJVNPRasKA72Dnn6PZYaxsLkXdUUikycaUtjkrUVlqriSQ9
d3CQpjeov+hIkTfN5G0Vf9ZHkmYY0oz0GmgZozHZRS1fFZr2vK9Azna/MZ6otroqa9NHrEz9DmgB
fy5qE0mmt7WjpIB79OytOkXlF2XofsxidsKNrbP2SVIWmRiWg0Al5HKhsgChuxxb5zM/Y8wOqMD2
6JjTF2g3kGdrdzwigpi+8OAAC1k8N7kNDr5A8/0cR5Ezv/PKMYu/oVcVJz4ejFX8NnWjIYCEqNb9
cVC68NSNdrAl2rP2wP/9KxYPvGoMWD/8P87OYzlupGnXV4QIeLMFGs0mIZLy4swGoW+kgQcKpuCu
/n+gszhqsIMIzWxHwepCmczKfE3V5i/D0KuX0S0RIKxInE/D1JkPVmnpEcgKOR48uW4Nu10Om6ER
uMI9YCOniWtJkeYvTjrVxSlJEvMefR71MzgrzOdWiX7FO9iy65Fs/K2NhGQ7mKNNoOdVzyCTE6bw
rZ6/ZODjI8CU5C+6gzHVpmdvH0HKb45GHf1XCQI47i5j9dIFXvw05y/okpVhu8zeJy8TCyW8Ofv0
9qG/tZ243cFsbfh8+kvX+7YZ69a0RJFD1EoRjsSIQAw+rNM8D5I+sfSgdwxAuKIoysxP4L0Gqpaa
7se3f8WtCaNKsj1IeJKA27/+FZ0m5TrCwHtxY1SXAnXONPGhqbLJ8Y2xweP27eFuhTYkoeld/+Ku
76OMDidtmEpCqKDQ83O01K+TxGUhR5TxC5ju/GC427P7/8Ntd8dvl3jSmou2VhVutrZRdCFedY73
Qawr8Aoet9lRFLt1SH6VlDbU+JbzXA9X9YOrd1qTvNiY55TvKl2Ne6Ql8dHJ7rrcU/524naywlTp
bHF++8PenCklCgAdxI9XpTPC4DJDiwKub9nTR0yWNscWRZQnt0ZT8u2xbi4iNGgIhxs74VVhdpnA
3naMlbbaFGCmZkWtkKoPTD89pc7s/HEDe6NbqGC3IQMjp7K74RUzW1CTU5KX1TTr+ZRWduKdlFUm
Bxf8rW9I8k45ncIE8WR3wTvTAN5ekflLP7TZc9511VZ0UYqqDQZdl/rBtG59RkovIAtB4ALY2h09
rxqrWLak6zP9J0ygVtP6riyNEbrulH9dZ+Mwdtyc4C9Ao0tIJjO/3p9GQTHUBiTyUlfJeC7H1BOB
UjQD8qOoAZ3e3iU3B6OxvHXVCJh7Ihs2BUmDsGP6kupGV4XoKjaLr6NpMiCMh1rV26Pd/JhAqDCG
23yT9mhNu8emvsuc9GWiRfGIZYN41EBsnkDh5FaQqRm54p+PSPkRZNOmcc+r9/pjarBzllzyvkHy
t0bkZ/jX6uLiQ93KKdSmMT34nLcm+Ntw+8jU2bYiG6SjXxpMsU71OvOMQxMj5H2c/btSTfj5X6a3
ceEsINqvGpRyhtiPERLLh1zjD4Bwj9ZiY69XS3vxY2GN/+Gqpj1I1ZhkcTO7vP6crR1nrUZj4WW0
a20JhNIun/tiiL07Mn3j/u3J3XrscASsjYWPksi+cqAjRTVNVCxeSq1VQ52a30UAs4/sVPUU3zX6
BuFu1fNXLIC+vz30rXWk+AmRGI49eetu22B+V6q4ixUvy2D8VSqzmvt20heRqc14piZq+e3t8W7F
JGqdfFhuGGqtu/GKouqtWpmhZzh2+5PS6lCfqqaow9FujAvprHfx4k5fw7eHvXX6KXnx3ybl+4oz
jToLzDZHAqSUs34/TxSigs6GxFTnQqkOzsbNwXhmbJbMkO73enGD02R9oqYlKLWxf4EBzQmxnFGG
nWPK+fwfZgYWlZcAoBkgxNcbtVSzesitEkucBKoEwqrVB1cpaRj1VvpfEopf+DsgM6D79wzHak6q
dUSx7GVWZLteHFyCvtsird8jamT5w4JLgq+PiX7EeN5t0g3KyAmkqsYe5amzBz4VpKaeUFLqRcOq
RnrjftPMPsW6Yn03VaI4yIR3W/T/jeYQ4TeBNiDSu0BY5Ao4EGuoHm11wmU2QX9Z9xf8duJQaEkX
9FCnHtbWNuTBvnk9MFw3lpBSKRsfUtH1UrZpXGaFOVePeZwuD0nefJF85h7KS6xdsmImCRDl/Get
X2ZLnZCuNiAOsC3IMV0PWsEgja06qR8T112A/pWG15/LzJy51a3YwOtv6puDWHVrosDlUKZCbQMg
7m6iY5vEes7GfeTu1c5G2XsX1cBkK8Fo7X2/2GWA1PzRoLtT+WuiSMXA7eaJQ/K2GzRJxwUSj6gf
28XowzFbNTNMErk+5qA/jljVJl/tt/IVVVfaG4ZJR5eDgrXB7lT2bRYDLbG8MNHAt2wy6THk3Eqd
j97f+6PBQB64aQr9VIYIrrtZtYYWl2PVe2EaI9gSL6b5Eefx0d8svZ4Hd2gO4uLN8cjWNtlmi1fi
brwp1zVlEo4X5o1wzn3Nzqx5l4WAeOYAQvfBcPtF+zW9LepvL30qRLvdqXGfuamie2HpivbvTBna
UAx2dkfZ+Ihzf2PJQKsxL7xPSNr25VSttyBHdibmCFVjnZpEH4JaH/6QacLGoFFKk3ErKoI73Hc4
rXbKY6OevXDGrtxPzMYOzRQDBV2rq7OtIObVwFq/Q4NHD98OFK/nx8hbnEA6gti719zEm7DSY3v0
wjE3vLOtTRLHvuSINXQ0ym7j64kHZkIOXsg9pkX02+xzauMr8PZcXu/CbS7b/uPFB6Rg2za/PaSL
STNEbXReiBDsZq04mVQsIPe71iDDbOg9/+3xbs1qwxhRldjaaXtlGRhubWdikBf2q5Ofs5XXLMU9
/fz2KLdmteF7LdpHWA3sR1FjVXRDlbhht7r2pYBYl/qdXjv0242FzBosyp/OC8MfIPVg0bTN226P
OlGdNZbzoBXndXSbx8Fe2kc40Pnp7Xm9OsRkClhfoEbDVcWW361WUmj2YBRYX7Wr3gaqTQyduzoP
wf8c6dK88j/b/L24bolm6IUgjLbbf4otFKXXcRDqkzb/UtIlvbM8qaxBpenO32Ylh/fc/1lo9G6a
ovVtxc+D3ds/k6qXeA+hvGoe7NV9sNt+EewIkFx8YyTcd7MXa4m5QDwVZy/tq/vK6OuHmZzpRPsD
BXl71R4WJL4PHvO3Pvnvg25b7fcDkiVNJ9CHOSNm250HrYtPsQK8f8xx6P7z1aVyz4saCZFNvPx6
KKvj6yopQ5lpk6FBg80pLtzDUlMNzusj9Z9bE7MIeJvjC83NvdSkjAupGLLE6KPPoFfzUnBtKpFu
b58BzbdHKoivjiSLtz3LNmF6+iF7efQRg5FlqOriDDk5e1IRCoMphAZLjvrCucqdP4QSadtmAdTD
zFBdJMRuF9Fv6wYmIR5NnSiwmK2OOuk0h+hq1Kc2ISt7e912j85tKIgEEFtIwTbw0u6k6KmpJ7U3
xqFZO4n7ZYQ7W12sIm26e7OkrRuUGI3oEmt0C5ufsZ1wHnv7F9xYSx5IG1yU/UNjcZdoq9pgJE4u
lVCPJ+tH3Nm5dporQ7yPraxpDi6hGytJIY1pqoBTAaDtHvRqssIOGlQyiaKZAbjUGQY7g7Oh33M5
TR5aZd0qDiCOr78xB4N3IAkMQGNIZ9fLWZcFGkHu1u+fKifQq3U4iUmX5xVqzHv2rDwNSZciJSKS
g+nuR96EUn6dkq1rCKN+l6cNsY0vFDiXqMLKYb3bPCT+zjyjf4KzBbsOl8veC2y96qK8SNFM/LOV
3drfGz2ath7MRbAQ1/PucidxYoxBI7Vy3S7AcrL9Bw8TIxxpqx7cr9vf+j3V/jUWIGA82WleYDN6
PRaCaz1FhXSMkn7U07AbkQ5BSXhp70sj04eT1xZ5/tG1k+l+yOvEeUfK4CV3b094f8nzI0AzgVnj
AuSpus9TjVQpi8LLpwiWQ3OJPT354OWL+zEXvfcBYMhwtird+/j2oPstzUiw3nm/bZtrY81cz3zg
16yOAEqUtuA1f8LVpphz9qA6DaGSa+vwveYaSf+s3E5F7HrU7Vf9dkW5RWroCDVP0dTla/FVW53S
Ok2AHa1vpg23N+BZPX1+e6b7m2IbEwgJugVbl5iH6vWYqtJYo96XS1Qr/eqGaA2N4wkntELz3ayf
jvwTbnxYoCtke79sxXjtXw83Cmqa9eQtEY5r9t1oDcmXwiRuj4ueikAueXaUIr3eP0CgaSWgImiT
je0vY0VTvdZNszXSVm4K39IG0FptP2j3aqIq9mUkHDwNSAMc9Bj2QIdtNUnIQFvy6AEnte/1Y5nQ
WXG2TNGQaMoXt4ul9LMqc7RTt9bvdbd1oJcBDHwf97Gdnzsz1b7ECgou9wAHhyMDyte3FpkbN4eG
sjpl0D2FwBvNoanHdI7aXCZ/QQ5OHopG/SmnRvnEoXKeET3OPxKujipMry+RLWXcOo7ouGyGMNcr
vuay6lulnaJ4rueznhnJKQHH/BXEmPauTtP8w0Rv+9GM1/5Z0Wz0vd7e4DcnDrwWqTuuMrQlrseP
R0DDlsMyUNcaPyEx73Uo545oWaBvYa9BmmTl19Zoy59gCZuvbw9+Y/PRpqNlQIYOzn0vd5Wilinj
mcmX6aqE+M8Uj50363C+l3E4TdbQY/undgdP+5uj8ojbxHo2xPsuRsxoFCH34ExR2qRZuJjOEjn4
EZx0tRAdRe+hvuPOPHL82qP0tg2PXPcmbW1uIepVAVpTU2vANxFYApL9y0aBA0WVNUh1pt77Kp6z
cGzm5GwV1rOyZX4axnN3/+GDgx0gZPGO5WF0vdq0wrg1kb6PlDQev3soXKWpmlJ5p8X3MU6z9uOg
pN757UG31PE6TjJxQNXbO2Qz3tkNigTLsGqDOxPwO/tOQYhD+Ihjxj/eHubWspJW0oZFhoDPu1tW
eOmb7nSJKHc/d9xezoIgnKqoIpj1zEkCoy+05wVHYXGQB9yIEVs50d3uMwSD90fYXMo5LrKKXewI
cY6rIX4/td3nuq/qg51767Ayjo2WDuVaUIXXy8cTUZV6P86RwEDlc98uyxe9KdyLkpT6dHacRT4n
eufx9oIyfHBh35glsR7KGrp0XJX7VYxXHC2p2S6RjiK7zwGaIn3Mm+7BWDXtyE38xq1IdZYLAWYD
NStnF+qNtHTXJOuXSOtGnTeIME6pOej3PLGBFGXVD111jX/tOf9sGrn454830q8iOLriyNChQHr9
lW0e8euoOWtkjvESn8kp4ZP5mWjjJJgX6aXv6jGT6skB2HqkJ3JjhVHWBQhDp2pzx9plVtLIISMW
M+EYkxrFxzguXd+Z65KBXnapLXQ5NtPqoKitn2djfcQ3feXayyXFtQgRk1c1nqb7Dy/NIp7KTmGV
PXdkpNqzlFNiwBR+rPVsrYNJWcomDVqAgnWAwFmi3terlosTBQhbR3Y2T9vQ3MTn/1brMmujIiub
k9QnRx0PQteNewUxYmAKOHUD2NxnEOumfZgZ+hyp3bS8uGZsBo7a5n/Y397ubfqx8IYMzh154G47
jFizWVpaLRGlhdwJtVWtQtOA4w9Xo8rru9mS6sHr7cb2hxCymcXTzONhvu2S3zJdJIZFnuvLGnmU
hbBh7Mbxac0d9alG1vp5GLSkxgzBMdr7IrWn71mnYiPy9iG4cdzpWCIcAiiDCsS+j2DCuVcGK1f5
CSNsIrWQ2ecYC8AW5b6xLP+warR9Y25O8l4wWHjj7UJEDgUQtG+lRqXdLI/CkLhEL5sw5X2dVNUR
+OpGpOC9tqmU/Bpt7xyGJ0NWxgirRa6RTHe5a84fMzSFv6qGVC+zO4++9Irl4PVya00RBiTFBjVI
a3Z3pREx50arUjXKscwI+s4zH3qxpL4m9CoE+oZgIMDjD4qbiefYaJODIHxrzkjsbNZXv4rXu+HT
yUkB8mpaRBHS+aeSq/OOzlD6UApNawIy7LQ52ctmtfH2Ptr+7i74U3yl4IN1wcYw3J0eV9HTpOhG
LbKFMcUZOg5rKZ86IjVqALGrDGagCyeL/3172Fv3KJpWRA8uBiLlbtjZUOtMVziYqVIYJzRojE/u
onaBpsDlQl48D7uZ7qJRzuUB5eZWnkfrjUNLg5GC/b6La6l0O/KpX6OR8lUWyO3o9NQFOs35XHqF
zP18hBr+14DGUvqO3jmAxgJ+O2qDsfbH/mPbGaYRSMsHiyoUiHbVJ7M2OUCjWKO07nDPLDAhg3iU
+osqptMydYM/qWN3hz6ldy9zZFHixlT93kiPcDu3HnzA8jaZw60eDYDt+lJDej/JXYtfUitj+32R
tvg+F7MS9H2SXbJlNk6OYjegTmRHFX3NlubBGyijaFPCiXx7e9w4DaD2eGgDKkBwcY85TYmAuTvp
rBHKYBeLylzIbbNOJxQgxZNeqHDk6zptDw7hjV0JBIVb7heG7zVEO7Wbmu76Ei2e0qtQiptlDAoq
O0nY2G5toend42foxrM45aZG1fBg3jdudWqQ9HhoRiPys3/tGwqVO4kkYpQuqnkW8dr6nQt/1K0c
7c9z1c24hHY38mj4Qe5OoNnM3UjrjxiGlW+09DnEM06k8CcuvEe9x8nU75e8qBB4MIz27u0FvnkK
wRRwDEniaGvtQqhSN2avqBorrI1ZMJqL9aRpRdH4LkbyD7PStCeICOLZqkye2DO1dd9qG5hhb/+O
Wx98M1blvQemC4TV9aYv1abVrH7b9KaGyV69ZKdELDp29JlyMOUb6RClHIopmww4WZF+PZSBEY2E
FaVGPLb0D61d9qGeadqHtyd0I4xdjbK7T5K2A5YxMMpgl9q3YS7jl9rR3bPWuWgzatL95NRxeQ/G
qjsZeHJ8e3v4/cGFBcwW5Q/+EnHior6eJJlgZs3uukRFF3uPrlO2L0U759/UpcpyIonu1T6qyuZB
frKfNf5W+P3QGeFZgfnFvvlT0fPpdNQ3I2CUK7h0kDqeb2TtcldUg5Cnxc4EhVbRfmoHd+xOZUH1
64Acs99K22/Y0k8IF7ymX91Znjb13lJoTrS4+QjNgZ6pedK6HJRHWfTOH0KuyD3pZrqIBoEaoJK/
f2uWHoLRcPicKCHj/1JVeRtUfVxF9upNHxaMXSHSuUdi7/ts4degVHn51iyzvb+XE1fmwqxrNyrA
HwWecBfQXcPgfGrMontCl9Ppwz/dUFCfUf0FUc3ykuxfb6hW9CxdKtxoiaFcq3KQH9JZ7SJLKn12
6pS++YSaf70eRILX+5hhf5E1KblhDrobtpBWY5ll6kZJrlv3miEx0SYH9T7IVOqnql6cYImd+eg6
2t8RfN8NbLW1hTd3gj2IpjFKG+14jz0kbInojJN63qmyTbxy3v6sNzYrA9EeABqPS8D+HWt2Mh4S
5L6jyqEAg3i6PLexpd9X0I4ProSbQwGO4FLArOOV6FPftGbmTbkbWatMH/vO0uGntSKY9KQ52Cy3
hiKe8TCme+hCs7zeLD0kLwfeoxcJabWPmlpOZ2BQ1rdpdI4c3m6cBOay9X83fAQNnuuheBR6SN1X
XiSVZHzuVofjhwh3NMVJ+r4Xs3f/9oLd2hlogIAcp7q8oUCux5u1Bo03p9OiPCsGgP9r8U+sp+PB
B7y17YFR0vSlALXhYa9HgbcDzISsLnKdBkfxpep7kCbOYN0LyLzxnWHF9d1oZO4RPGNbmd+fIdvG
36T4NrzJrzLd9cBO3IMOlYURCX3QVh//xOXBxOrs0luKFgcAEPW7ylaXdxKnbiWIreoQw7pP/n79
BGyL4I2h5PPqJdTU7B0vsfVokq0JU8x0mlNXNuW5q+YR1Se7FGQJeVZiB1/SX3p7fW99eWeTPqRA
Cgh6Tw6euA5a00yMyEl7bAJn0V3GmgOSKWn3ackU1+8xAj54/N3aVNvNuk0aNv7+vIC9UShnpVpk
IBt/ymjb/S8bmvavt6f2Ktfjy2L5RWnZ2lCzJH3Xi6vWjZsCm9ejuvbyh5omTWgPPYZqyqCH9Ngd
oG2KeGoTTNjLYVmbU595R0LKNz4wZogmn5g9hjrUdnf8VrPRLWTL1srTotkyRzMJsc/uzQABk0oL
qtmYiyEc6V8legDjjTMSvP0RbuwuHMKpC9P8tuxXlKvMGOVo96oZySlJHrPK1T4nzeCcU+SqhmBZ
5+qn4dTKyXXlUVX6xlVFTWEr7nMrbgtxPXPiSdMvRWtGWQZh4IJcnbSCHo7Ni9HPlkjDdphUPTm4
Sm7cxcjBsOZgYxjW3aF/4qT11AmdomhGpiuMrbX/CM/BhQht2Je3v+2Ny4N3DG+Zjfi5Fd+vJ4ic
QiImIfRIMfK6OQ+dPtmnsUuEaQGwRZ4ySHlQWM+TqdTZpxYj6Pt6Ep7489OEfgiLy6dmofffGSOJ
juzI07FG9krPHzKzDF1HmOvBVrqxnghmsJK4niI0vz9O7jLpbm9mRjRkXvJvQ0Gq81er7cOkdydf
puMRofjG0dnA/ZQ8accxgd0GWl30kRq9NqJxUtfv5VTQBuzXD9ko3DvQxdO7Nfeqg3LcrUlyXlTC
+DbwHu9k6qPEFDg1orLHT9udRhO8EZhYzZJmyMP4CAR+czwavOwgHuDUP673EKpqZK8jUqlZbmYn
JzZnyFhdHSDEWd6RwMj7t/fsjfuA4gZ0YYajkuxtv+e366ggEuRyFXZUxqOOrA01Y2/+K00XV4aY
Tmtzcol7j2Yv4vOpMp8nlDOPQJ43Lmaq/uCrPFi1m5DZtvC//QjESBqRDqUdua3pChFolZaKL1Ml
HVKMLmvVd1aej6MeDl5e558BjqDkF/R6s0i/jOfiKP19/VF4NmEBxuOGyu8recvZw2VjaVo7qqmw
l2HS9PKhyK0xSAyz+FCgwvTB7Qvvq2vU/yH8MzbwbhpKVEQAzF9/i1muUITYXNFUruMcEEtQfUxk
UziBojZifDe5QzYGlN+0xO/Buv98e0O8vi/Z7IjhEJnoe6PidT3+qg+NlimxGWFt3pj+WlfT3Vit
du63qlEeXFWvb8xtsE1rEiAseIrtx/y+8LlOJDRrK3LqbAndPK3PRZs6F2PqP5GAxF893JWeayOt
71Y55vXBDXZzeL4x5U5zK0HtvnUmM2FhrmRGjLe8A5FGJ62y4o9TqqH1sMTiKZXAYU+TU4rZN3te
wAfp1s2vjUjx9hW4qfe9KQ/lMMdZHcKxVVWfF7X82OtTc5/N89FBvzUS5FIyH6ArZO+7g96tTd7a
qWtGSptecHKI/0kyUz2b45z+YUUPfMiGmECAEvMRVnZ3hRFu2xo9IQuoiteL96guoaR1BjVQze+r
VOLVeMKe2HsBz6km0YoG79c/38KbRw/BD0vGV9ZgmVHkpdXaVlSskxF1ZT9/VNNW+mmLr9PbQ73O
XLeGH4hueiab7dz2/3/bwMVSGLIZPStSEjTQAnjeQLcT26i/vT3O67CA8CUVHeriRPVXMX3FqEKY
onUi3svpWXPnD2gyj6lfxKrhN/F6VMi6tVuonSE6wPVHhWd3MBNBLGwl48XmuMx+3xu8hoapri/2
WIuDDbMds+tHF5ODFLwVAQhC+86p0gqn5ZnjRI1b2l8hq09d5OGqUv1Y3NnsvusTuuV+Fw+NeRD9
bn1WLhgEGLdGOqX+6+VzBzlZahHbUafSMvddS3ED0VhWoFRlXvhaU/zvz9eRVIn7lVYpZ2SLPL/t
l85odbdJXDtCqEgMF7c0ys43hzJ5HrvKm0LoUke1sltfF2AN24e0GzjTbinHdnSNcVFsMn7Rvm/H
erykTms/W0KWlzVL1D4o3aw+qgveiqHcZ+TDBlnFK8MY7s0CKUR2kNOZIhhARfJg7YryXZ6J/KRZ
w7KEE1o0n2ap/qHxA2GbigjYSFw7SN0IptdfWW9w6MrSzI3qWJFBupZKmFVpdp5aFf88vAkPttGN
0wJ9wkWVYFPFfZX4S11tek1lPIq61j0APfcdqkzV35PhagfV3Rs7lt2zKQRuX/ZVddeZecSa7UJl
zhZGiEcdsogxlJC11EbYRc4RsejmeFQeSc/QGqMldf0p87GMbSemAFkPYwsvWfGeVrsS/1vVpX+q
ivEIFn7rU1JLRpnMgJED1e16vMwZseVWFhuAZV2f+nkgGucAP2djUY7g/a9ajaR3m9zhlttDp0Pz
+nqwvK5EX3qJFyFibp2HKlM+V26O+WrdLufc6rrAVIyCW9ZZxpOG7mfiO7GlfaMoaxzApl4fF37K
1vHblJlov+wuBjsjx6YP4hGukLeFfJR+qxdLG8M1G8p7W1uMr6bZJs0ZzYT6+9uX0l7neEtzIXWB
wscgAoypsYtieucmOrazXlSuugrFtq57f3K8/nuvZmPpz2Y13pteJUMlbhTpW42Dk6DlDWZ5WszR
/Vbj9fPsKO7ROeaa2u0/FNZIhnmabGeLntX+PZS0QhRNp6BJqekAhBqrKIyA8tgwBGmRVIZvV7Fa
nsZlcT50Fg99f+iWme6hxBYPVampq0+W4skvGAtbRihTcACBZ0jeVUbZWN3J1pCBitHzsMIVaSoj
mGcTQ17kqOYTvJNl/br1eS6aKBUlmKw4N5YAVVJ9HoI89xCuCSpTLzUZzIhIJdKf1krL12Dsxyx+
yle1Lr7R7erG74mqt9m5tskRLvBX8rT3RW5b8VdF6t2g+3FlODPyMKWyJLjwuF03/Ryb7SNf7GWc
FBvd1WqaPptml2SPM+7P8pxi/6z+RWmhWZ5F1tTZvSFMxXuxptRxL7G60ET0e0KANvpeO8b9XQM3
EPMpfU286kF05YhIdZ7Yyb2tChP/mNGNtfeW24J4LYQcRZBmyWyvvgUvS6AYqPKF1qJYf8pMXUrp
a+aai/ul0+FueYvbZXd9MrXVu8UVo/mcJgj6R3gqm9mdbvali0y0jvqWD9W5urTCU8v7Gsbp/AVo
xlwFtVZ2cah7i20i5tctxSVzKfWGBgYYi4/ag2Wdla6P3RBrBa0KaP8kLQ4tid5/mKSmrz8QENKN
R2WysG+GBlziruVZS9U9KTPUOn906Ue+l7adrj8spSuys4tlSfo4SHwTznOhqMMHJ6nL9a6w0Wc+
QeXf2FRaBYkgAt02JvM98NfVC7qynN0XHBmb+Sdt7VlDcd3mZfhQ2igA/4NBQt2I0zRMS2aFE3xr
M2hazGF7XzPWtix9N62TtPJBZxlSD2Z6bJtCcgNn64sukbXDoTlWhubRKxcRn/ANG7LBL40mUXKU
ilC2erfaNe01pZmH6aJDGuKfrWXWiCygI2Sn2WO8Dk73mClQ0DA0tRej1E5ZW2vrZaafhQVzBx5U
eUqMreEeGENhJ2kgpspuvy3NrJUP+Wyb8bk2SgB/4SqVPLlYM2IYbUgu3aFuQpnVHSZfW9opneAI
ryDrTlXHIa38uo+F/VB7DmTilSZJc48Afu+910Rm5HagSQx0n8Y4SfofSbwWWYC2R95rYWpXsu8D
rLEB/ZheaxeoLccKF5M3TXzigL5EiuCy1qT0607SWrU6tPJ1XsNaAZHqz1LxnO8KakQbPlFrHrtx
yRs/1orB8ze6UfW16JVZhoMQ6N54vHMpcFedKL5Sk3EV5NPjQZzXluaeHhh6autPDi3O9RSPvam/
k5bdWveL6/CUOpUNAJI7fYmr9u+4oknwUFe2u36ayrGd00BZeqn5+bQWyQ+RdRJYj6rFmUc+m7fq
qga6otr9HfT7GtST4jS416zrqsbcVa5MxCVXW0feQw3Ly8dZ7fXlfW8tfT+Bdk1iL5q7xFr9qskd
80fR6FiH+2o+jbmfGZ6ywVFHR41/xGalLN8N0YjuK8qfs3jokDUsPiZZgp4LVJwErS2qTiZ1d+S/
/NZbTe993KlSfUhhVK5Rrti9rt+nzeLEwu8bmgcnPRlQ2DhXlg1eAvHiyv47NVol+SeTY2eBEKJ1
Gaa6zOVdIYTannU56skDi9uJfwRSE90jXrvKovq2WaicBTSQ0ul/MqmL9Qw1zM1LX5PWOF6SCUEK
wow7aP9Q31eTxEfsUV0+KnHHPzLcLC4unb6gb1dQrUueRd/K8UlLW2W8V0VfzV/ZII4dGNPcysDu
zF7cjbY2t5dUH9X0sgxi2+51N4//WxrHydeoGxJaT/ZYavn9MDQTPrZLJkYuKaHQENKTLtO+jwAY
+vvcbWt5ngc1nr/XgoASuICR0Fa1G3eTwDSSbhOqnoTb919XrzGR+Y1bE+aGmqSm+je0UGE91Omy
LMO5nBGbekEDCvmHySUoaGfCTiXvPGF7osdsC0hnmEK4GJxArHneBHk8TeJCDGzbzwhjNP0LSDl1
aUJbomr897ywfQgWc187PHLAL4lnHTv75b5wgaA9OXZKbRP6PRLi9H3n2guQErWb+0qVmXLP2I79
aZ2WKfuSJpzqe5UX6nwRip4BMbesZsn80vSyd+NgxwMv094tv1u2Yk+RpA+yCeYOxWJ9pQNQlC9L
KSZbx02WM3OpLKAKDUGz6LW7orUWOfkLNW37TgL5GT5SYzabExl7Q22yE5awhQ9MjdeK1wIUfL9Q
167DOncBHviVVTUuvqNNhlmSIIt+bHN8wcNidBVj8EEsJ9mpgnKtBLXi2r30h5k01JcIizSXdJEd
waIFvhuwtjoSHFVm2pcEJ5HV35xQvMir1SYNC1TH0r8su/GWB8OeO3MKZ6NypgeA7673l+xHJfuY
jJ4uET/tZWdcus6JPX/uBxhFftnaQm9PKucU63Z8Ir5IFcTwO7masXI3rnWWpSGI4cwR6ETa2fq9
6CdR/tt3rcovbKh0e++xhWnXr02emkUeCF7Ma7CYFc5vwWwOrCkeZt78vA6esZzxIaG79D9DWcfW
DIiTc/wpRrbgjA1KOwAv6+f0roaXqD8l2ZI2Eb0zCK4nOB8xOj3a9kVKEJQ/uJXqORyaqjyhawAp
c9FXdKPrdS3b93mrsFTLhHNhALxGtXxFeNa/ZVpkn5yuS0ciN3ZID1KOPflZMsuomJf4nzbr6cIr
uOa14ZI6igjwIrb+snLXzZ6EqN3iruzdrr6TdUECrqKBAc8ZDZ8zxE5s/aSIdeqhGLB6/Fap1U9T
F1sOowF3vluaPtZ8MQ7jj8yVaDu7bpL93Rlx8rUzFhVYY+KM2jmrZPnJMJLYep7LdcpDQCASVZ1i
UBvvDrKLWZzl4rTy3VxUXXLRFAlys80Iow9VWU+fZsOI5/dt6yreX3FdaJkPZ9j+aFJAVv6PozNb
jpNZgvATEcG+3LLMaPciW5Z9Q9j+5WZroKGBpp/+fHNuHI6QJY9m6K6qzKzMrw5eksdfJQnH8CZv
DwravvrzaSM+ThPskffounL7r2cBri+GcA5fVz0FnwlAtmGejX6mHvEQ7Mvztgh0704uzhxzYnRX
Sk/HdMI4Y9LaERBpilOc3nTlthXR3eyvJiQUNlhfZ1iAlqLA2/SxTKFaisTDXbZM43oT5RTOzWu9
80AWXuLI13ZS8399mur66mfbdP6yMgmG/06Ly2dxJn3M09zMnmtK7D9J7GkOmMtfNJhb9sXp1XS8
aR+HOZS7wsg7i20OVpnS6eQTfdIMkr32NDMLxVzRr9cq+UJ5a92HA3IyLLP0DLccO9/UvbQ8rlbm
geiSfzXaLYazjPHwKtCuzFfV0S0XxznVPZqAPdw++wsU4tPmzcfxHjrQVvk8bcdYET8hsrt+gjSg
ibJCXLstFkFUKunHPD5RYJJKh01CcNZJQE/mcQ0+7fvmtlcvFE7c0t5l8ZRve+R+HfrBfHTuKPcy
4pV86wMn0xUlLPTzON3385OtTy9jigppE0hdt2fWlhZzg7mIBqX6sj93/O2hl2VTdsojd9pJRTLf
TeyXZz8pnzKqOqqUc4VMM7bOresuTnlMLITBVadyvPZButYvzdIH4kefLMlYHbO7BtfuCN2pOJso
Wi641rTH83ouG4zSPK7Tb1CTbaicpKfEiYDr7Kfq7OTf3zSALUsKh8nuRHAE048g3OMr6c0L0h8Z
nJvMZW/6psqOuD0+M1kkR0nPmHZINZVn7/2ZxVGmRSyT+/rRndJOcKyDLnngBkHqmkdLusRF16vt
IpDy72V8ZHLmHfU13LdvZF2Sp3MkBat2jbpaFrV0Hqailz+mxQ32i3SD2ZbJZraz7NOpJu2G2Bn3
3pAcF1f+sODf2c0964hBH4nzmz2WxCXVbpjOYpxwAnc5QrRY4o656jT6mwVFRUiBQjs7kPaunpZb
7nSxGNrHqDaJpz47e0CpPQrSEj0fYD6Gjxj21H1I9OCFZa3UmhpG4kYkNLCsnT8pu3v4cXEV4f4X
mvmj1X2gWBj0z/M5ltjRvzA7j+Gfhk9Ulhte/zxvu6eZ4UTIf7VmIzJTz2zx61mjPi27bWMIMthv
vaeI5Dl7ixO8n2HQmntP1QNkjd8cwb0nNr08zD5x9EWTnv2Yt+6aveJ4GH0n9vv8FdHLurlRO6aS
43bOKbsp3jlUnOJgKfr4FOlvMuPcrnA2OBc2UgeLl/jcB/eBHcIvknkLoGT1MnV/jg4RYcobgzjH
OORMy3mZVp23xsFutE4zI0vHnCYtpnnaP229h0zIawzKhqGrff3YT+HJfcCKWN6BT3bl6QVLk0+3
YN870/YiKJppDt9BPLL2MrWpDgoh51EVCmuduersjIYrSJskJLS2b8Z8TGV8EucnKXNWsie7rqMb
56Gv03/ZvoqfY4OdeJ6ETfzPXTLxJ7aJlcXRYUUVZMvs8aX6fI6cmzLBHaI9oefIOqeas1AMuT+L
6P2AEP7XmF3uRUNKx1nE2S5/9aS4Mzq1XAMlovGJ6Wfuxvredu5G9uuEgtgPhjZC8QmiUuqwpdsn
Gz708gCvhT+RcQ6V95DMJlc4XHyLF4aTvPVN3FWmHxIHhVwy9MXB9ig7t8fWz6Xj6NXhLk22L+Mh
l6yoQTGenB3zu3yXm7dWKjwFzug0mU4erOfN6Ds8662Y/EW2ubTb6BUtw0lTHNOSJTn+is2n0bjn
kscYEdrrzgzyKe6bm+S8jsx+Ybme2Gr6Av1E2hXbtybc7DuLwMx9R60s6IAyGFwLbEK+bX43TcWR
hP1fxrOJLWFnOZc7czt7TzsJG17hqbYlDm3P2CTOztX7nAa2xx7BzfbPThj2W9meJwHrI3KppwM3
mmfWJoa5yLggMS0U6/zPX7vYrWrioWaslZzpqiV3dIlaqluLBO9/iqXBXTUfBGNx7pgM5tRmI56q
a7z4/5yWmOXCW7FRKXjKhqXY8Xj9GvLKvAqtl2gq7Z7Glk17YqnXA1oked9u8ts8+ubIUzNTHZqV
hr4Ucev9lYFr9nKbPK8rO4BHXovoYkozQqrPW2BIyxpjp/k9+XrsWevtXSdnoEXtHm3DUdJRanGx
DCfPSK1AQbG3jRjoDBsPFeZV8Y5La8/KSJro+McxMWTrVBjB3BvrN3jyMcqDyAY+t7MNDF55LvrK
o0MaWJsVq7Js1XzA3ZrS4KS2YSbwgm6reY9vHZxPgkBTTjr+L3FuK6rSP9vC7xNFQsfJuXG9t75Z
09tkG/2Z2877Zfr0KLPlxFbHrcfuZdsBW7hN6vSbEufSXpYgpuA2KH5UrtDdgIFMNnjHrNQbWKWI
ZsZysIM7jtkYcFEqT+brsZog7wIVJuXo21Pwsw9ZYc40s+Uf4FSXI1xqjtKzYhp4dygT+Wo8r2YP
Tobs9I5nTA+akDhxE9THR16rfmcPVXi7ypO58wUGgpOUpTem7kvcrtqlOLuYQyKZzvxCxF32XxhM
LbtsXHzvrd9EbR7XCZ6LybJPX+h/NHbVAeme+RmTSZz7dAPHF8SLNQKBk5elOLkKZCUYcBHVp0PT
M8/qKJJ2MOGnuEbRyzvi+Re2+0G4POlGdRm1Y/uHjsFn80Ztzn/HtPZRZYYlfh0pyrKYtmZmvnbT
5p/b6UlXwE/nL+lP21TKjakt1w2baYUl+2R9Rbgs5Kcm0WZ9mdxAPSR73L623ZJu+dR43fNGkR4v
NkXm+zBoxYsct8SbYBe2eq7EKGtiNg/dFZ2Zh4jmPoB5DOnj73rAxKTAcJ09PBbC4zrn2bJTIQEk
mgtytmG6hOBO5wX8kKFlIng1J8fTUtenvW6KELtoXYiIHd6K5mLpHgdw5rZyYVSyb+5ua3DN+BgY
FLFhPg+nTSuF3yUz/6xlX/mb232JWyd0731OzFGwGDtufwfHRRk9DUu4PXkKiP++3thBuKtbS0ho
Ri8wl0TeLq9zYDtgF1yaEFmMvgIVZkrWhTrXhBl99sPnEzbdy82IxwNa6zjyr8KsZEGc+9bwT3QS
int6EeMWqXSsyd0Ah4wCwhSuyRsJT7qbDQ5xRdpG7OnoJuSrw3bsM2lDxymfHceOutzDkBPsE3Hl
3rkdIsB2meP+ihV610GDoDkqWHl0s4KJfG9zCPZmvUq1jYxf2XJE70nUJfslWcGDikFvncyBQ7X+
O7cmglBwmD2LTqSJLMc0wkMzt+nYpjwA7uTd4OD/N02b/WaZafovqfWPN+Rr7VzMc8x/NWpiMJ6b
DnT9OorNedUgvH6uFrm0MFD7lEzFbh2PZaypjv+F/kyBG3F/kblqM0bgkaRrzj3SHqc6mIpMYf3V
v58zrdR1RHbxJtBcymIXrHMrP5rspY625W3ps17nJ09aVw7MexLvEQidikoPZBhMa5NUYSKTT5K8
Fw5wc2j30scDtx3X/VwlWev0BdTC+dVXTvruCiftHlJhN++zr5Skv/Fp3iq2k9clp6qo4PmG2ioC
AE9r7xMEWV9bdjbW8lgbJKO95FBePLtjN86R3o4ia5h971lCqT8rVwtVbXPkfaXmZqKspTu+r8cW
qdzebFseWxJAw2oMFaNPdgTB1wG0tM1nEoL/9AmJGeTXcAmwQL3NwBGt4Itibvyg2OJQ3ZO3aLdC
hHL7x2fvfGxbNs55Tz/wD79Lhptx6uyQu0to4CKUaG++UXAIl6wbRFfpfs9E1Y3HlBZDsg5/p8DO
azXjeEL9tef+Muko+BPeBp98tYwPV4YBKSCKh+lhTJm1yzNt/Lo85n372cop/h3DB/6rvXb6LTIH
R8C6dhYvd23om4riQlfVrRIwbJUYsjz1JC5VRASuU9mDB/A7M9Xlc9Sfn4Z9XWShuzP6wmebnBzm
cHwLVTL1OJ40N2fbZo/eJMOOV6Sz3ULa1zjZCl6bnC6iH3dwwzWlfNWYdIz5FNrGVBs39PPtVH7H
AKteipRtM1nVUBn2EgP0vCqT3FwSouP7QoqQKdteWnV3+mZ7RccyNmW4aPtZrVS4Kh2nzT62gMJn
xZjFx9Vi4JAVcneggnzy8QRv+x52RYwTwlLoWgVHMQORjNVClo/Osw0lWR6ZoWFUw6CY97kZ47aw
OrQvcrvJvSS9r+FD7TIFVLC2SZksKi27Ycd0J8aA8QKW4ItL6K7mr0dNjytxSnG/YxPWl6OBHIGY
W/HEOeoG9KMLp+ayhSPv4Ihv7ZRPqm1etykGU+fZHd8nzxh6pSM++kJi8jjnepvGz1a1SpV4enff
odrdtoDlth/1zmBUimFYomLu2/TVTEolV2VV/SubnOHhcBa9PYk4bO7bqFlj2nvv+N5Fh/aLDmWF
gVrS41myV0T6tm6b7r63KskuaY1BcxHBHDlMdrp5AGs5dB5B3T6oEI147i92OYrdXZtHVEj9Ugyx
X89lT6F5YBpWOA4kS6BLuZL5UiwngpNCLXNzQ92yyWWHAFwTCHWfoHJ7cQsJUVZ8XzFqUlUE70Q/
RifWlb1w9Cv99LTne0CeZX40vc/CNyvn/4I6ZUW49yf7zC9um+cocprjoT13Rn1fRuJ3ig+Tky87
IHRxi+V9JrC64+4mMvvnfKYg6GlrCD7r1LC92+V06vyUqaqLDWzivAiW595cw46nCyv3s25i53so
3Po3uQFrSt/Tg1WfNmNRF/i1z9kQntyHJRATMZReEz0G9KR7EYTn+N0uov5nuIHPnCG6/xSyRxrk
4P7TlhuMVr1CuJ7zszMOHud9xghYIKO2XeWQjga/F0zGz2U9pkMhN+cm0Ot94Kd+zvA42mMexPLY
2SKsQm1bWr1zjuI83mbceaZMJG3JCvm2lmmQQiYyGnM+TLccMCNONMqclSe1l8cSMQu4S3MGD9Gm
HK/YtxWEaA738XNCihYbt0aT7YWNmPyvM9mIJqmW5j3Z50Nczihz9hK8aK/vHbGM/ouDeHS4iBiw
l3LdJk8YYx8+EI5s370ND0MaX3+SoAXMieQrqHO/eOHgsdoVu1TKefc4G4k6FX3nadofwczjd0ma
Rqt8smPzkarUYibu6ZYfK5ImLB3oUr5f+kd61zLRpJctakDQjNcG1yxshubqDJAL12Ue5/1Fs02a
5P54AALCe+zMyQudbMXmkEoLutmuZX7jjr6g+6qPu9rTm6IP8b1vnUkaewW7ppFdZXP0ZYJ3jfnU
shDMyRkksO3tQf/KptOCc/1wLB5FgkTxgQNP7BtIYGaPIxdxfMzXVq9+JZtQ6cs0b4SKn1s69zkI
QubexeEQ/eBO5eEkJKLn6RsOceZBvEUOBZ6mhLX05Xyc+0WDUB6OPnMHxKrNNSwfOL3oTIeLoE6z
4nDjVhV+19A/ZgzLQ16PGaZ7E8j0D5/TWpdm8UmemMxGlBePHn8q4fUPsluzVzs5HGckb6CP+2hv
C1yh6X6fUDh0NSOyhaoRp+/ddd5yWrq6qP4dyAxT2sAMmy3dxGkeEtx3fuimQcXspQtzAuqSbKi6
+NAzbT2SC3RuLgbc/b63TgGzEL2xnNvtBfYFvS23zQ/fRyUM5jYqSJ8xaKRxd71jeYK/mMQV0tCT
D2kS1f2zI89VfGPLTDl3iE0o+Z4Nd4j/2Tt/Zu2m4MQklguPkWo7/YMnYvXzJdIYZ3R0DmDztX90
JN3HO4RfIIOuaps54bpP2j29iKOG5HKi4Gu21I1fGTM6/Os+bl2socVEg+6yjfp8E9idLwcAjHzj
GDayz+vs8M/nYfQ6+XpQ899q4cvzFftA3nIssVJZBXg9/AmXYJUXXhYRnUQU1MGnVbPR97M3nlbP
NbLu7Xr4zVqlO9393TRKSuJssUrJwyWMf5kp0NhISw7d3YTjenDnHvPovobIF2x5njJcqzWNFy5l
fGNOrkFtv7itlCeBgTu8UW69pYmuI8CVl6sRQufpnEEe8pCWVRO9ZPizB/m2DOXYPkX3Pox68j4k
CFLYWMp283k2mg/UqNTX4KVdNL12a+PIwu6B6h6JPsuCy0ziQvbZ7vHuXHQ87XOFi6KcHpuUKLs8
8KFQ7yI7ujtUc9DqYhrDY3pq2oGt19ubdDyOmY3ibwdW9ebF4wkT9DKQedGrjVbCMyqkj4vqqrBl
MKaZJGfpuTfz+Xc8JXVrp+zcLalfvx3gTqwe7QYuDOY9TXK1Lcte1r1Y/mw7tF8FN9b/sgiEmoo8
tSEr9/gc2TfWzfCyR/Ep74WzbQVw0F4ot/nCQL1wp/WfqDdvdZzWRRYvy5/h2JZ7brTonejekImS
DM5flp0758U7QobdlQ0ATkz6m6jW+S05oh89Lh1Yjw3zd7Gnbc4jovJAblxcZdhP47VdxPDmaRPG
F3ceNFBBY34lockyatVQb/8Ngde/xC4p6ag3pnjLQ6Ws87BlbToV6HLAQrtlwbhG71H2YTcNVcE2
eXsnVJSRaGgArupaJH9VEIrwQvXPwq9Tcs7+paFbM6XsRI/1otvHebS3sX9HNpi9QpoHj+Bd4Hrh
JL/6SFEv4BvpmDtts/8NfdzNV6QR3Ddhp6slnbv9coyTNpegzXz7qZP4BjURFiEVjP9YuVGDJRvr
Y1GZMpVA5CRd9LsbG2CAdLtdL0Kc9R9o7Pl32p2fEJpnY9knBEXk25KNFE+f9bp8dUYUZo7yk2oR
GnB0JXd8K+2h9yv5xuFSxNqVmohYalTekJnqljw62ZRzuy4DjSSjhTZ2dzm2IcMCgRPbl70+1vu1
ZcOXoSnrf9EgyBeUri4jWLxEdwvPZMA0tgVoM2fRp5dhaJt/uHXFQN1Mcz8D/JQ8xrP0/DsJthWK
o57bj6ThQ4ki2+gv7JsmOfK5voF828aXLjLJcCFJawne1ZmOH8dsesBmV4NMJ7o5f+CcKxgP7A0A
ijzXeepltmTvJwqg4KULxv29scs2gjRK49zVwzZ0CHOW7OBaQb2S28g5klIqh9Ofah++cEFNfA1q
m9QX5Sbt8qyc4Yih+5roo0kn9z8ksWLN2cZ33a8nXRHrO0F7dK/n4LI6KdM9/SAOkZNTm66vxtGs
zTU6EpjXhSbsCUlV/4DGysPvRKDmCPmsHHgMs1Y66qf5K48gA+AsTe9dXO2uR9HGnVqqg+ZXlSwl
TfpDz822o8XxKTYO979357HHBKSpANnKALZkfzoXozz+O5UhH6dAi2vbpUS1M7Xohh59jNZL40Xi
KBAIjdlYDEhA+rJOPDIVhszQwi825lXFNdPfkCA7u2zZGTJrM3PMt6XqdS1t089O4XXe/CMeENHk
Rxtu+Iso26X5vokacUMWgI4GGF1kNDchxSB1mmTNF7T+iMGOuG8fxOJlJjfzHH04eh/Xl9PZae5C
i0skUhRygHpsSf8SDaanYg0Xo0kfE8hnjhTRanmOenDy+uzm7WGw9vQvt8kA8MvlKYoPEPecqhvW
lT6pXnlmEoLnxGxVBe2A8iPTXYbkKNxaGkcHIOWWsYTipUNdxCB9KqiMmQDU5SGeGhvfJez86VJH
izjvB9GHTdXyy0SX3YTpDukTjU0ej1303Jhu+DI3ZvnBQFMzcDvu+FXUXnRPrdFumdlNMYna8QbV
b4Nzv0grZM6m9dRVdbuMX09o3D+dObOXcA7mgz5maf9pWkoAZxjYqRAbhD5At939u+QM6L2Qt33q
3HP/cJ2233ODeC7IpcrkYzd1+l4BNOLAAtd160w9Qprl4H8wtEuEh4Evv02J7LtyUR7UW7+KwctR
cblJ4aXa/Bwaae6p9/aRgE8XbjNsxFByO30R1uVvUCcHK9WOl5ZDOpzYMB8Nb3xSu8jZYm86ohz6
48wqnYbLg98Nx1uIS3xUTHU9mao9zuHBwMxNDziODiGO3M4WsdSous++OPr9cScu8V87IqPM2crH
m9aHAAsIN/aWt9Of4svKlg9qAh9nzctIR30zumo7RhNHrQmQSV8PubYZzbhv2vl7lHbyg/sQAUgv
huazm7pNdSv1tky3IK0/UiSBlzStIVo7LxpQi6h6eatxwYCMpTFOcduvo6Hs5chdQCXHpNBvEBBx
aIaQgmZOaoQJl2MjtoHtWMQY4rjsaPafMmuoL6DVw1rgdmzbCokHtLEz7Xr42nfe+DOUIBTFEXoy
uO/dQQ9PySQkrJa/zfNZto3fQKKhr6zgfvRwXfk9kZzqKJI5aNM4wt/zGFfR0rRzOcQqhF8IOoYG
Y3HBvirGiPFFZ5t73NeARZCkhKcqdXZfV+jyvtKN6IbXoe7ZZ+p4ufQOkl+RcCIIEEJI3fBOt7Xu
+SBwu3wgi2bSRWT7EHzRQaXwtApGpZL6J7yrxXaOaTs6HCQLcvTB+2JncO96RPfM/ieONYX2scvJ
dTeMWzkkWv9n+l7UvOiUQFBgfuS6G8PPnziZGr+EIo6aIhucwC0Gt05+R5HBjMFAXJdGKJbtpz5r
LglB5E9DeCx/eVedD3c+57lSDKHuXTAmCdQZEkrYqVrQhCadv2woDLtp/YPEmokdAbn/TK67/bZy
nKairZ398aQXN5U3du4ffM2PpxO/reZ6OG769WDZJMz9YdiWu3izdLOR1L1fcFC6gaVd3AqLQO4Y
Y2lUpCBZqp5oFCZsmhgQ6uTNRiewjfb3ILsL53quP69DKNr7E0FHXCThfkhcq5JgIz6wjfxL68wu
BWAjTbRUFl9dWPMhc69nHMPxLd6wvljsglTRe/U68YSizo/y2k0O6IIly/ZrWBtT3x3+guJJdwRQ
R3NKQ9J3aRfcMwSxyrZx2qOCu/JwWGQH/rvYoQte8A1FIOL5c+uV7moBVwFjtyQXkXFnevHRND+a
tk2dX5YBSlwnQLGh4Amddo/otXk87imQ0V6iUQXPM0iPkpLQWRTZId5UyWVLwDyL44ji4+7A70cW
ce9bSjYqOcEzPVNOpli6vzNErR9dpP2Bl1Cv0dVjCElu30lt7k6O4ytcarcVi1OnfKcS3NQIbdyv
rYgPBMqsQHV56MCtmGSV712NtuwZ21zRXIJjND/6Xi9tcbRdHFxCZjNoGjKJt+u2LYYrIEt67351
qNfXvsVx94kMu9m5MH8lJMtCZyVXeixQzA4Qz71jh8VxSnXsy2OgN0Idxpp7IE173l7HUf/tQxxv
17TVdUgH0vaWC8cJl6fY8OEVUrX7Fy1Rc4ILRUuQZ8tNZu9A646XqLad+GSHQGdlvAXhdompEck/
P5mTN1Zia3MxcJjJQ5el65+Acw3+IX0QuTkmHCt3AWzxyZMCtYpdRlnQPC3P3ux2j523hpfe2Y/n
bG48zAUoCS8TSQbfkUgSc28HVhoQBaZr8IzAF5rMWYLgy5yEVhSLwrv0gRDW8Fu0qOyTDNXZl3D9
kszGPRpfWQIM5KNA/rGDLTcu/FhaO3dbpoBVYjP5bpVAOTLThN3buQltv8tuivs7y2/8wkpoj5Fb
jCDm6vT+/MQ+EFIXtbMhcdOJdIqyzaYuRT0WcYnK8xB5eOiQXtdGDMZJsLJu7oRYc6BMDCVMUlZr
UDSsUAtMUcU/HCKz85qwc3SWXWaXv6hi0QI3YNsaaiO0l4Nd7Mprm/oBO1w9V3tg2u/nGvOs3djM
r+cpmNshVW/ycdFot9B72/40DrBvHlOHEbrWvwa5Jk8Q1eYLUpTzP3aiEvYMgLlBaBC54l7S9HJ6
2tsQ3ct47GG1tVH3ts0eMMxBJSxdRLdnPsPsfEUns/01O8pJBoMu+RzEt6DsscGi7Ibpz4+bMOnD
2kzZtwnK+IVkmOFjzTamqbUJ9UOn+uhz6+/7p2nxtnd3DjKajmw/PileHED/HA0/OkVTb3W0mVzP
S/ghLScV2RZeb72I5KNU1qXvYg2vDDPXPCvpQiVSS2SUkCq7WBnbv94G8D7vN3G+juS7Tpl+zm6g
rxmgvHwRu4VKQ1PdgOOq3WJ16c04X62XjB+zGYJ7XUfx/bq54/fVW71HEa4ONGrISBSNc1NmE1Rf
tPrPCCi3ijn6+IL09L9m3AXvBy9m7HAmcgaPzgJnJpQssrZ3Q5P9Zv8Oi4/uxj/N6uoms/6EDi7+
fjvQ196H0nMML/uwYXs3BkJf0zF9EjMAuB+eYY6VLwRzpIafCHmzF7jfS5YNX8Yh9aE3qbXFlIWX
bj/XR4HXw+huv1AofMjtQIowno8TEsWcrxI7GsTmaZ3X6Vu9YJxZtDNKnON7OzuMV7h9boVO530q
UcrF39NbBlYVJWtQjMyaz1ETJ2jEZ738F8fWjy+9NyTPdh3U/bHGqwD6XRRK+HRCPNLuL+yt83SD
GaD2Tsdtvdhpn7aq6foTM5vZS4o47aN37Vvni2UB9G1JWQppJrF8mpxR/HegF6e1wsXhdyxD98fG
QPHLWZzw2+hI7xNs9vTZXQf5oIRzrKXb9MFFUCuevGmXVQYQ/QirT5e8nb78NyGzRGgzmSZPwzmu
NpRD8O9+9nLq6KY02nUFzjr88nq0UfmQed3DAF98TdFIQ5jhtv4Wj2f6W1P1H3zo0n+ZRHGUvHjw
JAot/wZmTZ+jLiglzDOuleN34Wm6+FSpR6Ay1talsPOrX2v3d8TmSUUbAHm7K/C6zPo/nSVEKmp7
v9rWJfyeclbu+mNvoTN2gMy2fxXU7c9eEvCjnCXx/7TZbenCRAK9X3Q+cOcOsIf+uCJ1z1rvArmW
vGXCyidaZCJ8ubuSz14fDj8ozgnUXe0/uA6mn4ggznoik651r+ZIh0d3RJmNcMgZoVc8af4EodN8
MTF7OUPbOS/J2Juvtlt8kwer8i/77Le/nL0OfrbHogwLF8t5T7Pm7KyOhPUr3gHyp8HOB9GwF7Yf
S1MH/HxRt0Ajavd/AQjorywkzahVzphnzkwDP6eDIP+MApwQAXpskd17MnTAIjMWmLhGMK05U8Ha
wH5w3sTEfsw8yrY6JhU8I6acHzXyyEcfAUeuk9F+MviGNQXyPM8po2NECJk2XHUDc2QFVDh9zub+
hNEHQfxei7X90kN6Iy11HQPcLCbxazvrcWPfCgmRts70X7OtolyRxqV5rKOMoSFqSaXwuuZUKAbD
6DmjjXyZHc1aUsz+1194FRSIQZja79OYsdOfseHF4lh828R6EI7j/6G9kiRsoRbV93YO6xuxYv1G
3dGUeOGXQLut/8A0BlJkM8fZPiapDjcHY3PfgkatMbJxNtp/1jti+LteiUP+3bcw2a6a/cP+Vz+c
0mXgS+ulYm6xUZH+j6MzW5JTV6LoFxHBPLxWUWPPk93tF8JuHzODBEJCfP1ddZ8dtrurQMrMvfbO
xWnfISGjDjilHbz+AGfCEmY5d2KjmRpijySiTUzYctZtaKORX860/hW7R2sv9BoKkO+2lRPPD8MG
EpQktiyB05alsenrJG2nPpy4grfbo+DX27FOZJE8K/af+w9lDxx9iKIyveCJ2f4Sj133+8r2S3Wu
6AXG56GnaDjCBa2re6wmr0+3x9GJZSKOM31GU57mhFldvUulFhozXiZs/SYlXK7m3lNb+jUgPcSH
qK5H9b4E/Q336AJhLa6FCG55PgUTVEeNi25jk+ho0R4OgLIpGIPaColr2AGlcO+7EYqRzXNIMnS3
o9v4s4DxRlyS+xXUbi3zwMSV9zigNKVnv59VweeJmCO/OeR8hqlmk55WF79gZcfPft60cwJFq9Wy
SzUsb0ABXyyszXLTObUzq8jomd1jktamfF+chIs5XYidfASLmRZmGnPgtiwHxULwEXvdMlw0TrsE
UYS6+xqCDGS0tKsx+7D0C/LPO8DMQw31195XYaKKnN+7nl1UND9dP/lGKjD82Ky/Fwy37rudOCl/
zYnbr/QH7M6m7ynnsne/CMj2SZ7ZqFzbl3hR3vQoUHT9C1bq0T+RoDFByocT4gxPQiswRq1dXz/G
Ak0PKHJ2g0OIdJOcurEY1L84HtoZpQYC+Q1XQzH8HIPFQ4c2vs+EJFgl9aquhVc/rj0uWAbn7Jjx
9zVGpOK0rfGKykaTxtURuI6i8O2hT/MyJe7ozoXcKDb8HmlQHx0/qIPPStWJ84Diafl6p9mZ7WOB
xJW+42zBYOAO1Uje7TZmzXMHOpzAQQ5BccZNmRQ70uXtduktBr2nOavnArU/CegvNof/tNrxaaXl
2UkXu9p9zawsHI5Mc8f6hbSeqHlimwcH8pa6IBVDLCJmQGwwm6Ynp9KMQnalI9sy2yt0iyg68Qtm
ydlzkxZSGWfy0l2wsi+ox8mElL6LzViWBDvRQUefbpcu3u+wiQtMIkbhWTngLBYFkidmqFt0UDFl
y2ksKYIOgp/Q9/JOzaE6BZYdm8GFsz2lyl7qiVnR4Isg+CVch0ckmVvHd9gIndB77xy8W1KTnVVQ
v+Kzidb7QjO53XHSOWNe8HUmC/TfbRiyD5xBwGMwki+8H407BvI5ghhqngovRReXDCmmfzCffXkN
U/4Z3EoV6PYuYIZSXoWKjT7BMJriN4ncZvo3yTGaL4PPwPYA5VsVPLOllaclWUx/T9KCkzFtbzJx
VnId9J0zFEWRewlA6D4zYRD+wnUaNgdi9I15buCZnOPMRBBP64ANe2eTlBEZbmQU7GqgKWcaWMrt
4JS+iHlIfVJ3cretjJ97Tcezf0yZeJc/qRmVHNC/nTVwr1Em68UcuV58BISpTmrnjkW3OuUUYBUE
wnZLyjrXRzzAt1P0rKajtxuW6S4MdSYQXWfVhLlMQscqpiXKem/OivyAykRT/hZv+ESAb71APzit
HZJT1KEJfZi1Z2Mbxgb+/CYPwxWsE76vOwMmpG9Ysm32LAmU8gu3cWMu5egFEaccrtaRZLqowdyQ
CdUcLB/KYs9FRI7t2yhH5AU/GMPmbiyECycclC4KwCFlKiyfVNI0zS/hNSWvKr2+v3X5mGCVLY4U
QL2vjkvjjUJcBmxG/XTq+Eis+BEr5vVfLt4V3zKk5bV/HtNo7uIPvwjwN+8qljPEuVcvaU1HVcou
vQ6iHP5pTpJs73S6yY5RqTQGZth8dzsVa9CaeyLKscJudFT6OcFLirOVXJqXxGiPhiho+3VvOmJ9
eDPmwJ//jCSve7gVI0SG+FiP7BB5WrJxavs9E1GnuU+i1gm/km1kFyhLjpbhOIiIhQ47wVFcudjV
seBdZBxmxX2fxB4ziY6VeuHVwXvdHQLOSw5auMbsziIAjBfQhQUBW/rD+CB90bbXhHsWMccgdow7
MAKT8TBtxjvGA5PZcxesbFrEHxNM5c/AacvxzIwyc/yz9qwIvI+JDfH2u0qCsfo5tCR5BfCoOGjV
Dt1xm6GZ2F017PTcxtBBjYIRWtnQUB0izXzBp400s7rOQcag6mDY5iTuB+VhuCEjqU3m/UxGav0y
pAjVw65L1xHoGEmw21lnqrPfE6GBc8lw3qnqivBAMrOP4dSExj8Q2B8H+imNlmG74LAWwx/8EQge
/BaB8yIEU897LwWmrnLhlPRrvVmX4hXjtmLhgGFqUezwCgM4jz67se94voIWyWgroxKzaOGsp4kK
9m+0xVJdQ1UQRuHoeEExSWQm3ja3yqbPygErCDnX2kxcEYSUw0gSgWyccH+EBX1Oy+dU5VVqkDsp
eGS8X8u0bU806wIbRBf13XdHkFj1HBN60f+DmpTVv8DcdnqyWp54cgh3YDZLnVa7EuOWjPBw4iEM
cscv+4hxbK3LH3gcuuaygKmOTzE8QvXSefiujlsTJsPF2EZRCG0kQHWXoB4jWuYEVyEWz3SLXCRk
ULvfelDcSUTtKQofbWbR62MnlNPgHVeZ1acqcr1yzBuNVnDGxokoX9y2tt25SxsPB9lP3n926Lr2
BUw/mjWMKu/etYfnujY+g1JKdezAn+OSpcU3lPpinF23QFTnEiosSfO4EIn4465tsdmzLctk+REN
5FkMu8on2GlXklpCxguaDoP8VJdtRJRvlNJvrf4aJ7nsS62PAulVfvUTw3bcka63/gS50ANmC+4f
7z0AseFmcsJ6nPIhBD97FL5NUb2s55Ynl3AwaJhQGIdZktcWRy5/DlbN8By1KpUOEqNWqJ/Hzm9u
4BgSaYCg7q7+xfPXqTkV1EvLeUwo9xsqwKZ1vjZGHZCtde1mP8NlJMBhz3iyUOtuScKm+0uJXwLu
Ej9L1xKhxxb3NlCJJKWDYesrEtAS7BvYbQouNNThuQTAsj9KGDAyKxyu63xMnTj85n6R7sngMSNq
tagZaOuKQIB6F8iokMc6q335iO3SqQ+psiL8WyRuoud96PahOTakdzWUJPDLKz9gGU+/GV6xNDgk
+arZe07IRGiH8w4vro06H867rB3yBJYURcNxtSJYbh60YAl1MczRrWYuxYeT6BXoPlrqpj+qSSXV
P1VwnEGMlmtn3rFfp/bEGU+uOQ3QWhI4Tn3o3TxkGBuBBelLfE8Ewx+7DYVxc9Fpaoll0rwg8aBt
8k7uvWnugW1wdTf6xgdMyVL353pcXBgUdm2Q1qDmNrDvocp0eJMqYnGHrZiWykka26zUkPi4fpEt
Mk0nGeFDO6ts7UbFkyyc9Y2ICRS8o7AzgxkbaVxGp4Gqp8rZqup79ugYCONTm5Y0vHzVJjr10RJD
UwIy+QG+snktAORHW2K0M4XfRfd87pt9XNYqEMdQaZ39wZPKiZW7qVLsRilr374Ltt9+QYOFXyL0
Vm4xAVxU3zdLxDDwAGZKMkPkL1515/mDgwGM57yZ4EcUM6icxUXddq+qyZ9/Un3O8qdvsGOzM5ir
ytx3roMBlEIsmXK7YB7vLjzvw5zmlqoKV61OuEAd+iit0ne3xWuRnqTTLiX0aNFsLKbqBjLDU5Gt
81G2s1VvftArY4BLTTWEiA8CepOdPbBG83nGJdYoYou2ZXzyEt7sgTH/vPEIi6mp1jcYfKd63mif
7a8WQsX5HZE0t/5pSxY2XkYO1nqDNHW97Dcf62hPdorhoTBPrk2Zu71QK7idTGmpXRYgbN/kl2F1
oljToc+bmmQw4ohhVe0Eu0gpBgA8h1I7ckcGRuhkqI9Q2tzeXLixvN+IMJ6nA+PGZBzgG2YdB3lI
bkTfnEMdiOaD3QojZDm0Q7T+zbZyst+MBFz1jXAX+68LDtbkX7W0xv/PXeWs2x2iaNj5Dx0ktZkP
hTvo4STdeub9nk2mk5RLqjQqyr11JFFin8hJ4G7pXFV3p455P7EMPp72M2p7HZ5WXQ7py1iSi3JH
xKlUr+0g0uhxkk4xvE5IrM2nHEG7jpXZMvHoosbFu8AJG3bw0N/XvyOG/8UlAp/mHuEW9XLNEu16
71Yhqxk9JKDwY2P+H7+6lpqV9JNguP0LaNz3q7ZpMN0QSsvCrokrBMFzDHTY3xWlu3U/o6iLslc8
bfj3aZNbf8g9wYl8zoom9s6SCVd4SEZOoDvFcyFPhD8FkD7CJUQ4rdhPkdsVz/nV1tI1t5CBjR4k
IpZh5VCyMgye4XK28Bx7RD7VfCjBsqjTlGZwM8jeZsPJE9mkvmoesDjOMREk/QVZSvobOdQhk52l
3Grn0CPeRIo7F5pM5mzvqMC/xih1pj/kxfTdsjeYJ0nnt9JZwzthvGF18g0d6/+d2oodGd63wYeJ
G3iLGruD1gyc/0xAOSLYLRkX6wmM0tSPkcR6w5rrLaiOZTeX0VmFjK4qYijoLa7zumHywqc+Ljc8
NcaI/cC35lqaYq8XIAGmlP4FJ/YQHofN6RXFR78RAjDiYEsfqMEG71njmrPTATs+4RI+J+vyoBoZ
D8dKrkskIEkyN/5NqV6RK4YLmJZs7uOBPhNGBr0a6sr5ooGIVp5o4KV1H4ag7XMOelmS3l1j5NDN
fbZW9UBvPrQq+HKYVYUvsuXAulQrEsfdAAuMSZA7S5NU0npePg9xWjFLbMqhuS4opQ2ZRRuHGcEs
khk3cTGyOm78xexFV7GdTjORV/P7BEByO9/GIIl/9Jbu/T+CE1LxscRDh5mr8NcE+92AhPoDQ41L
kkkMS/tDj1kwHSXt8/gFMmALODzSSupvI1wtXgAfHQo5LIq8xtAXvn5xLEnG6GheteXgll3/kvbL
DWHxpEf5P6ULjkkdd8ZJdtkoCxnfV2MHXD+VYB3HTTV6OVliXupDSOhFREbDBH9x35YJLuAsXNf+
bQxDkT2JdkN9NGrhdzUp1ZuXs9RtMZ+m4uMV1D4RZ++pbxgzXTtm4+0h4rPPsn27lll4KpN0+ppv
YQB4PDMLSqIDz/xOF0Wa45VZH4ITvRypLtTTLBG8TwROwF9FGtbM5unxBDW/j+7Q/NhIJzBUbMCz
LYV9DNEJt1ZgJISVEM5XR7apekeaUsMHmjH66G5c5so8QCKY7fYfM0IdTYbzxB8UE+3aywY7PXnV
VLbJwWajxxC6UAGrQsBZ8bTowQ3wtEtf2UfuzRFRylH4O8Atx3bWFWJ7FdITNG009/DDARhBw1yr
fiyyUDp7DKFq+r3aeRNnuO2x3pd1TABCSrkDaVSXhkBQds8sUZTuGAp0CC0yS9fpIayCLvtYxZhB
9YYidcMdx1cl6T98snp2jMbWCC9MKvmRU1ymeY0HLv3YBpz2WC3rgmPtUHsNm5SmaFTYyUeZOBjM
otIbtnx0iy4NH0vPp/K4tKFkd3MsR9+KZxicpYpeaawCdlezlTUJ35vMDcxlnToCqJnYMoQue5sl
zJmaOjgSkuf6L10/1OolskzAPxTZCd6nmyKCHguCSro7vMTkuWpXj2mxi6uoiIlWSET6aBbV9te2
nkcsomUdstXlVNnQsExxCkjeb0B0bQVpO942lqKN+01Pax8NXaN+jdki+DAqz7uaNHPqJxxxglZw
Gill8gFTyHBytEAg3gEnYvLLCV0CBEC5q8gp6KEwKkwe7ZTQtmIrKKbtgALMDDWF4acPc+o4nA5k
OunsicluX585bVCkmPc5fvo1CqreTztJn6khnx7cP0ZEJmK4gL3wY3Es5fIOGztoF3GMDJeRhBKX
H5nWq7lozKdh3nBPyWZflwPzzIQlTP5rV0AqqX0yNOX2pYjCIBiOHVEjvALQd8GjFYTDog+ZhDEF
DKwazz8QFgQ117s6nZ83VCnm/0ArGQias5B7mdgS2Jxkiq4++7VSffVwi72ZDt20WUimmTZseGoZ
Crj1ZbnVZTWFBKbAIV+0GmGUYDfjJS2vDKno/R6FybArQNxHavlHJ4xbco/qcyOvhrjp1rfJeESC
HdnI7g13dP3W/W+bZSYDVvlNle8c/XBtFxYGLSOf6LahQeT4dQv70onK7V8JeEljc0m2IBTdFdeJ
ah4x6DTHkea7/Y8pOhMmZCsgPIUNlTAR31vePRMvtK9Cme8Vgxj3ZbmZV+YSaXJyx7H+W5XwqLtt
jZYgYerqzk6/2zi+gqOzZNvPkJfib6GJbGKDEPFiO1rK4K4N18n8o7z3nstwqBE0lyrz8mjBroQB
SvpP68yM6tg5RdVenNQfjn1nqwCn5jq/aO+GdQAu6+SXx0h1JGnEECkDOQRYaTAsN28TiYPDY8Ut
3P7R+Dpdj648qzRDJ38OzAfnbJIGOzceY/tj0pYKY0er5HXHkdHcDUv1l+1xFvgTcSxuk957kzfT
+IT61hGEY8T2ZvxA0LSVBF7yVzzmcNdg88eZK55ojKSckxcuHvdP11UQ4Jh+gquJkmo8QTvTmGui
wXye0ZGOdr+0Pg74Cg9YwbCnRloPerv5OZrd8J/2BzLwEzCpd8CdANCBGFT/c+5T1mx0I9zZOVqE
bK9NOgQe6edZ7x+GeW6W+xqSUb5ErEQLfgLgqvBn2YeL/1SkDDPuHHacTnc10AEpMV3c+9NPRphh
dCEfq7uKWa6M2+Mhy2BviHk9ZUVFkC6/rNNemq4oFFBqOcbBH0i9YXL3U0Mw3AUmJ2mOVbDh3Yo9
N3Me57rTDLt7S8ezQ/JNtx9VG/XmAZCIUAjz/7R4crar5xBUlMSJTmXbNeudWH053JapolxkqMlU
Zaj4P9h/4y0gb+RtaRAUpDokBS1LnkDelZfWZda6UTuouh4YwmZ9sh744tasxyIBNYG8N3Z91u6j
cGvBv4hjY0IKplsM+mfAwDSEPksZ33vt7IR3lFGxe1fC4i13DnaoEE60HdvlZxhF0rm6GZQ+4/do
9aHgsllPZ58ZfvTbySRxcCxQiMxFtS2uU5GN7RPQ6TpQcQVJe/CiiYKBusZwqqRmi8l4IUSmhXmP
M86p2uNfpqsBUG76NRSHtBvW+NgxpQ7ffEIQMRE2GFxFDieiftM0ryZP6cIxlDbGvq1O0zBB9U1A
2FIJKvnoS7ONN5NG/Mwqcq0PXV+W5jAjQTbPpjBZkLvc6NWj7ezNjGCaXzV+nccSNBFHngf+fIi7
yL7KBsb6PnAI5LpbOSLRtNrJv3Z4mSiRKToYlW8JlqkXhnS4OUlscoOT9HFOA54zMX+egra4dBx5
WJMWKPkn7p563qUcZOn5hr+EO+ImhMeTkGIcC5c4xuCU1EY9Ac+2wbchX6LEORqy7seBbLUTpi4t
Z6BjotIqSVBx2AGXTPuMHjtiJiaoellQMjeTNQe297KgoHRp9zkZTUgo7b6ZXKVJsnCcjPp69P5x
nnbASRITXT9cyxqYNTxhJKuW3GMath3m1ZYhY02//5Ou1hfzfk3l+EWmJ0biOln69LbrUDkZDykT
DNxiGF0FYKOo9JUljB1feuETnXLaoiGJSXIfK2c8b6vb2RdCPHBT0VvP9sNWIMYk0wxNaJ/GsQ3+
ySAY/8MT6kanLErLx6CgxDw09UJV5Q70KLTKtITg4TMblnGF1eozAmPVx5Ji65KUNQnSqnA6Aii2
OuBnI1XhNrPuY9UeCxiWV7D4BvMWLuJ7IgRH3OMw296R3yN4xeo1/PY8v63PDV9Of+ymKWKmQEKj
3SUUKc6Vf3w9Nk6y1W8iWv9v6aIcuxYuC2FzIg8ggmhaeXGZK8WIFab6DrpYvyeccN+OH6b2vpYq
mR7V6MoPfqM5/Cr7dl7+RBUjIIbaqh3OXq2n8VJ1E8KoHEVZHBCRyUcpsxlfgmcxw6OKjO1BkDYB
gl7V/fLig7Tbs8NomigTr2vLex6t4Q/rkLv4uE118bowCgxyEVJdH3rAKM1TgPWScUFUpTlxqKDV
JRtGoFmm2XWH37ZVUbnn4aYqqmkN5cFnHUP7px06QqUYbBVzh0F6iPzGz10HmXCXZnCVOM5kp+Mz
0cQlARxpQ1mIm0DwItkDm8ZGsUeJkX2+ambkv5w6FOvFl0SGPLtuWdhbShQLVkG5RZcQ2iA9CsxN
ArTuGndGgdtl+O6aw9LWDgQasXDRY+nO6j/mdU70dyHZ9HOavbp5QwaGBElQmx/RBwmOTTfjX9DK
uOVL6VrnzJQz/cvoqbtmDolduDLCShzCJEleYMRVc4xnQzgL/k+P7GXigXsCBFgmve8mYuwIasFM
DUeLX+MpwOXKGLCQNeED7ebg4ouU8PcaqV9+4B2dTgVDb0uJ1RKvQUihcB8LcnOay5hFAMZFUG7R
VWa8/sjwXvpUunoY92pFX7kyMdQdFZUgpk+PHpij4KLJsXkqQRiBNY8+dKbej0SAeWBTafJmaMfE
ceKB+ecQpnpLIhgtPSpsqnvM2qIvTtWcupdedDK8Z2SJv3Jub7EvtFbVe8vIh8w/ugV/TwhrerII
jIz3o87DAe6wwvBBDol8clmQ3O1ZBzb8NTw4aLKaJeIxUzwWR6CvOywt6RFud149eDETEWCQvB2S
lj3GOpuTM5UAwqg2rQtyhnzEbiuzTa+cBsC8W13Na06W0QZrifAcZCer5PY4JJF4VoUJu1N8E8Rj
RJvkFK9iJrE1wxtQ342s7AqD48AX1Z6RQUqaZHot7yCdOUqmayoYu3g/POFESh4wF1agADhN+l9m
ib3mvp2x756o2nrFAta4+GtR2O6KxUvFSZmGtLsA48FnBReOUErP/CMm14PWj/KJHRkx94RzXgkV
Vr91h5XmRKW5DXnZRByFjOWxhJdt7POKUTuHdyU5hu5hY9BlfxOFgqb/x8pxwErtFn3VETgoCpe1
qNhy0xJGQqZ3Ln8z6d9R3gQ3TSI5MuBDOMHrF2+xPXKmV9VeCUs0VsVqLRxzWfY/ujnbzuPsLeVn
524FsYo+AUn6WE92mHBaQOrmi4kJpJh9zwt2fqCzRxJ2F9QkCSVyBMNFM3Ich1ih1ON9g8Ke2KaE
47TFLM31tYHXr2r5rImvXUkJGtc2DwgMyw7o/qT2TsYnPocn5Opix5zOmt2Vj6mtkzVPeqtZKFPp
pfZeWUWi27+rlBIFoUgFIT6EzXjBTyAqViAcfFqj8eJPCVFTahizL4nykh0YyTEFrzvhL2fRK2zi
aVEuV4xoUfqdWmIfPjnjbXVP6MSUrxncOGrKsl5qPkoGI31KXjR4Rv3Xb2MWT3OLRhb9QZonevh1
eO/InPs3L/j/8CWLjvgBP9o4Judhbvtc1gamGIeQLe9DUFDGOY0h8sPvgXQuPqHy5J7Uve1Ops3W
6GjHqbNvtc/CUITULBVXSa5pBSXkF/KUTn2E01Yw1t01G0gts2DyX1tGkigaZ2GqFR4rJVyiBKVv
jvA6dJuJWbuXGElc5LXyW3FcK38hEKVruTvLNDPLwyoacRU863jNks059eK2TG8ZpPtSyMZJD00Q
Lfeb3Dw48I03+66DLMUxPcrl0gRY8fPSX1oMALYGCy0KDwl0x+4vAWiokvl+xYROB7U50/1QSjx0
g6Zge58cbsaTr2lkdomNmuhXr3Bc7VoG/n+5YsvndMaBf8I61rw4xgnJQbiJRcydp3WCaEKDd3bk
eKBNGW+NfiXxzbHCs0LnjsuQtBWJ0zS3nqyeJwIK+Ptalz9nlsmZHF+F1/1izr4EO8DA7ZFUI1Xu
mR4l8KZM7sjl6iIQ8izxQ6BehcXo6GHIFvvUaudXPDtqBa3waOGWhkg3bPfqz2o1hq1bXANAUswO
NzbI6Uey7OmVPbYEfqxjoggB8QJQK1KMza+YyWr91DVuuWBZdgg35MjsJ/U8TpOP6R3fUXOq3Jg6
dnE0dgQWew3oCBurRqZ1xkawZgRJY7fr69M0BmJ5kFS6y1m2pvyjGw5hJqvu+l5abYLDYjfinGrU
O5kzEKKmIU3blfuOjTBngsM10/qqWd6zso7iYx8YsxxNY+R3lVFo35pi9To0TkRA9QKcR+JOHJCs
A0Zr8BJv4c8OyL87tK0N2t1aNTzEYcfFv6OTN59ZKZIh74YhaHJCHzRal/DT07CNNYZAUd/3pe0+
FJETQJLD0P4CNCy7O0EW7g/PJ0fnjvii4AWdv/tBxM6GmueX8zVN9YLDHBAH+G2zBjNlsW5B9wie
lv6Holoml5DYN3MFshvlYxZHw2WZBUwpgRHZB8ZrQtV1h60a8KoR9jHsSyz2dYsEV2ndBAdEheUA
V2jxh8mlY6TDEihxi+0qgHsJMsr+i7XurTmG9PP62IgI5aHwyeM+ChYWFHtCKLJrWwCy5PgUW3Nu
dRBfCEhUJyIMFeYDU2WQ24bi5BFvZe8e6tE6uLoFuywwwwGl++C2pzqo2JyjQO3o/Dbbcva0iRsf
CSbbPryi8Z2HakSsukWgT3gSSQrgBS6Iyzaq/kJ/dXlkrdBZ8tjFTeG8Ik2hHqVrNKmrG8tgvqyy
7KZjDQju7Bony36tsiCKoqPiI3x39bFjxfNaumfckXS/2YAg8i7bNEJ0d9Yk+sRs3qTcHjPAhNuS
2pzPS+IVIwi5bRgQBTZBN9ySYehzUZCsTeh4qZYvz89oN3bFXKkPzU4wZr+emvJFOUn92t1g4Z0a
Mkc+tRM7pE6qY1nhBUuoY0+qcRNiwrQE3NlkSz87z8wu9hucHY0j+66m+0Wnw/A9k3jwZBRd930x
ERkLggqnzyAmJCZ8p+YmHu6Z8BMsRs6dllATLoe/sTgg83Hbmpc2TLrvgt/xbW5odvD480EytNT6
nXhQNTFw7Db038QSuk/mOfKAiODBAzEkjMJL0Q55nWypOMcWZotjrc2865RkyXWdbfAjSuv+kfXF
BOt4IG0/KtcnkStMfJJKGWKub5byifwXDObzA9Akmnm5AnBiSl+8MfcqZ0h+b4ZtGVe2D6bVqZ7p
yekymQ3ngvw6TMQOqYjEonDcNAprxt4PyXbdJcThfKDd8gU3dig4Fyq9qiPVZZfmbaQDgo1Hp/mc
o9h8EGPODFEQ+fYDVqJo71lt58xfcZmwLM/V1XRkZtG5jwQwRw9DgNyAUlk339Yth/tq6qbmv9kP
3IkdLYylKfRT0k5Z8oBoRT1MeKXWVqFwmXCTnwZrHFaWnu/tDLrffCiWJrQfSm3yIUX97X+nURjJ
Z3go80+R2tfsO2/zflFNieFKRvXUw0KY9o+InPa5n90WQC/2SZazrZsBrnvKmgc/cvES0dEwOVGZ
O00vWRUhNiZ82/dWN/X3EhSu88fFKothMZlscuSxKOhlaL+63PMTfEFIhOF5nRkFXEi70eELOlzi
vvYblQiHbz9G613nVn76kuCbD3KI/rW9emOv/movc8VpMVk33rEwskPKqSPkycHAne1kKlfN8M7O
bm78mOnSTkXOJt86EfbZM/ytv/JfDu5/Y1tn4dWPUt/9xM+6vI6qK8x1rnudYInwvJm8V9jcZ3qT
rngX+BOKvYZbXw8T8bCvKzjgiOSwzJesYeb+NhLQy66NYIlO7TCTB059T+IS9oQGMuILTC2OHlKS
d+udTuE92SrG0oVzm0Fe4rxrsvY4uylQWIY8sw/JiT4QOs5KzqUOneB5MmwZvC+sr0CvZLuse1Qw
xoq9ydaXypYs9aJ0V3pvgzr6atfJG8v9WHq92fWi6OGzI3LvYFRkhdOHooBIxKkI/gtHRgYPLuTV
TxL3GvdUIEwkpAj56jUyXFJ5XI3+xnIR0ai/EeFoSH0ZkxmyafmwDz3fM3DNXHuMVrZ5jPK6QWa+
rySDPT/ql/AzUXIJ/qRUn5eZBQmMAdlS034HoQ3mPYXOiM2ANwIcolDZlVGDR1u/9eK+VqyczLHF
FeSsjnRV+8pFz9qRmjd9DaFXodePUxThJE7kn6wdCImYtnCqUaQU8D9xvttfpwjoIIiFDv9uPW6N
h9IsFpErbQs0gJGWRs6LT6tGKzzu2OhBuUYSL9SAnjqHrnXQpNMRw5nwLHVhNz+xa4WBDcJtmeyj
1liSTGf2PE7A5xNJSS17RmizxlvoIDDUGRyiYCi2QEx4Nfl7SE8invfsrh0kExzP/6Bij0niDwaS
xdqWZJagipadz7X0z7NA5aTjTuM3CwNKllbQUnAUF8zpdq4u1DOuz4XbmwuyIjgyNe8GzOSbyHfS
GrJam/9xdB7LkuJaFP0iIkCABNP05npfNSFuOawwAuG+vlf27EXHq+7KTJCO2XvthdbBhQ+G7xml
c7iE88mjOJ43zGFwe3Zwm5575KtoBSsYKpsOxZC/gwlpf2TlClO0ZHJF1EqgZXGfrwp0hsKpgKw3
HJuvtWfhfpMXKeBSk36p1sUeeWIA8sA8cJ47NDMJBVvRXfw4drFVho6AFlza4J8fu4w1HN+vDvlS
Or+Q16PyCk1cPNq55ZBLQHm1TH8r84HSAkCsKsgiYxYq+m3Z3mbGHmaHm10Efugu9mfx0YrMfe31
2NR7FtLor0urBb/EOM5/GJTo9xAjYAiSi1XNRmjfksDD5ATvBOQ9DQZOhthU9fqjKbvq1ypFBk2U
JQ1heTrA1ZYMQ8LkrpSSCTqz1Y3nR/olmxQqpGpCcMtHG+XvBabqiR9NLtsMikeHDy7PnYObyZZ8
8OUmttVl1j51uhUpBs+cgQNStyHb+ksMiJfE2LXaerRnb7aW3RNXZwWgMOREx89YE2wvUV1/aHdC
Mz9nzfpptUQEyJups60aZfSYeyOFAp22xRgpnKXaWE8gEoW02cDbSTDZHRKcL9GWTGft0SEUTMDR
/rcfYy/WbxgChcKwiXo6ZWEIXD4cs3+3/hhk/erOr0qVITg3xFaUcXzf1Gwps8+lJuYjaKyDz23B
p+ySqPHYCTXD2oXXG21ucssjsTN1jMfWYG4vmIbk24L3+QzfLuouS8U6eJPBtcAvm0XoWyd8Lz8m
UU6I4EHAPo+lYK9U1Un0u8JMC8NEYvw9qFZGH96iGZxX1LAvzDj5nyhZbwE2ec+L6Qy2Vfu1UbA+
eqh7615ESfWcp1723dobeRDHnXOouXayrWl7ni5oOMmD9DR+YqoHloV8EdzGSxJTTKs0npvtnN9a
EV3XVEmVkE26b0a/Z+hX5B1iCrLD3lGXsm3HCHOzYi+xOY8e0pDdgNDgr7M66V+SgIxgkx+JcyL1
+jlyDtpt3Ffqa54dk7F0yvN3zMHTV6VDEWEDC+xjBCzJ3Tb+BHtvdLm1Njmt7GvcewkDXGlhB7HC
pun3CyTrDCKQIeKrKsNLofrmM16Yal0SvrzfyAjhiACTo8Vfy0xdFDLW/FA10BEQAQx2X9tEPcpw
cey+D3V2J/TMkezPSZHB6gjbx7Gvo99LzutywJAROxsylITeA49kwTiypmAOzfaXOAJJH7q2M0sn
G86TvwtDA2SVZZT3x8uUh6IvmMP+lNs+eS61DxZjROCf7WbYxc22aYYJKpXJ3aDaTL4QPCzuFFxw
nDnfMeOnmBp8Lh/4Ltlb90RCnll98QlwAaX2UJPmRI/Vz+21KZh376LYX/gnjPpf/YRlWrdhxeNR
MwLqx+yOkRp/CgMg7d35mZMAUmhhbn0WqKPUIeqB9WMFYmZiniqDNHZDohJvb712QCfYMqfRNQ3z
6JcrDKJvvzHdv2lEeUBESDMNBH8OgD1/rx5klGCjvdZEDzc6AGo0HqsG0Rsjah8lP4qOWhwn2N72
q8IDYDAjk7AwQyZCuUS+TJKf0Fa3zBIQMYwDSbAupe6XChdm9IeFLjI8gUtlpclGDf4wm2yunC6L
5hP7ZkxXzWiWU0EwArWhKjPCu2I82WHmd9+5kSbaR5lXAVnuZPar5WD6VmCE2dsPTZzRYWeM7eZ6
wLFqmE/+ieNWrslWZ50amstqfD86Mwhu8dvGyGr5+k1obHA3chHpv8TzLHS1Qy/qWySUubUyYNw0
LUUb2/in8hCM7RjKpiEmM1YyR9HW2Z2vkR1vb8UcxP5qxo62YALA0VmZvtiuOTMHW2Uenn8/mb7Z
SQdID7y2nu8WAOcx6HhBtjxfbqMnZEMwW8fuJcRl0UmcPYqsj5zSHSNzyozmbFdj3ku34M8RR7G0
j/nMQGSjKif6jhOoVlRleAw2NZrr8mlKy55EljIpfylGrvHJqiF6d0w0LegNJXYaXzf2X7cEeMQ0
9Eh+GAc0LynRdPV7OH2ROcZ917whWzThxlL2gq2olSYrJzWzeh9IOHybYHcjJvDjfjl5sw/XOiVU
ZznGGKvbfdjUrt4NavAf2PnYgaOAuWu0wa9VdtfJM/nwK2XN6v510KsLbom+greD8fs4+bN8Sicm
rp9tPrF2Lny3nc5NGWkM4aDTmmrLMCuvvi37zqHf1Rl+Y2qKJcWOu/Fw/Tl3NDe8XKik1Z/RDiAA
+ShOdZfXqx8DZulD1slJ0YXXPkKCSahSnhSbIQhboqWgOvXiMUpuZWBLAMAKkDOTKOH8siyQgEzT
smXtlgHnQhqi533rVomB2i1Kf3rkaMn035BFtzkFDG4J/rBM9TdQhNL6FX97s7x4hVxeFiSsjKrm
MeIFbyT0Qp7VfIIKvxbidWX6nnGNx2P2Dts5nj+zvhibO9cbhLjPiALnuCuKAJgCfoHkatHyEW+k
scPtlcSehPu4/H8BVZhHJgkFxKO2KM2uJcqbUjVkw7Jh1p70j5E1y3LqqsZcud65avDbTeMfRmLE
G4XojxAdLAkCM1sL854uRa3upzKMw51r+Rt/VrZogi9cpZ56VrBd+baRJDN2hZSFeIhkLPvIId5Q
Wrew6fbsihL3MFmbHqnGc7WtJsGincfPNhuNkrf/RhPOIBTOEZrHZJkY3gHtASKZVvPYveOWAoSR
RiaxD6wEmnDfWGbsP+zKO1Lxm8HxPaBpqPJneGNsSAJpqw9Ek53cDN0yPWb9BOGoXscViSg8V3Xy
q7Cdryx1O/HR9O067pzQEAO5Ye+Np3tKXK/4x7Jg9s8Gz8Xw1BOA1340vuQxYZbC2CNEkc1D/2di
r4ueSGnkGKvXK2iiFq09MZkTch2akpp4BWD0AdYZ1kftlY6Utkuj9AmeSacw0bsPrAvnK1KM5Eck
ZOa+wDYcwX/R5V6A0hj1YFGg9HcV69ojs4+6RoWPeOGMtQSIz+oxlfwFjDNkm4PwWTjnfHRk8UbB
iFAeMH9l3HGrC4wsb5EydfCGCcwHJ8gcDgsfQkhn2wOwwDCIJdmFdQ5D4C1HCyGPlPvuCWlEFb2x
/COTy0NXme9auYinSefZcgqBH9xNU+q9JXGJAdHBLbAvbZ1fwtpl9sbOIgWvkmuKpXjg0d/O/ljd
zd3NUSItu7Nn7bBLvwz4b3D1YhfBazAu0HmQFQ7OeUUTmeFidGETPvp9SnKkv/bT8sAaCakmCd+5
/7P02Nr+4J0qwj1CTyQfdCohV7it0HD+JDke4aVipECWW6XMqAmtX5hYUOQqXBEbFXA3XwRDru6+
btje4wxLhvsudmIUgS4QPoUjLcaealjf40AAK53F7IMHxFL3vh93b4ic6m96WJV8x3zMb6t6Jpql
ECWblHyt/+FzMxHzskqwQ5rnOcvOc5Nmz6iw13Q3gD/otxbMK/QS1gf3THsNizl+pbzadqK4HUch
bq5t52ixC4ug0y/J0vbeIVg1feowo10FnzKtC/lfrnoMIx1GhzKuGRSEUcYmoh5ncB6J7uJdwFKJ
py7Pp2Y3ch87HyEjXfk1DM57iuMGM0XjHAPFVRHUfMMbgiFEdE/CyzoyuvEbrnWDwUhQssatUzw0
wbxiMh7KnPWk6dioRYua7wZBTDVlGihzQjhibdsV+0LU3DeVa96XzrQ3nNvquU8F02Ln3oBID54g
55fB0fK2m2O08MZ9NILyajN48OaAzsVjeSyGMP6RZZH6GyEhpiBY4/FPqaUm7KG3LUgCgO6vZpCa
8E2yd2rkOPX8QV+LpmPJR+8uqJFKkfA1ZRQjHVatU8IEE+c1cSXZ2WtD4EIoJLCRrjnpC8ccC8a3
QriwvN4YB8tjjOgU1GnHUnevlzzNtxJlYXGs3C4n6lN3v6u4chv6bKdFOOnEk39KKdaafYjI/66L
WevvmKy7E0PFVkwgVnF7o3Muq8dx6UI2SJBS3A+IOFDpoFXTAo5Ki/VuXgtgvZ4ft/akZd92h8Vl
6I44pxPVltRXzzmVeLdp0P0CRpeQKDy3RDO6TAQVLqddwhrsOaSOhCgK+7jvEa/anOdwcerlM/g/
babo5hyrrSD27R6J/XymEgqyeyGa9ovOVPdH4ckQKEJvAbSnIut32LRaXDkQ1A6+rKeDowgJ2ZCl
u8wH3ccmP+sczTskFC9m4slLw5RPTmo+JuyX9INHhbBew1CO4X5IlLjlfORj0ZxEmAVPiR2D9keY
EyNNeMjS2yPbXPWRECIGja1i34krOwLKBlieuIJcOMNEuyQEjANFRRXITlJux1kq2+dg8apzIKvc
AXPr9+vBYzjWPslx7f/G6F5ZYSxL5Olr36TLzoobC5vp0robHYb1V6a1rDecBoPD0wien+AbDBdP
lYja/OBRcNySTJoi+OoQzWM+n3Pn2/Nd/G1segK9R41n/Xw7Ap+oTqwf1pdVpF08HwV2pIACG4u+
4OeYfDbz/uo4VyRN6EO0Tig1U+mwh4Wph+3TlMWB48R5QsHYettmwGodk+5XSr2PZKDGbZ2xUkBd
bXw6U1vbn0sflddwRqi1jZm9x0dpfdlBT4LtIyklFRXudtHScINjB1BnmmlvRtsvuQimGlwxK5EV
7MDKPlNmMdrXWs6l85mhQbwaW6l5K+HlLAeSBAlC7Rx0A1SUVMKAjdbhc8UUpA9I8UAkDxZEEfrh
5pkDzn0lIiRZn02nKPDYbTY1tdKM56xqbwzmMNQOIIRq+CK4DlGHh44IRWydvCco4X6yTBQFv+HM
AANxlPBPjY70o9cFzXdT3+ghawczuYvjxb8rnJ7Lf1jFDFepaNyrbr3F/tJuHrfPLgbGAwVzS0+/
hLJ+81odphfForu6uAzKjkHuGyQVcy3c55b1IZoPT4rvwLs9KXkkJnL/mrCBg+JH2DwX4IfTXhJN
klCZWI/ht+el7W5tUyjfBEUSHsQOwc9el3lMgp1GDqF2M79Cub+xVAOOeKI8D3RQS81NP5jixSzu
6B4DSwDnBg4GQxb2aoA0RuFi1GFmbp3kyDJZsjjs00SFx2Rs7W0Z0vvrS5CZ+Q9JF/JvR0l0BxUy
Q6AgSK8+9kaN6zticqqN0JuTP8a26XBvPCd54sCBkIVweQAr5oNu3fgDVf75/4yQL3dauCDRwJtE
/B5USvaz22Eo2UMq5+TUbVY7306Ps1cIU0aPZZaHH5g9GvcHy9U6eplqzkmklFyFLkHKaxtuvdBd
hx/+PLoOW6Ob9GGXZV2UoAbBuryZ6ABQyOusNeccMK96Q6MTgMZiKer86NcguIK6WgwAwcLDLhWX
Fgq5DX346S7/AJxqiFkHilV9mTyVTruAkucOqV+f3vMTVT+wdJaEbvStGol7aPp724P0hHHbjuN1
8DJC5TaZr1NeaH7y+jtlLiS/grbvBY1DXRLRxcgVrTo9ET+L5felwgOpFXD2aHK4Iz04d5j/wMYM
GFl+wjqII84ANxnPxkRzfaoUet1DoDhwLxkVXnhy/TC5r+gk16egXRF99GqdUwJDMpGe6YJRY29c
FpXJpbtlcT+hKVjXo5uHrftofSDkGlgaUgBPw7UyVWepUms+Lf7HMhbhc+2X5nIzya775rYgAJbh
P0lAVn/FwixtN6KSQi1MrvgOB6B3wRYsWcI1UZr2b+U49ePvwdF9PSD8Mmp5aaKscvZmmm8PuhCS
1oFK6i0VJcnQm4kH6ZuNnCN+3BQO/h4aYuI/eVNu43Pc0qzda63kZSXaIrxDXclUMOIVHz4ZYtrq
GFe+M2+zPh6gwSym34FOqYZ9z9CC2zS62WC3lQzk/L0kSQ+fmMd3HtZtrNbp3QHk7T+GYL1YP5Mv
zbh/1y4OJvhbz3aPqt10D8wSZX9oaCpQYWQVjTuCxnL+HpbaMlg07fS7mNpkeQrHucO8PYwxwTmc
t1jbwikcn5mkeB76u5u+iisne4CBqTQTOAZqLPMJ1dqKcJnqZwI7++qYjSwUtxMZIhdXD5K8i2ng
FC3zom124PvU482SS7tEPmOwkbOnnaeaTLJlE/o9UStDB3/x4E7YwSGAEQi/m0InfSUDRHgXFL6K
j2HTUR8MGIG3uQOwv4WgrshPmceM9ds8qlQddO45F5KU0KyIAirPnlUo1VQ7RF63LYj2xIVTIG0i
oKMoPL1AEU5ds1vB6MiDz9TtlxsXS8I6Iu4fGAfdxJnQaHcpbuyVb2OG14fxgwpkyix4MAYWuj4w
gGHFDmX8Rj4T5Ehu1QBr3O/a2ZBE47fTjqFu85QW+LG3XdLTKaBwN+Qi3BKCFw/g3DYanNFlqzeE
v1WrbfM+4PwWj6x8XbHtZOoh/QRYeI/usLwaaIvrdi0wlpGSpovpQtBe8dcDDZQeUtBnV1+ZPIV7
4Hfze110DvLmIXauBalK8i53/TW+5HnYVACzgvlvLFqbf3KUjc86zlVzYVeLV3ajWJA9F7E330jF
7sQkMRrRkPqEWhJkPrc0FxMrUwZRHmWOZwcctORYD/ukyZovTIhr9civWdcXPHQEtS05OLQzO0RM
BTzm/vKnoOThzrCy11t8fYKkAsEIe8dFw37eaZOJmO6aSCIK6qQKSR8p0bW3+O+jjWfxVkWAc11E
tnlzqYBJg/BhGnZSHREUsAQZZu0sWigS0FmYvqwoA9WJLaGc36tBYULpITecTGDKdIuU/ZZBSRBO
8zKk6HdkPGnnNZqxVnK8sex7YnwQPDsNc4GnlG+IuPQsYcQTYGA9KqdApNqy8fpuNJHDm3YyFm2B
Cuajs+j8nr29CI4FJ8hlcucpQxoCjPMhDkJLcgoHcOHjfQ2j+hHjrHuUpNqArGxq0x+WDEH/K+vK
9I0g1bo91WXkHCc9kEbidpG5lBHzxueZdWfxjU3ewrmL5Jr/MYVDICpcUB58FqR+9zki2bgop3PJ
zJxxrY+dk+q7acWVu5lN6cM5VhjrtxGu5/ayWOjYbMHisDoo68yQdhbiG/gnE2Qdj8+5c8h4YCox
sk0jVyVMH0cQePMFkg9A9gza5z/ghxYtE3u9F37/jM8XqVztSx8UAXqCobKfVZU0+KkVO0NBRjET
SPYt9Z7r0ATHgVsHZw7BTt7GLBUgUqwW9k7X7KqeXIMLitkF/mESUfNmP3UF3EEWICvlLxhfUi2n
Pln3yTSBzg0Zyai7AJrpUzaSYbdts6z8HHRU+IeI2PmcdPU1fFxqb0j2+JS6ELfiDcK9ssp5RkTD
goOZro8covDin5iQAN4AEhm6h4ahuNqgq2l/wqTLmDwlN9JhQSnHYmzEQePIqiCwr6DF24QLmITn
eHLREgq3aJ8bqjL3RKMgPsPeeqyHi2g6kT9ar0+zizoLDRpabNzUq3tFdUTw2GzaKH7JlI7MfhWF
YSw8iH9MRCfaO568P5TU0wWhKApkl7MYNMpo3H838TMJlMQq+pdOtvY5gmcUbh1nQv6DOg3f6ELw
142O3ZFRZMvqj9fnKNi3VHbRAWRLkLzZqM8uHojL6i/+JR/+HPZXgZIv7zuAhBOTeQK7/dkdjxb+
xPwR0My6fxLP7/JThN6JoSAGZpD5Xv02JiH6mTXIU/y/aUcW6I512ThcAWJEkOWxE+1XaPxYFepg
ee0BgVBpxdkS/yALUEHYEYABIZvU2QMhCwuv9OIjPsocJXKwlXNOEmOOlvSaRHnxr1cSjZkEfzYw
lIkKD5PCLWsT8zpFkRpN+jqbdbybFpbF24ZQ2mTrDnohMhGj2aPgrunfwjpKmk3fDXV+rEcnAAkR
z+kDKzU+uDCWcL3aa8Q1HmACbkyy4hmYULByTiF2+UWFbVP+wwFz942xZCCeVAXt42R7pzs2AS79
IzEFt8rQYdF+7nRXnmaDwn+7VGrF1Jd65gpYdv6FukdXBEhQaT0suQ2SXdY3Eexii/59BwwxxI4q
gR0gsifC4eSaaEmJIwgSsvk8XSb/GBdxZMAKsfGOjtn5RhdN95g1LijHJAis/iiXZGXNFGJdf6Wv
B53qKFrGLQoJtGOiUOJEhJ5dDnJtZHuZqixs7ij1Zv6Pwgn/wdgbIFb1Qh2TOIoIOJQa/W2Knb47
kyeIa26BNZYwSucL+4iG3H8Dux6xIZb4quDSpALeRoFQcMWFYU5MN9rhK41apeTVp0xeftTrbJzz
TBTnfS81ViQmjcGHRMQit3kfELUFw2AlhGFymh4JoMxaRIFkYQICcGMjj7w/WXCc4hJ2X4Fo5603
xJOdQKBn8OhMYcUt2iCACOv2DPRY1NG0i7GkNfRiWzqYHWZ7sw250T4w3fIISkgEqGPj/tZ3Yafe
i8JPxgOMA3JiUODD5W5GNzIbwmVhknLh2jviLG9AK9S59CbL7ABp8ot1xxrBml08LeZznMh0ooZB
kLZngoX7IFLCvsPSHcidpA34YU3DMrlFTMyxDmnNRchPbNUmoZ2JiVjuhxeQVmRT0JM62NZc0V5M
P0lz59IM32iLg5qOnlt3D7ym2XpdyjH4WTglXTspHf16VxaL+90TTNRuk7VV7/1U1nTlePlJJuUk
zbb4p/XCgp92YA/DUb7THKfkKBS+05Ew4sYPc+kO0X1fTVzQYDO892zq4gcm1WXOnZdVzMnrabqr
RUM4FNyU8WBW0Gj35ZTnj7M3Rem2awxZe05h6+zCxVM+atpWoiA9FUf3M2NWrNr+4P8roG8cPbWU
6PVhSB6YgjjyAhFz5rAQSfbEZeZOGxbZ0ttPa44GM2uAzQmUMDxOXed8YecXv6OqI14Tp3J3JA6o
+tsKp/lVD4SnIUJKGMTTyRZFDXU29Z5C8ishDAXCQYoJX49mWCxMKba9N6BDT7yetW7iDyS3Nkxv
70bC3MSWlxoK1NCuyPk2iod32aXrEtptG0Dt2XmTUx4aBnn+Vre5HzyzRS/tfibK6baCH02yX1dQ
36hVHd3eUzSQ+rcZSTR85YGpST5kekkX5SfDhywbSjG3IFYKy3eMatQbeSn2dYQofQf9AKd4j8v3
byDG6L2krCWdec7aX9AlUYuIeVrsfTs1ovv02fjtlalsyMjQYXECw334JNIDQJNEy/jothmqdbKa
UeyA1vrUZEHFW6wXkCNyTvuQTdU4XEIdze6uFD4LkpIc56clYNh96othHs5Tn0cvIA2YGwRMLWL+
6pbE4ZzvnLwlcDobAiro8us4IUMRR2gWnaIuVEh5BK7LM1HhiJGBkAmi/oiQ/PDpIZxfaIwTuFyT
MfdzOKXpsz8qNNXM7b4Q+iD4CUNslXsmTxlL9rQK6v4zbJJ4PdOt2RG+aBODVo+S1T0Zvmnm36QB
ujdqUli9kMSxPC5W0aZkGM7OeNxSfWhJzGweWHVFV0i8IQ+dxLQDcqGBO72SW1NdNWg275iY//ns
cxSBJ22A4Q9kZO3jNQnMMQ/AevxEpS8ep5micOcRiWG3wkDuovpagG1sEYBkhJXMU6sqs2khDpRH
fIIjRsjQ8QSXV+BV5BD46/MofMX0t5z6Zw2/jYnxEOLh+ghdcgG+NYgKeY3hzAITi1VqvfYpygI0
1Tv+a/XicF2XHqMLZp4+y1AuxAkGUlQRfbzCGeDBzkdm+x7imleQClNzmOYpeqawDJr9sM71te0r
d9yFXoB3vVkpSL5oi7L0yNZgZBReiv4S+1DzdhQbfryvBtm/14ulPWgzd4I6tOThqVHMnPfCCPkH
k7DlcLRcH5u2rsVnMYroCnqy+IoaQi42RLRY8vKM7L4b49JRdw1xC0ThopjZhCzI6HC8IXxCzJmQ
lqeaPtoPpq8bTI9NefYR2djT0jRzcGQ8Q3IQJSSL27lEaX0ksaH5sZLh6Xy57kLWugMVr6KfScYT
6aXzU4zJF4GF05XNt+Mg093GYA+oYWWDlJAQPofRR2a0/xOW7VqeBwIF7nsAK/NGJMvwD6pFIXdr
4GOXXSWO7hM5FJPcMz1r9GWc1pt1AQATslVS4GLWexjZ0bqF/W/lpeGvrO2wekfOUK3Y64h/zsYa
rwQu1So7Z7XnPONuN5jSIiQXd+QzJO6V+jxBCr2IbgqPDSFa6ZmQ3mqnbYJcYwv5KNGnOAZIcp38
BQwNPAKEbAED7S0djc6ubG6X5yTnIT1h51y4m2VG4qcJuUKR9MHROVDZI49b1dSFr9jiiO3Uqc38
PfYjbAQIVacJNEZAEhNkNTqXvGd+DhHdt1m+V0MlSc+AU7TMtxYCfwmYErN+xaOdwrPjVn3+uyxL
LIqONoLwFXD8aPk21I8rlT1/Ds7egQ1rabxdgaHD3xMTRf6ebAIaWk07twKCwB5IchT/4h3GKiT7
ACKGPdV+/NciIx2QH3csgpqAdmET0vYzxzFV+pn6NSPNR8kaJnklLw6fJZDGGOMmLwlCmOtS9a3/
lypkLQ4jF9TfhiycH+1AiPY5jjpoVhMLmhVhg2BrwhNYxxfsFeZCKkGaXNqu916HWGpeS7YV3qHC
TzVdyI6Y/5HK7P6umQJVtxemivaYbyRL0CFq151xIXSjJXT6B3Btk/MuRqxQyZIzZWDeWPo0ymmO
ZIvpWGnfNIAZ9z5JmWX/aUviAo4LkkS+UzBWwRcPIOaLbQ/pKTll/Pjil5GD652XHDUf8612dqqT
Ur5bYl4VwT+a6A4B/8xPdElmSZLszvGCAX1kwBTujxMWFOAR7x5hCUlv3DMELAzFDlLe5OQtPJSX
BLcrlg6BeJQTSUCjT0I3aBVJrsittzJhlGt3YoYWCzoFzgmbON8JucaszyXkJpkj71vAzM6VOy9b
92kMfH0PdkPKF8/r2DtjdxnzgzvyN35AHY04a+pDc5aOI/3zqsKKmVwgsWqNkLp8ehkn7A5pp6oH
ntOEhLORKT3Q4xIAjRq03OfQsQK+UpbJ88XNEOExIw4j9a7xOACKq4zyWRA39svNW/HdoZ2J33rc
iYDxWRBe4qm3pO3KQr1wzjsknC0To1bYBPXd2AYEcXarRqsPwSY+9SypyLX3Bv9qwQbPR0pMmu3W
iSKmi/ha9C6M5iA8IDFQ1adfsPo4ZxMl+VucgTDZ2CHN5D1RE4ig4UrLHHVBoWX2ykg2pHkvGRTI
49BB8Wa0q29gijiEzwo6XbG72a2pQ8+6UR2ppq8IrAL9sMKpyg9M0pJfdQOkFM8icrSDHsjI3Gpv
YiFFi0SO36za+ctZx/krU5N0Tm3YquCemRpePqSU5c4AKflT2zZAzigLH55r73nORuPtntAWSgZN
K1qFcrOMLp75wtp52muCb2JyrYK2Pg0OOZb70ERkurpAWJxzI0djL9xM3niKfLqvF5w0481bqGl1
hxQmex6zrN+sOA0IJQtc4nYiNwl/UjxwovQ1ldhRLAwsNgmCBqS1FXFGRx0HxMxj8AR1KoZwekJ7
HVXvirHdLULYiisfYPE5GZGL7MokhrDp+zB646pdqh8xRvUFwkCbj86L7GtkLrkFsoLLF73GB8Be
CUoQ5w6K+wl5gNwbW/T5NSHTGRGuE2TldWmnoP6xSnL7vvlLmeS7DUWnvO+6Z3d6wo2exofG7/2H
IaJ/wfKdpc52LIFaXLhvVuiTlID8Nz1ZOy8FrCrGM2vbrcPr1LhNifrbQhy4WPhk8mBDRmAXNhN2
+c5EOX7dSKagZqZ1ZO6YJO4OTEMWMLLxdJqdcVErBwJwq1CBDunoXh3jymg7kz7Y3slqJFkxZgTH
ADkP0noi/IyzE4wF5Lls65UmerhtXVAtFbmGLGkBem0Q9qprIZKUDHGINsjeSQ+nJ0YMBeD11r00
46qK4xzpItiTfsPLI3sgL5ATeRBemTNHsIWWmLMdfIkzbecUzRpa1zjgFmuGNPmNhWWMn1vDzXtX
zqvk+5H82fixkHbp38jCM8WzRJ9zU+dYL6FqICcH9zLLzHMN9woUH2Q+vPXFkkuIVpiSD2qOBe0C
5PoWWV+eJMdGZsD6N97M94SFIoeiuu707BtBQLgK6k8a3fnZlX7tAaLN8SEwIJMXl0WSQxPvBAjj
VSleSd9eyeqaKsAde6yLOtoJjlUcNXnbHK3sOvUexDldJcvI9YANG5dDB/NnQPbNpobt08QWP1dC
vXO8ogbHOSx5n4yyxCFC2vrZj0r8ycDJoSviqIRDGjMuQmbhup8Zg1ciKVEMEk3utuHPOS9JraYU
IRmeLpOgyaQliAe2CdflEyogkrx8r/Yfu0WGJKpBG6debHrFObbpEgg+2M4NvAdRxrm7X5A13UJP
ZOgeVwCtbyya2aPUaKrLo2SkgQws/T8SGWgfrhBrhHsJZhEX0OclIQJGU8mwIBxIKB3MHPxEhQKt
hI0ZHsMlYi4PabULq2usTXjwGVIQ69JVct5ROgpOVrLoUJbLYmbpZi1CL86fFi477giGz1zPyRaq
Rvo3H9yOwMVmBC0dr/4fm5PCl1ZJ/oseCKwFGsQ/0GPJdvDwiJ99zahsQwB54fziHEbKn/Q8hHuK
RKI/K8dTSMoq6IN3TRPAowt829WnfEYViwgOUPlDRrv9UzOrKnbKqOLNbYPH2c5x9WiKWdwpZct5
u5jQJyNmUWAc48Vx/VMn5wDUB+tAZuJgH3KOCLSar/TpgzywW11JM1gtZU5VLQWVqO6pr6D8rVON
/VLTP0IpQgAIwb4un1UrxvzeirX87a1N4O21xtpg+WQObc+W/n39VS5oCI969dt5izqV6O3U0hNe
PEZ//bZWXtFunFI2SB5q7X6asZw+O69T3UFH038cnddy47gWRb+IVSAJMLyKipblILsd+oVluz3M
AUwg+fV36b5NzUzP2BIJnLD32na463Lbcs9NEsYfPBOTPsAxVcn7VALkjnyrZ0Du+4t3qRZ6im2A
3o+Y6LlNiHnSsbNww8bOaxgYwunacFint04bEJwmVOK+IeGk2gIqIRmUwZc7bxtbpm/1InBeuQWY
DKxG7BfD7Ryit4vE3PfVBW9JQ0Vb16h2FnsRZ7EowqpbnKfAMYJkFKjd8ora71Xg/BPXCQtWdiYg
ra3/MjYf4EJ3KVaphSdxjssrnW/yAX6P4RpWLGZaox8nMlKJsPAiJhVq32rbEzOAyK7x4MhFXdpY
w/1a+2MbLfQ92cukdMchNvsq3IZIzDASToz5wJrhSZmRGXc6LiWH+ijwxvXWyM9405hgSmHACgqK
B3yy++RQNz3u17as2hBmOmymljWGTnJmZ3mLf0e3huFknXkjQl9jBTbycGx4NBVl79qNOKQEmpj1
gus4ZSGrLez23ZPTZtre03m1zdtSi5XkLtdth3BfZHGPj9xL8Sj3Hh7na9XKkQ8WshzQCUTGI25L
ltnhctetyBj3M3E51UUHtefd59nA+Xi2E9mQrIJSO5jA2XHOSbgHrRoPrOXH8Zs91Kw+Yjak+VuX
VmiZiUCBlRDZPaG227xr1/peMKxHTVYxwQUTFsQDuCjt446fGKGXB7vmj7+kJX4nEGusKhDqtqOy
7vKROfVhFVWaPekSreaGhl/zL1XGpEDsEvIC0LxP3f1gz+X8mSeNQwCbtUhiGkRZR2Er+zNZNHJ9
EXDm3Lt2KoFDWfYy+aeRRnjeZJSgxIeSR8GMofYWyl2pwTAdDOuDH/ofgzeg8G1EZhSRKKm4pGso
QAnYIDop6KF3HSvVMYpH11npj0Fqb20In5AQPGHq7dCgId6GjjWWV5GT+ddttEd47qVbuLiQew0A
my6sH7zxmjtuX18opJb+TRm6X2abRZJslTXjGnQR4sIu8ZrhZ1Dumj7gmnfua3vsXpF5i+roagc6
mIcZRDAwaIizWVwqwbJ2mAU1di3YBGV6uM/nEQ5yaeIZrYmebkSwBlDUZ52jjsUGVATfBe+X2QEW
9UoiWSg5N0MKSAwpqgghoPPFSP/g6hBVdwaK1zsu4dqzbiMxs4xQbBGGCqoZN1JIGUiArA+0j1W7
Me1lbhza9FoDkyZqd0Y7WBC6Ep6KQY7Bh83Y9r1B+YvmBRHOJS3zbH2wpklUf0GMdNkTiQecBGz4
zYocvCtD/2WkT9NbWAvmq+ktSvZGUZkc0cPHH2iD2xO0MlT36OIELz3t1P1UaVSMw61QI9aRidMr
CwftnwHq4isQiC/tyOjZno8jugJnpyt78J5SHl4MYSWEjwdrJNNhO3PtfQcdcvqD46kxxQHJcHHT
2YGXb+26LcM7nmjSKSD83fIZTPvJZqTstsqjF4Ak0i93M9+3iIxisHyv0RWg2oA9O5y7tk3W8ajG
1a7+rSpYrDv+D371ktl6fiL5dRb3liPUO5WhrErSm+cc3CZ0BrQlUZv3gf0+V3JeigPfRZGwiMY+
qJgsEnH6t03dMd6Xrp+/ZaxSiVkrePmw7d0A6i8sLMOU9XdYD3/iPEk6LPZOh4kSFF5p7xUVWnlh
/RzHf3l5VxcYLgt9tAs6TcSWDvPm2x8qQ1wy/qbOr8AAOHn+NRQAO29nJR1QrhznxjoplO9snaBk
sDeWcY+GcswyqV8Mf1meCsUpzBnK5Fm+Nusw36VhDoJBc7eQbpM3WJRbD2Y8kGB1e9SK3PuiDZP9
e4Wx9I4nzKCinwKcWU7r0QiSqC6h/CZAiL/xYSl59IOcjPoUsn37XrI5aUmc4lvHzL/YCM00iMG9
g0r8XREX/4CUgahAWFe92ZM05gyILOJ2ZhTiVwMjqkC+gYj0iGwrJ8v9g0ZfNgeD8Mg+FTcCEOUU
GUZXT+HnGc0wlccS+Hm6y5Xd4vtEHHc2aZuERCnhsti5Ns4/ShcrPol2xmPUr3nxzUve/TXY3KHJ
esL9YH9ELt0CFTE8pJ5DaDNbtPaj9mObCNupT95WXY1PYKaYXDe4HZC3ESyNw6ORU/1NVRaa38Jy
uV9aRSzmNhm7bL7DXFJd63AM/kvBjxgy2R0TIIYNIGPl6VAXEdLweX3zZ+mcevLR3Mhy2VpGAxPZ
lhUOV9GBhWqMFLgeoaRktZIvTdAtBW4riFSdXd4qptauXBYXt0h1NOf5zLiQmNFTMEzIaqp2qqp9
NsxetzVUZkRBQmQnURihMXm/c8vaOA2TBolMlzG7BE+JmJHazO5IKBmd/UhMubUrlFIXp7BGNB+r
mz9yvbCJn0LHgSXf+YrFfTN72o8yi9NpT4rKHBzi2b+xwYFr58N7XNxoQ2UXJB26HYERs09M/1XY
Gdi1AIAQhl/SECb8Bz1zU8etXmuEObznFHJyYzCqQI3FHu30VzOGyAE2aO1X5zJhJf5vzUCFR52R
VhFVC7MciAhk4VRQ3ZIX23FxVvHML29s9qigYQDSjTOH6OGTZnaDhNc31m+f6+wsqyYs7po1adOj
5SX1pS4Izsb0p6fJ2czZ6pLdLZnqbCcMZZ8zDrnkLvMg8r1ROeTnUXR1frPQhs3FkBwhfhblkDyF
TzcGuWM53QePDVzuBJOCjpgfK/BGXp68uTbmmoOuHJSWJ8De1fw54Q1AvjqrsDyMTM6uEAKDfxMy
PnT4U2XLTxMP43wh5ocoT/SxAJth8TeEgA2Y8DdB6rRsGu36B5dFcCEqFwGDi8vjxTcO+cNoJqR4
DCyGXvpkr2JlvwmAZXyobTWQGyO6yn5S65y5B8VtFCIFt2TRtftxKkqjEaGTmjACD0NASAVfq0As
55DKzwdJZvty2kCELiyaFVb4rAu1CP7higokPwT5z0f0OJNP3DHS3E2V9Ywf8DMacDiiX7BLZ3YP
yL5ePChSkm4Jx12F24XKc74PW5K599KI4A6yRPw9+SA1t2Npu+0HdeSUk2nPWfHlAMl4A2MyEguS
1L9+N5lDLWf3DUuG/5tyIxN1YdMR4BEnmYug84cQbYHZOhoWHsaUufmP/npajrPIwfW1BIC8ocnm
0MdQx22sY8EmxNcOU5rUeCo+gwle/6JKWb+wZbp/wRrzyzgBax0meFjq9j4SoluUDqa7jDCX9biO
lAwRfhKsSyGl4AcR0fbKJx+G85EkjvHmFKQ5f2RunHtPqKdqgcyFiktfVOZ46z20QmvZ4hb08ZMT
oQL7z75xt7qaLol32wcM2KGrqr5165n+1AJogm3gu3l5juFZWQCZiUW5KsGfyjcxqkyGwWjtOT5B
RtgXAK4FtsKp869rO5CygUw/I8F6xNfG20AicsYV+sdthfUPI7ztHn34ZOJ5ToeY2xs1AaEp+NKa
bedWVf5wU7f/4S0hT6bPyyUCg5M7rGKX4ujYugBZXcTEc/3gZUH8OcSOPI7EorAgzeV874V5L085
oZww2aj5odljOSJdJQtZ2zdvVplXNGIZXTNZthjid+5UEbYjx8kZ4K6lpv07d07nb11tD+uBxW2x
3AXMtdi9Q1yu/6EjDvkgct7v5rPyAAke8BW4Zn8LB1reVGFNQ5QXN/YncAvSRFhr6Ti8ujnvOZWr
9PCMYe8HskSMWtQVLWm1mxytykY0Ftm5SUI5deeFVa8B8aI5j/e36xwYTEmSliOHm7rVtZ3XmnVZ
yhZ06evIJWjdiVYCOqeXkko+3cPREtcmAb25EbdvmcFmNWQH7D1FyIij4UQtk8GgJDKVuBciqI7E
TpJVQYu06iPgHoQCOaX9Z774mBlCTtrjhMqV3xf52RNAGi/+hj2W4Z1JPE3JE3fkAbJeWi7sL0iu
iFNlwb6cFKSugCP3j3EWRHejtNmXzp7bQWocrGUnHFe7T+kyrdw2OPkRA6Gffh1SZ8GJuGb6Mgmu
59BpTbhPpc1kioVsvaL0LSV5t2g+uiv9RIeJFx/Rb1BpV5/JGDBkFczZeM97X/nockX7ijCD4G/0
HPQvnVWYGCDhMqa7sVHqMWdPuMLPxDCadXr9bnjfE7qrEa4xY3ll49pk0QcIBaZtDDUB5ytRBf4R
zw07cEAyMPc07R+SKzd08oPLqVOferqwaddBWq7HPcuTzNnxvdqY3VMTsFsqR3fdaeY7Yb/tGjYt
3gFVx8D5KDKQlPbVKXK6PN0pyzoMjbt0B+X0fApOxi6BRzFBH5Jbi/gzSmVKmi0LJUIrmDltRZbF
/u8M3yUmBYrUDoRmGnBeDQcbjZWZe14xJqvlFeHisjzkLfYqnmUwts04tVymJCVcWIaODERHTrcD
gAT1xZLDQQhLXz0cdA1y/oRkEoVVVkBUiBROjdebESzlfrY0Nol66i+5RYFLtuPCbseanYHZcDJQ
NQ6lg9iPkIMEpxB6huHOWFwYW0wwHJ3krdXJnUf+LbD6PkgemarDADL4dMzOD+Q6/5nygcwUyoYU
PF1CKuVHUIjyEiZwDEhkxjmDYRsp+ODKiGEpx3ls6eBbIiiBiKfR8G575uWMGOp0fF6TnoQTJg/B
HckbpC+2RZyc7cIKwjctxvFYkgFSbLxgQhpBEtiCmoyx/E0bYLpVivoAs9Mx92xfU/8K/AiCL1P6
4KGyBUFVDd6035WUy2GLgNLISNxsCkevSmeYRiqkC7eQrhp0Va48tukCxXVUpA1QANVBsKd+Gc1j
SyrSrqRB93cJIA73vg/CTu86gkzkZhrBEeyL3KHimshTy08zWLRfncwo7LAjAtokF/C/biU/7ph6
PlhviC0kqhxZPmXrSU8GIGGWU7DzJkuC1cFkdclhYHPDStfXXNEPLXoS3+Xb6NvpWBR9/7fP50Gh
aCLv+ZbyDc6Be7sb+6y9xzurg+nokcbX3xXCKW10PFynH7ZucR9UBuYQkixd8dUYZ2azqfEsRgjd
ATh2tDFf2m+LCcXBopcJYSZ4l89YlM0BnFgl3iRi8OIKvyPuHmZAWCvnPrWFmWEuereg1CzGZuew
ema2uEJaQK+GZ3ijGbTlL17loz7wydUOWNynVMQ5tTs+pSLpvQc8E+QAsQG4MVpWwoWWqHF6tgxF
MfU330pVkGmXFQwU7VB5z0tG7sDRTwPOrI1XMjsnyW4g6gaVLsc/m/FyYTUb72QZ1LRRPJUyzvdO
SsglfJYR3PC1qIQd3gAsVj9fQyT6yCy0aqthUxBhuSR7GoxS6u26NOFfZZVFutW2tfZ/WpLbim2J
IvkBy9n8kllxbjb4XRn0zHTxQdRDLr7UDCSvVUehzG6yN3du4KLSVBj3r4mVZHQzhpD2PaGZ+clH
NL0cWki18tOiW8/JaEH9k0eTlSfg/dashEvZT/36uUqDEDfi5S4B6QrHtKhn4ZB9D9lY3fKvQuPp
B5fxFvchA1A07IEqyph1KZLSZdhUcYueRfgZPDaZMiJ+GH3kJecAihwbwSpGH7nlrlNyT0a3FZBm
QTx588ABGEtEnYli/4iRHrBW1HEsSfLF/QSyDGAqaKBb+rdmdDYOC0fI7ejYsvIncFGhcVpyLqPD
J2sLgFpBdCOSROqA1Lq39Owsl7FOVPuPYeDM9Ca2hYd5vXEy+1CDP0KlV2JoxyAP+XkNhh3y+yL5
auwgdHZyTufk7IBaGUm2tOc0Xj9mrqt/KWq4mTKqF+Uz4S74EbYtCpGZYrcv7Yc8C2/eKZrft67C
p3dl7+jKj9YdLCAejpzs7L4Ra6d28wzOZYdcuBh/JT2EjFmqprAxuonLVz2wt1UVWsYmhmNLpeOm
jwHx6DaKpizvMNuVy9Q94Oacih3nYFk/AoiSaAlB3CX3mUK68dTZNNjf8dzDfdrZvZxjlsfIOlO8
8ixpvB9FOeHcpL9x+eFys+HxGJli3YUC5vLHgjUPCXzVtyJj79awKzKG1V67dTBthzuKfNg3/BfB
DX+F87h6yavE3sBSkRVL5h8aVsvTdy8Du8OZm7bW3jSdZx8CPVAzr2ABU0hEPhkb2x5FWEj4VRAb
gWm6osSKHIsMFfbcqd/cowIPE8LVslWycEHVMiWn3u6UgNulPbN8N8QG+4dJeqxIIfLiTP4scupm
hJdOmmwn2bQL4koTVvdzoZ2G3PSUDnqKYYB820bBsTGMogaED1wC8SPMD24HPHs2q6wwFVB363bC
ftpnoCz9qQXqApg5aJ3Dmq/d/ACD1pdM3CDkIPgRc/hnZuRR7voqXPzDiMem37dos/M5qtRQkXgP
6Ua8kB1EsibDKac7CbftyRXOZFFy5mHpcQGYNPHE4BnUpOWTHD7Tm2GmWJ0MkCBiIDT5IfUNNFx4
DHuogroujhWQB9lgwOAwJD1t8m3eWqKDcrFZ2I23n8UwDN6rpxHKkrfUecQSGZ/Uy6jJTer2WMnp
aNkfMwkL262fYy3hb7Kt+K7Hpagj3Ha92cxJLORnEaRdnp55b3wXW3SBLr/BSwAyf0NcCKc0I2FB
hl8iuhhqmQcibhPk2oOC2UnyGliHzQCe4BXhLaBjbvllOi7uj5nZh3vPvqIQv16Nsh4p7myBL0Ys
LQPCJAqmoVCLSTP3BLJ5sI2+PLptMrpIDBdWCneVx6T1aGSQ3dyOwuVUJyqEzCvMM2jwBmb+kULK
8bekjpv+oW9g7EeEkROMpKFoKCkSQkvPlWeMdR0IwaCrkoaHXtra8zz83+zVLz7ocfkUuBB0Rpi6
AJ1wgjbpeB0pv3R4xzS7BxQX4frMwO/U2H3L7MGHGGTyB+CEjQn2DZA1rXf4fp0KxGItfBFEYPPx
SS9kHxjU60G+Tvuizv3yM6YOmM4BT95wMHVHNkWVhJlhjV734XGa7cEcWmGTwGf1ElwRYwuMrsZe
FtKVbpTRE+P+YUIGnKLj7PrKAQ9mgoBE9QTa164avflU0luhBuVDqrYVejUWyagVGJjlZXZFKauZ
86upINlI0zZECz6IdlvX1Pxby4QDpRHzC7q1tCadDuW0s+ndZUiPDGzUcvTZ/IktKy3x6vAAhUdB
qPI3pzxDxir35H3jDoTYOt36rkvhjDtRFbXBFt7j3pKYRZgpqRgVAW4D5qLtnE4nIqLi375xiVNu
VRz0v8hDlPqitbFbvhIUcJGHjEUdCVfW5hn1HLE34+xCV2jyvvL3zPVgIBe6t6KGaDXWfe5kTSzz
OJH6bYunz2A0WQP5XQSmOaMNyQHqFStdlE3VTkFUqhmTR+JgZgtAkmIY10V27vuuCc9AF6YGN3OJ
ji0hxN7ZsZqiVPOThMgSP894sHyryVFvNrNaORQhNyLlDdIPa2iy9ViBbOx5tu06PnMKIJMapmD4
Sdk6vopSzKx8cZyhlLcb6uFaIv9gNkWdwFCchm0TFEGjNjN2OaASi8c7YIE8JV4p9MK/NpAA9bS4
FCI7qhsPAQoNSnpHuow/PSIVz7NTH6pBnP25XNSOZIj0Tz/JIED9Sw94gV+u3/IAceWXVydM5WoF
TmsbK/YC+7awrb9JoMrfAUd5zbdh939Ga12wVJH5V0UGpdc3sBgs/uTwskJo41v+5uQJfcWSXDmn
leS2nzLx2gaUE4Rx9HztmpEYmBiHNV9uzj30zd9hQgMGjTQM12dys9LHBuLTcoirSumIDe8tvKYR
frPzSXMmZKbz6yMq41Ru7bYJNTNQRI7Pg8OuaT90xFI9rgOT/Re2VaRw8PmkDcct8UgbFgbqQIsE
LS/tizcQCu5/qsnyI5JqMPcYt7JXqcdE3+WeC/qCnB246F5giYclmXD+Ei1aXSchp2ZfeYsdkLAU
SqL0QN3qjfSy/kXXc8FwmsNonyNurg9B1iSPgWS1fZxcpl3E7pQhttSJqMid1WsPeJRMY7FxfQbQ
j2ldGQ/U+CgxN/RDwEAmya3IszMsCGQASP/EjGU++ZaN03s0vqRNqBPMPWRA6we4vMTtWJ6P49RG
PERILdYYYihCzzrUXUwqRoFSoGD6LDuierqMPTTBotZTE8xACeHa5O4GUVqCKhOn0+20xtS21x6v
8VecYGTb+rGlruiOgNaPtUmedSXyf9LKxX3NmJxB3P8hXVaokO0X63o7EPHeI0qslgEG+5AzSgPH
W98rMBXow4Ze3HTScxySgQTOrLhBC4czrAEfuVm/ctt4RWV+bJsa2CfJAMqG32SniSiC25wJ9x9S
wEmSzWWt1bAVXquXM9r2pL1HnIYlYs7TT6q+xSPEq01eR7we6s6olMQrnA3Fe20N7XdOePy/HMqm
fXdLcn61OiSXEVvG+k7zK2XbFCs54xqbvI3Xxu7Dt4Rz9Krmoi3Rf3H4CjT4nXitQOq2J9J4pj17
Pz7lIPYJInRbZSIf8XlPcQM4dgb+HH8ztnKRc0ApKw9C5a5zFDrIflYh1n8ByyUSF8c1P4QQbHHl
WaUIjpR6C2vKkN+ehGqRYFXl1QlpcoXxtxXiD6K9EtXfD4AEJdtxnhTmJo2C3CkLZmYkMK13Zpx8
+FsI7S9IrYbkxDfoAm220T5va6EKFh1tSEc3W0UMpHsoe/s84GHMNqM746vi5q0fli4zE/YEY0Ml
cux6667Qde7XtdNvY1CMH/gcwemEVlAUOz+hjozGwb51iFnS/tUMg2CeZAzZPmtr6v91q8B4Hw6G
MCTEIrkXnEun9qZvnHeMZ4EPe9+JWXgpR0fqecNyT/wSe7r8smmtx3u9xsgxN14dJz82Ep4CTt3a
u8cgI+l70wDc4TRFDe/skZEH9WXUgar3PW2dG7m+Vt2LrGIW4cTahXvkgSMZH0S53l7abng1CRSW
HWvUG0oQEQUBSdTtJKjBf6HbzevUxXGE0C0yg8QwkaSp8+mxDlb3PWlg82uNexqojZtWxPYiWsLs
bE1gfdzYsk/BGJbEuRQdZbE3xKo+IysjIxTgRPOTWyvT6IzC/iVoZPGBkyz5juHgmV29cHej5gjp
TIfJx9meye4xbqkSoySdoKY3Q5d8gtbGfgS2yWM118SaYVDCEg/RowLsg65x3CrfJQuLoKqyigqJ
y5+Ae/8WSigteUX8w8LRywhinonnDp4q23P/AQyYAJ3Lzv0qU/QkR+wWdMRug9iHsK/F33nEGdWP
LraRgvs7E8WDLTDqPZisUzcKKvwDTFQB7vJtqYL1BHV9BlFYzSATRRW27jabbfwurSl6STWvR9CY
6AuHo56aGbAZNA37YIcoBPmpKsKLBlAk2xRbsdjg7gjGZ9PR8myCDqvqXdOr/FiPdAnnRacaQHjH
BGCz0gCpXWqNub/n7F5OtBQSMTBRrp71YCQ2DP8oYpqeHQZTd3pnLJqKx6plj/Afthp82rvRb4GN
7ifE1FlyYflHiPSBRYPbD7vcx1NK/+FMKudzLpIXaxYqA8YUxmN3X4/K/cMh7vs7laZ5Hy1+mXz2
OCb6f+uCv1rumOUOduQZvNsEdku3+tJp6Z3HAfsA9hKkBBUhUGiMt8UiR31BiLf0+9EsDYJCJDHW
vFVUYjFPu2PhgtQxo7srO14cEQpWrt4US+mEMBp8p3v34Lw2B1y4bfOw4Ay1sE3G8J4jEFx1+kTy
V+Yw+V4Z2qC6WRAPsziF6oC/nEQcqGNeGRWWXM3ZcDBmx5UDGp0XsYEJHmRERif0IwPNpPSnW9CA
F3JoYHkro1WJ+U+6hp3E7dtX3R5ZkV3tbBSJV5VgMtv6FflBjFOs8k9OQoBziVuP4pWBBHJTJvud
/MNUbvwNeYGplQM1EQk4e1zLeH88wTaQ4NqIp+Z2/PuNrg5eqyb/2NqMltlqgbA5stxxkn/EeyGG
BFcovX3Tpgi9fQy+6ZEEncVlcS47UZ9VOg7jPy54J7sAheDzyjHs3SA6jXxxbvX6FSVEEr9Ambpt
FJdVAicoFx7r/c0xnu7NCuqLOy4JnKNUCaJLqtjx3V/SJTskCab/je5nTGV05EjW6eUFg5XUpnnx
KBkh03hlUEV5QM0b1SiU7KuiqWe3UBGlnj+mAQZVbgAQUsUK2ZmiCOoj8IYgUAFgonZ5oupxyAUI
oEJdgDuq3x5Ax3LPGCPoXydbEPrGTFwjIPIt/1QVQJKeTUbp+9HimPCObsJwCAlVbbCep+u0WRJl
je9pqoLmrjEIaiMmq60g3kp34aPbzL3YMagU3A3EUzb/OTYrwT3yNQXjNK1TRqAuHM8X9O1TeZpS
w8iMeUyI9ClB2imfXQSonyN+MPfSkVo87O2YAgOGgoPdZyn4uvYTye03WkQ3Gx1h7ktJ0O46RCc/
TEjwfZMSIO8RA842sHiiDJClWnGbvrZVsHxRVyzTsw4JcCaiyNjqgALOwTJktTKoNmjN6/aSJHWf
n0lr8POHtmH5sw0BGLKyxutRM9wB2u1i2MQGCIDfcaGrMgAP4DChx2p1SFQAbrX+vkH5MnTPc6Xi
/HUspgx9P18Lh9aSs4znmglj6ynzbL/rXuk0DNGjiZ1UbKCsdSCIQst48N5bDCozEIsRzzr/JHDD
9yEIl/5fHtJGHzFCjeo4BcrO3rnybOuJibmJrzLJdX+kjCFZ0My+i2fctblSKtXL+mlGm53ubjsf
+ygUnredl6Hcoqdmnc2uSZBBEkvs5nGlKE4pc3piZiFdWB2iI7lnNm2osB3CjIK7NsFws/NU1lc/
AAngWsypn31oaZLTLLGxMFByyMVCNDL9cTwmHYjmtJlP9pTjCZOJ8X5i8tb7qGMwTfpQYXGJ+uHk
PDAKJ4qkyHlWt7cbzLtNXb330AEtxMAbThQLwAYsDTIh4Jt1b3fHdRLjjValMVSJELknK5ulaIEK
BKBIuzpY72IfKxMzrxlmpJ4CoQEEGvJ4euZCSVQMCFS6Mpj/WnVWPi9pmKYYp1KFYhMpNuRmmHjv
c8v9iCWyS/6IFOYL03ljXSxMDjiVel6oCEEe1TyiNTndInizN/TWw3+ZaVEjWUjw2Si3meKPQMhg
oG5lIMspAP9hvMaCrFATx+yQ8fptVTxihUT+jTS5NmvwXnhF3mw1cvsPdP0s9zJvNuTM4jP8RFPj
EBhElsrJU8TX7SYG42/Detvx9E61PHQ8pBeYhgw2y6IJxnewouXXujr9DalmYitK/dF9BhVkrsaJ
h08yK+v/nF4W3zF5s3eOY0Ygji3C/M3MZY7NDWnRF8NRlFfdort218FhsHZhVeYf4ViDwLPRP39m
+NReLLTxKfJm5Cdbg2XxoUoJzNqEXYP+Cohb99MXVCvs2Z3iGSut+xYK1/mvyLL/pzWNox+tQdWh
zh49LSBf2gXRgKiP2d4ltb31bIdzcUZ6WmzZIlfnAGUm5CNijvUGBSNMZQOutObQ0/gXF6lJL8Ie
ySIjjznXSEVhcVQFHiYhR+act2u+YKPQKeK1TdALOgK6PavE0Seb/zrZ9l5Emmb3S53VZDvH1H5G
AVND7cxrxz8PiA4FTirJJjxoWn5XTbhNRlvhh+Wd55YDxiLOq5GwKISrgUCjgl4xj6cDh0H1ayYt
vy3DeXsDglfW3dh6+sdnxRei4atqkl9DBvK7xIJ8tRtXqR8G1w5euHMS70gSH/ENC7pZYBg1n9Nm
5Fyle7Myvzt1jEDB+01J+dLpnlBKh/uaRN+Gpe3OZuXyn+xH69WgCD6uunUeYSrf6DpgmXp2ZkWK
4ISrPTJh7lSHLE4woS1pGZy7cg3/1FAwxmiE44C6sWmwjWQORQoqEOy9IRvBJwvRjD6ZKnCu0zSk
zzq2uQsTSYAW0IFkfrD7qQbMgZTc3aTAyc6Y+tZvMVGdR6lL1vXGm+nC2bDaOGrlNM9vRixwMmlG
2Xuys+5QZ7s1M+E0rE4KsdMUjZ0anlmr6dc8WZpLXhOPtUEzw+BM9X7/XEJ9ZEyT+PN/dpGjHWET
5h3cYiib/SDIJ99bFgn0EbpzAiwDPa9/sU/pl6CbEkQk4uYNHia7rvbUTSSa8943UyQsyqldrbLV
RCYLwFshphMbZnzFU16I9Bvbk8+MyDQq2+JhzK8hja1P1RhXX6Nr+T9hPkz5lieBjKyWluwaQvvh
x7Dx8exYIuhzeLMpRGtSWUza1rb404ULOpXKMuo+ae3a2YdUTnrj9zkHaNIxSCI2iHN1EwIn++jm
2cd87PH9UzXEPBpcaAiEOBtgs49tZj+Rhcg5BZDL/krYE/FQNaM89MtQfqjRKT8At9Sfw+AirLTF
Iu9ZOOSvce3Bgh5qxvWnqcqrQzlD+9vO7LU/keHQIcW+RspvVkRQ1A45Za/vNJA3HdTm6RHKA8vx
HnvrdJI17XMQI/gG77Sw5+p4GcEztS3lAME2iKxsX0AzpnckT7JY/R+y3DsDxkx1HxXd5ovrWYQu
YwAJsANp93nBLTTvLJxYf8s0nR5NgEmP8tpRFG1TJdebEIspGEi58o8lUHptsI4KNJFJEpot054+
3wlEQAg5e+bAm34Mb/h1ti1Mcxrffgt4f1moe3UBetzQ7G6SLhmHiOHQ1LIXRwmwQzgB75lc4+Jd
EfwlNmthiDUvuj4AKzelJEPoPqYFS8CGyX3FUfkQ+GtyRhjTzlv493nymfep+1+G1MnboOHqGa+X
AyaMKm2+MlANZ5GZG/zf2NCJ6TqSgGCVpX6H+2svjwxrO+gfKLYu6Tw71cnOZ0gmQDsqUEWOhuyZ
07g0x7rLb8JLGBRwn3Qnkp0Fenk6g6pkmSg7FJ4MK2z1MOnK+h0RYx/U7UeH15oYrHMkmv54S2Wj
fh9vAnZ3UjfJa9HBJAzzVr8Uc+V/h11vuEU5A/GpwgLZLcKRUJUYhd7LUYLZpEED1RMATSsPpB7C
jeOe1GbTOU41E30AQA55KDZCODq6PJBY3OAQ0kmcHlXbQBoJDNX7LoU/pjjUlfnPJcHof6Sd147c
TJqmb6XRx0Msg2TQLHb2IG1lGamMVJnSCVFy9N7z6vehdgZbyZ/IhLR9MA1MNRQZhhGfeY23FaRC
NV3sSplICXl1gMopTrKoKRkrLU/eWkHdhW6HiQQQNJh0MAA5hfjLaRFKoSvVqeAfIZybf65RFURw
jM75PT1h2liq2pLbqaJLjzHmuCHq+pn7ClAfWqfrdfo+r2lcsjnwyQW+hJNnZm9P/OqU3E3Lky9l
nKT+HQGE8ZH9L0CF56H/DQpy9jmxE8rPuWt4ya2HwgaFeUWlQhDQSqp2ZWtnLy4OOYTPkScfDFhO
yO/0ZvfF82peaXocRrnxheZZ29bEx36lakkOroeK9aaj02Wv2hCGJED9qvyok/jCzZdK8Y0vHT8M
03SzXz2sH/xkgVgAVDWa8M12YFDrDZnkLlV9dKBg5tVPDnZDlBrDLD0AYM9b6k8WtmNT0Emxw+q1
Y4zIPP0QesUTlxkbGuQq7fQQe/5U/q8i8IINJGH8Cui/8hoVPmhbXe85pRjMpB96BLe/e+gUYXYz
FkGx9uvIe62Ak/Z8uGn9wc6SXqGJwce60qIG9kqslzUOB477kwNOOQel4ZTieqi+cDMmL96YlulG
1tXwVUC9eKLhUMs15fUCqW/0sD64Yz2dGDzrjpY1dAecag11PVaOOulRuYhnCK+NPIRJ+vEkgDo/
wAaEWKE2CGmwfCplN0u2OTh9zKY7VEV9NB5ZDLL9oRdod6k0VglaIkVmm9hR9AfBacSrJUjsO9y/
oSqxnVq20Uud1uHQ6wRjNQaT6lrpSo0eNtEJVCAxOt22jBSz3ALSZvW5hqzX2Aio2fqAe6h7FLl+
w/lnankiiqOp2aRvSd9Sx6gBPD8NyUSVIri1Nyny+uFU6IEWWxDSwhuKDdKyBtLATQnrBsOWoG0/
Y2qYvpB4t996P4ygFVXY5CiUGvJ1Ss0yWflYiqtrb0zEXqsxOyRenci7pZ5Gr0DWy9cK5b2Qx3Fi
MgTKQMfaQcwbPYYQQy+9DaxfXCq2tYF7EtrbLq67Nx9VrOOY039dmTpV3C12cYF5U9gQy/YeMevH
ym5IvUCHh2C/ujh41Q3YC0hxYkx/61dK+gyu0AerA0Eenpab9l/8nFhr7adUKjdoNYoDNxcJfQUI
Jd4owAW6G6gE3gfIXHS1dCofqDIGPDs4kyUyXMM1NB04+IHHG0CrG5F0L+u+JTEdnx3MqGorsA6g
S1gAtqHcWZbKhi5+6z9TX/YIt/JM2fQwIdUPdR+KfuOkMTizwaZNe6hxGP0En7e6QTBQpT04Anek
XUuLlRa2FjbbsBldpBc4EvoGJR79S6PU6EaWOFDWB9+GzL6bjotkefmKtnSz0dwgAUWtEtxgiSeX
YpnFToH2TAKFHfiAliCu431WEF7FtoE2hG1gbgBICd9XOquVigSik3V7W3RFsyb45OmAplw8W3iV
ebtCmP3XKugnxZdSgzBMy9UAwQDcA9uuusneqLUayBZo0FBWCnDjzyGCNqjECDz0VkUK+HJjRBFa
PKoaAA4pUdRGpi7IxFudIzK95grXPo7oDQGTkR3eUS2YLYxYa4PL23YmWdnKj7rxIPowqHZpYsZH
exh8ucpR2QKAQbwQ39RV7uAiDZPP3ePVRRpC9RCp0pLU5lfYhHAgtRo01yFRrAq1QkIZao9GZ7g3
HqUSqO09/tfoDcUP49AaCs+L16afTAv7kw20Cdf5EHI/f238zqdXlBW22BSp25G+4uf7jcIAWiNN
X+UUlejl6U9ow+TlBr5l+BhEpd4Ba+CPGwjLI98FVBI8t22CnI0uFf80Ggmoby/Qvce4TfV6i7uT
sW8tFU+lXkbNA/FeH+w1UspgZfAQqXz9DWo6lRKJ7wg8hW+iQetlXeZKWn5Cp91+StSGzmI3aqW6
lw3IUHDLJckdPYQA/W4UqKjxaEX4Bu00/Qm5XGTrWHXhbGA9KcatYpi+AqMLdgfXeqBQUyFPQWmP
4M7H9bLd8GCWRDIoe53ayEaor2xq880wR7uEG6MLgJieP7lTm0174zbSAAiJhV26s4l4f+oUIL1N
CI6cABNayyN0IR5cmdG2g4RV/7Qp0ZSUJDQLMSVYce6+VWHdI0shk1cQQ7Tu8qo2thRUQIRQ0SOR
i1Fa+ES9Lb8vKMrBsYrLtPuUIGhorQDk0G0Bm4OrMjBmjbJkaIWTXD/Wo14ig5tKlYnFKU4GRO8p
tzY/RpBV4bYqgVhsBHiNU8Tt/iPlOnoZkKAN1qk0x61Nyok+fubJV70J0zu1wslkY2Q6XXRdZl8T
SwdGg4ZU/oiwmf9x1G0DokETD7+o0vY/VegsXwgn81ubemu4yZH4Q7XKqJNtjNroq88GP9OkAikU
NZT2Az9DuL5wUgNMeTJV2py8qXqaOAm2U5B5og98YWgaEeu2XY7kO9bOzQ+CL2qofJR5GD8BmvFN
MKp21mqUIrieN8IfGi4RVZOt8+LARUt3td+a1koTQxdBtylVy21XiU0fulmPoh/q+yDSMvrLAK2q
r/gAsExWRI+ZAncVqPrBQ6e/oXWTDQXII8rK9NnTUaPitRZKQgc44HxONhq1Huxr7AJ7et2DypdS
CM+JDF49sLCHSaZDx/W9QD6kjhy9f9SAzcClkNxgxaOrWRrNG7QFTPzXQjNuvFfNFGpirxv2HAZo
EUqE/9HIQsbyJcQUGpH8LreaO6zrHGNnNEMo9yaGhul3OK2ahV6EllcdGox5Zm4RdkAk8VZ3UGYl
/vdEg+i8HwsTFi9Fz75+8O3GqtIb28FzybyDr08DYhv4dsCC9HqO4s62imBHGFukCHtkVHx861Yq
9X11yh7I8OH09YRqjjI+xuj0J3sg37TukPDkkkyMmgefF6qybkP8A5V1L9IM1wnAThiuQrSatMA6
hNpD3MdHBHNwBl77PpR1JBc0rh/YP/4xdFAYW4UluFQiiyAVcGhNqZOfE+ttDCxLP0ig9fjdl0BF
4or7aQX/WvlaUnD7ZRpG+Uott6zWIVIDBFQJRi3rOnDlkaY2Dj5NpgkweBLT802QQaDZqJ4d6+u2
NctfE2QYD4DOCCfZk1LCwwfKjtd5pCM5igC5QTrWD79sE6I1RthJT0cIWD+RD5SGaAsPS70BUqhJ
ShB5+ZA3ihxWqH0736y4G3YovVOdx1KjBnnU1FTRLEMHFdc1dfClB6L/1cMoL9j2qZ5SdyJZw3GM
vpi84XfQe7cVQx1vIEwR5SMQTFCW9wUS7t4oG4P/q9gPRpIj/E1eZwECGmsYh71JtLpGAdQttyge
YRCfSVxFgjZ1TlTWga9AhU3MW5MWPpDKKgIA6dSJ8qyaBvUZqYfFL58i7LBORimbOzsstRdiPpBb
nkNgvBpVnEO3nQHmZSUlwkqGqurhAe8T+CR5SkNlDfkR9FGg2Xi464ZiFbf1dEQ2IbQZZa92/Rig
ICUA77puaHlrDMxCJD/EaH82yWhppoKj0PDOazWIYGA/8RIpItzUuwF8WE8bixhOo+iT5xDAuR7w
PyMJBuCNGkGKcUjjl7Z5U5VpfRu6lWduglbr2rUtXYoRyK/wv0ZXR67CNHO/gSSqjg6oUIJUSBY/
pSj0HwiEtRwTc+Bk51qNWHyPbu0qqBEv3UBtM46OSvV3l1KlfgIwRn2JuUU3DRj7JySW+m8y1fMH
zcTQdhfQw3G3WNUYzrbChI0XU5+kjfSSvvXG0CAer2XBBuPPYJbxGlcNqmpouTrqCqUtNAvs1h1o
lobhjzRO8WZNq1T5gKhTjPabpZa3aZSir2yZdrFPAgwcDw6U+zu1LqOT5XMh4xGKkOAGvQMwiKCb
wS+J2jSslTsGyRGMh4DnhxjXNz+Ihu8dCsbk16BNqpUcvCBYURgm9yEdRnSW5eDlr6iJfjZ9rfui
jXX26Eo2ivpiSiEiVdCtx0JMRy536NS3MJEpbfomeI7EVGENEn1oEVm3OW8GnnPQ73qqNmR7kAgI
XiEEWF4XvqkZoq0iClo4CwpCDvCexuDoDMIyNz5YQmeX06DOVwQEdAoQVZaQ9ASPNQLnnY9QBAZb
MH+hz+HcZnXfSf4GbJKLvr5jH8nKQ+EGU9ZFNW7VcBWRs+eatCdNBeuLdIyJljwmqNGQe6XA4fCj
+EiK1Wcb+ASyuaEyWRbrxhTyERmf/g3+YvkWkrF8p5frNSR8Y3+K4RY/0/+sT8h2ly89GuWoDPkC
eR2hm8wYEUgW4j9gvoG+JNLfFuiT5jeFavkIa5ROiwdXk9MIug3A9WNPZcIj0Lb//tf/+N//63v/
P72f2WMWD7TZ/5U2yWMWpHX1n/82/v0vugrT//fw4z//belSVQ1pOKAqLQqeYFD5+/e35yD1+B+L
//DVwK/KikZzrif1Q4sUfu767ePlQczzQSQJguoYji00Qzq6aVrng1AztOiTWtEJy9Tyi5HZ9geL
92I/BnqH3qzA3urKtKZ/8d20/jGifT7iaAfSRp4iOlWZOjxy/+ERqhTeU+naxlofRhgDKNH4+8vz
nP7Vf4xq6njF6DS9hD4blWJBazcIpZ4cy6qfYhmaL7qeKsoWN7IADtkATNCOTXVPtAp3+/Lgi4ts
6WhBaxbnwJjtJDAWSh7gV09hVQ73E6PNfiKQc+/RinXTQ16WHeSpy2MuLrOtkUChbW/p1vSb3p0e
keAsbNZqfMK1C3L2SMXxB03c4Es7QoUbfNHt0k5guHN52IV1FipD4nWtOg6G8OfDtkDbclkE0cks
+ufEpZTd2hG4IGJMMAM9WfAxEhPwCQBv7KwvDz77YqajxeA2bVQbaqDQxfnggzbQ2Eyr6BRrBaFv
BqfmFtB33NxcHmdhbYVqmLBRLI2Jms75OGZJgsswTFLBVUdRfF4SnkBKOV1bv3ZoSu5TTB6+XB5V
8q/OjrAAZEp4aFqGAffjfFSb/nbvplZ44pBPQqfQQAfMCvIQoGNW5/7D5eEWF5PPhSNrwAaxpp/z
7gBBq8ASSMm5GUqPfqsI5dHXfdS2Lg+z8G0I1VFNsO0214+cHxgxVj0aGvHJzXoYpjj4lFi4062z
eOBAbBW+5u4uD7m0fULleMIPAOMrp7+/m5ky4XlLcE+noDO04LmzI+JHhZGGrdflRvbVLjy1RTOU
dPz28tBLi4qvEx8Il7oFVuN8aK9C+x4pbmabD3QGQoR+C8R1vfYvTuj7cWYn1G6j0RaBhJMCxA9K
eeG9ALIrtjiuQW7wAxR9My/49heTo7ymmYg6a7xZ55MTuT1Sn9bjk+VkdfsxigqtfTIBT23+Zhzd
McHI2qzjbBHh/FlJD9X41JPwITVeqaP3nJUgLq8clMXdMgX9FFtHmm0+IdAAwJiaNDkBeZb7CDsV
b4uEKoaPlye0eCAdTaX1qgrL1ma7FcfSpcDnpycT3tZnQhZfbHVVd1D+CyuLnFLqlQC3FxIfXx55
6euDvvPfI+vq+ZZxh8EAAYV3Qq5c/SisGDVHrh4BzQUp4m9VTWXt8ohLc9VUDbkg8PIan8H5iEho
hbhWVukpbIARuwQ5D3XZJ08qUspIRWa0TylSRVdGXbo7NY4kcAPThH88GzUojDHvqjQ9YeLigPFX
x/wbqof5ycIp4vvlGS6t6fuxZseTZnLWQ6tjNwO9fnWUepLxKvBC7qEsP7Uw3J///wacHR8H8L6q
t2F6Suy4ZHKKGaRb2Ez5i6g040uRwqH9i3PD7YXsMSUSUtnZevq4Vmo55nqnrIuNPc06WT/YIVZ6
6zG2JXptVmgWd5enufQ1arYweHY1IY35VwIYHcJt2cQn2s9VsS5d7Gy3Pe3yK8u5eEL/3zjzb0Km
YSFCO45RQvXf6P0OECt8/SmwI2l/wnS2Cw6YBlvXArbFI/pu2NntWaMu4rdWFZ9a1LEE9ZrEBQlV
0Gbc+25vBFfutqXheP5s27GExlbODo1fI+IxBkECXFB1dxHMrAORoYekdRJ8urxxSwuqC752adqm
iuXI+SfPc5h7EGsJfzWj/z6xHW5THbDDKra9PfnxDZl9c2UTlz5CrhepSv6jgcY4H9NMaBlInwew
o/9krZFbyg/wqqw73ME8SpZpUd5fnqWY7sp5fKbrsCNBzWiOZmvnQw4IJNamYvAs2bX/ZoF0KNv2
oLQZMBCwW1NBCqosFaiePqVi5/VOdpOV5+WfsbivJjAxVDody5bT398FN6NTlzLR7fCkeAhxrBDs
aO7Q84H8TcZBlffyaItbaxMMS0ETkb09H02GChaIgx+eXMDQB2jIOXB+aM3PZkLNMY8L+9g7qnHl
hl26CXQ0TKf4zdChdJ+PaiDSNtV/p0jYV6EvDG21qahd9pvLs1taSwIZImAbDpYUs4MbwysH2dJG
JwP7obumd/Nm10djIcBCFO6V6215MMnXaGvaFA6fT6rNOgw2nCE8oZ9qvCE8rdyqmWciDqs228vz
Wvo4DN1UqSzQc3CM2VC1PoDqUnR2Tag2rvW0mta9XwyPOIwA4IeSWFzZsaVzQgHNkOgq2Kquzj7H
IsnUxIIQfGrqEnloP+u7b0NlUthpdOjLWAaWfbmnAoQK9OW5Li0rnwNcfoPUW1VnEY5duQUPoiDY
p0eAs2iQi+2YSr3b2OhLXBlMLI4mNaoi2EpzQmfz5EV00wGs2QlAbbnOKct/0oSFqohV6HsF+taG
S6CBY24O3YuBbDO6k75pP1bQEu/oVEo0ljB1o5lGdfk1UgrzcHk5xPQL5rcUceZU9qGkRAh9fszw
es1iLFbjE4x9oOHoRdwkSjn+jKDEg5gTETBhqT+1Dg6Z6I2KGlMU8j5t5+O/cfm3LH3GpM+Oxcdl
UpGbbU3ddapAMz08xRnGkUgYqkihZJ1a+X/x1r0faL4rodZXUZ6RyiZq9XXM0YXZaK0Q4tBkYN2v
fF3T7TNfYYujawGT0CRE/vMVVisJKtQuqELQicrWQHMV0E6ladFoQmGOciBGosDCgw9IH1Xry2u6
NDiCRdOTN6W32vQhvrv+TZ0KCc5W9tFCrQqsdggj/hE/CUN5Qcx3CPcFPdbwAZXXqP7kW8Do9pd/
wMIXQHjP+af2BB9HzGbf5J1fVvyuo9TQxELnNm7MG6OW6SugLV//8+ly/QMn4KWjLDLPp+MWRQlK
aA7sn6Z8QWYTsTdRoGmyk3AMgo2VVmjqpF5X3isl+MC/eP80ixiDQIOeMCX58+XWeiiLUWE4RwGu
355q5FyttAwK52kQuOS4BrjpZ4mvYHrlbVq6atC/0QzTAjdEW232IU94tCKk13I0W5POXttogivG
G53HPAHWvKNK7aXP8JVAOdpOpxyJniFpqFj1bRXXQSZcr9uuv/fQCMLbJB8a/WHoYU+cLh+I5R9q
T7cv3zm33exI6jQnYbVq7tFB4ynbU6HDDVuV7fCIgoiKoMpAG060Nj07u+7H5uCqE9jED4KeXn3e
SnfvFTxX2GY7kbXnNNh7Eavhlfht6eBSDXJ4fTW+XjlbzxIqZOfmqn3sFHiiBiyw+wDTi+9ItjTj
n4dNGqEwO/L7Dp7X1iI0OD0V7+6j3iK6TONtpEuZF524U9rUK9AyrTrfWOeNcIKPl7djmsbsdpq+
TsmXqRskwrNpYg/Ra0QgzhEEPToOTY3DRRcLMn4jBXXzsSpl9gt9gfhrlYv4uUfpPLy5/BMWggGK
Q5K1hs6DhMLsOo5pf0JJd50jeDq6wqjUwGbOM+Nz444QcbQ2tL+iFB7Jw+VxF8IeomJEtKSu89HM
g1W8uhtIhcI9wsbpQLfw5qaTaB1q294YBXvkiYP0ylyn626+3GgbC8FTYNN5mIVaoxGhL5O77jFC
yDm4zVu6emGUaQ4egxBw4VE2JR0tWNtovvntl8szXjrTGPjRBHCoUgs5Gx01tlTASlOOYaJowwZO
XwyEV7MLPbxpjbocrjx9YvoHZ9NFOIhVNnWTC9Gefetdy+nB3t2lVFyJCuyCbR1GN8rEqxf26nNb
ZMNLWA+TQUBQgOPrtfDGVlIEFxPsi1maNFO3iu2qV4rZS2EPEQ8lZlXo+j8fZbxRsLnKdeUoUfl4
9cqxfYhYG5q5CEaGm7ZqE0QBaxMJxDSG1kqj3XmMfRSjEFOaluvyxiwcRR5i1ZqSF0F1ZvZuuBZl
KrwvlWPs0jIgKZSh8XOMA9B5VKXKDYF7r105/gtHkSxc6Kja0IKCkHr+ViWWqeL56DnHprD02wyj
esx0sdW2N45ZRADjMNeq9hQ/PBeoaRC7r5fnvBDuMV3qqFS+VWEY02F9F5qIGK88ICDWUemiBP9T
J4flPLQgtC6Ps7S2dC0k4lh04nVtdr0IsIIFZAznGAcJSK10EOq95bc4gVSIsWI2kLXt0+UhF240
nTuF6g3jUvueTa0XrZP5eCgcQW9Vd2Gnd/6+DrQIAB4Wh2vgWjS1M6/j1rk88OJcf/dO0BLgdpn2
/N2aygbQjNN1zrFC1vo2yd0CIJaGRrKlWtbnVniIHfzFiJTeuc50IUx7dopaGuYDKhruEbVl51bB
hPELxF04OxRtUT/GZlXsLo+4cInxUpGCT30vHo3ZfpZNBkzYrZ1jxGW685C5vou04FNU9s3nyyMt
nVAiSW4uPklN/o5k3q0miICiJoKzj0NpoNdV1ghheyhdGX+xaxBjQRWrdCr/cUsiHEqdPVHso1FU
9d4AXY7cc2OGz7qCMuwuzRTx9fLMltaQDwIYxu+m7PzJNXvRBPAVOCeTFh/0InqIa6xG0TopWiys
rtQylo6lFA7LSH1xqkSdH8ve94MQO2+KP8DogG9mIzxgDOBWIUyLDXLWnnXlWC5tHc+6CQyEUJOo
4nzEEJVo5LcD52hzIreSTs2EeUID8y+27v042vk4elv0etyOzhERqe45dnDa22U6vBeUgSbZBlur
kx9/vHdTy8V2JIspCNzOhxSD3eJ2ottHRdPeDDdyjqM+HsuoMJ8uD7RUwWQk2yIV5flGmP98pCTt
UQ9BHfzo2DhYJnWpPmA6xV5JpUz3aLLgMisd+L2ZEthH2QHn16o8/nn5ZywcHoOSACGLJBK15hWb
mnwOi6mew1Ojgq+HpvjcYSK5Zrzkg8B29cq0F74NMmWqpZRrVEiEsxst85FAalxHOSLkTxQ+2t5T
5PoCFR0NUtDluS0c0yn4lJIsHDtAdTaWExVukmqGe1TGFAF3XMcGjHqDqWx6eaCFRZS44AmqbUSd
FCPOtxLtQDzPQqEcDbsC9IuQPVDSMpFKdYObX1p9FiGo7yu5xUKEwb0xffM6kAH6e+eDwjFyvbIe
PbpC+GK9+Klnb4XWY5EiO4TyN7ilaP5D7nsBtth9ce3gLAV5jG8B/aAzDAJ5dn4x+jTLone9Ezwb
0e40DpIDJaGdHBCAGD4J6WkHahMBENAUD6Koj9MvcK9Rs4aNjrPEn+8BP4XusUO0qBqzD9cEIqKl
luKdYLtAVBTI1tJZTRG9iIDsh3IUny4PqC3tOk8z0SM1INgT09/fPWCg7nJErCw2wFYQIKY4Ik8J
mVBxM3TCt9A6xMnSewQ5qmNhnuehcWrjth1xa8PYaaci+RneeFi4IIRgjyL4gLAq2rcdLbFy55gG
mlEiMTwMBUZCgO7Y84w+hHaliI92NbG8eF7UCMRo3IGGdXPD2ubgOrx7dMjq8tvl2S5dVyYxtDQJ
uYB0mbO7eFAyRGqb0Dt1JcGyj6fhs+mZRrg1sIwytmaEThYsAfc06PbO80Ex7mQGVObP42pgMrpK
GQOhD8KG80X3UP+qOqNRjriyu1YEILVw+o+JGNJPfZtaT4mwkkMfm9Z9i0/U9vIiLF1e5FrIPCJr
yMGfHfmiAmwfOKwBKvjVqxugXYSjXVqtIkquV8aa/q1ZcgesyiLOtCi3kUmdTxQNDEQM5OAe0dAg
X0Vowi1R4kC4Cf3p7gGzRlj+EnZ0hTZ6p3Yr1PCN8MpHtRBq027m9uQW1egNzIrGulY15VBPGSYa
bRjY4vTlvbiprz7zoMTdpoGT/zDUsk9+/flKE1tM3SAWgNrm+ew9K4GcZNXu0UXkbmtW8IdxtYWK
p/py3F8e6ze28x9L7QCMoosA7HpepSkKCboa0tAxVoMT+OPgo4vszCHIE/deVcCQojsU9o9KaGTe
DgMPDSalhBmGVyPwbciiZZ9fqY8t5fbSpmxDH4yO8T+QWil+sQLDMooJph3cN7jUPWq5Y+7tQWDQ
6Crpi4VPBc4iJgI3idRfzRhn1qpURq4CJMZWQe9lzpV3buk4sCkmpQyarkS357vSOFQxmtZ2j7mW
oBNugvtWbzLc69UV7hK5WKnIQSItxE1weYuWB3YkXQICa2OOKPEspxA5vtPHILZhMVpV33xU/cmq
zqOnsB4VIGBbDLhxs7488NIdbwPLkxjrSgAt0w97f8f7nfSQSXSOeoTApY0600ptOCBpKA6ozHdX
tn1xOIRXiQsnFaN5TqSOGWTv2ufYO2Xy2eypyq7yUNHWvYWQyy0vcdB+uDzDpXuGi5RIns4yaLLZ
J47YRJc7YcOetjhYrwLXxCwWgYzoQ05/EGJhYSRw4qIm/lwaVboz/Np+ufwTlq5VZot8MLETAuZT
HPdukTN4aVXZm84xwPnipiVoq1F0tX40od9mm8tjLUVN07NBwELRQs5rQUFEed/sma5EHuYGNiP0
JB7l/keigq0R2H8rT+ZYI81t50BPr1w1CzOlOgkAhBKlySMy+4AqAVqhRBT9WE/MtF7LrWIvu/qt
VYoiuDLTxbGoPDggBCmIqrNVTaIRZS5cC05jUgaHCCkeBC9x+txJaXTFlZth4eBOLQciEFpwlF6n
v7/bwqZVe1x1guDUFnb4NOHRVoObxA8txDx8xbJrTfWFU/u7qwr0AnLPP+Af0PFC6KBFcGr0SIdn
HQY9gthlXcb3pjf8FvMbzG9qMhq3kBB8/65XG/x0L5+lpRWeKjNTAQOJ+n9AI7Etj7AAAUSgTH12
kHDZpw7058moVP3KzfC7uTV7pMz3g82OTt3CTGp6LTgh6ud8DwAoq/skFM2+HFDtJ+RGfGLFU45+
iSQXf6mzFuH6VQ+3DKIHtCBK0bo032wlG7U1DOGhvHIGFpeDzeB5AMHhmPr5GdAjA4y/zy8cVKNH
5an0bWOf6DWy5VTEEXG6vPqLRw7gu8rNRU9Snw2HPZ8EdecwXAkzexdruF/tehSxEa0E9ePfG2bz
7fKQy5vgmGiDW3RTCP3Pp+j6vucBSfFOqeYAs1pBVjOf8eQZkDVAHTu7aVVUhA41Kkf3aeKYOPM4
VmT5qwbt2INKzDCu8YcEmYRtVv7DboxOXAE9L+0CNZnpwaKCR9Xw/CemzB/nV4DrProPIYpgBmYS
mB7cKCXaQFf2YHGwqRkMzHOCJc3WA8VpK6lMJTgJ7EG9j9Wo1PVuxG213o8oyv26vPzTjTX/BKZu
gj5FouDNZo9x0crBwucgPCVF6scbWQFefEasbrx2TS9FhHQlifPJJQUgmtlIQNQlqi4JQqOFggRo
RN37Dc0I6GsavsvFGvgTohMaCFoqz2F/cPUw3wJuzfCDlMUNevbt7vLcl067BIHNi0XViLT7fFvj
Om98vVPDk/01DMr2VqZK8UG4fuDiT2FU1+7zxXSPYqn8r/HkrNZdGZWnI5MRnAwjFO0Bu68m2TV6
D+lcNf27gmqL+4i9hrc2zRp7IjIQiPCJX2T+X9yyJkBUav7A3tj/85lPbwmRC/poWpoUwwoX3XAz
pq3+Q9JNXf/5KlO3NUzqqCox2Ow8j3XnjPBUQ3g8EveBqrcSbCobMH4rtS3wSyAkUq/EBAsRCYVU
XhGd4tF0tZzPr8cDTBNZEpwScsv0wXH7qN4LFBcfkGn1ol1QdN6wb3I0N3Fr6VOk7/9i0iaYLcCi
dC7nyCD4Io02RFxqowl0ArMYBXqq6vNbt0HrTXav9GLcK4Mu3RwAVIVNAZTqpz79/V3AoChm46p8
zic9U9rXLh8whY4dHqakTU6X57c0FLUXAjtJzCfmneiSMBocYeWffPTHwlsT2b8tnhX6LkmzRr25
PNhSWQxoDAkD/DPS998f1ruJdX3eQL6iFphoVD+o4GQ8Dqmujrd+HSPfQD+Cxh86RIq6p3OG6QPk
3xxYoIS2HFbM4krksHRzcKJ1WMhA8jAvOV/pQG9SK3MHD31Bxbr1RuKipjCsYJsPqI1saMMkj5fX
YDqx83uaAgnfD7EuQ89Sirwu0VEvS++UaFEpkXrukEUfUNbL7nNFeutCsdt4g/hDV1y5K5ZHpjf4
f0f+XbJ7t/iqG6k4k9ocZdtu9C2NXdk+w5x2QLD3ivWQOAk4LYcQKN3+xZxtSxJoA5EC2HK+ygY2
MwrPiXca4DE9ATh0b+0Kuc+3lj+tWmA/9q01qsXPPx/2N8RzCkk0y5ptrgC4SAmy9gHninrXIj+2
Cri4b3xkN17bvOtrlBzCaPyL2dp0CPmgIOVp8ywKcV3Z9B7F1gyrgRcXy5yXCku/20JFiG0XJRgu
rbxYwaDv8nSXyiLcFrzr0yUNymn61t9tMPJJkvc2UI6NKrrhzkbp/ICqBFo6nlpP9pCw72M7KK07
ELZ4JlvWRik4DGtRNiOKBGqufa5BVnt/EXXRw6ETzrnXqJCe/y4d2aQJHuad6t6HSMfDClE89dzw
1Jb4Ily5PJc+aUpyugWcZ7pnZqOZqMZwjg3v5MXo062z1urbTVFCH7Ja0WxiNJ7+ZsMNTjYZOrxv
cwrN3q07BSaIS2ocnCbbned+xPHWDvL+l5ZELbrBZPAbVUFx7/J2L87ToAoKunK6wWenGymHAJls
3z+FYzCe6OU06mPnFPr47IJrKjcGKrbXWu7TCZpfXkS01F4oEvAcztYWjSM0i2UbnFA1qb6UYTUJ
XI52vrb0xG6ubOTSfUW2zFAG0SbvxfmyZlqSBiXcQTi0foWcCI4tT2QKWEtkvV7Gu9iKUBwpgwz1
rD9f2gkLTNWF8gBlxvOR9TGsSdJ4f30Uht7ayLfvkcRq0W/X/K/FQAPhyl4urSsFVh7FCajKdp4P
6Cqxhn6D7p/wYwB4rWF3o95GlczrLUo1YXAFg7QQVdHMRLKfxJCK/bw7hWhZPmkCkS6Tmlf3Fc5Y
OdeBN6CwlozV8KFpIjxJrHiSVwpwYM13lxd4Yb4WmMOJYUhLinb4+Xx19KGzEbeuE6Jn2ibXcvKF
Wto/BmCOL5eHWvhMyIc4QhOsGzrM7O3BJQm5JSMJT72RYko7jobIbxXqP7gZ2j34z85Jh794aqkm
mM7EoqQUPP82zQbvkrQyAlKkVmwcp/QdVBmF9QuJOXlXenG8dwVA1yvHaLpoZp8n6Q+5Gf15Ysc5
G8VC6adVcHs9gqzF/Aw8cNk+Yc7RRVdu9IVPE1qBCYbDJAeCKXq+f4PpaqZX9oCdDTzl13FsYXUR
Ubp1NzbS2vFTlelmtaZXD7z/z/eT73LiNlFmEPbssjV8DU+ZIQZe4XXZvQmxYdeGeY2XgKFtaqEM
V26hpTUFPzLRbkgw+WjOpwpRq4hx5gJk0KIqfBAyAiVr5XF3BaiyVD5BIQFwBW0dnVR2lsohN5Yq
DvJ7RwCJ3SFEkR3FPqU7DNagrNH8iT5pCQpMe6/M0EzulB+Ud9C38czaRKJPmgiJjVZdYBurt1fO
1dJ9AdFRBwNBiP2PQn+RjEjaN5V9BC7kqLcFnqTejWbVXfMpxAxCWRWK0TwDotCLvSGywDv8+Z4T
N1CBg2nFf8/23GpbidIfcFmrSLCb8athM4DZ2w29Kdf4uvwFM9iaCPlwdMAp2nNAO+bqvo6jmXus
oJd/U3Ndy/D+MnF/2AT5qARoc1IxvutHbLifLk916biBV+BZn14ecIPnx81FoZpuQKIcXQtI1lpX
iqZFYd+qvv/FOLxxMNcmBMgcj+vikpQgPkrvZgz6mygvrXhtUJS7hv5YuunpraLaQG3KEvOiYIaG
MCIb4BGRPKzXKHAld7qKACSMwODz5SktD0XxkUCTFHPeH0qTWkHrmaF0JYpu2kT9Frll9zmveEv/
YiQwDUCgCGgpvZxvkoZEFua+gXtMAr/eRGmGJW7eqvecYffKU700KapsVB+mrfqHkkHxfzg7s922
kWhdPxEBzsMtNVmW4ySOk0i+Iex0hzNZJIvj0++POWefE1GCBTeQRi6CRqmKVatWrfUPqdVNOS3e
n1qMHPmYNzlu8jEuuX4ovP7GXXktrJOFAFflbQo/dv4xfyWySGI3BtLHyk87CjG1itUem3lHdBPe
C9it7z1afNO9Z0zljU83x7blxeXN8dxTSZ/NZZXFyKjBWiCCjzxO6lfOh/iWOeqbaHXvQUuiAE14
e5bjj0X1IFNZ30hHrszbVclHUP2gFnDR41YCCLEy7Hig5F7xTWnyYVyNnScOutVlL3blxd9qD8XJ
G2H1SmrCc42LZe4Yc5UuSgEpiohj6KbRMXPc4pS3WOi4fWMFvq2k5hNZQ3IjuFwdkC07h3DexMt9
K5FH74SVkNfizvMD2e3gy9CE37S8TTUukiy8McHLYAYGisLkDHVnxCXOu5q1fEu0uH6OlHGeEHrk
viIJM17fP44Xnw/uCF8ODAZPR1qX87T/2rZGouaFgknusQGf8M0rNFf63eCIyHdGQ6JxZ7gxwpzW
h8UyFuMuUgNkOpJBw77iCMGbSyFwrK8oJ5a7nKIOrk6xirb8GHz0LpwHpYKjaR7hAAj9+WSzgY0Z
4aRy7Piaa55+5jqtUffFREt/Qlez/GisYzyel8CaIMzOMfx8PA0SJNVR9ClsSOwdRAlhqD6Os0L5
HAPyyT56FOfh5tIgxTGXm3eRruPPUepOn1Zotbvo0UR9ucZcqLijVlbvSmHaKzyDnRvn4nIDcfx5
vROfwXuCzjmf4ziUIjetoTzOBZT9oHuHNIgRO7Z7Ktx5lSh+EvX1DYjiRWQ3GJRXtM2zj2hrLXZt
H5R1hFhsedTwjXLWETWqp2xM1HFdyZuvoKuDAdjlU0L1oMF+PkPk5EfkPjJxrMh3frRlKb46AiQK
SuPq8NGMeZ7YX2MtsrUuduteHwtxzEacYzbIpaP8C9AQedT3z/1FOJsHmiF3JGos4PIVqU8ioRXV
I50ihPu1TxGAxfA6XQVOqKM76rY3UvRr2wQauktVj8cAAOjzRRy4DWrgisVR8jjaSzbHHrX5sfex
NLUOTtkoX6tYbt6f5EXuzST/HnSxTTQrxrvTSMpjXpfTAztDwWM2HnAKd3GY+dFWWfgW4czpdzhE
3Qis13YNmkPgCQH2GbazfKYj2DYg2FACJCgasFOZ262HDtHuNe3s4ef7E724LOaJkm4j/zdLZSxF
xQI3c0Cvy/KIE0D1NcUdGgH2sijC9fvjXF1QKPhQ8R1oWMvDriuGo0xNWxynkZakl+NmFXrTv7Ua
vA2lo47IwloRrTRRZDdC90WW82eG/zsyPbTz/VNNnR7i6FccEbR3fwiX4pk9AXbV2xD3jrbznidD
DLjm4QIWzEBp5fn9qV87MBq0J95R7F6UHM9/gNmi+C4wYDwChDjoujAfddyucVnAN7Eb9OLl/eGu
nBewNahHElNpGi7LTMIjaHP2kToqTekLdcjx5nQpShI80meUSd2HHh+I7fujXpkkxDpeAIwNf3ZZ
NkyRMym81i2OQPWdQ6yWwQ52XXEP6xGXxRRNkOqjaQ6QJS5ikNUgLRzukPNlrURfN3PmeCyETDdD
VOvVXY3crvzwVXw+ziL+lIi0DGjJFkd0rwOcgCCa77q20/EOkRQ/3l/GK5uVxzbfjY8BmneZK7Z5
TEIQl/mxMUSlQer22r3W1s2vGUV9rNIEbjJOBTzG/Ho2l3lKcK30du//iKvf0oIHRfbB7bwsxNZt
pcUUf/mWaLlTWkqnXSgD946EBGFQCWb+/fGuBDywZ64G+o0xL5KdVlOgO3dGcRQp7iOKJMr5DZ3X
u2nyiuLGtrk6OXC8SBqqMNiWmZyOEUxgBWFJIIpb/K7K6Yk+urqvm0h7xHAzvHEcr06OF9aMQeOE
LFWBNCfE3nZicmXa1Q9DayqNL9o+KtZKPHjGjWN47fAjPkl5kNYPfeV59n8l5bbQnTpr4vLI6cCM
N8H0ZQoc9avmtu0XLvVpExiN8/vj3w/ZPxAwiHlQvFlkj6GtFinG8JwQU3M/eULDOhux/pfCyW9J
hlz7evApIM/TY1IJNOfz00q0sPsRUyEpkVR/yI0kVu5LDMTGT+TIQ/CitgrdxRt75uqqQlsF00Ux
kv/OR8VtgHI1zJ1jIlT1GfSYa+ykOqRvWqW7z1WQfirVCFXq95f1ypWpIQBMHP9TW1mWex1pApM0
mvyoBk383cMA1ZetLty128caJqiF5UV+NLp6eRfhmR3dyPOuThomGDoBs7LTkl1Br6cMNAXVrixD
ej0IcELqvCpwfUXW2qaNJvS1sw5B7fdnfe0LW5Bm/vAiiT2LsI5ygYww9CUY9HUOismdVtyR4i6p
Zk13MDL/YZozmQEIF+GOd+z5t4XNZhTYIaLWp+nZCaeMal1DUP4yqbLbWxIU6SrVQ3ED4nzt27KH
Z/kH+hR0Zc5HdRU1MECnohWmB0hpjwgDkQaFPzUVH8ehb5VNa5jyVyqj9Nv763vts5JGu1TrbP5S
F3sZOxqsKRtUyqpOOp9QScdKDt+D3BdCjGu9zsXas8QtcbQr9xrRZcYDMCpNW+18vnWnouARh8yX
ZO/OMuz+qccYeF2MsCnXcSPwfkkxZsZIzAusp6junLf35z3vm7Ni1ywvCywAeCYbmo7f+S+Y0k5T
g4pfUOiTm9zHXR59pn/iDtv3x7kS7xlnfqfQtdAuwDZ6Epl15aA1VOGJgv9aNrbtvp7qtMQkDiuE
u/8wHOxFysmzvsEShEcNRqccbydHdC/YSSXcLf3BDsxggmdWZij6fTwqsW///4CLYD/1k817Gfnu
lkiLx5Cj4KyqeM1PUfMIxD0Oh7khLt7Sqp9ugHiuhAaGBkpDG3Wm4CyOqlOXepo6CCsZIQ5Fvt3i
Z7/FKKT9UXm990+KqP2NTXPlsDDiDKRGSg+Y/GJEZMoHaeKdeqyrOvqsGpEDTmvAcBVrqPp3oXQe
3mE2ljrvf9Rrp+XvYRdr3HZYCmqmkh69sH4tRekcClOm2NeUXfUqgvoAlOgzVmbtPfasZbV5f/Sr
y0w5GlgFSmYkSucnpSlGPdAlX3jqRHgEb3io8nB8lao5wlV3+o/n1zwXAO7wROPPcgej2Z0qSZ9m
R7uVb01dYkdlhNpR6TTrltb0lagLso+CPmpjaHMtHyla2waFp0aIwGfqfVCJ/N6og6H1GyVsd7GM
JV7EUTCbIn8cAz2Hn7+GXnxSr3LTGAHm7KjVCRQWp/KcjaeY1k9JGnhjRa/tWu5J0ODAOIh4iysU
DDq9/9RMjmXedviwTLrs7vUq63ARVBxvnSo6nmldhc3U3ftb51rwo9BFGw8OBNjRxdYp2tCTmQLS
G0TreBgsqF8uZIBfZtu0N/KEq0ORA/IK/AP6WgwVIAveapGSHIEd13u3mpp9V8K2zJATf/oPs6KN
ypSgQHGDnR8IpRytdMQO9IgPb7Jz8SP0h7Q1H2OHi+Q/DIV98yySSBF/SVhwJjauNpsj1FOFP2OX
jubWjkzMqKLMKYcbcebaeUD15f+NttgockwH9B/RRtTxxMMkTgDt+qQFvbmKM0wCKoyWAh8NYWcn
rKa4kQJd4rk5EsADURJB2YD9sljWCQd1NewYPW9JCPFf7zNkPHW9R0sBSpYDrnrQHyjDWd9yjMNx
BQHZf59hMH6Lt3FtL6FMRsiDS8wbZpEb6FU74gOZ5Me8b/ptF6XOgcZ8vbEtjKj9j39hMOxoxMAY
5qQsAgEe1jCsNCXjSsHzIc7bRFuJuAFIXUlaz+8Pdm2NweGYsxglgp80MM63bmY1QhmLMjnSN5Uj
oF8t7TejOrWbLqvx/jVsre1XDZaz472Gudujh5+bWIP6qr6+/1OuBCXeh8ReHDCwTVgCBEMviYYm
Q10uLjPnoYh7w1s5Su9bwa8gT+dvnuu39veVm4zmN46FiMfMWLbFWtMJs7FxBeBVgTp9s4DmaVsH
e17n1Cd1hShA7Bbpx29PunwgZJCqnjP8Rcog9RLZ1WmIj25bJPfBNJRYW3v9cAelU30MO1X5sBY3
CJ/5aWox3CyTs4iEyDmo+IaC61RGxfEh6Lp7vD+zL9BE3ZWdhP2tAa+k0mBm+JCkCMhmLJtTRi9L
1ekYMNESe9VKfSg3qdZr6o2lvLZlkKbmAcyjmwttsXkbLbSHUHNZyk5Jv+pJg914Xpp9eOhpcYa7
SrjUFgP0JYaPjsyJoTU149coE4FqOD82cQxaQteg9RS9x8O6o24eod9kiAwobxqiRYJ7eL2yvML5
54PHZN43XGs80VB3xNHkfGTUh1S0hr32GGq0x1cOjlwtnWk7gj4d24Ox0opJbsdOuxUqLmIgA89V
I0ApQBSprpwPnBSuG5dD3qOIL+tPZdndhy1CxLjP5/1HS2JzUjlL8tLk0Gg2LjYsxlK4W3uRc0zN
ZvyJReXwFONjtfK68ZYs0OWsGIqWMBEHgAOn5HxWVd1bQ6clzrGl9dlvSgU8wMaIrOGQFzjPvf/t
LsLNPC2qYGTN4G7ATZ0PJhKDjCoxs5MLI3wTNuH02+zt8WfUqOX3eZ/dymcvDsg8OZ2iGtV+6I1L
DfdJGFlTy7Q49ZGVb8y6qSPMurz8kHliekGFbNijten9h2nyjgeWho0SNKjF5wsCaRcDZPBT5dX2
uihURfWhn2Q+YgD5Hca7UvtPI1r4pfCVUDpdtHAEJzGhGZ6dcjH1/gCv91PutOGnCF/FrSjd/sZ4
F3kR60re7M4qF7OG7mKGo2GLXhnc/DRACdqMbaxspGoN3+m2tFvcYqPKz9Mh4eHgBR/0MOLC4BUP
qxY8MnH94smZF0mEW/OYfBNajfPmtJK33IuWfCBSHHIuShRci5AJSXrO9ykSHkprN4b2qg3VuC1r
IU+U+l70cVIhJRvRSQyNsk3dVH6n7tA8JG3zFTiUfH7/uPyRA/qrJMPvAO73R5BwBjgSb89/R1FK
kCLqVL1YemYrwjeUbOgO2Dq3iK23HiJTfgmnIN6gO6HClEiT0Gh8J2iS/vOUmZN5F7Zu2f6SUurT
Opee+8PBrO/NSQF2wXDBiRz9/bgEyAC21ese695u/gWra/3EM1ltfM3Mu0dD2G3868bU5rhyPjXc
1EDGQKCbQ90y7khb9iIOtPhl6IE7P4J0kC946eJMTdoLtn501HCTIhNt3cVGZRqbyh7UzNgUcZFN
h1EVmvbFiZUo86fI6aP1WCThCLsznsROGcs0eNSAVJf7JKTogUcm+jp7keu59jVN+UfH7gzrBnJi
Ed246wFOcOBncvksWTkXLf5qLUwA+gLHqcZXoMblk956cet7Gt4KUvfQICm6GyQx0p/lIqJcCnAC
qB8FUpLHZTyN+0LJIOO9WFksrJ3SjDzEfIDxlX2vKb1uPjgAYrRPdQtpzEPZaNxYQakVeHY7Zr6t
k9B9UaNI0daBN+aJD/Crc1dVbItomyhRXTzleG2mfl9O4WerhfXxYLnSwKteen2xi9xKK342ZhCE
B9MMjbL6XJXNqMpPeNDmO9Ogu/I0JehJ3qVlixMljgSKwE7YrIduRx+mvleTIm/wFx60+Mukhf2n
wq5113eUNnmzmwiHxdKsp2ezQPFm3SgdpzFzsmqbjOPQ3WEBmga7Mun0ZjVkYYlzXFYlybYV3tDe
D+5UU3vrjTGwH8suz36lFMQ639GDuto4BraFr6M5oiXfpJmTrLI8tUJ/QIbTTLZ21gfxNxgg2ckb
WbJDQYvcWVVWniWfRIVUd0uZwKQp70urspSDUQXOi0NiFG2Myss+V/XUSgQV8DzfWQinhZvGGzNz
P2AzK9ZSBzG5mbq6FxvsbTPpy2zwnlBW1YWv9lbj7cDopYE/WhDTV0PYGLgWC2OUW9g8bbyvFSo0
6BhMylPDNRbclegM5D7AqyF69qpeuJtCsyN33bTgWh8KVRUZatt27nUb9DPUeAUKd3AOnVlqDm0D
NOVWVRUkEIPGwf1hUCC1D86oe9Uz7yazfbRKqzDp/k/pvd6iGvBNRJzWh7qoh0fVqtvWz6wo9pCp
nepwX3X64HH11ZW1MY1Sy3dK6znJJzXVU/tRxNIG14uq/nTXxG7i+dKNwK/nUwEd3xyUQ9zSilt1
atIXLyF6aO1q4IJ/c+3GGVeVXYovBM551RIzRNkH4fTxYKAkkT06ZT/9E04yQiZblo7AyRixEqQe
MrUOHN0XXdy7K24re9yF+Mbkj1OvKlrmGylhVayVHMGATyYpSfCMy43W7qsq9LRPplorxT7ABHso
V0ZbFflzmOdKuB1QPIxetc6uis+N6mSyXDcyC/RNH+gC5Scnj9XkR6BEbaT7vdY4pb7K+zi3vqmA
Du1DXgKu2jtVGZa0i3g3rDh6rXxWXUUvwq0+GYYIV32sOJ3f57YZ3Pe9PWBUUsdhWsPl7jI3kT5O
Iog71oGeRmvdHgNq6ngqHcUYher3KKzVp4m2YOjXHfjAfUxQ1rao/ev/BtiFHUwNXYA13HBMTvWu
Vo3nKVLG/lUzhAEQpVPb5HuP0vijqRhR9WC13Eo+sQnNZNcNMXOtgt4bVqGly3rdeTawnF4vc/UJ
k+Tk3xaQq/WoqryIRmp6tj8oST6tsIa1dhMKz5qv1o79Zk+F8bNC/EJje0fYdNvjhM1xIIw+gwDq
NI1foiUUrvQqxAm1cpqyQd/KRUjCzMUA1GiKNRRzp/aXiwt3vmpSJf/SAFl0/cgu3eGuoM0y+l0T
BvgAO0WZ31e4UTVbNZLRfjIyQ1vXEtt03xvlKNG/U5JW3ZBOlfkacVr3c6dMSuU3pl1oazOwymhn
mIlu4qtsYXm8rWGLpvsOzlIDCgH/RuuEDEn+K+hMznXWZk20Ro+2Mz/DxJPtfVYjRfuAGH3S5dtE
nUz7Pq6D6KeVJWOzzibDitDp1zEod6rQeoZ0nvRrZRodHGlRe+zK0K9cXtArHcnsz6GZBvKYeWCW
VjSI9ARzQHWeXSk6ZU1XXxdb7n992oiWEPW17PTuTu0LnedaDYtklQ9RPh2aPgvaz5CvkUfIYOce
a9pGv7nYzPB7WIzjdtDQkPolHTvUV1YzAfJC5D9rdpaYii+ql3rWqrTrxNoYg9mK7UizqVsJuzKH
rUJbE+x2igmmP6ZgHu8y+iPRughM5ydWsPF46OXMNHYzy2z3rfRmB1RYyH4/SVk81Clor42w48He
F1rPfoasrds+HcSyfjLjIhY7UEydvQnUAjR6IxxFe+g6tPG0dYMwlPY25ohBPapQTJH7s4Yk0x/C
uYQKDiBkPT3ujHYV8I4RP9ukF2W8g6SOIfQ6E9GUr97PgxaNDFp+sxUSQBaqXdShljr3tM2D1hvT
6TUJraa7K0OZPVcITLefAyPgjLtcI1hoM8VhW0ppCD8vWveDojjzr6C2R8ZCnQRhliXPD5sDDSds
W3sNjAzjZIL+UZNeWkAuuSVBeZEkMRSvdmrf8DR5S5vnSRK0hSQKpdBfiYrFsRlleHCiuH6RYhq7
ndCc9Ja3yeKtwuRsqqOAgZFf5AW/LBikCFKlpLTRm5eZkeUrjugftS7XHqSCGFkoMBNwSoF5wiA1
cePzLl7Xc0eXuiJlij+vQWsJrSusnp5QrSRvUoqhWqWjHZ9yilFre8iyW6+FeenOUmoXiPCfbhwQ
IZjWi2JeU4euRWcqeQ0jqTwlsKHkJ+6OslxrMBnctRVSwt0VVmd5n/Mc6vemUmXVbepwIilLjQRO
AWyyah8Ax382wQF3FHil1/0O+shF4xmafhv/6JVIVbcwTHJ1H3t1809V2HZG3HTz8jABb+zuyPUK
4wbK9WLjQNRHUIRHGYeRZ+6i4tQlg90gIGW9TobOw4/bXAu/pHpUH3qlq9m0VVvWm/dP58XnY8yZ
uj5zJmd5t8X7q24Ld9Qp9b7Ot1brw4zo4/tWoWjil17Y3tK+tZaPIhaHoshc8Yf/ytZZzDHsERmd
olh9HRJM0LZCaEX7ZVAabNEtnjD9xqq1CT4PX89aF3rmvoDL6PQVbRl4UqOSxUPmJ3A5s29RhdSd
vYNDOtWPuiha7Q5nbdt7mrASF5ijz8bKhS8MIxL/xqMILNLzDl7CgNA2ppPfBTdZuAkQ4cgfPTfL
85UOaDHd6K2unVB07DXfNqsK1KSgf8bzRiTNfZlHU/Rs1sKqv4SFXrYYtxtDW67Bd6vhSsE6XHFX
iGMGyT43gZP6ZRzoeB1D11Q2jp5aSbeSdqc5WzSAsTtfDWbjoJRDsKA0vsk7q5udzEtZ0D4LEtE1
T+bEFfbTC8K8eHOi2mo+WLUiVs0UQR52KoQYqlaLkIX2cBL3dT+e6BSEm3gqMCuKYvfRmYw33B2V
Gx2u5ZVgw3vjaQyLixKqTjPrPELKOhq0PpLqSSl5K2ztMQ23o5LqX9TMysKd6k7dWnczI/HTyKhC
v7HL1Lyx8ZeHjd+AHi8hmuIHjbalhmgfqkqYeYV+Cu3QWDlumj4XfRn51O5NUg5IbP77J+2i5PJn
RA42uAmUA6gJnM86FVprVUmjnxyTrCKW0PazqI63fRkEvtLb0w5lDm1VxPKHEivJQWvNcOVW2S0t
/SszZ+U59IhVUGL68+T+6xGfW1HOAc+MUyDjeK/CudqYXT1+BXKlHlrZ9nc3Jn5x5kHRU93hgpq1
TLktzidej07bW71tnsbEa/5xZGY/erx77ANEGkf14zZxvbWU6ZTtcP5SeOLWSr1p9U5M66AHmbYF
ZRHcKGUs6qa0SfhRKLjCYKBSay4pBSHuOy0kN/MEACha6SgrbdyyalV/6or+JS9RIdhOtRGoP2+s
xrKiMQ9M7xKiDbfmpWhok44g24iMpyhygx+gS+p8jYSluKsiaXibqIzGaZ0GSXRKvbL+Sd802UC5
VbUP3jZ/fgfjA1OiJk018PyrmF5cJlY/WKe26dwvSa07q8CLbEkSWDkknW6Ztrv3535lzTH7oeZP
LWcm0y6CP31IVZnQhj2JOP6d9GZ5UM0S46kcwtWaQp38gQmR/jHE0PyhkQaBS2yi2zvLZ5zPs9Mo
Sah5a5+6oVfvTDXCkqOfpuGJ0rbpu1Ya3qLhXAlvSFbNi4rMA4CWxcp65NhZJwrrVNTNVG+KsZ4O
WL04k48Yd/AIMkumKyOxun4FE6hcqbUx3misLzPCedJMldI1LQG226Ja3hqVVLOGSavoAOwksI97
cvRyNfDIWqsppMM8Nor1OFi3zI7+WBH8naPNQ4MYBZsFchXbozn8/BVeWoMCG86F7ikegrT/lBTs
iKcoMy1wIKmltxvUwtL6EZI36kt26xqbjhd8v0pQJ38sEbiL9nnSK3edHbTTb3zn9Tb2VfoN8bZp
HG34NZi9bBNMciLtaYJY4a4ENK4HSEGN+PAlQe2RJhUq+vSNgKafz6WqS8SpyoxlFFzhidXKxI8G
MwMn4aXpowaW6EY6fbl3GBFYGx0kl+7DUj7fDs1Ak1SnT10P3WgyFXkcFDluZZTn92g8a3eNoY47
wdW2y7hIbwSFeWuefzy+HoHRIUmbz8vijsKMUJq8je2T10XtTndLuQ4jb0A5fZi27weDK/chwZcj
ieIsEElaHeeLGwlzGoNB2Ce7R9zab9Fu2ktPayO/rGxTrju3zahitdonvOQL705y3DY6HS0Ad7Eo
ww8HJ34O1xTgddWd++jnPyeVgdllo2afqlHvvkZ2UG0iMWZbJxKaP8Ep3TmZ+UFxUoITg7LgELAQ
VEd57nzQwVXgXQppn0gRnZ1dqv1b4jjAQRqYOx9ruf7fsVDvoHSPKdLy8USJ2GjqJLVPWqknP3q0
E/0Crf99U5bFjW97GX7meSGpMd/4IMcXMbfyAGQpfPlTZnc4W3EDIzCn16sxLfexFSqrcEK3UbfC
+Mb+vT4wClxA5mG0LecYGdSEzM6yT0rfeOsh7oo7HCkwgCo8JKvbctP19WtgafmNeLvUEGFxkdNh
UB7g5JQInJ5/SKtrY8uMquzFHNAoeQZZ7Gm+4YYaTd9WzfzSos+zHXOjN7dVblbOmr2VavjiiD4/
mJEm2fC9oIrcdEayMfBZueWTeeXA0U0kw5/Rs1CZlz2/uJRlWuaD8RIJ+RIEWbq1uiRaGVmmr9MQ
90FQmObKbCbhV+GQrZoh9HYJpbv1+yf/MsjgUgX+EnsOpA7sZQIqY7Vpo6hzT8h0RUCOuuFLU3XK
69hbyq3q02XKAfYRnQhe1iZ9/SWYDmi5yG1eYKeUDsQh0Ix6H0RWAtxeVX5MmkxR06xvner51J5H
UfpEIN2p/dCVJwk43wzJFDrZZHfxS60bNC9ov59aXCEaHlVmuxZ1O/zz/opeGxDtudmUYC47La2d
KEv0UWiqyUvXWONPoLvNxqt1dQeVYTy2Un17f7g/yfFyguQXkFJmIzea1ecThHXriNZxwpcqdoX9
rcxTXayopzXqIYvU2FcEpVGktf5phig41Aauiv7oSG0nyHk3nd2kYCj7uM22Vo8J/VFAcr2xJFc+
PBJmHnGcHATa5SIDGr1hNOKgcU9BbYp1aZF4JYPMqIal/S8zb12/jhIumPdX5srWRp4VZhlvC8he
S2K00mTVhLM2o6LuAlAp1R8mb7COqpI0yY0H5WWsY2/9kZQk2yQ5mX/LX4mWkllJFqGY9qI6cbKq
mrLb5XWT+QXp+8GO1PZp1FqxClPoJB+dJaNBoQByhpHiBeFAYAXQ9G2UvSAm5hg++KRi1Tf4b/hp
bt4S2r2y2RgNHB2gTMjJqB8v5onLVjv2TfqCY6aqrwpZDZgWmsju4n2Bp+PGlKU1rsMMna9Nlvau
8wpJe/gs6MEGvqUH6m8VEUTnMIquGjdoULrJcyob9ukHl4W3FKhqB+sjCs0X9bsYR0y8QWT0Fo9c
OqsSp9E1WfIYbJChvoWcuPj6c6aCpCdPWF6wwDjOV2VK8xpzJy96y/UgfejsNNu5eU6HnOXxu1Ix
vqPw+GA0XX3jir2INXOZiAIC+SnCVHAxzgeOioFKGYW914T74ZUS3XToOjF8FVk1vEIKuWWycX08
4Fvk4VSnLopFhWOU5pDqr0GTF3d6hklXNxTZpkAqr/JDNJhvVKeuDcgLBqV4mjNclYsJOkHWx3Ew
mK9AMNzXqRvsL0VGd0zF8nBtdOZNF+eL+gjhCbMmzvCfV5uz/JSaGtWtpSu/3Lxu7XXZV5IXjx7R
Ag+8uDgYdZR1b5k2Opayj6A6l09goaX8VhhjFW4xVC0JrUWqJ8GNtzP5OF/zLNLP7F9YElyijnaZ
1zRqmNRyyLtfoAIixV7rXhORSYHijZ1VPxSuFTy41G52oeJm02ezphtEW7DhcackVuQ9ilDP18jP
FM560Ky8f5SiRRSmcEy1uasLpy/2gxIiMZRBsUZ6ETiUdTc1sRnf1bh2dtte7XLlKIMW4COFSiPb
uK2MfhnkCpFP7kx23ndaXDylGaLv0QruZzEmG1sYdVX5BZ3j7/RvlfHoRdI5GRYP40+aGZsncvMk
+zWZXdhuEq/IohWAhewtktKJfVE4mO0JzEJ3Xlihqd93wxh9qfSaUoUUBv/rylJ5jKC7Rxe035eh
bcVPTpK0T6hUBsOdUgT5NyAjKBooM4JpPSYObUAlHcRh1KX+PHmN1F7GfMJoq0zTPPnc0QI42KhB
xv5ERzGb7avs/HtjDqq6d4cGlJs/NSCm141tJA8eZFf33gxdo/WdUKmxJ8nqFPPkWHhyT6ckqv5t
cipHq6bSajoyk14+JTCRTZr0cZo94NpjqHw+L/huOS0uKo1WjrZv2amJcFAfKeu4hBSwQ6ZZeQjy
fPBWce+U9bNdjZHab1qzEmmxsQP0eCMcd8LI3Q6A2Y+TkqjmrzTqkn4b51R5t16lGL/NOJjKHAqT
61Ewt3vAUP2NC/giLM7lrBnqTX4LY3VZ1tO8UI1zoY6/CBFyF2V9u41NGW7nV7Vfg7xDeBc1cTXu
0xtPgIuRHehhwGfpo1Jy4Ro4j4uljShAPnbmP3av5jXSEjCK1mDntK/0l8rvNegczCaofpbeTuIY
T+Pg/evnonRA4oEcCxpTIAZnitz5DxjzIbbyvAh/S9T5wq+GK92j0msTiVhef4ZtniSHqQrqTRK1
+Xdup/FGXn+RcoGwpXZAK5KXF93mRUJCu00reLikb6T32i7Gfy1ci2IsDB/lkkcFGzmXZronbsEl
lwGbaiKqMCTcpNxz0r14e2VuJQdRq/bbiH77tprGai90V+wydEfRRqzwu3h/pc1FUKSNjd4EAg10
P0HeLh0c2yxEadgZvDe02pwJDFGX+cp8R9+Avy2zyRnvDsaWWwglD5uS4vkXVRVFTNyy3huVotg3
h6Z7tsow/xfQjfVBSTSEn5AmmPNJshd9dlw6H0sfzWCM9T54U/FeukuaSd43caWiiIswS9XdFFH+
k4D/fbP8GRBYErQ/DgtpzPmAyGFnWeyVHk1rK/rqdF73OXChH3dqL/cjNmuhHwhqBnktzL1RiVdd
CuXu/Q958ST+8yNgc5FHsXPBBpz/iLrTBI3tzHvLq1av14E9uX5Mhvc9kt1434+uuYnsJP3VD2Hw
rx5N/efMKtTct3LV3b7/W5bx4//8FErV9IeoGS/p0VnRqsMkO+9NeG5r772uK2q/a7Ei9b0e/Zq1
oVUT7ccy+aq1Y/j1/dEvtzSfHwWV/x19sRBIcJlWi9DnW9UX8dpu3DFcGREicjfi8+VZZRyXtAry
OTWIJc1qNPSh92TDgmd6+s30YOPYk7R2XI39wY696Uab59p4YFdgPmMABBh3EZPKzrVHzxvdt6G3
DHRcB5zOx7Ff4Ydjvsiqjm/M79qRhbZBZsyhBRg/r/Nfj7JuxvAOeei9ZWFtfdGHOjwVkTvsJzPJ
btHIrs2NTjqlhplmRPZ4PlZakxHW+B2/4VHvDDvco7NDacTu5CuZ4mHWm1nG9/8h7bx247baNXxF
BNjLKTlVxZZlq9gnhCXLi733q98PlRMPRxhC+0eQIEACr+GqX3nLp7cJWAGF7IayDTJGi+nUlay3
pSj3XyRfaYVX070SOznmKV+5Yj84DbNlAYtGp5JG7SLpK1IKGbgT+C+1XORenvkOqIhC2prY9B7U
aky8MverH1FU1fvLn/jBCs5ZBsR9SAbUpRcrqDZIb+pl5bwoOLg7eyyrIzyqdH3aygPwu5WoYflm
cuoRoiSBRz4Rra8ln90M1UZKFCG9JLqk13NBdkzcWjWDV7+QEqKIJnWF5vjPlz/yg63DJY/0A5Ux
dulZ3RkbFSrMBtPrVwKJibw7kCoORwkTg60Rt580c5lfFxr9MyWGFI4x59jln2NBM7BKFHmUXmZ8
xJUEH2fT5fCntpIdRjc6s7DWbv9oGWcFLOKgmRyjLpaRtlPk+IiXvAjUNsUGPq3vSaoZZV4WRGu2
MR/cnoxFpsTRf+9/nX5eYvRBXQSd/5LpRavSSNaBlynDJK/cLh/tFuIO8n2692yXxYl3uqrU4sny
X6xUtMdJ7cdtnMThFX1r/8Yqp+RYjZO/8kh+NOhsO05RGwYemI3TjxtyP3fiuhWvEpmCpydVv8U9
GjOPQCkPbdHqt4UaRiun8HxQlNIoZqo0UNHRWDINer+TQ182xWsbBhBjU+Tc6RBBR9vZgyhvMrVy
Chf+t765fDDOV5Jx5wiIuhYEoKUrDxXrahCBxZmIG61ySxaCkISS0d/L45xvTy5Q1JmYTvA29GlP
JxUPNDOt8zZ4HXrLudHGdHSj3jLvdVVytp8fauZPgPcgN+AHnw6VijCOsBkMGapPb0ZJjX7ggwy2
GRGLT18r73aL8F54c2dYzelQoqyDGkIHX+Vo2W0q1dJxGBWOQhfc2EGd7y5/2QebBFUOHgfu0FnG
ZnGr6H5hpW0Ic6eWa2MTWkPz7EhackydKAQzp6loz+ZrkuzLNItJpIOCQjitC8p8y28E31JlepaH
r7Lc93uNostGw4vUDcdY+0KFuYFhOKiPgDyGrRPL5srD+NHGIbSYS2Ezb2upwu+H5WiVmhS+Up3r
jjyTkadbWXJvTV14vDy9548E9zaVbETROQvs1tPVNHK7MyazTF/rIdHKrZyGeXxnI5avPlChar6J
Arr1muTUR4NSC+OgkUwS2izWNC3iGAh7nr8qPfReGbfgb9SFtJtxyIID8hrDyu32wXjUCUicsesk
lVsGGpljThXwp/xVqyzDBcocoira182mH3v9b0SZeOXFP1/A+RWkIYW6HkXNZT0TYFCUiXZIXuVR
nXZ2LqyHLtQwBVK66ZOuMSwf9DrEiulGgNKlWny6goQRedD3Rfwq+XQKfoxxRfrvO34qHXPoAj8u
75ezL5vzOHjvs6QV7d/lVKIvKYpeC5vXWeDpV4PqkasQoPL4Slr3/xiLzAyExFzqoBh2+mWgxwpT
nsL2VZNzA5QAglZb3kQIHrUUrrUgzu4ZknBqs3NuxJeRJ54O1umwlUtfHV6doa5vND80PaQnja9D
Fx07J9qGahavnL2zdwi0HGBg8Gkqx8BZIjLzwvazRETqqxzLhC+NlZXyVqVWuJL3na/ZTOfD0ptO
PVU6bT4e/wRmTtzVHXma+trQo4BXi7vIVTD4XeMlsrMWBc7zdJLys14z1g7mKcrL9IBPB1NqA85L
6yR/EqPVAD9mxgOM0MibhsQCABpmHkQ2ZytiNftzeWueVRsQCEVcYda3RnlWBqF0OrQ2mFraVl31
l5Kp+TtE4uyazGq8LyPYRkkl+j8FsoE/Il0ZrvCWtB/VdOxX5nppEzbjnS0NlVIK6cQ1/H36I8JM
Gvx8Mpo3TQPbvZ3MyK9cI2xFSV1sbBE2CWVUj5D51x8kPQ0AxY2ackh7o4qpGafq7yYG/X5MZCWX
dysztNxxM0WD5wyJWrJkpCsWP04LkQ5pEkN9Q6ZIu+90X/stgbR6puJd4V6mQGcbqB5tSzLR6zLK
OstzDEmZOY35HEzo3WM1xcMTLIx2TYth6XzKzKEWxLM7W8gCJ1m6RiuVnTSdMqlvctU4tyGdp2fF
kJLSVWtb+9rDEexdp0FQye0p16cu3Ykg2HRV0R8aPYA8G+hlYKys5/LpmH8UiTCRAFnNzNM+XU6r
I07sYlN5m8ZkeDNKJf9rJFRVdVbtHpmyNbezD/YPB5QaNSLNiFOgnHA64ACxKA2UwXqL8krGh6LP
GvQQrbRxy6AWX/O6yOQbKxhlV0+i1t7kPNX3fqZ3LvzA9E82Es/sArVJo83lzXM+E5R+52SdBAhM
9zIvsZMcRYlW8f/ErfFbik2fdn/W9Te+hWpjGlVvl4db3sdUeumtw8pnq5GQLGuVvtPWUCFU8SZ4
BNxJxh2mlkrpuirq5thrWXel93awvTzo8vJ6HxTXLir84Hap/J5OPnS5AI4Zg+YTkNVGC/Q9LS8H
QmCu3LUonu4H1GWOtYDRe3nkD2aXO5q6NoXuGay8WPZ+CkrDaCXxhkJR/7No7HwTRKF2rbdDvBns
4HB5uLPZhUGE2ii3NK8d6iOLDyVSksMwiqI3Dk6duhqSWq+D1o414hxp71LXQpvX0Lu1PHP5FCEC
wqzOlQJABecFYQW/mha/iPitSjg6UG7yjXAq38DZl3fvszuWwWhtwiknFJtVq09Xs6gstbOzNn4D
WhGObgmnVdomGtUP8PfSFsmOqvhk5M73UceHeqaBCyKWmC/gf55aSJIRjfIufTOEyA6Vb9vXsIH9
4xQCYb28hB9MJUMBwOWhQb5mybmbIHUXsVykb0GihtvUUaTdEKhqBi2RAsHKd51tz/m78BqZM0xs
MZYKJFQhI0XCcOwN9GLghfGgHVqaUftx7KS7FLe5/894SNTYBJkAc5deOXIDqilSwvwtjAyBFkSR
l81RVgfjWlRZLrlFoWsr0Mmzsz9/Iqdhvm7Ahy6XLg7oyUuxlb6ZUTR886Oy2FZ5ZLpVGwO4kWu1
uSl1YzZFLvq1oOmDteR5QQGJvTMnfvN//2fbjAYJg4Dq+Ra0Qw6diXb/oS77KKTTnZp3lzfOB2vJ
YKQl3OPE8kuqRpZpYZpodf42ZbG2zfGq3wIpHPYdeoxeD/Vu5a75cDxeTlqnM5ZsObGpqrZBkQ75
W1tF5oGCRIxPYJXe8XBlh5pnfqUdcD6Z6Cop1HXBR8+2Q4vJLIfUEn2qxG+T1cv3pWjLDQXm8Y5C
/hp2/DzkJIiC20Ti/K54Ji/uUaUA30mwlLwJuyyw35nUBM0F23xyajX6hj88nLFILkFOddpXE87h
ru6mcqWFeD7B/AgaBLweKJBQ2TrdPVQlRzkacw6nNUV7I84j5CYy7Y81FPGhdvLPonUYCXcu4LAU
DSg1LevZKBp3RSNN2Vs96r/rtmwOQuPhKiZrE5Iq7S5v1/PlBBpGJ5ay5GxUvhSsgiLUxpovtW9a
rPtfQnlCsiZywqOudW+fHwkkIWEHzX3a24tYL3QwyGykqnvze7W4mVQn2PadCHdYy1f7y0Mt3l9g
XYhZgo4FwqAgALY04hmnGqkOKVX/iizX4QvX6paqmngsRG0eU9sQGz+Q6zXSyoejzpAy7jmNAHve
SP9cMz1Azb4JGuUvhAdd3zZ2qT42etPuQehor1qhJk8tIivK5y7z+WMphtDiIZnn+V/mn3RmQUQr
jfp3VEfc3M3M1+4FatzfgrT2FTeKq27l5Z+f2X+S0P9GRJ6P1vN8ByzLoeaAc4wqMu1vMNBFEm0+
PaqRJa1UeRbn7r9R5q8ixoDSu4TnpQ2FySxTtL8NOJ4jgivAJHsJ6mceZ/hLjiqOoZ/DrTHke3We
J4oUk3h7cbfZQzs4Uqprf8sch+3t/M90X44hFI6wBSQ1EXBc3qmL4/ffiNzecBeoEpLbnu6ZoszQ
B1QT/S8QxHBbO5F5DAN0SqVOl7aXhzqfT5It+gC0yfiLttzpUG3vhLMnVyBcWYzVCEJsCjdGnfvI
h8sp1Amtffn0iGiqkRBrOtAN/j4dURF23hsgZ4SrR7Vz1drOt4is19lElQ7Rt8a6bWVnnh9BxMaY
R555Hnw4DKcjjj7Wo7GOdIfbKiiq3bYQURACkca/dTLYW5zOxG8NNFz2+/KXzg/R6YlgvFlvkBwW
avYSSOzERmA6SYWkKqhP+VYMbXBEH8x2tbIQTyKNlTu0bvA6sWr92hxla81v+nwfoVgJ14mXEqEJ
puD0wxvV6cxGziPhxoYO+AQzx6/MMhRuPV9jiJwd/1kBFZjLPBZlr6XNZ5HlvSTVVifot6CfAmIb
FZ+uSEXx2dVkIEg27B9oVJzHebX/uVCtvhzGqpMHdqyfTvHWQXFf3SQN8l3fMq5E0wVR14irVkWB
Y+X2eQfhniwpgxPHzZVD+hTcc6eD+6UZ9MWksZV86EvjbqKKqF4HSSHuwlRDgiyxrUYGGw7YcDNK
pexcKT6iZLCQptwrI2FmbpnlY+OqcZ+SBQ4KsUrkIowQ6nd5iqKah9RCo7sgZU1scVH5CH8bUZtL
38yqCLIrI5I6GaI9NnmuZsojcbEyIJZUuD7c0HDwdE3YLygVZc9BGqDDaE5WpbVbf6psLd9QBJrg
C1WodTxf3u1np4zHZnZFIpqmbIzA8unUUFEutWTQFOGaTlofs9pPbzW9TL0gKLJfJILDc23b1Roz
YJFC0DVCJYM7jBNOek0acTpsZyA0o9epKtwAClF97Mt8rLy+Q4PvOik6K7mCK9Vfo+VWpNuSJsha
HnF2g0KBmbWG584c3NQl8saE5gW9p9cClKhUZ3QBvjbUscHyy17uZO2LqQtj5dY++2jGRNQSzQ4i
p7nse/rRIMUR0unQU3J1I/+TY+L2NUOZnMZt71ypw6DvDdD9O3OYzJUT8MHXEnVjU83TO9MxFncp
6VFsODEqiu5YhQerEWV8EKo6ifsm1Gr9JicKTldi7bOdRY+cYtQs/QnRCtLJ6dcqQm+jlkJhBAJX
190GDcLGUypDSd20F4UnFZJzWwFg8Veumvf62slxJ6MBAzkz+0CSQPk9HRmxpNxJNQ2KSSN3TXY1
kE7WlVe0mpI8NXD9QRjrrdIcbLwAw8azbOA7N4MZZu2tlfU84TsyajQuKhQfv7btJAWuUqnA0FMp
bYuN7TT6PiBYhcdX1ChHE2Qj+OZC5RXWnyBOzHajEx7LR0sjWUVsiZ6df+00nGbVlTJLCXHKkupp
q6epHH4xY4osG5Spq2KTAHL8pJg30R13Hv7vZD0oXFLIP52PmPhZJu9Rn3qn3Rjqg5MEbjp+/9xF
shxkMelx2zfapATqk/YduQzJHUY3/Oqs7KnlPl4OskgimwDfb0MS6hOpm6spnpCuqvBoryn/Lrfu
YhhtcTuZFpTsQnr/FnGw7uXv43HtS5ZRxnKIRQaVC8MgiWBNEBoIbpTGlcaN+Sp+NA/q/eWFWd46
y5EWt04JhdySK0ZSvsZXqHAZW+M2uMKI5fIwa3O2eEhUsP45vDv1yb/NNtFG/o5H/d3/NsTiFgt7
vfElP1SfuKg9feO7wVbaXR7i3b/k37tjOVuL4CvEfEgrSj6j/F1+Kfe7ENaB2z504PT/hJIbPjtH
sZGOSMUZaxXRpVbA8pwus780lMq46fm+SOwr/VD73pjeyXXjVpJxpaguejBfDHsrtKOiSa5klABy
jpJ8PdU7fvOmR7PD/IE4Ww3B+PK0LEPS5awsbhAZ8H6UDOyhwHpJ+2919rOtVu6PDw8Ez8Vcf6Z3
siRtqgGRHxoc7J/Y/ZFeKb+cX2Ijdvnh8pd8uE3/GWZxGvIxCp0gZpj8b3zIX8dn6Tju/7chFidB
MotGS2lXPrVbsZ236eh+Npp+X49/vmJxEhoNOvmUzENcFTfiSj2Wx3jtJMw30NlJ+GeMxUmoAr2w
Kp0xlK+Z43Y3YLLwW6teisptNS/+I7/8b9O2iBdq4chSk7L787/TtfSoXWX7tcVf8tL/O2H/fNNi
H1uxEhQSctJP/q/iRt3nv8y7nnf7qqt2zWPwoE9u8xys2LKs7bjFw9jE+VAFIWOOoyc9meVGKjzn
h/nwv83e4mXMCpGg8Mjs9dvh8N+m046Xh/jw8aVoSryMeBfH9DSMwFtnAqQXq09WdZVL3239u9FP
rtb//N+GWextORd+Ek0MUwRbx9hH8VVReKG+ckjf29H/bm9SfOhGpD4mrgJggRYPcGPBO68Sefrp
1HaQuUo4tN984I0dNHGI6bs8y1EmRAkrPEjYdGSbGK3Gv2Fc6YQdmCCsVB2WkwsgA9zVDGIF6kLr
eHEvjf1QaVHjKz/tOMH4TR6yrxURMuFaqbmkocNKJDXP4unnz2I4dLgRA6KoumQnobTGz4md4Jcw
Ukd3/ShM8HP2rbWwcPlyEP2T9JAHgFsFOLMUqm8HH0FuXfV/drVql4EH1q2Vr0iMJ1vxaFbVn/Tq
AlADTI4YF6T8zHV/f2T/KTQkwFVDUSXFL61MDY9zl8meLeFjZRkT5r9RU6yJBi4POHkzT9ZcJ0b0
QsNX5vRcNNSpwF5p4e9alcLrKYjDryZuhrcIGttfp3zKbxIA+yvFxrP1m53BFJtJRZiG1sriMKZa
Ig8SwssoeKqgUKg67LEEUL3LZ/Fs9dDDnzvtALmpwYH2Ov00qbCRWk+V7HcllU7hIcGdf3dmM+U9
EJN05cU5/ySYMLO7JvhD0tSlKKldUA/E8ib9XZhZe1Nh2PgtK421iVuGw0wWJdq5FYUUBunQYuJk
fwITR8fhgQ470rGSadx2VqgcrHEW2QnNEQSpgMGfUHr4cXk2lz0wQCE0EW1yUvg3HLyl77UhJ3Ep
BcJ+KAOeBGiug139tgYZ0HiWBy2qtnYVhuCsJxi8P1CjzFTHNYWIpbc44X9bmfB3cOXJJUAjDCEn
6p30WMCPLHYuT6GPKLsuHhsJ3WNkQOLayvZG23TiW4psh3VdNZmubOg+V7UnEEF2XFln532vUFoo
3nDubUffq1HOixvXhIxtlq6T1GZ9laq1UWxIdZsu9UZBYesw6nWkrxkanR0+clskF2Y0FHuHOT3d
oWXiYGbQx/rD2JnSFxDCCAp3dGaf9MFXhh01a+WP3Ety+UmnEdaSrh61Kc4gXSKQT6cDV+zgwDZT
+6FQmDmqnr6LFoZ1hci8dvQBCt/quVWuPMHzgpwuGIceXBGfTCoPIP90UF/tu2Qqav8hqAM6X1Wk
1wkmmrUGSbxtbGuf9JoyHsO0kzOoAWrmb9QeEvPKtXB+hujHQe4FDcKRBCh5+jO6OQ/T4Vg/mJOo
py9Iqohqg/m4qR0DYGflZqoo6G373iisrZD1Qvp2+SSd3UuzrMjcYqGcBgtjWVuSo0I3QlnNH6d4
DHu6AtEw7IzSHwM3a02xdjOdDcdcA7hjhwEBAvG6OCe2qCyMNqz4MZmShKJPnUGBlyJ45W7MvK9c
E2ezOzNaeDJBK/M4gw89nd0+hkVmBK30gNPU+C1ptdYrEi3bF7HoXXuiuDQm0bChYme7l6f1/IJ6
rxBimzP/BZZvsakpUxkIxCTVoxZU0pcqdZwbvYucL/nYGh4frV9rcap+U3w9+KIrwV9VadKVwOzs
QPOkzYTBmTHIvywpg46RxrokSsJxXhtK7EXSbf12Vj9lO2VXeil+hiiXbS9/+XLOUfemUQ8KikgI
4+4lasfQ+zmmaI3Hqsizu5o+6Lc+7fXuG+Lh099etRpzkxpTGX3xg8lf6/icjQ6wDPzVPD7zThX+
dMXRRi/jzu6HRzO37Bs/oRD5Uheqk3ihFlX0DcDzpHseqH6fj8jifnbZ3wvgPIi0AfjnGc7F7wTF
TzMcH3vSI8ULItW+ymK7ja+0DgMaNwe9/iWr1eJ7VNbmVdaN4YuW+4Oxcr0tg+D5dwDOh14xYxkp
Vp/Og2QovTO2pfxY1o0/uoQJRbXv1SapkMITAmxRmxYrGJjzMYEeIxTAsP+13E7HbIcUnwfE+h8d
zFE2jd45X6fSQXwkljbgfNYkn5fbG2QYLj8om5B2yMjOLa6S2Ggmta6L6jGakAwJuqa/Rd5j2kmO
I1S3LFSCf5r9fy5v72VopcFD4IlCYJXdxYu/ONciNrQCzLzxqLVYSs9Cl9GToY9aurKTPhqHw4Nu
IIPRUVps5LTt7bBC+YeLspPCq8mXEstL1arSVwZa3sh8EJhMLmMitZkYM//3f6L8uhkdhNpa5VHE
Q+3Gis9rg3S3G8j+mn3h+eFkKOJ6KAGAXQGcng7ltJAnMVhSHpE4z2+0qbKu2173ac6yReEjRJsm
yKeXpEPk6PKqnW9NOHezBx0QGNZsiSNWasdCtVSVHzFOs3ZZUlnyVUnIYbtlbJo/tBYLpU+PCPmf
ZjBblLBwCZro40yO604Wj1YQ1zvftJqdo2TO1kbgxLWgVK6ANM5OA5BTuFuoMIJ7weJrMbcio38/
Zu30GOVqsq9GCksZAF9P5owcRSqb2yJvny9/49keBTU8Ixj0+T2f1TZP11PpYijoVTY9xrkjfY0T
Td9p9ZivPCgfjmKDx4KKDkVuSSn2Bb4GLXaBj44yNJuxTHRMh4Jh5cLkp/Nr/40IkZyaUXU48eKP
CG9lkc4YXTa1iGWED75USUj6VSNmpSbOTPHLYJZhLbtBDD/CcIGilU7kalEYZM9T1RnprAkPhvoP
SIt6PJh9YmO00iQBDrdRht+MlwC7cl5ohlhj7DrIMfjPmhP5XelJgdlXjgvkupUiNx1Mc/K0qffT
r7WWtxCKs6FuzD2t75ZSVwQHRfH6sQqMeONj6joOSO9aRXotCh/nAJfePLXffV2zSQIvaibNpN5u
Yxp0xNsFNL8LOzuxgX9UaUdHXkv0ojMOLQbA2HSMuVoqphuAkY4tapNoT7pdD03jxonwqPkCi0Or
+g2SQkMZb42ytuNrlMmC/DmM1Dz/jkJcEEZHzN10+NC9Kfv4Ko3ZMIrALRQVIx83QMymlFxVLRLs
aRQt78h2pMakI9gbZXmktqFET1Ok4mfvBj6aFao79UVgtuRLVCwOqWyM09emRgxpT25nx39BejnY
T+gCrcevvjG2FD6xK4x2FdZY4SusqizbhvjFKCBAAAzyJwE77656XhB/R/ptRn/zoYnlXYmuT+8Z
5dSZjxrySaWrGbGa7oYwn+Q7W+hBc6OKxAjxsdGKNhZuogWzUFzUYCXqWnrcJl8axU+AvAwtvs4H
SNSWdBBCa7p7HSRMinox9/3WGZzEuIsrXFp+yjKllsFTohQhDg/ekq5VbJIsF0dFlfI3dLOLWbtW
HcKtn2i9sTMEHi97x8kkeTOq9VB/L3qpzvYjsW6wL6jMj8fAJN7bFIPmR5suC0S9sWxJ6F7v90l/
3Qqt0vcYtTi9V5Uaxku63xXVFTaTpv09tqXWfh790akmL+oAvGwHKcmFF1ZtYOyRb0kD+Amm3e2I
x2AtGHaNwW4y2VXnjvzZ4aZTQKjEnhPiWYLEDEBna3RVs7fjis2OidYWSYsSYz5cDpvxTgokabqi
JyWar33XquHPTq11Y9/74Ekepi7RcIoXydC7KUp8028R4a+3xQ2lTTOCuno2b6P8Vss/IOQAoLZM
LTDtrW4VKHGiT6prO9PEbv4WqKU+U1vNDukWV9RGLWewWkYI467dIiTlaolfVz/4CXZ/HEhbk0NU
do68bXVtSO9zQKjFW0myH2Oxg7jJ3WgrpSF7IbpYgOHUHpEvle2H7U456WPuFbFljJknJ0pVo1RP
VJxuWDotxAtuwj7lS6EHFv7JSeh3/q+Sn4Q1j4S5mm9sklpHhqMvM3/4rXfD4EPO0QSyzWnGRXAb
xX4qjhA8Q9v08qKJmtlHSs6UH3YaoJSpgxkgDAozEU2GCw+15WVVMiEph64D1P4nAz4RNgcU3piP
jVqSEv2BLWGH2wwOkvNy+b04e4UR3fjP3JN0jHrpIqbhYyJM3hLph5LUGSgwGVChl1TVcGsmIReO
nBXhyrO4jG4gKwOs5domCYRAuixqgPMBIFRJ6c/IUcrQyyngxrtWCrXhFUEVw/p7+QuXEY4+x4WA
sgi6QWoAJzx9EbMIawSniqufUdA7jtf6RRW8QVzI7Ou46rhz1DiyuoyFn5p6H6jGoPy8/AvOPhjM
02x87gC1hbu+xKcA6i8KLp7kqcC47ckJtODPINv1N1UvMfT79Fjv2j6zYiMA3+XLrNVYGY6NFT21
6LYe8sIY1A2V6aZzg7S0y5UY7mxu8fUgmabwraOOhXDV6dyq+ijh3dbGT0qf45cG7M25x5u2uevD
NN1jSaj+JMyN1U1hJfnT5S8963GABaeSgHoD4H40AZb5VKgbEsbJafOEorz/ozAj6he7WgxFgXey
lOntNhHY2nv4Z6qveTWKAYITDITW8tRJH5RvneVLw0rl+r218G/IgnYiqQHTAUWG7backjoN4UiK
Sn5Eda7Twn2AhhTK8ZlNZHLHnTUMya4B/qxT0Ykmi4piFFT2s8isFDBe3SV1jiC4jPeN55SZLQ6U
BTNTbDBh447Rin5VA/Nse5ITU9dHnGvWdwWudrqIjpSPQvMz9XlAEtDcp1YZq4e+cIiEiJCCtYzj
rAwza80TORIVA+afWS6n44UlOzEcDfk5jSZd+0IBXh02vq3VxS4cyhQEVS+4HvaqKjWR4lpcQeJO
FEav7SrDwn/y8j4628OAfgmWgU8iHT3/pNOfM5SyKhrdCp/r2re2ShIPgObQ1zUipd6oU9Dt/Mko
vUGKs5Uu1fLuRVL53Y4X/g2hL5N/OjKLL4UFr8IzaRnxZhOhb7Ofa2M+3n+S9rODxp1+siDAmMTS
M43CnGlGyww9bfp6Sol/n63Jio/QysKjWTvSfRg00dFs1eSTqBbGQ/9L4c7nLqL2sZjdTFKqxk+G
+llpch/HI7NLH5sw9atNU+Zq5daTAflOS319BRR4vqvJg2bJ/fkQgpFflCJ6urnzfT88GyH+M1dl
5EjZbRBmU7SxMlS7V+b1g109v2vo4EN2R3x8qWWR0SdL+66vnvsoCtMHtPt6LF5LO8P4ZBR6dEWZ
AHW9HBeOdAMYuBk2AWKRoWfnYbxWqTjfWVzGcw2BKgy15CWPLI1TO4i7PnieUaqb0TD9Y619qSzN
ExS2DpcP0PlMk2LABqR+TPDCiKfbePBVhL7r0Xm2UU54gImg3EWFidy2jAjm/eWxzhBMrCTaRLiK
UUmbNTjnH/NPacQ3s8Yx20p6TptMkFwhk2vVoYcKrUNDNC+SdPyWE+CnNyhbyRImsGgQPBYlXb2b
QpOEaOgDzV4XNIXRGlZ2BbmIfBOPRZBcpaDW0FDHH8x4CAa7/375x59NFGh/IgHKoKiC0KCeV+2f
394IzGStTFae6ONYwRX7ofxpkw0GyBPEprT57GioWCA5ikr1exdjMVNaWslI5Kbmky7FxhNetiDK
TMnYlkVhr2z++SydvHmzYAaSZhBsZrHMZRt8RL4NN1rTmOGnypyGiU1YTvUhRSF9QxNFdyOW8sh7
G23FpOefDShnLeVZgx0bCCDAy6ZnawAYisPSfvJJREJ6RU4W7xKBjcq1ELIjrQQ9Z4cLZt2skAyB
aR53ySpokT2l1iMj4Wy0jad3k+ZFrRBXTEENmjuLViA2y/HYNWCbaVPTf6eKu8SOxSFu1k4vqy+d
at7Zdieuqthsf/R5+kQqtGbDfTYaTYm5VA9NGpUcYManm7So+yammTC8whmg7T5VMha4Vu6Ee9Uq
wmI7Iky8VgpclnlAqphzeD5zYbhFl9S+pGuqvo0n+dVx/OwOhkV23UZWuXIgPvgyytKz8sn81JPr
nH4ZTqthptu5/Cq1fvdodMawxcUg2eQjeo2uKpVvnzuAWDLJYLSpvFPsB7mxGK/FKpxY1I9f8S+X
3dIJkm3XjanbReX0yUiCofBfgVM3Pz8EMcuzDgPdIf1tXrPBrPZyMfV7spHbgsjxFjGl7pNJxjvw
HSjPTHGYCW+L4Yheo3I0pxGhzX421bCbndBF4pm5uWYxNf9R/14tBtE9hen5DHB1oiR6umhDFOsx
kzu81labY9GeTscQYYabAIfkx8vrdbY/WCicB1A14+EkUlnEpQjQmqM2Ge3r2DjJs41Eiy2ssMDy
sQkOlTBXnrI58jn9svl4UdakEM3judz0hjwBT4Ac8yqswno2ItmgeDbIPZ7WrTVkWyQ2QLvOqCPx
yfuS9iOKBPTDOHI8R8s+qN4X8jjZWfrq5LxyLpGb706kv97QYQi9slfOZ5X7hC42PWZuLzbn6QJW
ZtnhGWuM3CemcxB53P21IB082YlvPLQiX7u/znDGMF/osM7CEgBSgC0t0hlqW0ECv0l6QdvGHl5M
0G3TUbKi0Fc8O6n8rPasaYwLdTvhoNEfiyHEYyIrwzw4jr6BGKHbhWxGt2jtJt00XRhlDX5gfRY1
14ToiuoqcihLLUZDmp8qbouGkAWiBoVjCdPRqqVzggJNsSaDtZzJGQqCrBEvAM1rSHSLdEGulTQd
TTS/R18Z73NKl4fEGcstOk7xT0MZ+5WVWx49yEPUKt5Ne7jHSNhOV05uC8lXy0r7hY5R5IEIGVws
7uN9TNtrLWtevgCzVhNP9wwx40aBx3Y6Vh5yBnRy4BdUHjvzrZCdCEUxMYpWSjYtFjv5Tkwl9WM1
MngNvS4E/zi4YTnzRD2nmV0iPJhqkRZtauBcOlYsetW6XL9YFaxMzFnlwUSxBFAMGf7MwwVpdfpr
eTmDLvGL5LXVnaZ/U0s8ZuGmdnGPRTdFXGmrBbUcv3VC0hqMmBGl/yYwJ6biGBO2in3Gc5+uxSWL
C4UqzCzMAx2Jw4070DJOMHxd8v1Cae5zSRo2qtY5uzFpkiNKEq0Xo5JEcStYE5xc5j3vo8JfdSyI
wbibLasHqagi30yM5j6LAmwSsqEEEOiUV7lK1aMy+u6aAKLblRnGWFTpjCscUNcw6YuTMf8GYEoE
nqAGOSFLMbrWnqrc153yvujjIvKQN1NsL21He29Vtf2lESE/7fJj8cFkU86bBRBAZZFpLTYsEN6+
GHKlvI/bUbvL+qHYSxjRPAfCaTa2zZUz+bq6/38MCiCSlhtIhjMhUSkEGtSkfXWf4sJzDGhS7GVK
qLeoqfkePMbOlfKo314edHENvE8uamEGm4rSFqCo081eGnZB2aWp72GzV55B69vDs3faQKNck2j/
aB2JJrBhBL/MMzz/lH8SpCSSKrobanUf5JKZHSGx5QRORdhJ9xjXG9ZewSW7/NxriGYHtxvP/YwV
BPy0hC1OkNgG+h35fd9GGpw2Ozk0jkybxB/ilU2zuOX+G2p+7RmRytdSoAPJnEbt5QxLlyQUt5Kj
dNs2D9ai6UU29j4K1G5uUx54XvjFO9EoIbdLWWT3Qz4Gt21ev06pNHwHxhYgsmRUWw2pDty5ovIA
RPLX53bLPJtUhP+PufPoztvI1vVf6eU5fJDDWad7AOALJCWSYhApTbAoiQJQCFUACvHX3we2u48k
97Vuz64HXqYZ8CFV7f3uN7i7xQPi0x9prsLIAzHlbnlnbJF4xzZsJJHcpkuc7+RP3oZ/czV3ouC+
09Mawe/5/mlhtLTUhtfIO2PCYTAfFn2Du3/18tcn9G+u5s73AHCA0UoK2g9VYd1UGWFAhrqrLJR4
JJ71icgyP3WiIjhMpKKcp9VlAN3tmeWEq//MCO7Hd2J3OkFZzo4Dq3fvW74/y7qrZicYZ32HzK24
MTPF/Nl0SrNO8ddXH1svz362Ge9v9DeVKQ/QzvykqcbibXfN2te+b15D+BqqKjp7vCOX1Lgq5nzJ
D/NmDF8g9LR5CnfYum4zPX7GNG++IIXE+DxGRfPZwqvvU81p/BG29V+fl//GQu3292MP//gfvv4s
FSLdvNA/fPmPG/Xa3uv+9VW/fVH/s//qv370+1/8x9vycy8H+VX/+FPf/RJ//4/jpy/65bsvDi2O
tuu78bVf716Hsda/HYBPuv/k/+s3//b62195WNXr33/5TDS83v9aXsr2lz++dfHl77/Q7n7zOO5/
/49vXr80/N5j1b+U7euffuP1ZdB//8U1f8WFFeYORG+c2iDp//K3+XX/jm3/yhSIt2L3tKAg3qOe
Wtnr4u+/ePave9/GcAjeOzd6d8fEfHr/luv+CihFC/Q7nochxi//PPPv7tH/3rO/tWNzK8tWD/z2
908R1m5U++zMLEAh4MWPtNKmGDthj1ATRGVHlywL7mWVDz+LX/y3RyFcm1OkR6RP/P5ZpT8Lm5J+
N0U6uVJ+i0qfF92sn7657H+c3Lcn88OQYPepI2sIwBEyOa/FjwxK7TWKVaiYUj+QIw6MpkwY8xrn
qA/Ky2Bsh0eDWMMriVvZz+iTP06Ufjs2NQZAHuSlPbnk+1Nssm6ozVpOKbJaK/xUdzLcylh3IUFa
xtQ220GvpVpOgrn4AqMggvHORvmhtZsuS6HbIe02RnwQEBQHdn4AGJTtNfAWhJX4ry/Tn+8GNrYR
Gzi0p32b+2EDd8MJj8zRnFKrcPTdgN9/FrsuKXWHvz7OvgJ9s0JxSXC8owDaTQtxPf4R3BcwUubZ
35ZU15Ue4oKkEe8Gr8tufouTi78X/uO0ieciyqHZ/KcnGaIIQFOw+6dQ+P7oSDlqplKdI8I0GAhJ
24o1uCKCuz/+9Snul+q7UwQb2HX+EBt5J3FV+P6ud84qyDjsSI0NxPBh8sMunuA5vvfK7fmvj/TD
DrMvHIwBfpuC7R36j+Hw3hqphk7HArO1FijmRHzF3ZQFabgsxlVdefJngR9/ekxYqnaH5V1nx/bi
/bDBlOPojsQzOCnAcXgu8MJIkPgYPwHF/vSQ/HYUmjEaS8xkfzTf9lrP7V3BURxTZXfCzwGFiXZO
xYKGwTa79w504/9s3PXbIryHZf7zmHs18c3W2YAwru7GMZGDZbHdZFtqVd1ncmn9J43XbgykFPyk
gP3zebIkca44wOzOIz/We0G+9HoQk80xjexyEpu+tZxtuawM6daxJ2bUK1NdztlPXsI/Pzc+1mFg
nDuJg779h3NFJmiEotN22i1dfTd5ffFSb5lPv9vA55r8pvrJmOFPrwQrIP9YlHvOPtVgU/v24sqK
MVPdeV5q6VDdWBEcrHQ0G+GnXSiMi79+K3Zy9vevIIgt7m8ciKxnMAlQs++PZ8lO4b9fTSTwZfV0
GodNtJdKGHp7Erqvi1POSWbHvNns9gS30AdFztatjmusc8+e1XfWy4KyiZTEvKqm/nJQsBAv1z5Y
jaPqty5IpLMqDHcW1RZxX2OBdMBDJPMPLUas04llzZrjNRh2m80xkFYy9YTyxXY4lntY1gpfvB+a
zb1ap8BqLyGXOs5TuC1g5xo8dticC+wwIuvgNBa8/q7NN/ssCHnXn9yyW+p4DddZvpml3/nnyRwj
61L4mfHZ6humlyVl77Ns7cC78MWEvjDyClxBPEgzbZJposSTHEd2BoxTxdM+9dF0gtOH6WjW7Bwv
8pjH6q0wsfCNYcXnNsGRnridOzKuSFm3w+nWADJxjh2jhWe1VoZxFJvw1HHRnRu+cQPDLuO6N0MC
hzFBvsGAyXLOfm4O7zOINkESWnnVFzHOw2v+mdURZ+qDsnN7LZIsGzourZoxNRrifgvcR20uLnRM
uW5cQs0QGBZaZtsHaDR2nmyUcO/XhXL2FNWVbcU4VCoZ53ZQ91cbTN+zvYyjcXCrIAsBhd3sXaT0
bJ7M1Yo+7py4UcVyhUJ3RVhEH8Cpw8nLuif02LLeuZ0nhlOzro192jpXq5mkSCnzgxHhinBetghH
lmIHYN/MxUKKnWE0k/0QkOENmW7LnSFmm8jng9TaB18ik3LEXUn71a1tDcANU6ddiGTmjnZmve+K
dJzzYDmEorWehDBCyKlz5V0NA/e9iJ3NUMMbhLHRQ75qacW5yOiicCfq3odZb8Ospb6NEriKbnXt
KaHWI9O/7CJz2QDjqChqJieaQOi+z0gJzZyqk1es67uPjIpwmmr7wW4Sv2+9l74dKJi6ENlBXClH
hc+d1u5r1hb4JzfrNllHk+DCMrEbEyLqApX1/YQNwINtd0t1dCASzTGeSpaK12qyDALmxSbjJq9m
Qc68YXzlyZcl8wdcm2NnyLL3FYRgFS+MirG18pdSpZuyeS3KLC8v8WXHvXaZNO5co5W3B2OsM6Tr
vETEz/TR6JwCqJ5Psm4hJyyVUQj6S9sZEmNcu09OPlnRdSkkCp6GoUGQLGGFOEuMU+PG21YEczLP
mfUlMmDWJq4KoQRvI71dwnE08ao2aUH0i2xGgzvzMoxGv8q0IVBBxNy7aj2XBUKW4+C0hjquTkiO
ImOzbbxRFFZzGuDu5R4IlQjUQ2PMeX7HhiTK4+hPxZiwv3XXmOtPGPuUuvkwQkV4NqZO3KCj8NzT
WC5ezQ0fKlJnzXpe4igy7PCRRtu85NU1P+h5WvMDLjH2fTvkW/Sxstcwh4sL56pIqtDqo49OXjTF
rTOYmSfiyWo3/k4Dwb6ZQF29rjgB/ONW3ppz/wQxtB9u6WP74aqsrfF+chCBXZiyt9GDj9CV1wps
lE35GK61nV84NjrMpGrHQrxRgJjVsbfXwb7t8jIY7sglhTuXhLo3pnOzdU4Zey3i9S+iqqzlgdRP
0Z55N0kOnt3BDV9zfyuzI1bTiBntEUvNeFyNhfzYmb6WxDE1tHdBZPiHtW/c+rjAMliSPsibEzoW
82MZGm6brJZf8Zm9oXoXGjMJglamqjuKaPN9sbkaJ69QeWkUND0GMXPdXaKxND/IxlpeYUOsX1uq
AOfk9V1xo5awVLeN2XSfhNGqj5505nd2paJhp0yHj+aovfdmrz3oT0FuHoKIdTGxjCC8E4Qif1Fg
Ks/DDBEerjHmNAelvSEAWl06Zki6m1JiLVeeJdNrgp2eKs4NDOTm7Khakc4ZOClEGHtLwkHM07Ff
BwliXBV46qsyGriEix3WMcEU6g0y+v4hqHJWLDj2BNvBlXfRPRazj0uL17yfzZlltQ5gbp90YwdD
GkrPI+ygnsZXvBwHK7Gj3niPLZeN2e+IPSZWwDWUtt6xX5dKeO0RCN3Rl2K1p3OYFyOuiLnkbc80
aBx0jqy/GEbtv8ywoIvYLpbxebAIFYwb1xA6VWJdrkci5N4RVWz0yVjkQRjnHiz2WOWOuR0aaO9W
bLW1vQfMCfnakKj+4lSC+F1OWAwpAxs+ee25NYGBYJDmqTZHB4sWQ4TvsNbq+ofZRKeVWKMzvey3
9nNNnUKBpSHVx47BmcaWX87lCeLz+HYOzCVMdI3vWTO1DklBYshvTbdh8xHtWjyvHucPVCyGFgXK
bBYJCYKdnRZV78xJnrXV7WZsHUQp9EDhGUYYi3IWuR07eACfPNVbaXzq22xWyWzIiJQ1wg/8Q7U6
7UdtB1l0vS51Naadyx7yYBJXa8RNNNVv23m0rEPRhurQmsLJzsHQltiH+2DnLXQa0iBbT31GDx0N
x2oURnQauKJfRSh6I83WtSI8xG9d7qjTTwfP13l2WmrJ34M/Q7Ln7C2nLog2PyZ/sfBi2fj1k72I
cjjiFeBNqZfNsorDqi3hsmtK5lhsllfAXJ8VPo3WnIk4iGR5u/TKKRKnlNbLkJt1/9voDUd6Ahfm
2N6M8KXGfuBZmvjcxdUsbZVk7uI8brNlYNFFrsLIaHOUL4bR+nUKBuxW8dLb0xrrcsGgz++H5WNo
kyd/ZBjb3+Ui2AocCZESJDhIyPlECuJgJkqpYEkZO9bLoWJqdjQGWyNdDbPu0h+cZj30VlHL2KXk
+YQwJbsL2ZzbtHGzfouRP/rDsW8rxB6a6ksf9BaybFqFlH1chjCzjoO7mfpiMnTQJGNYuR+QhAxO
Wo1btsRDbovxMMD+j+JsmwY2cDWaGx7v9nBeKt0/rGEhzAuCZMYwwdHDXNII90nzes67lmxn5LWJ
U2ld3AXUpUY6Z5WqksXuVwQJI7wOp4d1ddxqb/okwqmiZJUlZCnDFz4qfR1B0IcpZbSJW2ww1lGO
TpRVfZVfI4AJid5AKF6nA+wtB7tBZV2UrbKpIYESy6TI2uVDXbi+hIbcFNN5Rnx1l+Vuqy9xY2WS
F81u8V5NDkVZuLgqiw27cG46NbZIImY/98+B0wh9cERHAVxaQ/k0b9n00tuzCA+tVYZB6k5l8DVr
IJ8xhcuKIplYpr9OXhvd+/UYXZozJOF02fWJk2NW77WdO4rVJON5LrbGOkEHQTUgoyAjiFH6PgKW
ce3fw/WHM7wEo/q0yAJJTTlNj9jZbSH1uFLnQGpOulel5yeVF/ZVHMx5JNLVjcJ0a1CgJEvlt+9a
JL9D0jmqIMQDYcnTUE3Kjr3FbLGc8Tc/LUbL3EEdFbw3ikpNsbPmYX+orS2aSQSa+ER0e9SmHvCG
mfiDjTu924NM8aZFloTa6M/MTeHpXdkNDRKUL8t5u1WGJ1PwrT6It8Xy1gQPSjQRPWVcFmttDnMS
epOKLtGXTNPBynz/vg0Wtzopy2vfemG2PfdUeOKA3oIy0RwiCjqSAF0TZVQ3XwS6aJ+yNdv1UrJp
rrmdnQ3TJSS0xA4K+52vh/VjsbV9m7ZT3dzrSZj3tr22j+xAjU6cWWevE/xfHROqMd4yfdmamBF+
b/CsreE1kUUDlGgS+95HG7HeSd6Rrp1QYi+fp6Jpr5GC7D0HN3aKva0chsO0GAUFcL54I7ViQaD6
os32QiG9ogHwpC1i5RtOR4e12E+GO+I5Nnq9zKmOBRd/ErK98ITPq4OuS7/bWCF7HolJimMUldn9
ignkC8Aa0qJ1de3uUFqj+mrxv5E15Ev3CdrTtIupHDK5dzeKeAkidO3dsGHMpHWk7i27UceA6aUZ
11gx+odyYYKcFrk2y6Rc/PlDnnsQ2iP0rW+NmbU9nYZZ3sM4M1icVenSZ+TGjK1G5ubNJYYpMEgW
lqLHSYniUxi1ajnX8Gtx48RU64olsvkwII6VJz0v4X2dsY3FxiLHj7rHYSI28tk5zcPiNakrZfY+
5EGoLlwbullkojyLdSZw9ItGL3gDrAAU2Ye6fLR4dwweCceVsWWIaEzE1rKwL4RlB3Gguk3E2cQz
mWgZcqMQXlnPPhmCF14NLzAuVC910tcMBw4rzeIrpsC7/sSmcT0suRktB2E1/nDeLKmoaYyuPulK
oZJCi9stMTYnzRL7i1vTBQXonpMNzvfJrVlzEzmES5nMfOTi1OfGhIQPCtCD5UoWZ28OvQ/ULTj2
Wp5QNzKzGOj0k9ZMlQLRoh2iErjqJmWyWw2ZaONytobs3ahqs0FSN84fJidqHxCVZDUrq2ivx97y
u2tgQZIrqSWoPXplN1RUi/TVYaRFFdy2ocOSS2/jAiwku48larKBM4vmkmVSj+thErNm5jqGzYOV
K/fBhNLqxYS9O/dFlVdhbImJFqoLKRrpzofIj911LF8K7EjJaYrq7YU4FdqzsAlZ0kePJx0XX7w6
4zGzxVd/8Yo7Gq+xOCKTrz52kKVflT0uLRkiJVsT98PwTstQihX40fWyWHpVUcUz5MCvvjBXedOu
jkuoyrSt0W48WgdpRtMapMImxeq4n+lrgRl6gfC+qE+WJ2VxmbUUtQMIEloj+osKB6xVvJYGbh5x
01ICx41lb2sS5LC/Egi+KNQIQK3fONqVzyOGCW/ywQyMpDEVDSdWJfaLbTXGm6lf9IcpNzEzDHqW
E8KQhL7rNOzVOFRmIY6TbQkzrTyv5kKuuWyPvlZkHLf+2CYU+yu9rOHzOYTMEYYin8eXgsCq8DoI
quDe8FrjcQzq7iXL6o2d3Snzh7HZuxmRyXFODIiw9wtFFLSUpuyyt01bR84pmiL+DsUBqMVKU/LF
HtziWXmmeswCuwTPR2tGgALcZDPWw2apvX8anCPi201f0KRSXvZ2X3EeFVXHSc26eai40U0iGs87
VzlBtJeTGxUyMXWur/otH9MCq60rhhKeOtjkrM9nVtRtTjo4FEaS28q5m/2qsw6lricXWagHoQET
aMp5Fy143HmNoJDetnxLg9GVApO8nALUqKr+XZtt6Klo2lZJoc46TMCvLBU2spOXn0ZvUDeuYdgf
Is3UO7EVEt6UddnPEfWNwEvoYt03Y7NK45QFwbilo1tYFcVD64Eh9IHbn4kvLMOXljmXnY5bQ9jV
Mkv3iQhHqWI/msMxmS2zQOPneOJmGUOvOwBibfWhi/RSpF3TRBclfD4/7eHnjGmA4cN75FFANa6e
rJeR+hQ+w7BuRTwqns3L1qqs/DxFpRxiezJQpi08eIlRrpGf2FWj1VWD2Jef8OhQoeOYz5A/ci/x
ynZyLrw+4DO0jlG8dFvFYdqKRe+qJ37DOPdyKZpYRj4PljsxmY/nVYW8GW3he2cn27i04xq16JT6
SJdHOsLhLTFxRXMxR4OzxQNypwqhiFbIRYj7MJKh6+bt2JdaRgc8nUM7bSIHa0lu33QUCMzq1B94
Vg4IUEL1bAJWCZSKRdCiaFl0GC+Q3v0Eh58Ah7TOGk6WGPAr9zvB7KZXmR2mdjMvj7zBm4eWHMyk
kKMnzj0tlH9skXJEce8pE9Gq5y+vlSWdZ5qNdWWp0NtnV/vepW35i8W2l/vPnrsGTxi29p/zxo2q
ZHKLCOuLZfZeQY9ryhE3L2EcU62sx2C2xy9zsHi/Ferdh6j1rZtQq3xhp8Fpil1LBrFb8ZyepmmS
71D6mMHbsHfVIzaVRJMNZhfd1kFbPYNrZFUaGIWmkO6GYUwHayhwGcUYpWMDDJGHOp3VG7GniHPA
i8YIP2+ZApJBoUXqmBJkQWaQKrzUhkyhjhPq40+OMLP7IRz7ImmCzPTebuEg66OAo/cxcFazTkja
A21C5OrM56qv6vJ2KMEK034repk6wRDY51LvulufZTbVs6NaL92yFhscIEsI0ZvNGzFWvvraymEk
vtt3qCKWHMP0ZJLYLybC3Kbm0aiEfFw7ZjlxuenlQfUE4iUjtMI21Rg86PMU6KDjJcIiIV0Wod7I
ZWA5d+cJ0XE3MWEA91OKy+11NhUQ6Oeb0a2NGtikUFmaG0se0uuX5bse8skuks+3KUZfXb0UdWaP
x4mXcD0apUcY76L88MmEp5ETx737CY0ynziwFCs1/ND4N/BQQ/eM4D2imfCK/CkyAHeSEcmejMH0
gNwgrrlfmDX0VlqzGtSx6JXbp62sxQe0ZCUF5iDCIrUWS4hY2lsVnlmap+ewQTd3NFcP+hv2Yj1b
a+ORM1Iv7ZjFXtapJ9lJ+epmpnUv2lBnB38sZm4m8FUy2kP3yIo5XdtT4Gk6+bq1Y8EC/dWph+qT
vTqo4ct6MfLT2tD2HNx1sp4zL19EMo49ZJFpLse3XheSIFFWUecfMD8COjGkhy23Zmi58rncLLvw
gIBBuxpp5GeihRWZIYaTPztO291G+BT0CZBA9m6tWmeNCQUUtxF2tS6wXWuTuVPB9HOtqbk2qrUZ
jsKwsihe3Sx8DMS88hYPsFOSAfRqiE1d2+FR+tlQHIDuIf2KAKLcka4qe1OYzPsTIsv0cIlBnHzO
gFm7Q4bC56uJg0t9bG2jKGKE8urBZebKTROe8THTHmS/jYsgjwroLz8Ec21hx4DX/C2FX/h5jpwJ
650wb55M31izVE1W9VhOsm8Olt0yLxqWqQkSXRrB47RUHbs+68NyrB2r+sywGRBJNGVuJH1fe9sb
WVXexhNjtx/bdXWokUrT6T5Nyt2yg+4CgGZWyii/lRO+dBfkQMyvDnKNL1bnLlgeu0U/XpaaqUw8
GLMRHSWk4RtUH1OVVNY8mAdvxMAu7brIo9EBtXjbs04YrIvjeg7c0dF4R7nDE0wvY05cypULZx4n
zeLRu59r8g46tEd4JdBBh+2TMMswSzNzDW9Is/XuUEoR9woUBp60BMYn8rLplOBTleEJuaAG4rAC
9XUguNdIGQXk12Ru0nh5g2OfGWrX6tLu/PAqx1BoAHBXVKka6PY1ijaD9Wk0mjeGoYIsaYbakzTw
W/Upn3ux8D7JFnSfLByNgQGsupiIBirtWTgss2h5gimZta7DmL4tpAQMLanPEkXhpeHX3RfhmUXJ
OsrsgFVzLt1DE3KXju5aeehcgcxJ6uwzq7zC8CS302kLyg9W2PGw0LHNMqGI5y0OskHfoNpePy7o
t2n1MN+geSTheyP3zBi6k8Gw1gDwWfuHQtnuq91u5ZQKNWB60TnWRNaGM/dsBNKJ8IwxrDsHl0FS
MNxtqFJjLSYgj5zHAkeNrJwOE+NMXH5ptMUFUzbvZsYBYqBVdaB85zPI4sHvQxACB8jGPlA7KKw2
0DuFfBRYUIk5btHD3DR5ltgEfFAWUjP6V8rvSy8doy23LvQQetezVOattT/blFhsuGmnlQUkizEF
B2IoPDMaUt6beak1I6PW24wbBzeS4gDHJGvjuVp5o+te2ubBMshSpxwwsvBUFIwpjxGZAixP7VLN
BzXUQOORBJOJZSh7ccKQ1FFvfF5Zykib7fFtBS5qpBL0bUuRX7YfmtCHlaeiyirTjGbzHfWIIQ+U
m1RfwTrVj3VHX3AQq4dbNR8pKA8WbwoWJtsW1Lez3ZXzIWxgHiUBYLAZr5kCAMlqoJ2jvVmDC4Cl
cj8ROzk4CbnBBKPwopTApJCPkhZbF4YeM5BXwm9FX6No9cOTDoyGMajsg4vM2Tv1id70rSVL20Yf
bAWsXpDHBlTJk1OfWkYgfTpF2XQ1VugNL3RhGzdgJw2IWhGKPOlNJ5OoqMvi1SVobkhLRoL1ERfK
xT/SefphYhZLbyWWxN491n2/PvDeNsbBcjWb8rixKhxVYGY3JUY616Z0JCkmoYFSAswmSFxRKTo7
iKLMfDdKocSqBVGWHu9cFtcdM6ljlCljZY1bszuvzqL+FHVFta/iQjpxkDu0riay8DPV8BIcKWVc
mZq1sRmXlMGBdWqn0iweTABt/bk0KceOylkLnu8mCw3wHY5a3UjVovuh2Aekl6CezdVcmEw/PaiF
Fb1uLd1YrbRlR4c+4mrtlPvEnqltBgId+22LBnI4Ms2vxdmR9XhDmt44XtMmZN2dSSQixRzrlh/n
eTA9QwkARd4Yg430xnVorRjvVCRx1+zS7rFk5hAeNjk6R8r9xUp8s27sWLWGvoO1VH4cZFkCy9bA
tXHXDTOreUm1OnpRc9/oKHoL5WXN37q5q9RezhbGkUy0ojgiFferxOjaaIzXpaN3d7yNaKaFFk4n
g4j2YHBMB6PYqqdpOTu4/fjHxdmaD0YQDGYqRxsHuAkvmQ+9msaayUFp6mSyJbiEKRrdX3Dk+kM0
YTw/dQPzWbI1xddoldXzUsKrw82nhvjojar/QhcDGetITI7nfpCsVk2H2QgAcpdI3TT1ocbDd3ja
aiz/Ur9eMMSJSPNdsfnjzTz0/sgAkdjceqCXgVEQB4tihXBqpolx75Th9LVrioLFbegBXp2qzbMH
RhGFpqea+5fZDVg/jCLo8tiGhe+e5oK5TEyvGaJ8jdCtJzWkgnNujLkFkhyV4cHsIS8dBDvlfRsK
6l9Qp/FiiYJ2iD1T1O+3Yhxa5AORHK5CBv7OIdp2nw5iKJ3tfi0tZzm5Rchrn2WWgAe+GeiaDctX
xaXsmUWmmiKoALv1izpFi2FWxwqfR+NCzV50G1LsNYfAGKzdBakQmXcGl5k63JlySqyXKNI4Zqnc
KvsL6RdqqyAW7F6JXWAr2vcsbG7KToxNbAa8GztMXeNmQ3gsiOu0wY6n3mkdm/d2ROVbOMR4Mh3E
kvlolfNY7BCTP1/OM8HV7dRU0TFTbGbMiVBp7NZjNA2LxoEUg6hISpsZ4TZe8K+WeXJYL0Hfxh6g
CBdutRzqlsKV+zI9bdsll0uJuLZyTUcjGZonTHFCXj3lD18029S9gY0UPaHhrFNiFYtykxr28IVL
Hl9wMHQ3gi9iLNOkFlhvD5Br2nCLBwsvmqoCyE8a/NaHK6/tw/nK8CbWtznSajtZYynIdWLI/XZb
tR0HIqitY4vvTpH4VdNFJ1s0pp243YgTH3oI4p60EMDvY2+Xp92FlD/uVnJ7VHlVinMhsetJR6uL
ekBnnsvloiP75bNEC/rZ6vS8xTOchRnz/MCQ/lt6h5E1FO4ClhbKDJDAg/EXt1jY1epr2Lr9qRpm
0VzPeHA1F5Cm7TouF2YCB9wXihsgpkEfwFEMoskM8DqMnEDt2/cr7asEJN+G4ELDtFzuMnuZq4va
mgiqYTc3/WPZQx84LFYI6K9Hj8kuHj2m/cbKHUr5DXzLPDlMFIubpS/d6FC4EOSfbTbF9tYxos5I
vAXqBwqiCRSQePTud17YHwzi79ix/6Il/8hg/r/ykr/jMv8lz/n/QwazA+3rv/5JE/4TgTl5aV++
wLj/nQy9M573n/+dvmxARUZmvLvTQzVGtm1DwPqdv2xgGPEvxnLo/EqeKX2gQ1Yt/+XD+/onY9n6
FcEmmD70hv0b3n9EWN65wv9Ludx1PKQIQbHdqUOIMu2dtvgNeS9Um2lIRjf3gRNtqFuHAmDGBW9v
Idc8ksa5V5dBx8NnxLUcLdXeiryIOg0lPlfDfJxMD1sp6q5JMOhpsKCY3QvQ+TwwT9pHafJSE5gw
lLAKZq3kTTS5fc4ebCrQ84uZMlKQT5ajWWvR2ARGzdzE3sLyniLS5TBeZZCuep+1o4t/YT/avXUt
5igkc0sgxeCrfCqWqqTw+u1jDesQdeLoCqt3asKXjKjv78PVsG1Gf93YyTq12gEUN+7baHCtNs6s
LBTBQWzhZrkxuiJE7T+Ts3Mnv73M+FiD3SAEdT30BaSU/UDja+D/K4TY+ZPlgwBH7KgDpfkBIUII
KkUYGpHZEJbnrPtkLN62uLvPfd0uTDuYVL7HxXwvHGavDLkkGmIbhhqjRm4mDzk3R6z7EJU0cbbQ
zYOQE+oxjHpYK+Qa22doiQN3gMlMF4DH15BuWN/yQJoE5eVj1+UHjKJqPlcODZnPxXAF2dxpyIXD
+DLqmsyeLpsF7ockL9k2g3fO3OTAutVqTcGXHg64fHS5jnw6zOD2P+j30uTQS5FPzABWn+YqSKBO
5BRgxlBlwMpOFQzYwXWZNq2rzdmYOJ6qDAand9x1Kap5m7eQsL5Q01rjfNz0LHeM3R2BTpMuwxXA
PnddaUzTm3CpWy4Cw96Mr1whBUfrPLfltDtlmXyEvusW1zjVS2kZXQJje//80HJLTht/XK/79M1L
/38oO6/luJFlaz8RIuAK5rYtm05qUeKYG4Q0MxseKLiCefr/KwI7/mHrBHXO3DBGZDdMucyVa63c
dr9/0+c1FfRfK4sh11Rpyp1ogUEB/Jshb/NeeEU2tq+LQwHPvyAdwqn+3oR84gmoF7XXJ0ebQsA8
XshZFia50ecw5+6sMhJefvfx7bwnduIbInxhYW3gCEjWOLre3E4qiHxDnNu+dahSmRpTZsagxZY3
zkZ5lN6kXxX2KaVMroZdSE89TulQxekv9GA3bib6Rtj9PNwP0NbxdvQG+O8dZwnGFCi687/5dV6L
8lkRuqjsTFk99dxryIDAp40BpQpErHa+NJRkjEZx/B7SOXDHGW+iQf9QIxYRyYH+baK3PiHBmh3j
UzkVKvgBsWaI86ephqL3BAPP8q4fv833PGAewkN4gTJQICZHIhjcSDAQyrI3CTl/m3Aqh+3h4YjB
a3SHsQ7nc+J0jaPucd+BY1TvPr702gv23cxCAYbxAYZyyL5hlN/s2WULwyMhFfnmlR5u/V+h4OV+
c+o7r2EMIwekQN37KZVo0jUycppImEanwuapWgRx4rO0l4kVkaSxXqlKWckCI62rLT0vYiNp+0Ob
WH4WfqqHElLymZxfbyejSmq+02ub2bd3NCzy2YVrUovwj6jMs0l+kVWYsYqBmgoQfVIGww1PDicA
iwwwOfKa02zXQi/criu4zXmafb45hNrBvjOrduCOSlQUfMBIU70nYVjmMfjazJe/bEHK+o6qFVIQ
fy8byNCIbG0fj8h9sH4LdFT91WZP+k/92+30xkKaUfKPQVXF+vGmSj8zVFDW/UTPEi7u1pblJvh0
FsM4P3TOBMtoh7uDqdmP4HXNCbkLO/VxMbvEloeosDEasiS5KgdgG5aZQ53CCrAMuczxiJTimskU
EfK5kn6soqvMgU6M7zQX0a+98OOGwZsa+FLyDwVizj86c8X7/s3MAxi0j3STA/S7yyK7zqZ2txis
BjbYRfX86SgLfdeBCxDBXMtiZby4qte7WrneJ1Zbo/EC0U+fo7Xw4wQm4Gy3pYVIekRbv0sHZMwh
fMVoAP7jOAdP9LLeYJi2r4q1bMz7JNYdderjevpCi8NuPDZx3qn4LICDe/vrUDd6cKGDwNL9rVdj
QBKe+6OVRfd5UukHHvsBG6MH0CG6tlNJs2Ne6cdr400E835p0LoFR0fb5KhlcdwsjcRDuLgsQf9a
46FJjTVaFhzl9tueZzTtxCvzVL4waTA3sPhRV83I3W1/4qQAJs3BIS82rjRL0Ie1g2kXo9iPfju+
qDYygVWGos2ZVWFi61UmW5o8nCkcUt6GO+u0wn3JrEmkZGlm2MlavPS1sPvlizlBifsyTpmYvMcG
Uwb6wAJZgEgMD856gMK5FflTbfoxF1j/x3JMPb/rdbZbatZxD9Q0vWcLVxn4IAhaRDAP2hk7XOOz
tOrCBLuoOlX3yW/baWdN9swTG7HMhnDfGKE54vwr54rx4HgkrNqh7Yqjns4gWWyaJ/TtA9WQeKBb
yF+mgHVr31m9gODx6FgLZgkHo+gbDORF7sZReCxLa6mmcymsyvFOmHjrRS2ksVD6/3ikbzT4hKzg
CGiz2f80Gocy6v0xIvHs1DXS/MX3cFcyT2WkZqJAu2Jy2vstNIxct8zSfQ9432Q7HH0TSzw4szOy
K4Py0+v3/3i6aWEihxre1yYqip8DvSWV1K3mtP0mKADz8ItCm2Uei67BJ/Kpl0rIL2y+Qc1+DQdp
Gv8KixBq43lC3pUYf81mDybzhMf04HhnWn0oyhgVUgxOFyiNfTbtmjbKXP8JIYrnXto4I7j+hRr2
vbpGK0DwaEHQpkV/PjLLm3c7idEYpN3YLxaYPfWHVE1LTE0wJ7Yltq6iTDTIiYyxH+W5nSEY2l8/
Ht6baIU7YB1bePugrdaL+TZIaGHmjZCsXiAr4Fv724iHpC6xAfMx5XOf+g94otf2jDW2AXp0fb90
5l+J7n6+D+oswuMGkJQiibl5E3lju6XXNPJl3RupyegNmZXPsX/qIzo2lcexsEO9IFj1hCM4cOm4
9+PXcRNukCzibwGI5yECFGijb24jy4e+TTynY0A6owbs5ag2AGKoBVd28B+vz8ouf6AXD8zpX6Qu
P70BLkyk4+PiiriW4sT7dbbMdZvX+SJfEiP1yP7YLHyOExWFBj+2zcepBsj8FyfB7OkViEwUv2z0
pzPef8fTAWIlpK5od7VcjzG9eQeYmdddDpfqhb5KANjPzrrAkqxi9O6KHnGLdQ7yumW5bUEM3jHV
qB4TXBhHc5dTdHCyk5UnesvODZPYkNILR17SC30guFK8PdP6xQ6BJEytsZgj2MEIVEQbYEkuDYrM
qWFgiv6J6lNfG0cT5lFoXwKXNt/egw3CxkY8Rq7X/BAGVLLmhPqpNtpDYes6/5c4DPQslmY7ZPM9
GVIBpofxDEHnKUtMzZlK13SsDxElEQh546hPqnX7zxSz70fXLjrI6cKxybpHjL2cNDrnlqkPDQui
gAMRmU1UhCdbdUv9rZroczA8oFlwOePXE7A2W3xzaSBLl1J+l1cFRqgnt6av2viwgCs68mRauGFb
v8F6L3IU8HVvTU8RBuwcR30W84wn4fTkNI+tLJeWitwcRWZ6ioIoUuFudGF0NgfsXKdMASUO3tzv
l8wz5DfeS81Ju6R6sE/kkzm3sAjQ1+ZUrzHL2JY29Ufq+n4y79nwU3632L2GE+DE6PNKwgnlVtJh
cbmxIhALaaAXtAlfBr6FHSYkqrdU1WB18ZfbB6DV6eip4swlmSRm0y84gnrKVxP9p8SIZWIRUgG4
aSDBzJQ7lXcc9DoCrEbCBWJROYX8QESgZ1RXeTrQ6iev4Dyl2KVjDYv2O3yAgECf1dZkAMrv3Smh
gwaVAt5VcnLKao6RJVdAkYX6ffLtfI4fhgFH7GFPR2E/gmQJrmtc4eKLJT91qurH/zSR/xa9g5Py
jgx69WY0E8KK28TxslI9yZQRV8xxD4UNlXl/XRoLoAz7E7VRR/bg2UmpAuOR3mBtSl/cuJsbpMwp
AoDkPyX5AIQI7esYdle36BHZ3be0NWEUaKGx+PFdGVRF3cGMpETkild4j4tq7o2MYwnSAUx7guwW
diedzqKujJcHrwZplc9lNE/h/MKKoZ1ec4CqGYXJ2Sw8OM3UutxmSVG3k8qWF2tdT6aPCMw8lrEs
IdNnyql5TsI0Gs8c5tSB4UVlqdWJwpbdbONtIYggPKrWcIpqs/6W7VRGl6F37hBtIq9kDaE/3rh/
2j0xRYR6gj0koQrdj242raZoLIQidfJlPT9ADAjtHJ5ouopxUpxerjcm3Ltr5IlWDfiKtf3xPfx0
eODzwrGBX5AL2Acx/f0O3qR+nSlUQ1cTBcp0Rcfv5U9zRTLxalQOuc6pCpOCY+3jy749279icSAa
z7EQShKn4TCDq8b762YenRTSsMfZBvZlEJ+tMkzDDMjDlpOBSGkak+7JohdEaO4tK6Emd2Qt5rN4
CPMIa7ZvYWK0Q4wt88JoH8um8AN5suKRwPWuswVM00OyZBZRH7ta1GcUZIpGfYln0QJaNhnUx/Fs
UzHNrVOc+FILoUj1rOKcsnVJ51A4EeXpX+Qg7nvJLsc0YKoHPhCwveJxd3tQQYIdxxgY/0tYLZ7V
fs8mtyXOo6nbwHg7tcVFd1YwDmwIVTpj47nPanex2kPKegu+9hMM0HQPiqMzVcvsGChJzsUf1HIa
fZRWM9xsCKQ+FabymK1f7KLYy9r7frAmdzyGRgvAuvNyk/X1oM1eyvSY9DHxy8XDXJPwpVRdw8vu
K0OfRjSgzlOXjgK4m4sHa0m5k1jKKWkPXQrEMt5TaJ3z4mgaeevCwh05haK9TGxrouraIE4d0usk
aacp78jwKSeefE5frOOaLhysIN4Jzpshr2gkP+tRln20vD17T/uvE2u39KpfZAm3gSwJIJZAWtNs
Brb4CXbNugkL2HkIr46LfkH+TkafT1cUwzFrTccs7N4JjSV4G5MNSeZXYNft0gMJxcAOqEvoMPqn
8LFu2GtnjImvAMzF8irWtT47hc8UsJNCcUUCePaEj9fe/3BdWhxgca79ifEIuQnahBwRZbmLezVd
g+u6stM47mijee4PKKuB0v0CB89fYlNaHv7vNQ+DHHBKP7E2tUOd+37NF5hNT+24LFdFLzpUynbf
lA7CgDVcZYNK7Pq+LrErNY4z2bgUn5uCnC2FVJVA5CLFxViQKmgyNZTYbfysC9ysC6wvhl9I+W9a
R7NObQxUGBZyDbwE2Kbf32s4meWQuk5ynaJgIEsM8kRPBLf1uuBPYoAsDg8UEKMWHmgHZkO7vHnK
/iL/g6p32VKRSFIRlPsEMnFWHRxHGs14aKWvX/THY3qDJ3O75EHCxNTUhdr9k0lt15hZMFWl+Czm
eWIj8VLq1PDSXAeR6F6+HRzpSEegg7AHu5zPJrICTpYcBTN5ycc389MEs23MDz2yRP2ffwtu6zCh
R0iurlDIU9aSOeBG3u4dFJlcqwsWDriuGtPl9ePrvjmTvZtg9NZxyYa0g4aJadPNgRriy7TgKs5O
4zdGf6lapeHXCgu+KN/bvdDwIRrzQQU69kzq/LrFXHHn6AMDuVNEOEBrMR1YCyulvc5+Q+RK2Xg4
MAawKnVUhxx4SJ+tOMEn9IC6oiZwcGv05Ol/Pn4ooW/63UPp/niYsXFO6njhdrmG7gzPWGXquiGy
oYQv/Yk6NAK3Y+ovHoIrBZi5ICRC5JDDmKzsrpeaZaJLcXE3NjxNj0qKUFCRt+Ad6bbAVV8W6dLx
AQ7G4DkGJPmO1BVPwim081PjTbBudn6JnndAzuR6uXN2e4Pg95tycFMyjmuwYI9Cg7Spm+jKQQuo
8/aDZLj7I1kCD+Hr4nd4yh392aSz5dkzUlfMu6jyTFUdkaNggnk/NKo3XhZaD7r9j204FkjTBN7L
AKcPDK6raof0xbXqmIeLC6toT2rFpUHYSmbzhiUXU8IReBgoEtUBuZPkTHksnFrfXxN6Yh7P5Hk4
59IgGjZCZejeYxIzCT+fiIb3vrJSrIQ+HsefThvKsQ7VHm0mhQfd7dz04PIurp/3V7SveoUuNcjr
jyKJoPPsgIL1O/Qt1PAXxB3il5vvz5fXi4IusviYcZ4HN0uDWCvNgPnldYMyXZveb+k+HwJYDTs6
YwF1uyJ3uIsizhj0Xzz+Wy/Ad9NYsOvrZoiUvnTfl5sbSOi2lVlLoz7HXqyzqqwgfgMjdeIhG/Zi
jJYphJFDlXd4gGalYQQb5QPLCjpCTVKx5WaGPWrcEEGozgXhkmkYv1prAls4P9chcynqRGvSvqiC
lYV7BLZwXHWbWWjadY2jjYe+FHcQPCtE+qHZD1in9NbsQz0nR2XXwG0jrZLyV1b0P23X9LzGug7A
RJfprduK71R4yFQp3n7etijSES0F3YrVDulq8wMDBfYwz6scZstMt+WJHqXtLxOA24CU9qParoaS
kY89sH1bcaNrciHiuZi+llVvxALKVck1RpqEsVWHiAwvH6+Dn7BZ19cRgC9cXSXDEuvmZB0N4dFz
YYi/Jm6U4gBBd1cStp01g14RMtZJqDSRi7Z0PW1BYQPS97HBqys3wShaZHEUbH61OF190X/PTop2
vAIdD1Ib+PnI6iCeznVdJl/jEPcaLGac3OG4z6mhEf6uARoN3ji4JGbp/aWcTB0g6Y4lLFif0+RJ
JPOoT14wCl6jtwiya8T3evTWjbKMnXJ59bPOzuQZ+xXb/tJgioFiritKXW5dA9CG2JlV2KGJma5b
XSt1aBoKvbYsuVyBMVpW7pJOoTMKS49C3U5zMv3HJqx6qGex4eO70GHXz9Ju/BSC0101pCVZnBqb
N5yjDXU8iwuFxe0Fg6GTzWkF7z4e7ttYgEVPUZmCvEVEgALoJuYbMN80Q+oEL1tmiYypV6c6NVV0
IjWdNRdNsrx/FRC9PzWFLvNgh2ZhzajdG3+KQWw5wy/36+nzbKCUlP9UEdWX4pXiSPkrQ0zw1nez
hyYnKDsw9KPZQoBw5ydA2p0WGmhwpH5GvQ6Ngl6hLnrqXSKkRN4rEldN9V1p9xqvyoXJ/IljiQZt
H4lB/5BFVPOHEXVNRswx28l4WQEHZeFawd+9FfBEBJkDXZVlwlthlDH//dOzB4d/y9hlyPaAI3X+
OPRuGCUPLsFo5tyjn5lM5GIq1F/F0bhwGwHwuPFidRRm2j0efYN6Ha00WyYklovMephfQFvRLl1v
1IBIzoMhC9YfjmLTL54TBHogmxAMQWYRry3UgOhmi+0JqrTJ6UKuuRb+KgobbXQSbRyGxbdqfREj
WdE0/1ZOkI/cvW31g+l8onKLfvO+zJBcDSecAYTbPHhTR9HyGgN38gCV2zSdC4UkT3hniGY0RSGh
k2RR7SxUl+l0N2PiwGMp4nevvBMI3N2ESpNHdW2vu4QV6RGzbMVdJ3bUDPljTJWPAVs0uGdeEsKA
JfpcuF5qZadauUW04KG8aOSW5ouAgteIaqj3Z1QE+lZS3CGo3+TAJBxJ2xjkSw6ytSPEojHel20d
Y6PrAYpWODAl8tg4zuI4zwNeDRIld2nHkJ6cHG37fDbaWN/fAkoHD8cKi7GMCGh7PeTGpB8Z2G7M
6PFoAnI6h6TLDUaerV4HErVA4LFNIYNIiYGxKyvErCnqZ3cuDzXFsTah3arb8BJdCw1BfYfzp4OF
cR7NtN2DtPpWwJha0zKj+9Qk7J7uKORT0TngQo6g88lUNhVz+N60m7TP9GZXg/8szWaakq9JZJdd
+4oVu+DqEpiWtwEFVYw0rGfWDdkllY2e70Xg6t8pZw5d9C6ytx63IIWKPyHT09RnjcCaF9nUMbbd
zks/ZXDGuUd6f0o++vGWxYDfrmefLYtVTZ8FzirgeX7/L94bV4emMhX1Z5icIESHBeYMJi1tKfCO
wDSspjnqzuk90PX9yhLY6ATBShyixaUF5xtuKiYVlGk9GTcYGECbCOLf6W2p821M3dA1HzbEFNYC
NeLGnBGm71ua8HaQ3h0TYxqEpwmkgwsdWk3erqIgpesbXaMPhI2YFZoJqN2E4TlFCzZk9vtlpZIJ
voK/S1QXeO7Oimjs2UD2bFHQ7CSV2vgcj0ZOFY8KQ0jqQ97ggJEH0VzwMdifGs4t+k7j2ltlucmq
girwrm7B9cB6sbXQbcK4Fdk/FJbllOF/PzjbRWMEOKMxY8t90yh/bg5BT8fJ5iActw/K3WL5I0YJ
axiHUkOh/p8cUSqUygazHobH+rvEznXCupYoNkaIHWByri2426j9tMgcFtUuwMcD5kSVISvgLp0V
fq871NvlQ6t3YsRk3qyDxy2G7JY4MhCgGeWgMTX2zrKOP3leX7bMTtq+9RQPtvhxYytkAqVG8zlz
F2E1d/nc6eqJ3cy6QkSS47TRgXYqtZmegQhmPr6RLqI1eG2qCXeR562ytFFfbEm4xLlvgt3LvZNE
sMZ2vdl42R+dBSJZHe1OLEV9qXICGB852BugHTLlZgfOoEFB/f9kpAhGRP2chtS+TTndt+iz8H4d
ICwDoIrD5Tkual3aXHEEsxiITAIenmm84WR+Yv4aIHsfJXN5G1CO6eoDkQv7pzNcKUwYSjeYnu0K
L3sSusbVoMYWLLOdp9M1TmkbTRhUeXpRVaWviwr/G3DB1ov+/4eI3A3ZC2Q9i1ZHpOHObSQDFIvn
UyIyhg0TlPKp6JmkIwZq7AZox4eyc7CaV7KuWSvh2BNFJ6nUM5hERxNTt9lKCSjys8/gM5SZkJ2V
Hcs1jHJdm8re6o6x/1bRo+2dkX4fajSCChF6pY+0rfSXcgB7tJZl455/FaADgN48KYcRmCj7OeVU
4OrbCJ0Gwh4Bdx9/quKamuaRcISubSdCEab9sQOCYhQoceqTZimoaD1vWzjtUyQ63LnjBCsvOH7m
WPpIcxiGRyQQRkWLcZHxWZYL5hWLo5KKBpRtsrx2cEOIt0HhgTuHItUsyBFfSL0gqGVOV9+FjgQ7
Jyz1v4VupOsitN3Rwy1rGui5+84gdcAiYgBmhu41tPpLvAFHkGSXd4lFgmv3ROClW+Z8VcPhARxV
Bb5OxzPADgrYUBw1lxCelkN8jMJDI1bGiOIH5dtKhSO75h4zky3+E9sjVf9dBTgyP9oYpoGOBwam
/fO5UMUb4Q5R8jzs6cIZIfHJJzQ2yWmwpQZ3cU4j68YEH4Tn6lAazl/kCFX3ssb+U5lrIkGq6TJ6
asMcWk5DG+Mnc9yI0nkP4S3dz4PRUcOeGAb5sCYr0jX144vJ0KSMoGy9tL5XI+ddfWgVDQ+vtZEH
CRZ15gKINTzE+P1wGTRDOkHwckz3nlzkZfybVyDImimfv0GgG0DdNipnS+isIvb8S+Y1OoPpJ9qA
IWaZmio5ULcowrsqjKxwvs+s9g1vXG8YXX3AbfVtoEnBHcxNrmniladfnE3bSRfXi4Ju2HcVUqvI
3YskHwwbzZUTx8MnugfDHD4HI/Ic+2TjwkfFYMxdXfBIfVo653fz+vKGKsS495qn+RQj54cRmRon
Oy1mXV6p/Rmstmc3YwVm8TCG8TVVo4zbi50htbkk8KQJ7OQyDFyASTnxSk3Dzfg0J75mUs6Y5GmZ
LWsZA6DUjI22fW09qWHXLYoJHFU1+cPso33J76yaQ9W+214mNBl3aY8B3PmlP7GlB2zwLTZnvIjt
47Y56EbNDr90031J+bf+FPktRIOwsHV9C3dzyX1NQamrl/2kCwv7qfd8+WXGAsbzDmvm6qOj4QVx
SDLFtv+pi6Xjs2AcetR7l9Y/kO/eCEVb9SxHcBmbdzgzI6DXEh8pk5Oix6L5IkFQaWWbCLvVJHzP
1nyK2qibynkQsVUl/Z4dU+/c22I008pXOOo1sUXb+no29XqJ1wFDE6kn2Qo/hJjuZfldOxQarN51
61zD4sm9jHPWlcGDzemjMNWs8/gtGtmihEKNumxk9XBZT6ow2ZBOoPspopcuwdnthaqVNZr3DWWF
2TsaEvJEfdieWIytpLPRNExwMZ9xc9VbEghA3tv72huG6kfxto2g99S4Mme/nKbPBGKYdRQ4z8RL
FDwUkqhlOvtJjK5ghwQuye+lbbhY8xaQ3lX43JOEMid7JfR4ZYFH5/TruKKCxtxoMlcomItgMQH0
fYhNI8P0avaLlWvx0lqgU7jTMns3LhveMNiX48tj69qCxYZCbZGuM3qnnikmMsYbI5p27nrvMXKE
HTC8eUZuYnt7S4/MODvFsjGHyyK74DO8EBGj26/07ViZq+H88S3OLCMAccA5H+88Aky/ahDn1lYB
4xS2cISfJVFgm1a0Q3PtIJMvWNcsfCAnzpirYz7QxGi4/2+5AkiY+0bAqVdkHrVSL+i1ItVEid6Y
nKqw5lNaelP43c1bm93Jzul/s+s9LFjULus6n7eKYbfyFNaQ6zJD5h4ZjtilY4vFaYSTaptaxWfJ
n4FDoKt6W8sqSD14dSkNXZjBDiUe4V/SKdAPCJkXFekfrU3qhkXPyo+nV6yJZgRHx6TlXyXuKHrq
ZyYn0clPwThivH/MNBkujRjgCAf5pGHxfG5KtoKYp2ULWeGcNlWhzB884vCm+hyFi96wGktG3NFE
wszvtnB8q9QZHo5e5b5WdlYEr7OPEPaSEL8zQtv9lOuZZr9Vh6fIcLG12cZrKGD8QIsbMpe8GBjA
0Bt2QhlaizgyyPP9aSyxD+ufNupagSRXb5NrOqhkoifoWLWEuV/qsGkMccLVZ1n+iUeTmCdKdcUy
UQ4x4vSGVyYtUlWmzQo9dTC1mdNsz28vma2f/0OcXKvxsSyHpc3uJP7dvFXl45HW79EOZ+N49pJS
LzpJoytmQ6z1Pz8K8IDmxxwudRDBXH1bJtsD9gFFRmaNWb4RPzEBZtJ3kDCaH9sWQ9WCBeCEdGjh
a9fjMipGfWUITC5vf9uxy2H0eOSVIIHBmA5AGoklIITS1DC5feVBd60+KxeHkuSg6lIvO2utsBWF
o68jp0on7cN6QLZVrUcB6tVbuLrSFdI20kWoeEk0SXVDDBoE1XxOVEpXpmLEDPxf7RE4sMyzUp/+
Q9DpY2CrH+frDri8AcbtG4g4ryXtxcUagVnn+zN88WZwqM6cbCPAj+YghlGzJbdoPrPjhL/MJ4wy
r/ZKRSmnSV8la3q9RIsikRz7vlcoVmrpCv1pD0rH8ppOUReJS8euaU73NpwjWDTbc2+TaHsZ28oW
bq1pDt1aFw0mzKud/wIm2yYc4rwgMVojEMOOIB4p3hDGWFCo/X1iQ2u72DivATGNa/BXDWLh4J4F
QGn9MPXS8ItH0ZY5XoCQ+qPxHyB4NksMVHDRc8msGt/70+UfiWVXDA3Df8fpjvjT9JG/q3qh0a2Y
yJ9P0bF4BonSvQr0pjsUAR+LBj00dgzS/mena3rNbilbwQ8V+CMXYVa3gBVuHdGy92lEs6vxq8qh
4eOhFYX+EboplDqAbzeavjsKSu2fmujKgznBpBdqS8PG4pnyJLfbOwMJNoJiIk1752WYI30rhlTj
dE4baJyuWyY9c1fYiACi4382oCheYUDZSn3wD2mqscnejTRk/DGccptNUEen9EORgaSJbO62X1BS
tG1VofV9HlOOmXpXFP6ERa2T82p+oInRM6ezxwW76iVTmZM9rPPu47v4KZeE5oFzPfUWqk8Uom7K
T76ZGJ6LRelT4JRMl23pYPCrq/prXptNSkcg1bpgy7UynqyR0cc38x4UJ5WkSE+tgSY12KRxUNyA
4viiwYunseJTIiZNAJ8UURY7zFs+sIzp21KsRq0O+fjCP42F0C3AHaJ8YHHaFNwAW3YfoJ0KXUx4
1gPXb4HT8oethDu4DXyGLRZQKS2M3H/iNW7/+DYga79PMZkIlgf9xTJRv1GTvB0Ok62a16LsUy8S
bKVQZ8eViyIjDK0GkUQPL6mBx5yGHinmGE5RfEQxm9Sf7FWl4DkQoXCJ8lvL+GEN0AChPccBlMxN
dLGBKqqGmKR2pQ+YkxyQ5lBT2yfJUrdPLWn2bOJRlSRuRvHb1OBtNRaDj5gVLiVLeqRLEAIYGE10
qd00EByHOqd3FZ4sEtt3QpFqN2gV0o+NdYpLfoWAmphpsdRZQtikH3eSdUI+1Ra6xvJshHaHP18O
mlMfZ1E6/mu+RIJKue8aQ5cfI7WQ4T00dsRhcF4GiErPnK5zGR+wrJSy2FUiT+vsXGCOFj1ZunxL
HiUwi2oPbLgynJ8xBgkcCachXVhhcI2XmLRIIaebL2ZHAWs64KGUGvkxr3t9DIkOkbnx2zxDTq33
+KCg+9th+FEbX93RNHFIR7/WzsUph11p++c0EAWTd5xB9GBLLP1cxMdUdZ3xErzBH2U26Ew8olzh
/wWZM8nOcRGNDZZaOSaJ+aFtsHmidcAq80o9eL5chJw1g65hzCATBzV1uDnseyw+4moP34Yo/lJC
ih3ar5wDdBa5NxsM7tIrZ2mWNnBxa9/sEJMOMv8+JNNo/ggbzNwvGFRYVrzPp6jA9ECCxgCibdqw
/q2ClwaYANXHNo+GOX9UgdTk3BVw3ARzJPg6vsZWSktm+4YD+4daas1SwHpT00wVaP7QQToYBY4M
sD5b9fcq04mziumZ0CEMrBCPfNdsDxiWK0QSWWBkr79YYnC53q8xyuyoEF00MJAsWfe3uwx1t4rN
QIqLdkRz1I7MJK6zrxZhMqorLO/wuUbYjSk44m08GVsJ+c6O/LuxQGh3mKwpzR/qnhLlQUK+fRzH
XkK0Hqz4a1EM6LlDt4zHJ9svu26fTK53b/IOBhYzB0Kc35O81EWd74uwx2lkaPldci5turB8ynL0
4PeGhFN9HsA20wPOMOp71OVzdnJEOlLKsq32C1ymFCMe2eMa1y6BmMF6PHu8eMTkxal2olAemij2
+33aTyQYB6vPJ+sBGzBM3X3q+jsTyN7fDWUyHsYgxiKrSgJ5IB6tacElgMURg1f+I8yfKjyOZIcB
D4utZUEfhKcBvHgEXnbsPy0vTO+LSXQeujg/e27LcDi0kBNfpxJnBgynv3tJ0rwadK5/LlwDd7+l
d9nJd3ZsRqWCTJ4ge3ukMQt1+AN1rYVmEpmDC4/5CJBu/B2q2DmjnikPM+DWkTw13vuiC+54Vuto
Ggl7UE3E+NWDGbnr2MWhgYfLIy7zuAmFhT9/Mwt3OfWN69Z7ZRXdJ5U28nPkyPYpBjw/5XMvvvSB
4Zwj3IrxX5daJyNE9QDToTqbbjIfrEUWmh/qPyGZjzHhCfqvphTij9kOkm9YVLXXGUfPxxhy+6Xo
WtwXiSrdQ40jOazacTl6E11bduGSTRfT6YeHGpj2U2131nHBbuuYZ64NKV5hqQfmPP8tgzF/adDs
fi5ds7+HAp88j76JX5nRZs2xKNvlgbJI+AKnu7i34kh8Dsh2MUhHK7gj+w8eTJKZb4UY2m8hoglc
NVJjr0Qb3Yl2wPF5qjwccA0KmjuE7+4d/XSrF90Mod5rTOWE9YjxPcY16zGsJT0zLLt/IdO2gU1a
jH/92n6ynRiHcJp8/pO3Uf0j9lIItpg7H2qFEWu3RNYPC34+xtdzfuekYv602Eb/5MWdPFuJUpdk
zKhFRMsMPpAG2T5ta/czOlg8QlHRVlzFio4G2fCDlHhyZfQu9U9BkUf/IXN8Db16+GFxvJ2JO8Nd
DluLSg3mYmWam19dNuCjMeXBJxH7/p2z4P+1dzoeIC498TWAFAb/ZaRYfsASq/o+lBnuidAb6kem
JoaJoRxZJ3ZFhQbK+84McusxhiX6fUpdA6ikpYQDuesi2E6udZ1SB8YI4hWiKCZbi8q+J1WeFvvR
rkBDaAu9jySugmGJ0ICsTzkUk8ei+sGGWtLpgB/ZjoMn3yMvtZ3dbBvN77PhDydB4fmSD3jC0lZy
ya8IYPrryGGzW5Dpngf8GXbB5FQvHsGzTU+dGhcujEhp8RF3u0lO6lTEZfeH5ffVc4J452iMJfaK
kfJNfHHyMT5SxH0dM9Qm01D/lqAWueCX8JfqnFevwC05Bgs8GYOf7xcyxVMOhmZcrL7Jw0cg5/KO
ByucPVoK+UxEkeBJBqigDk1jcyQndF6gAot7zn1ekdOggc7M75TaJixpBD4frjT+MOLepqiE6Uq1
466Kv72lEnQgMtyHepmbP6k9Gfd51isWlzs9YVs63g9pl+GR42FADT2t+WPk7HiwZuF9QwTRXOmH
Z7qHKsn7kzeP3qttdWV7oNNoe+/3wscLAobGPwbNSWbKNRL/ZKK+jH4HokufmskZYKZGnTzIXPjV
LvShDgS/u+UY4CPZYsxa8YbvkZHbB7MegRoWj9a3SASOg50l6UnR2uxLTDSvdlVQRjxQzV5CcvYF
To1xtVAY/FM7M9tPmDqPYIvY5PHiTZozBekxcIbyKzVWAWVgCb5HTh1/y2MTD78aR4plx1vAEzzM
xCmbLDT/dL4oznGNaZYLNefOx9Xuh9s5HY5BPW5hLcaig7fgpDNFVcTSpG5+Qj7S3Kd2Wh1gysP9
d/PokKUy/TuQSaMN04Nra9UhviZufFfQLWpfKKx3IFHHD+Wi5EOTzs/c+F+wEsq/msWqoB+iQalz
h727oZUF6db/4+y8evRGsjT9VwZ1z166oFlMz8VnlVZKmVS1bgilSk3vPX/9PsEIzZaygNLsAo0u
pKT8DBmMOOe8LuW3BIbxuTsQhYNV/HlNRXdx2jnGdmwmbycThrh3m8U7+I35BYKse7fkC0Be4QzX
OSTdngSktD6lXVP8vrl2grJcYIlb5kP4pnGn7qMHkRg5RJ6nj0Zs2EcO4fp9hRnUGy80thuT3ew6
r2v0xuW9s5NPwMX7JJgmpCNVaBDjgilZdc1jkhG+q2lJ20eyQ9ywEU1O+WZJ4l+6tXLWoCCAZqNQ
w3gd/TpVpI3TIvN3wHf0qJoe1rSThFYUd1ATlfq5Akh+rycTORsK4xQ1hcbqPGEMDs6C/O48oC0p
CFUq4nlLn33Qb8qrDIcR/olQxHSKK9mUSv+m7XmD9DlWB7MZGYQfGPPW2/OSDnH7OcIsbSFpZ5ep
h1vFiJqyH5ThJqxE5X7j2ZTzo8UgQQU8pkQzeVrHadoeEHHG3Zsuwh4SinncrM2Bp86rHrNyHCbC
A0IxZOcRF5rkbPQdZvRkZ0h9TFStwXcTQV90iyECHnNkaVDiGbhnzJfWd5vqyZ3bKPt9EHEtjcng
xKbvkYpFlnVsmrywzTtQz0V4VzhMcYulLYJFpLQz9gzreZgiI4C32ub1AfYWllOXaM44uA4w6OR4
G0v6/IE4NTnowuoNyGW0qHROSMn563CXM7Tb1uBDTgtSDt+Rs+YjNlcMmMQfP5QkdhPkD/jfNgSx
mR6PWODXzTXKI6csQATyzftKQYbl4ZjNo3FtWyuv3mnPh3IDNa25HXG1PSv6WthsbUAPknAZ/WSy
+n+jxJPzMHOdZbuwCGlgd2COBoHgUZXG2FpK6DtRkl2mNMB7OMCzCzxpHYie0IeRW3jeGTNEUXWP
1FIsiVkPpwtAHRQ0o72V2XELjH6Nr9D0G94z3aeRxoYO6IYJCUV7HsMAfVLEPd3wM5rloLywziWz
AvmHhArbUfIgEvVnyKFkZ64H6fVsS8V7Ys6ScqVAcdVH6PGWAi413bfFDJu5GV2QnJuZijPtq5km
lkJypqk+Te4E3LxKTR96WjpeXHHnhsmSI0QAQEJN5OYTLNZN4k9iMm4KCGcpFFafS1Nf6b7Xzn4b
4bhJKnDo+V12R18MtHCYZk+Yze0WY/AyHW2APcznRlwOeMiVI0qFEUCP7jNR8++gJvwY2Mp05eMT
wczlTq0RiQbLobOn2saHVuRAfFc9BazbQKJrLQah402cIvx8HntXjlk8E7u4Jw0JDXaZMCyNbbqD
4Ryk6LC+Yw8Q13DOo6DChdVPvGx7HsYQuKoN4yEJbmjWEbIdavxo4BZt8wZ78mrV3bhi46CuVYsN
72KeO9+YbLQtUOG5Ywq5nWx7Y6Rh1HkCJIwluZy96IFmOMf78qk6+TRVdePtd2SHuoW6TXrAGrtz
IAfYUb1JVCUJ5Q2NKFgKcZ/hLVoMmLYiK6kPBLRwCTQ0SmchJ8beIu2Kr+UMfk7tE+XdSjWItouP
4trM74FZqkCirnOPp94LWKFcju3KdOJlVTKkcfMHPCpN5spxKVmjrfsJPY8Ufw0oLQhOSjM6B9AD
sQSEHCoAZVwH+bU1iOO1+EFaCETCxGwOBeKI5XmB3N+/aFiuDlMQ4MIjYwUuKeyMlE8x9+3aw1rc
5NAwxAF+5RAY1+VLxrZgfjTRhzbszmGSlRegwmn6QteWfq2khnU+ZhCb8vdmUowIWhen4znsuzZz
SQuLs+I+9bAOuHT0Y96T2ksGr5Nj+3o/YYa4hA6Bxd/Gt5hwQ12eDChy7Yt66FoFDGiOyKRgjnJK
5RW1CUzbnjVwrTHzaW/esVljSVbNKBEKuFhgFFCGSg9mbZAKQKaOp1Z8mX1UH9/qhFL6JReDbPQ7
G8sU8eOh3XkbagrUR6bgtINCIWfoQwPp4D2e/lH5lSDG0hwPxTouGPevLnLd9Kj2I80nzvbNCYGs
/DgQEqYNK+0gXI+YYroN/eBOzm5kmMyLukRdnje4bIooWCPWAu3j8rvPULl9sTDr5Eq5ynlg27Ve
CnFSJ3Ye+hIyrBZXnva2YjyQ8+Lwh3NkSrR+rjArfFJ7tD7mVz+DAx2SqfW9F7U7l8D2+E48aSya
Sa+EUyY35rLaqy/tKgrklfZyiru6EB/VVobsVSIlmqJcBCa4Qa8GKCYaJ2N4OyvyR0mQK/9wbGfY
1BGWUO2LJk8w99r5YMsqn1S8S1sKE82g7Uq4PGQwLBQBMsaAKhafD8XSziHIwV5pG/nlldAVPw15
/OjBK/meSw2wOtnlgp+O2og901h5DoB8JYxn4U4np48TfLrkhFevvF1qvQwuvk7QvtJ5Zkt0sHbb
nr1pxSnhZlkrbKyOcU4IV0k9X+eZ558LUa5sJ+2SSTxs8jDjNM+MBmXNExcme9/ahJLiVHH61C1G
rpjFMtH0vB1BoqHhfmix5EoABbRXUFF22zkg/xvzrv3h0fwsfbMVUFNjpcDrtl28kzxmvIU5Kste
Mmv82pcVnrQrWJ5gw4x8RMK6bAOzAwDKkOJ3p+p0OznH3fJpJJwirXpnPMP8rIvilvFn0HZXq8dL
rXpXhd6yIDvzShb/FQp+jvem5TPNmW5zArBAkSb0gSDhI/QEOMGHHDN/L3sDAi5ZeZvHRBk8z+3k
zoojnqxKoVw4SXMscD4evvWFhZvtB6dzSzc9CXNa/fliWavk8Zvou7gyTunx4NS4C3Mo4J8kEXCk
Fg7/8QrKxydvP3KMopdXTrFwYhpQCXGROsh2pTAqrQ5AUiQvIGQXWQE0hBVQBOWT4FqZSvKmDi/+
3AMOdyQ+Opy08maqt8qHzAYRq27ewMBHEXJbI8/lo23YcyPMHMxNYtcY57rFaTJoKU+AqDh8PeK4
Qmt6ip1k8fOTdt3QNDPo1IRXfsogLBch9rD7k6yXsXqgq2QanOghTo1lS44tYkiydnoLMtu5xmpo
Wk/wciUsqysdR93/tDR8h5zc2tyX166GiOO6Zmnn4SS4Yh7BNFwr0yULWKDU2DFpTexQdL1UVeFw
HCX3Sl/AvMukU4KYC0kvqMdOPqFZlEjSVbr48phtul3K1weBpJN0RgbfFTlZTySHB5GZ5ZLsStnR
DWfg8y4m2Je6TYE3HUcpr1gWtKpI9xSZULN5tGrD6BEPQgZTgkVNLyMfQ7KUHNekdXnCbrbtncea
og/rxSoz5GtaHMH8XlyXG5z5PCtIvjktOF7I0sCMYhhCQ0kPBWvTg1WNPc5AdYTkYgE6No4bBrI4
jXdwdEtMzPYyWivoAO3wqrqZDIeAz9MPWQpWa9wXS5mXERtMU/BU72WwOhGnENKkwAiX+Y84aRBc
9KWUvq04TUEmyFY3t7uv5AXs/BFV2jKE6biBCE+gLODI3LPI9JrpGluqsGYcRfjDIerwZrgGuHjz
nxTlxQ72V5RjVGXysVlsQhKeg8KUD5m+ruj35ZMSOqt8DJdokE+vObOdiEPYQ8syTwQb4iR/VGcb
o3Spcl8ZRs5nn7zKqj5lHp7a9OfqodOdB1YSewPSI+W60dt+qjRtQpkm4FoigVPdJq1ocXvrVAEW
g3+ojjSu0d5zUmeJRMLVIa+fadwG1XenJ84urVLNrJaPuRFnXASL76JYHnrDNhR/gC8v+SDam64k
dox1MGbMGCA4KRZdsDpy19V6HHfFNAqqo+IFKv0XmKk8cvSWnam9fTQRYggcLnaaU4FLOz8pcVia
RG5zHefNma2bZq++NUfXaBx8ue6S1GLnO4/IDvgy6kKrJRdSGXKN1B/Z8PrkCbBz+GzFn/hxN0db
Hm5x18ubb7oL8yYSQGQrtfUwgaBTjJIji3sqR/XKFG80vMO6hQGBgiZijKohOwmS5qFh5GSiHIDT
yfdW98EZAnnTFQraBbGkF/u74kmX3PogDxVzI1SUGv0T4wN5izR4CVtJHtBWL5IAQ4+AICCoSuqh
aPtGfv8fOv9kkGc/xEy5XCtFckgU6NlhiSArZmYtfDXt66Q/8tAsjAA0j0NxWBOIjryUIwD5KKH2
EggPDbnU1TngqYEGM8rdMW7b0A9ceqeV156YLUn/kReTtaLRflO1pNI+g+sd27XsxLRF4mT5co4C
aV9ypTay0mc0kow30AFP4yJvxqpcDWsm2LyRdhTQ3CDd9G6kfskPoRgoo2JPjNjY8JqyXZOfZa9h
dLVIKg42BSepzK0FARsz6mLyY/YRBP0X1Th2RXLzH/aKTQ1tYidggnkUTAf9GFKbXXNvaEYln0TT
VUqDZQtLZhfXzYst8UhV7OqjG+dXqky3Q5lDH5LgTkYZpmwylI1By1SDBePtoxHFfNKkOFVF9e7M
tlSqSj8mUJO3y9ROkWfj1DAbpbyJjFtLmcShXqH/wSZetu0/hOyO2Kdlaq3ra2ckziL3tn3cop84
VWsSOy2fJE2/0a6SzrDuFJ69fIqgfbcvFXFNeC6wkcnbq8ZdZtrsYzJ1hmozD7PJp4oCL++NjRwg
Hq/8EeqhuRFVZC4E3qK/41msM5KaOX93LxcwBcmqFerKOVtAbjk0axNKKSpMeZrCNpdlrGXDBeVk
UvM54WT7cxFZ0mBk/7Ac5KsUZ8c4fj1r3pRmKTG4kfu7agUCtcvrSw2Tfh9hMMXirvteL4Wu/hIl
9vIQME703KOn/FEtm1penDTp0VWd+Gab5Evd6Q0IvxJZl6j5l2qAjAXiwAMOSpZgRjw6cx3oQ6Ts
7RSy3Q+W0Z8dU2z44vKhM8GGoPjBAeIS9U7u+ojI0rEIYSjiBSCnPXqiqVt6ejFZ6+ufTIwY+Cf6
zubKkJPHlC5RLQc9wsQsdIUWjNcH3hplhxnqkx65NHFGsAb+Iot5SUgh4baBwu060n0hK0U4NoED
Fw9CrbwnzCupYqkTBXoAx+h7TZrtlmDuH0q27/qJtr1c3xYt9gzBwSXwoX3Zuk7KU/C48dme9Omo
3Ia0y4km4actbYp19pJ+66ZbqympVS74p0Abv2Ev7Fmket/z51qeB5p53CoOnSY/N3uNFvO88pTr
eUpNUyfLym6Sj6pulRxvlmVDrWyG9Gal6ckd+WccMZWq3GoRSIZ3UjLvqW9sc5B8JlzfnKDnIMVz
rrlCWZCfCOK89NmzRJCQWy68KGfGpD9tj9EQDaanmPEgy/ILxd66mN0Vg47AWk/M6KQ4vrB8h+cS
2To/eLL55/IpwjSmbqw6ZmPcagfpDd+Kh1ga58z74FDN8rTjRb4/RH7G6J+mtHVlmdGZniRsQpqS
r+qXFfAOSWcQkrF/btnKOKj7WRbJWGJJkS7z0o2vK7ZOLgVdmEyK+repSkq7tki6l3xNMxj5hV6V
NVoZY+BL64OIDcSxkVS7c7CiDSa1/WYWg0/pqHtJB1iYj6LqA2tv8cfRQqJ4TlrLHfIPbHeyMEc4
LS94YGJ/gKhtBRhhGIpFbRDB8vBbYjjVPp4UEOX5h8NuOOAq/pHqmWvXlUV0k+NxWJMgFsvNXcug
9UNB9hUgQ8hMl6fPxXmRC4OBhKz9ereVLMiuSlafJzN3eublegChWNHaRStc+ngkDmXo0h7caS9F
9cjZVMNjDwMFbmGiqj7NRJzV8JCsJdmHokiSM4WZJCeifuu56teJaGLY23SUQWVZyy3B3filHQOv
JMD2ocGSahGPBKUjJZCzUhL0iuQ7skpqqIufV3b2fshh13jXxPYmEeB3ZsUj/vg+umhIOR3qg2Pm
DWv7HXOselpOBo6E+SOttkWWYYOB9fi5R0nlEkwIdRdNqNg2xz83EcOh6zb5jXeS0yjroc+gad9N
LaSo5BoWdOLvCIUanZtqJT3uuWIZ/VsYwLrPhTeG0wXB7AaumUGVZxwPdeq2ntvxd7Npu/oR1VZU
XqOJzweLyunXrOa5g8Etzv1mu1dmfslIXjlr61La0Wpem9qctzsblt8prwk8PEa17VMXxGy/0E3c
kFSdQYRiPJnzAv/L6ZP5thOTVzOpob+z7qutquZTA7nLu0BWJPUmtLe5vgvSYjO7i9uHwwBYEuCu
l14IrjewaExrY3wwsPYo1mNQEDvEEgMCXIg1JCo+d3DRMyuH/GPLQPNxHLeOeEs8YLJ+wvIOYpm7
HIkQqrbskBKIQDZwwv7gnUweA+fUEn0u7iMqfPL5iKiefEJHujQdvIMzWeayEcFiFfPbovbK7mst
Klgt4ZSI+c6yyAe5oMa1K3wOC/NNmmUl8myvm942GDU3Ny0TT/chLPrauBM1uqZvAZty860xPS9j
Bmq4w/ql3OA75edkXCaX7LYR5z4mw2bgv3gFFtUGLgKfE+5ETMKfplA7MSARS0RCG4KDm/RtHk5y
i+fRd+ovYqO8InZqXJi2aecrNTj0rTg27mHG2N47SDJcmUPnhmvtYDKTg0Xh1wEIlcr0vzexlCwS
XjuaTFFrtS0bkFh4VDXZWhfKqsS3960orTHu/xwwaac5UBOmOo7kJE0p42zlj6bMFUI7ZAa8OLjV
PCjBh3qRTOGX7H5yQqZexbJ2O3KM0YAjNJaRlc4c8ITxHETradk97/SBo0aeCiIlQLrd92b40ixW
P5AP/lgzyk6PfpkZuD3Z2yY+RVPbmcHbxd0qIzjnA1FAzykJSZxfGwGs9fceq7e6AlKTheh/92yy
OFqslt2tD+q6/jiQZVu9kMTnRX/M5A+g/DUns3waCpJ+/63gTfVtVz136qUxN5F9dMDpOqdMmEVh
kngT+n3x7HOSrWdyXYIxQLZjxItzQlsq5xO5Irqme1US8yVtOBw4n6fVvRizJriuywA1MzJt/Bzf
ttYYF+sVN/kBS6tR0E4Qw1Zbc09JMVb5W88h//b3kcKDMA0PIuV0RCDGvODsDDlxFV/tws4s41r3
RQrb/73f8/J++waqjxVOd+QPsv0ZRw78pA5RtKdpjCUqTPsJiflSmiT2jl3btQdIUzZpTnSc9WOz
hGQ90QTFGSWACPILRObuIoaZaOVwWKEnoer0wws+7PaH3CR86bEHKDxNoiX5j7S4f+VDKp5R4Odv
ajsYv3H4DM3J38z1HIUigqi8Jrxp4SfDHUNEbCu6qZllMvsWv6Gvq98nTDEfSzxMboOMrHhkZDyI
A/Nl948Gb+zq1GN7ShjZVCzfOhdK2SEgJoj07X5sXtq4sbv7FQ7QCdKu/6ETQXeHrs29x03KqQ7k
oifrxRZl++iJJXtZ67Z9y+5WcJczN0EQUzqfkqYz3vgR+zxc+nV6YxcWqU8ZTbb5BUM2drUCjeRn
ypD4tufmF92BaGbHP8VwPW9spt9/MINebhHXJbA+utCsDkAQXDzydu0XIIhcPNi0eRUK/jkjtxJA
uz105MahQvAm7xr7VHqHFFjLuxGEzeeYVQZxBhnM7l8IgoOBFNueZL+D38GjKJL5uNqpS0yX2T7g
fwJaXPmFnZ8yGiRwu7a+8cvUOWWWM99nUWz9Hpi1/2XEpOJbmuTjLcxH5+28WKyy0IsuYWOb8JcK
99ae+zw4Dsztl4NtRt2tZdn1vzjbOBkmghD/ZVhudUlinjtavU9j6SXEepodXudz9q4yw/Iy2EN4
FcQZXxysM77YJBE+R6nwjiLM08tsbNH7JIO7QxpvARI72suRuOz2sSJkeD6kRjKdYNiV7dUp/fSP
pTasD33QJ8s5n8zuG9xXkkpgNjIAdBPy+Q5NHrOzRKiSjm2HSgkDNWS9hZE3j8FAvNXZHO2yPE1h
5UA0NdPp6nv+/DUL6cVOVdybR9uNyM+COH9HfpjxIDjj74i7hjeYrOKDVbXFZcwiYgmw27hBvhDD
iRzmObqBuznGZ/al+kMwrvE94r0+ODdUcE9znM5/2M0QA0BPAYi8Q9Rkd+KLOB8c6an7zlzwFgOJ
zgLzSARx9MDbFgc8RbYLdl7lt4JYL/ExCyb85PmNSyDxgX+nnJlfCYKpojemMXnjp3CFzCQegnnx
/eRM+72F3kcRcIeWnHCKCYebKy4IEHqxYQZANeqjMSb2yLyGaHrnvK2MgrF7Hcrl7UYK/PBgz4gB
bqDnNNYNc7TcellXzESyY0BEtniOkd5l48G3eNrYW2xGxlR2mLOXb03TLnMOfh5Ik9SxnHTMcHMO
vGnZZ29TXD1gEg10NNSDt9CVOd+Lbp1PZRWN/sNiZiZIdG2a5v28xkC71YTG+mqv6fauHrrZP5i5
6N8RTebWBV4kBOl0EBShpB0yE4D9zYqRXI0hDFjRCcOiYb2y77bmDcugcN5lI1mvv/IkfcXFt5H5
S62VbyFJQNb+2sSbR2rqYxh6D4RUyMlVYCVywI+hjGyfmSdLJEj3D78gKf+cfIQRmrRXNEkMxQjV
9/3XSnMwW8KBobncJwp2KvwIFfKZ3MWmg6eyQ7S6/1kUIDgGrRzU6TLcZaAUfbQaKqdfWUK9FozY
Fg0SZhoOwJLjiNcmhh41LIZqkXmv9e66YVaTvGY3VFRoyo8BgQLkxP/ECGHXZfzZe8DGuC10yQyw
sE4L+UxQvf9kSNJ5MPiEy0HB0nQ3LJxVT0jLPJnv1xjK7wj3Z/DNr0VOdikRwk5XWV/bEYP8mMBP
8hIwhYn9EEBNTAXF6q/8Mn/2lxM4RFBn2UTeeAw5gZhefUIzMhENt5t7P5dBsCWfHdENTX4DsdhF
DoC6CnmRT+5X+bvNFYJXT4JhCPY3xAuly+PiQzicz1UMX3P8IbWYC/BessSkd9cX6Dmw/DQMSLpH
ZAyXv1+Nr8UxEHtdEdieDQFbkCP4ypgMDdOEN33oP+h5TqamwA10Z54KhbLohhVXn/5ibaXgUv/9
hxA/m6RyIW2Hmx34dPh4rP7FJHUAuJxpa9eHDLwc4dfU9nXQPYQTWZ7P8bIY0PUHY6WDe9pA6biv
ucrx0vKJHE8x93HwxdrkV7hYJkVjNMSkkRsWwR3OweutCfPGgFRAGnd35eRCuLtrZ2bLjtG21H2C
NxSzMAmXaWloWwIPEkFj+tJfXfuv1HCIaFNRxzFSfwk9ESKp0ANy7X3Bkqh5yXEmlGg+GAHoaI5w
DllBTe/U2tQBuSmZnqzpIKBW1hN8D5aE8SEOQkGYe+NMfjedodI6fVDR45M/T8pAvjKTv5pTazQx
3yAZx/KaK3goDnpZ/Bd2Qkbw2RcIJZuTCQAwDLcdGemze0Zin5jPf3/3rL+sIVIx2DdMQZsKjP9a
c+EHaKYYyKcP2nemUV8fXSED+VtMO4AUiTyaixBfMDWSFcp1XBt8tCp9iZG0HIKYWy5N6jfOAX5S
XYn+2iWM0/qTuSAvmJkYBV709Rff5bULkkcRgXGbhwuShe3o6+fBIV0NSxmzu0dp3IjqG6B74lQX
NX7UcUNaFEXLA8uPIlmC5GrbTibKYvNXT8fPkhbbxzfSI/3DI0vEp3B/peKbmA93PsZX9/5mcJpC
a4xKJz4Ziujx/6XV801Gm8LB282XqV67ku1PWy8ORnQ+mSjvtb2Xlla23S6cJG4upcJvPZjz9i+c
El9vqWwBsPvCwBKokJy/CCfzqZU2inNznyYZQdDnkrme9+XH+xc+ts3v/LCXPliRhdDtV6kaf3l/
x8L8R+yWN64LtPHzoVMVazKsFAN32kF/ZkOQ09ufwj1KS0iApFVsqL9fgX/5ANxmpoEezrcgXGzP
P38AD18Pj+S7/hZf2333cHf1sz78YsZgcl8WSOpT8I209z///fvLL/jnUzdgBENdIl06EXz/5UDI
l9klsShe7zI2l+1jEIzIhZLei1Df86E7o794NplSv1jk9uuqCF0m+2iILygtH2vu1ffOhTOR0Fx3
dwRQJO346LtNvT6HZZdtN9rarsqt2vk8WF1PT4V30s5pUpP9NLIzYDtm0YxeTr2PbS6h4ki+0+rS
2aXEW7V3HjMVucPjFFayhoAeJco4ORwtNI9MAetPzkBil/hFDNIrXRpnM4vJAc7yeZwI8Hn1EPOs
rJZAOfDGYeVDx1Efe2Ci8qtwg9c1HLbYPEIux46A8sqp+vMCimipFgiq2d0QTrCZD8yN0xz1IQdq
3sJ6zScBZKzCSMSKU87LSKrLBHuULnz0frGcxOvlxF1lQQXyUzEcfa15nRGVxjS32Z2aeKU7bq5q
SDVe+/vV+9e3Y4+kuaC/900KgVerKEuhdIfTJm5j6ev58oPuVEyUyoOamf/iDV+lN3KN8ZowPbZL
siRNwmNfvWXfR4sk6ra3Gi9VdMYlhgEDB3hHM2Sw21TcJStTF4uhvYe+49EemSkVF1K7IrO7g7Sb
w57QhhU64UPEwLw/CCrLzo9S+CbMSuaDRBkSNfJObONQQAniVUEGhCTNEtUSrZJq0SgWEPWEz7ah
ia1JBCpBKsg+Q1NotUazxThJUMJPS2mgNyRxx8jsx0yxmiULOsMpGEJNHSEdekpVtQiWiyShn0qZ
K1JOYKrPvpXKAvJHXdRN6WYy5mrhlx3J9YCTnirvpakyJIFg84nDxri1oF6GSkFYC2+i2486riS5
dGpG+ZV4UnlndR36zJMeLQyApJmCpugyTpWYrp5qqt6lkNDLy4o2jID7znDj4TB3Rrd6174kiSO8
ydqNBDSFDZnmDGEc7s0Mr+QiYjLf3qmLpdsivfFnOIfTM2rvBO0XU6PV2p61dxzWFjujcJ/zJjsh
33Fklp2KVzUrYa7ZNSKuZrWOyipX95yBHcqL6beTxPS0HRbUUxk6qZj96gqoX9LFu1u5qftEcPw8
QaXG5MKlfpqXqfk3dWyQHSAWZ8tXNYvF269Ih0PM5SZQpERoTLi6cgeLKksivIYivuAL2FWXhscq
9G5Lu5nDO8Sg/fgxI7SQbBosZsQWnlQBFErr5uqC+LMvscQiry52oEC7LsJyJJrl12E0U/844Lnj
tefJbCSwrPnyiqoNb9uIMdHHkHk6eBaKZudcFzlRHAf+CBOLIc9McdVktworgZDpi0VEx++bMraB
XTY4b+Pcm4v1pH1YNEUBlpYkWWgkNxqxI36BaAiP70AyR+4+diaiAOiB25hvnxSq6bQgnd9LeAPk
NybZlohnxfbKe4rvb5gYWO7zSEUwviWvtWzsC5oaY3323Q1iylv0E5IBJeB2AbnmYt56bIyzzeqL
U6+swLRJDHF3kpKF8H43HFJMVr8FdBsOdOWeRY/YZDWjMh/rqe2iCXvshhIr2EpsA6YnP8gHA6Ws
MlnRvAvNBdSlYrh6bvqZAbiVPallPXoLj2y+P7hQgkSL4n4K7L4+Q7CTy1BxfSIDy5s3jWHD2zxO
ytFTDQVyUopYmIqckNl2Jkw8mAla3E4NrEdsYrTcQ+tvvAxdYneG6iNGXDwKsBpGWV00Pfq5A3Z4
6LWPc7VIFpn+pmqJoROAiqHBS4Xya42KetTzIAyMz0hhJ+ccjjscou2fNLyrHhzFVjHxMVme9GX6
QXbK0OtDfVKsJAXkIu6WggwlKlDUbY3VuriGs/eQrxqbz8tAHQO3Qml6AI7a4UNT2gz4akdMJS4u
yudGUXW8YJGrEfYa3Iur5vJvC/kKGNRxZcL41O5GSpoPoiFdrc8JAyrj+iDtgdsXnTyrsfQOf1M2
eHTtgC6KGG8mlvTZaa1EJA8irb0NWF9tlGkVBWyi5VILHsa8TsycEV5okAV5CA032Z5bxSyd1evt
hjeds67BJ0KrubuHCKIezCgyvCxGyrqZVbfmx9red72eq8Amr8kFaqckoEHy9oNOAs0aHdOyNcWQ
+0Gt2Ok4miATI7LfnqfRk2eGPiW03ZqiO+vtQdHqNAlRI+iaA9HhZMm6rBADFkWMMi2FfYxpAqYc
mN3Sao/HyugktdxS3ECFs6G9c+kHiN6TjV6iOu4fmUu7BO2/Fxt0iOQ0r0zfsSCHG8i/d9R4AWBo
J4ioIlBRtfQN0uwcG8eLLX2fATBjF6mPORcFDKBXsEl6iJ7QaBuLXrmErgrfhAhgc2A6lBnIdDRF
Z1D7SgMwy6E1QpEicwrOszDrN5Y9SLsrOgI8nX5vFEUK0sQqywT1k6UYxIt6d1W7YSkpWxRtR5pT
KrGOcjZUeRiPFYuPLCpJBfRVKge9bWk9ZEawmvctqC6clQbo70tHqkryOcZfDFcRhhnG9yIDclbR
X4XiwWhfqgYHVg5EbWWj+IaKsF9lCKIJ7LYnVqwmoYTIswziXwjgYSQYxWGVOxfDw/u3BoXYKUe9
0i64zSzJ03jFuEVwJIIjiquTx6hx7M+jaZIOex6UYb1atrB65bvpSkAf9yT4sgPcpK094gBMcPlW
hce4BWdIcM0qHWO7FKAOLARF1dAbsi4c9UJXoKaVr7K20KgxGgroU7oX1eIJbaYYGqTsIaNSoi9d
446qqNI2n7btSMdJiNOShU3WkNx1lARHVLakRxMqL/dZ0ISRBbP1XrJ8GLAgGxDmqrCOTnnARTZ9
I8JLC+8r8hp3UF3bD2qbEFe/IvUhr4j4Sk5hS0Xi0vagSp0BLUGiySZHAZ+qV0I2dR4pkNvYhU6J
2p1U8dSp8lDLI0DM9+WnlENKANrt5l96eSr2imJleqogVeOkXlW2+I17xLlPCRwfjFUxpeRKsskz
nbrJYM7zoKdGIGNq1WrWxMhMWcdk0thcqpAmB0/nrkc77N8EQ9XWKchr5LkvpbrZ9S6SGDJi+ojW
S7CZfXI8U3quOVMc99PHKJ4qUZNFIBPoisCXxDxagInaX6HeRrbToQS1HNeKWVBZ4CULMc5GTOZS
TR+1DdvaC7TmlzQi9wVah5Ig4msni2r09ZIzZFFecP/bHhJs/c6cU8fCeFSJ9zwlFFIXST9j2OVv
3XgKgnQrvBs9FjHiecitYwy4nniHNpv2sTanZA7WP7EZgXSaeHlh1KZ8bZ1CwAGX7wM/9OCvcYFk
UH/oH1TCxZBr0eJIZuXoi6yjhzih69Y9SsfRZHnslYskxjgoC840IUvdnFw4VH32r79v715PQ8LA
9klkwJZJBASsvh4HbsJb6jSuituyaCD9aw24Jr6vysFK09n/n97YwYLYFQyCGM4Lh7jPV/OCIneG
Nqi35DYrkjZ4WekUfEiwDZGgRCO2xlJW5woiJ9v837/xa9iFQTwNbeDilwW+gk/VK0TAMAKn49WT
N9W8NoF7w/hz8OLbkNBTrNtxuRv94ArXqbOW/rCNSV9URzddHeJVPc7Uzr7Pd0HfYJYBDAlMYce5
eff3H/K1L7Vjm4heLNoH6NXmXzN411Ey+prJufZqX1KOtIvOL+8yOZg1g6UpjAuYbZP4GcK4wA8+
LMPUNM21Lhb8bA82rErjQ1enRh0f8U3FY/xQsgyc8uyq4Pg2KYsCBDYtjKo4jKLDOeGQUKk6ybnE
EwN4QD0tYp/d71/zf31b/nf8vX6nxm79f/0nP3+rGyjlcTK8+vG/rt/rx6/l9/4/5W/997/6+Xf+
62Nd8r+//ScP6beu7lE+v/5XP70u764/3enr8PWnH86VDLZ/Gr936/vvpCIM+2fge8h/+T/9y//4
vr/Kx7X5/s/fvpHFPMhXi9O6+k3/1c0f//zNYzj4v/788vrv5IX452+n71X5tctf/8L3r/3wz98s
8Q84z6GclTMAYw7EfBWXEf4m+Ae0X9sJXSZ6FqCfTP2s6m5I/vmb8P8hn3EJ5hEzw9SIGU5f43PG
X7n/4OVsCBpewP8RtPXbjw/20/37v/fzP6qxfFen1dDz2z9Nw5Cz4CuPcMGGl+gzx96RlD/N1QEm
8UmAzH+c6845hC2SwmhoWlwz2l8Nsn8eA+5vxRBdhg6ZFlhu8Goslad+tLljvwCgGAyMO8e+pGuf
3y/+VN0nZtxc564sPmVNF1wb3GR+Mcd3fh54qveXGALDSBourvrPY8gRg++IeFtMqlzUMe8A/YOz
vQRpcGFQW7UHIy0n+osWjuMxtrwWT8sktj74oF7fYhJ+39nAfP6pK1azPGS5aEGErA63uig3SusC
oRIHId/KiP2dW0TglZe0NO4Bl7QzijI5ZlPNoQ6Nqfr3gmy9YHyQ+daB7jL5yPoJ4mPnttFL7K/T
52kS9iezNyogx9UYcHotkk9/WqN6Kfz51jNG/+vNJ9RFQktC3hFPLo4/3fwVZR3VCYq5OaXcPYym
a38lJMZPDxCSypLAYs/9bFIVfS3wMXLQBFip9HlvoAV6m9P+Qfy0bRN/EYmLkeBATgxp3HxDw9j4
xA03hGiIKgsIz4hjgUteOTrfsDUQ1pUs5eFjNEj+cJIVxYsYKUIuxhR0y5tgaOrflzFwMPL2ovU9
yEKXH7ogWQhT94ysOIVBN3zLELx/7HO/L88G32J+tNYxecSorrVvaTMS8TaJxiy/mCXOaDdmi3cr
X2gptwMB5d54Wjx76M75HHorFCqXDNWkROZ4DPNq+GoW0voKsaBV3/QjqUMPGyxz49T3TvAlstoA
mppP1MY5mTpru6QdnJmThSDXP1UMPz94WK/F7xzk1fYxaoPkq98R7/DGrm2xXJGxlxPTf7+3D8Tp
bS00RezBME0RPfLDjcHgMelSExaWSAMX3JFT/9BukzuOGDCHo3tcp8VsT8MGcfZ+4hj07/oo6tsj
gebF+xSTNNDWxaiskz3G83hyg6LzmdkRKfiNL+yJuzUKPfMI8BGnT3kU+PNDFBthRN510FAsZhiX
XQpWRQkuXNnFDS6scKwiNC/2eWigfL7NYFbCLyszm4h5IkCJ6gWqf2t71VafSE+dw+P8f6g7s924
kS1rv8r/AjxgcOYtyZyUmizJluQbQrZlzmRwHp6+P7oa3VZKvxJ12UChgFPGMZOZZMSOvdf6lslJ
YC1H2/AHmx6UIrS6NiDrqZ0XL1WYQQQLOj36uxnHF08tC2cM3Cxt5Mbo83GrZOGUbNXZIe/684f/
o8XIYcmlpgD/yYz/7aPfpnSlB7Xv/KiyXajGwghaq61vMqENCw2QbiKAWqm2gwrzCVRN+Pvz678t
4/4sRi4zLeQFLnNURDdvr88ELSIxFXGmBLm56eCQHbW2Ty40zqO7CtLS5efXEx8s9Gv6F6IKS2Pn
MFfBw1/vOlM8UUlh9GhLx9X0YXWrYaY5gkBzXvp6wjeuLUbQoW4MoJ+rh7yW+g+iNKt5O83C8oo0
zLeLqehHXUkRrp35fOvq/79TvvULYbRHdUfV6K5SpJMiz7JcKbo6XxOv5vKWBqW5I1LL2IxQtnMP
WSOifSYBe6zwNtqICeCJ3sHZq8hi2xkNbPzPP9D73YK9GgEBYyv27Xc5IyWHWCaDaOrbwqhhl6Rj
5HJKQBv++XU+WISZ7YJfNVC2GEidThZhAe9rVOk/+HE1DrdxnrboNedRT6n7WvuV8JU5AZhuWqqn
NnED0HBO2KoNK0bkJ/oxnQPoJeNTDSBRbHurqdXAVox8VyiM5cn+Ksz2zGd+//CiiUFla2s63wxF
yNtnCRWbaQPC5iMPi/wh9KrdhVNYbBO7jO8Tmt67M9/RWw0EgrR/FEEgjKmteWdO3lZsA1UPaUv1
ByU3vtXEDcF/bKyx9/Gn6tgqEEzvCjIwblI3y76NY0PtP9atsv38g7x9KKhbqFxUXRCiJ0zEWqdv
bbyYUkiR1r7hKCNjDUfzVIQgD59f5ST1+J/LoN9C2orwCH7oycBUjKM0UqiRfsXCT5xaXLr3BSbU
Ozxx888e1+S2w5DytZA59uao1FDiqWWKrBdDfrZVhFOJfTXVL1G/lMmZN/Xtyrl+OI5glI1MIhzO
oO7JQiKdVIOLDbGtWbPQatNRNlMu4h1j3K+A+9KNYwwiCOssBhg5tPeffzcfXV2QWq1COWTGaZwU
kUmjtdC/LenbSyciOmDV6FVZoixYU6I2YGSmXDE2GItAkHgDf2gZv3/+Cd4WTf/c/5rzzKPPwm1a
6yf8ayFFdxRT5PEMDGVaEkgHZJEuXVpPt9CKcjrPebLX5nbYfH7Zk1Pwel0TBRaF/3oGRnFysmPo
NZCORo7SRz1WJZuQzKCveYRJ0CPkIbuiVrPholXixiysNZ9visdpm5hJhjTazBe5RekWT8Hnn+rt
SvDnQzHXXs8uCK0MzT1ZtXlGVD3Xld5fAPOBTY66Q69O/TcDBCokkcZ5/Px665P/v7vEn+sREs9A
/U8Nj1717ZevE/GI5IldTJDDFGSKYpJkgR5ZaZzuvpC2sxEVQv2wcq0z3//7Vx9RoqlzSlpPD5p9
sgThHioZY+q9T+hIE0RmCB7anvIzK+vJNv3PDXJEYpGDB2bDsXl7gxAqwXHWzYBVIC72DETDKwhN
mV8D137oc7vZtb3yo28FlMWiVbw4saOvbhepV8Ys3Iu2qLID083yxcTDdubdwzL1/usXAkw4pBtB
B9w5eQZ7NPbt7FqkuMjxNqp15wvwkhblIdw1j/K7CWwYMJ62dAMF3DXs5Y2bFYGZKjsnzpCRW2nK
pL6xYWxHHBFVT9cbtjd9CelbiryzfhYa4R2kxBhKFWDLxR0RZyJ+skjGSTd5S/ksce7tePCXWyNy
H1MQapcI+gC3ZooT65xiEhJAc5NuHmVv/9uM3fgJEnCTIpCMkwW+uySAEuAvQ+RykvNPhTDOeNON
jnYYezSKwVLQmAzCTAsDpBEmS5ozy2ejHtUbRQpaq0VsDTWZxlz8mA3Af3zDFSBO1S5MbjQFs4jX
SqEd1EqSJUnNLCsPbZ81ek4mzXvmr2Po90w9hNcYaDH8cp6hwiFMJIqb04He7MpEdO0FI5FuWwD1
zQPKZ+f3Ejnq4k1j535l+urSNOXgBtSpzWh9mV3dvGphbBfQDwqTSScig4uSqfjGiAggDJgddA+T
qVdPKDfaV6T9NRFFZlGSPNE26SuDbjc88GwajoeTEGDl3EzjD8q2hPRwKqIH+IjFtLUWN2/2vPij
g14+zKJt6qAE9kQl5puyz8Vr70zTD0Rr8TWH40F/4Gbcb0MLoHZrJK1x1Sui5FhcaTF2laSqRopR
elwUf72beGFHSK6PGbvLgNlUpfBkxBrmjeg4HbCLVu1c51JPnjDpwz7TxMwP2qlxJmEh9A3QbAT9
u8WyS6hl6ARwNZYz6isGe4eSjv3iNfTr+Ps4x/2aGax/M0LW09W6FB6mmpw/QL1zJ/xMkn3p16bi
8vvlbfrNqeb+JR06IjL1VFWfNerSXxwjSFLElrv8tjI7eoKY05VBpoLuPsw5iUBeDIDioVGy+rnq
R/ULYij3C5ASNQ/UWU8vaNtF0iNarp1he8LZp3ewTCQUkU6OH0afbXJfevsnep/chehLfrmnVYZ+
YWYITnecWTi9N5XeNxtNmtFwjIyB46FCgo62ayclivCcCfg1pCBZYTB0WTZ4MzNXDp7ZNB1SJ5aA
zmZF5zZ6MGAXOjifLEiGrOfZXL3SLPAxx1LgT/WLhfkMtDtOp9GnIwAedsJTKugFT/VvKCTxi1NB
u/bNaekdf04yZ9hAXKugjgy0oPgm+wbcPTZg52JuLCP36yxTDsOsxQpSnHxOvY59/geJOcvk2Utt
yQvuXE7X/Uyg1S6LZwqvXkcyGjQSzCchqQLU8bDonN099oO03RmStFqPyluqftZZRhv0oTqXu6Tl
OfEypY30ba5B0veWrtKeOLCP+FKQCF0j6idiq2EcUuw1a1ABHXWpJTfhooZaYJSO/uD2RQdCA4bY
dcVv5ASco+H3Dbzckl8w6S5r8IbwgqySTG3Yeg5/YRFpT1HiIBsh/FnWnKVS69vYgsgLrK6nVZSD
HX8y9Bz/ra2gcTpkSOq+YxlTAOW6lfg5WZ2EtocU3e+V2bZ2SkIE8QYzbXlsyI8jdi2S9l1lNXCg
FafkVco73X3WFN0BQOmGT4VZLvRt8VryvU7ra6e77cM8Lxqfe5FOuRGT4qJfSiJ2mNZ2lGds1JRb
oIJQtTCI0m8jgVBqu2ZvdXtU9NoVeBbpbCxsp87GlLntj3KoaSLIwbgjwGECJtE47RJQkdbktGT9
eE+gnat6FVzSeWPMSCQ9DcPgiqUZisskEabkie1iCVC1Uo+6Wi+3w5Tk9wihcLPKXIfSm3UNHuUJ
qUa1d1NaxT5KS33aOKZU9npXDrHfTpa4lsTVTVu6QNEehABPftmm0S9TQIbxIf+qhOrGmRsUeSOM
KzEjYfPcDq68b4eDomwRNVBotcC/YFeTf6wA2H5VFz195G8wfpOW3o9BCqbn2SmaVX3NID0JkjBZ
3Xs6/JBgdkj7Ixs2WmMWVR2Db94kd2uqxnIkrJt8Zl3TyxtHw/QPZVGnVag2rnU3hfX8LS2nATix
5kyPQ45j/GJueVj2Rks4wsYc8GXDCuHgH7RyzvP9JBaLfgzs+R4q1rj8ZuUU1y6cATpIrTNGXj/E
URIAGOwamHyqdegxfFFQNXVYFZ6KjKHfjm2VQYY3I2AAN/1o9ONlHFvtbR6HrRUsorIGv03ztvCb
ZsJUKEtZfC+XxR554nJYQP48LYy5B9EY4KlwUOtXoi5dAfeySs2A5C1b2ejaMkz+HJvO5DuDDEMo
Tv3Q+YYU+B9nEbcXvDmWHiAkGr6AMuq3zGetb7U2K3dLJZbusORFdqVNLTthjKOFHqtOzOVOWbJN
PlbK5diHMtkbYUZEcNvcwWvAzFkPUeEvNZAOt2xfmabIR1GPtw1Aeo+a5kKS7ZicK+zeH1wgu2Ps
Qv+qC3SgayX917EhR7tcJE1OjoGWCYJDugqQJDwSWRGS0WQ/IUX3lq+hBrtJsYIW3mSvhYGMZw2S
qaL1rT/PkL2AE489ZF077r9DqJat19WKgY3BJdaPrMMZrjedmrw/U+l/cP5A/b1+9DVDiPTVkwK4
nkCQkDJKQjbWL0939HQn58J1g57GzS/Vru+NxOwrLxZZc6CppP6UpjE9JFg3I2/A2z+d+0rV9zU5
XQiD5oDuGJgSTovlLuaoQJgjNTnOOWO3zGn4VSZj/bNvK6vbM8yk/bqGGBL6pynJNywjDNclqmPH
F2OSfitUvccB7Ijhi1tWVFZjpNI05W1G7EFjJnFuWsTfr0gM4iJw8458Gzd2mpljnjbMPgkXMzUv
hvpfJJalwyaMYWr6eCJXp60u8x/AykJxgeqiHv3EtJV9r/KjeYNQFKbNwxze9wWuAcYvc/RARnH8
0qoh5vAu6vXftGrV53yJjMTL3Jogk6wMiUtQR6Oaghg7SuwboeNmXojRUt0vIxrXo4Wk9GueTKSr
EF7cPMeMkO51kRWmX5SY42lQQx/PnUijyOs6u95ABS6Uo14hZAnMiMwulLtZBE9qzn5DjKotcsMp
CLyRosIMcBGi4Qaval0yMra/O6AnXgBlpzn+1aaAKtS6qoIf1gQzVoyrMs/Jy5Qo5jnpBkAAY7XF
+low4lercJNHff3Yu42Igt60pe4XHY1Zv2zd/Huk9BHVoFnlG0UzB7Fz7Db7bVGsGfu8H4xtR+XI
erToElss15YgdzMZ+rk1dzfuYifSozeUX7KPOS1wJinbYMpiXOqcZeUVRSrq55AIVsUbXfzuZ1ol
70/HqznGMm2Dr3+1Ir1955tIOL1KCKM/NQ7BvXOB85fgXUiRayBv2Vhnrvf+eEZDghaqxjQRdfuf
VuNfa0xBrWOOjcParJXm0e2U5BFkUbEVmL+iM9d6v56ZTNK4Bi1LDdnsyUG1JxY8yUnQ8jN0oxvu
dKIJslCGS1uBE8U5RoOSH5Awo15bZaed6cS9/2rRWzJOpevAkNTQ9bdfrSByDUmv0vpQJ+frJQ7l
TpkbI7D6Xt1ayFvOtIPfd33wSljEdal4gLBLnNyuJBVhDQLr6KvU0RP0LsMvRT9tHaqWr25D5HRI
C+TL590Osa6pJ+0OFlKLRiAGAtM4dT0xHAK4OVhAxtxEXubupDymrYqrBD+eNzWcUMawTQMl7kPm
pjBZXMWxfFjYzfXnn+SD2/+T3AZjFI8pS+7br1spSSZIwpgPUqUKLfHOIlt7HPaDAV/QjgWwkzlT
D59fVP/gGeNx1v40lxxELydbTmYMdm6XQ+vreTv8QnBiGmgf4UMHY0JE7LZTkF6TPNJU4a60pg4w
uhvPL3GnhTp9mo6oiUVqTbmZuiXa1sJMTJ/Yqf7K1Uor9zVUy3C84Ih324x8x2cVX+PvTpP5w4Jt
M4ji1ABEA7gjq1z9yjWHCmZlR6wJkQZNBYegHaqBiRyyDm8ujHyzlFoZBcSsNlAt6jm0gohJYrtz
laplLKcqkzeqJDNuqg5E/Jk38v1uiEUOgxbTSNLsmCW8/Y3SYohVjhej3zdl+EgdkJl+nkM5OHOd
D3pwmP6QLtAGxkGvnzSBFK7cpWgwCXsSOn1Xx+BcISyxIbXrS2iMrMKU9Q1almY8d4/vX3uLF8LB
SqNS+eHfeXuPS0R2AugBpqdaLHauOY2kr6cras6ZL5QUOdDnj+AH18N3puEgpcJQwZC/vZ46NKhr
m6JblZrLNTt6nTCKn8KbjpefGGhmM8qZr/f9z7gaK/mG0bnyb+1k04BGxH+XHUN5S8f32zlIE3ie
7frMdd6/XLRx7LWAEqvuQ5xcR/RVi1KPBdwmJ+CWdx4JLoholvJGgR9Dx8OkMD/Qpxw2eqGkt59/
sx/sVSawAe5vFZVxTjz5ZlXStdQBNcYwdc62x2d7K3o5+YWqVk+fX+qDHxGuAn54yjSLHu76539t
i6rTRjkrNHdqL/M9DCYtJKXQrjaOyxmITPP227+/oMOUlZvDs4ha5+0F805RlaYSnQ+whdR3BiX7
kG7CQw2GCJnxeC5lTlt3n7f7hIXCCC07A951injySlblbLXoNxnpFhyyfBCmOocG8vmCGqL8TrTC
XXbZ2M8PgO2U1str1/imZCmxQqZdq6lv4eWW2xDLyHU7QX4PEJ1j1YHg1d+lnUKKjSpn+uxz5Uo1
ADcqzs03PngcTXedhbNS2DTYT76zAtkekHAaTREd4YuG8O+bokjoC9SmSiCjGUUXIAr0TVuSPJhr
02KeeR/eb3EsagZqGHMdMDBtefujRbTW+pL4It9uw9hvnELfTeosf3dhZtFOiCbPUpFnfP6kfPCy
s5JqWN7R1piw4d5eVLr23LeN2/mTxkO5MMm60LHinFFQfnQVlFcMbXnX19nC26sgcejAinIVq7KX
Lw3FEhGftjx+fi9irblOnkIcrmg1AZiwTP8x1P71nvFe2TRZipE4R/07reXmKPETBCrHjkMiu9rX
hWLf0g+mgY66f5MmsXY9EOK7zVYMI93BvFHP/Kp/zoAnH8rBNO66HO7QOZ1iVYalceskm3q/i5Tw
xjFKuXdg5H3rhJx731JHOCcyLFRPpkn6zENQeqYG6u/Md6O9/24cFoS1mAELB57s7U9QdmB0kqHo
fbdHiwx42dC+tlmh3deo9m3mV63ybGcJuEa1mqZXpyED9xYQu/hJGU1UWQWWIdp8/qE+eOIxiDLK
ZqCIF/adT5TYxQK0JpIQJXwpjWg+gCvXL9RhWjZuwiFxRANx5otY7/P05zB1Rkf08xilGSd1u5Mr
oHFhRPgGJL9DFEZ5QGQfuaXTUvs2e8EGLqF6GQ9D+/Nf360L54YNjyqeT3CywEQEN6+A+4Gjdqbe
xkxbbxSNMMdotKL9DCflB6fU6uXzi2rvv2MSO8AVmEg72OdOX72KwKi1Z8arZ1UE+Cm4y7pr6hqC
yFr2VyBTWdcvflyDxYTxxrF9k6rtIi5rrewebRDMHJmlEZf+DDoNtmJkOAZ6LkxieEMhFtHelOIa
GRpC2cwxXuPOZPnSBYZ4csonc7vURqEQ70cK6S4eE21i72vnq2IJ2zP77PstHcEDm7qKMIZX/bQd
o+S5IyuHXqLSD/ghSWIkS8dpPZcw+sPn3+u7S/05eaJdxMGDAnZVzv69pWcErKT4xxe/0LqHBfH5
LmxGk25ZfM4m/+6BZRentbROshmjvDNTJ04xF2Kk7UWHPwlGUYeHkrYPQCwhoYeJMKh12d7pINm3
n9/jexkID6sDDoo5sA4J58+f/7We0irQzZB4Fd+1cvW+FHHu6TP98caxqv0yL9Yt8ag9aXWM9his
6NctQXRfYBUYUMWi1WZVt9ctEc/nssTf7ScWn4xeOu/wKkS2TvYT2Gx6xa0vfjpZ4VXs9NbRjDL9
4vP71/4cb98sFlT4yKNXfbLNPMA4KWtISdOKugLrNhH+4WwT4SqxD+km1zY249qnzs6rJ3UyV5WW
CZkLFm06MjolvRAoCd2/2RsZW+Y+OBgLD3cXN99dEjp/VGlFmGtcjqVzRbhzWG7GTFXvFaUebgqn
7eqtmajY7qiQ6iWA5FCFdBBVAl1FDfnnQJ6cRoJQFZHiqCBrZgJFEyreTG1RN1sx9M6Vm9ZhSZuW
rjewsZje4kyqfO+1xMjrfraAcLOTrH9uBVjhVfaPusmwi77xrJ5+ZDDG0n4g9jlWj4RBGNVFBLq7
wCPetwPHXFWFqZpZAxYHNydKWrpKyAiPtV4J5KiTydgzJrXvCmduwgAGXRf9JgTR/OrW0/DLxMhR
Ev5XEGPK+iXRHTbNDDE4maS+5eDKAK1Bo1wGxTB0P8A/a9+ZLLUutNOooLQEc9r5+Efr266ALenx
Q4WIn7HKv5p2tMaAqXXCAMGqjZ9gXoGyzl3dP2dVaPxmAK0dl0lDPao0mXQ3VuWWhKjOeXnFQEik
F0ualYVnocVC0YPZ+J5BoEluOKc8WuRz3qzU1dTqPdWacx3ZaMvpyE4sSwmmUbe5uiGb+xL+70q7
RYgcmEOHrHXsMMKXslS/Om1cPzPczaGC8iw4HkOeufQQndZhACNB3kTGNP50yBhRNyVx29/J9000
r65l8VXpa8vcEPTpKITlZXrtZZzoiJfEGRKiiRtLGskIfuO9vQjYv70WlXsVPVKzp3fgkNxdS1Jg
DZiL+KgV6u0ApTj6hDqbifxGyqL9JrO4IeKLk3zPCYkVzpuQN5AeoorGK4kdj0Hda9UVGr3C9Sxq
G0HBj4fZJ1J6nR4QYAq6tpMwmdCzjaAZ0r43gjAuVcMTYWTruzgfpx+S4a9+GWuhu1V7gA2bfm7q
9LJSrMH20sRonhoWuVuYvE5FkkTdX6E/Kh/TuNYeeob11abNpxDu2Wpi9EaolXcuoMaH1J1cyx/p
xv5QmS7+aJdh1OhIu9YTUSAOeRQ15C6PFwx5p5KMpCMCojKBOzCBhMXaEuvbCBrACE/J0YGLIzfE
HNU/qf/7A3xpvfDaAsMTKdK9+5PeqpJ47VB32xL0K0IA0+CLGdoO1XgzQrPfknZO5wbSFsi/ksYi
EnUHdbRXEibMiL6o3V9mZdVPOUHoGagJ3UDYogl5FHPnvs7jELEUWPHA+4wdMQM46dS9NyRlzLTZ
sKQS6AikyqBzzEHdthHi7WNO7XlN9R92XqNU6PToEkfamZrq/XK8zj409KoW2hxQNW83QyC1RZ6M
tH0Jr4TpjK12JxW5nNuO3u+ENms+ak/KGA7Tp6txF6KqYojJzLgfmaI2PC7fc7EID3qHc8Gz1N5q
uTMcpSHnXR5X9TPSA56ZCvsqCVpoxBat3k8z+hkNNc6OwfKzrBTla8XPcI4b+NHmCXYFdo8L9BxV
7Um519J2wyXNJIFQFbvcRlppfy0th9FFytTtyBwwXTybNKw71p3wrmbafCjrLPmyomB6sNDITGAf
i+aRgQiUys/3tg/qF864KmYxh4kg2/zbn4wSNC/xiIy+RqLrj45JvV8ZZftcVfGZCvT9AWjlzpAf
76IO4Wx92sJCVFHlStiOfsz0N9BCNPwUnU76SlPEuuknt95V/ezAHyqiqxia2XFg4HvmbLhWBG93
cphhtOz+VDKCKejb+zVlpbNnMv0sCk3ZjXOoeeTSP+tmZ1wPDBDPnGw+vByDEMYSgif29J6ngSak
Y9MKHXDpXkdqUfwACJ0d8CbgdHKT8My7sT5Mp7fH1AWPDtUaNqCT6UDGJgOcgO6VpgDkdbJCNp5S
lPNVqcYRAOPQ3o/h4ty1zKQ2jbMmx3/+PL07ZvAjc7alUNJALNFMePv9Vk40j8uEtwo6Lw7pvrAv
9GaxX8w0fR3SYnyaYsN8/Pya759hrklVRrsG/yHnpbfXVJU8LiByTD4h4imztEQeJlQiKFMj+8wK
9wdydvIFC+h3DuJLzm+avX6Wv0thd1Zig/Grz3grIQcZLcvk9Y1hPY+ja/dHIm7bZ9oOebQzoE8k
G0tNksslxGLp8WYbdzKO+sdESbV7nMeIhDCgLP1uMKX4aikiJJ4+Ma9xQ4VfVAbvBTyzAjuTXjX0
A5RFqtCTdQOoBpLDHVjv7msp3fgFKHeEWItj8nEcSvdqSQYn3mrgW9BXYa++dQBRAI2Z2tIOpKiX
3WS6eRKksDmcTd2k5ctsizjZFIouf5gt9S1j19HgvAb4K+iUFPdJohSE9I2qEps7W4+G37Sex9nT
yAVh3Da6TXQ1IOipvwxF7BAE2XaAti1rSNhR8Rae6xp88G4JnjKLUy1cOqzYb38KJg+dBSCDA9GU
PxeFpV3izbUDZRhRZiH4KM882h9cj9MPfU3Oecyg/gyJ/vrpiRhKFqRKFDCu6HCmGaGCTsuWha+w
sgU82Oq5JfODJ1vHJUMLi78dw8zJaoWNy4SwswaQQ7W5ntjQvEjq1TXCmfal6uJsG1fElyG+SC+b
dEJyxpEaD5P1JF113iNjczZDCjw9VYq0ObO2ffjh2OgFh1++F+dkY1NqiEsl6bp+LabkUY8Z/6fd
YNPAsqzlzDH7g2UFES7vNqoPpqynRoSuL8ZY0W2u5aYDeQ11fSn7RT0iOq35n1W8C5Fbn7lB7aNf
nIO2zsiPOgOW2dsnrK+g0ikmd0iqLw6peras8LjCB40tMa6DRYEeRsnWHnPtMa4V3JTE4KnEkKOL
DGJiOedL3ki2uTmln+WR1Jz9BOev58wB0/oRxVZ3b9KBW/xmTS3ZLkXt3PB3GvaGtly/AUeX1TsJ
2eg3SmFGhDB7OufMkvZeT8O5HvKygwvMsHR+yrd3OfDiTiENPhJK+uZbQkNqS/+2IDtdlO4mCpsC
e56uQDRAyBbnOpKBTOkMnDZWe9nUbrP/fDn/oIrk8ziwRjlyE0h0cthuhAxdtNTIOEuZJVSxjGc8
JkfRmWM9/uTTzXI1eFH7MPTB+nw6w4OibLhQNUZfjeZk3wu16jYg4qIvM8Qr4Vklmk6GX2n8stAA
Wsn2sMJQlxfRSzohZfByOG6HpFk5PwZ5HncqtYV9URuU35zJW1H7vT1PX2gcTY+45FVYbsk4RZ7R
xkqC/ioOIa8wYzwCKV+MlRlf/eLgK14zbbI5i6tmeYejN720Zze+zXKUxR4ErzbcOnBXBAVkWD+K
BW6Nl9nI2nwERdZvUHL5sp3jOuLVgDd1bi74p33+Zg9E5Mckkj2eQZaBcfztAxN1tpOGiTR9xM2i
CiwFmywMfH1EHLMMCBFt8UhvTrtzFNOF1yynqbiQULW+JWaof8lgW0RfKD1aYxsyZOsvlXAqXsoZ
YzShPzZ9ClC8db+x29qt7m07re0NO2rS/GNF/FcMgf+v9/8NUuBGvpb3XfP62l29yP8DlADmRrw3
eKOYZAlU8kwd/3oHVyrBG2yAnydSvjZdVf6/Q5u/lL/+Bgh8+Hf9QxQgjNb9D/4wWHOI8XAPWkwb
/kEK/PkjDWMSAr0/cIC14fzfTAGh/mdFaawEAjrgq5bvf5gC/BFvPi8lFkxajivk9l8wBZiWvXnF
333003mkC4ioT3ojPfTFMTZSEP+vBJJ4BtpdQpo8MV9ndqCNGE0JF/1aR1uVoLcGu/PGiUlguMiR
EVYsPn5nbKpsb//MLM9QD651V9e3Vni9uLhAPCOnwfLo9Jep/StBQ1fOwku6n7XxRRjY4h6G8BBH
AcWoyHxhviTxvZNdK4Bc5UWtHVvrtnIujfR2aI8Z/z4q4XFJbtpp5zglYEiOgLAKk2vO7fg+F3/p
IMDuIio0Nfthl/swvBvdb2ZyAxwK+K/Xw+pbZq9FUV4OW5lfFemtMRwsAaqX3KCNVWK9IE7Z11Dm
p3utOcTji4aNpCFXSYStn/Z3BeNp/WFRD0rGAvN9yA52fBW2+6I7WPMxGncNf8+4teQ+zXeme2kJ
hob5N9cMCHtBtF5lN8Q6r6FLuN/dSzFu0vzYyv0UX+jj1TzczirKPTomF8vwjLs5b4mJH7Z6emsr
Xqjv7WHfLE+IAPfKdLH+U20X4zEmJy97kKOKf/5YFFeled0Y93V7H+ZXabxXTD8l+QjsTemhVcio
W9PdbF2sYSgSufeVBI4gd3V88+dl+VfrCFp1/vk/sDTwyn62FOz7Mnpp5r8XgD//j39eeE37j8Nb
uxJm2AKovXmp/3nfhfUfyA38d0RZNDvYtP7ndTec/0Dq0Rju8UrzB6vA478RIob5n3UohTpBMNhg
GPmvECLAyE9r0vX4J2jR44zjStRtb7emqkrJHnJdfGGO8j2cdqLO7+Nw6fZMH8y9Dl3On7tC3Trt
FKhaeD2Qz7C3i6UOUjvWt3YlTD8rKydIs+JrqM0Wxd1CK9JOgVCMPHjIXvXtyibc9CLSr6SudXtp
Wi9EmvLsprzR1sKKgB4Uf1BuPc+j+Wuwd0UfvjStlm9oB/THqAqXWxbA+sIZ6MEjDIuPa/7zRiat
SLzImdwLHM/R7RRxqtU7U9staXggYxbXgjBvsQF9T+eSjHG5XFJRXCpiooetdcqOfDwMIr1QtlgG
9CswFfqGlCMSi+IVhwDc2N7mOUFtsdpmd5MVqZPfu6nzENEn26hdm23qQnW+QVAP95R6hghIhB4A
g1qJrgVW0qsPYC6LnltUHqSjJwWiUkoPQ4uGx6xFgIY+ryP1xjX1PeBBh9uxo9yb6l5dDpIsctyD
CQdbZZTduJnMWN/0KjEHMJuYf+A1H8MjkTkCiHooYl+onLVsYGTBPCe4aaMWMfe6eFdPbjzsSrtS
NnE1y+9LNkU4jplie0lqoC2hb5zdGzh9Qk+plhVW5xTaBcDsyN1QRGWpRydduaQIZOA5EDmElTfB
z9rx0xmJlame3URh7vekdSWedEThz2BtH4d56g+kMBWHOqvnPSSln4QHvuJXuOqSxdrklTH/Xs0H
XhbTofcrPLpX47Ichfwion0qugLtr5nisOBQQfe+9MK+Z8iDkn5+Wt0Gx4lj6IvSq0dhFt4iJ8Qo
SavvmKB6zFGM+zmqykM7mD8ZA+wURXkmFf2g2eGPKotusmbZMS3YF6K4a1ybG8ixr9XRbN329Gxe
29gyWOuX5qIx+fWsKDaCqVMn6BJgOqJMbqx6OGqpk++wkrm3BlHkDqlak9ls5nAPWqS/5BRa7Byh
1EFpNj8QyO5pS6gvE1DMxMeXGi0eAzusN+jtD8TauNfWQpgyaD1t/jZrPX+drmbKFv1jfplbE8DT
rP7S1rn0nVE6D3PdFl+mGSMCGBjHE8Oo7DsjG64B37B9U9Ejt7NjH7TNfMzKzPamaOfajXaYxira
pBrckTzNp69NHXEsNbvksscQtGlqNTxYbR4dtDB3ngBr6FcQgdlL014OvtrJr2nZPNu92+Elay36
GilJef1gwVNRLWLGss5PjfRJjgjM9aZG+5fqZDQaNiI8s/qKzKO+VssoOvRaWJOphren6jRCfXQz
ubTr4edMi6TDz8jnoicDiW5WWSoQ0zp0XklVErzXXdIAAMqxkeC4VAONtMArlD/R3dLK6dJsFRXZ
uVleZrFrPVOr3yuxZq+S2PskLi8w6rFQaUN5MbKq3U1zCIhByPIw6s5NVbq7KuaGsw7zQEaQaHdV
Fi7Susm2jg5e0KuCI0ri3ldN4W5SA9HvfxF3ZttxI1mW/SLUwjy8wgGfnYOTFEm9YFGUhHkww4yv
r42IqG6JoZJW9ktnPmVGSHCHA2bX7j1nH4kmhnzT7/SfOZUoI57CQVe3hCXVt5FQzz3ilR1Hrelg
LI5zBZun+esKfWxY9nn8aP1YeelcBOBEP7VZYmNlM1d5CF8AGJG7t2v94mkwI10MASnTRYY+B7cy
LlHHq9aO77QEDPou1nYeybMs+3iJMAIOQeUkZ6u5TxST6MdWhkvv5SHQTWczubl9jqRFXpv2Tbij
gu/NOw4zp1mvov88JEXzJCvOSGprX8umTHFeLNa2wLV3bMC/bifbqL9aE4SRosnHO6tEy61yJn1E
B0aJMQUpbF/4OAYyg/LTjI4EOLfm55Z1rIZVgqu9zprKKuE6p65QTFqiuFd1s/UOqP1xHFt2+giw
G0B5VakgdK3yOBFnspKKQn1UkTJjs0AG5ppYSwfnaaowoOZuqoRMRvgNAF/iYmgT7n910Vsi5PK8
iPamtdgbY/7KAHPcqX1T7njfpn1qLMCcep2NwYqBr4r+2fIIETPqwcJwSl++tLzhLpPlG96LeDvX
XRPiME1D2K0bOYzTMYkoq5yi9GevKf1u0W/mWdt3Rqzc4Xyd7yKGTBu6Brfl4j6QEHYilYAPBj/I
QdmpRM3raExp2HS0amxdpC/Exq0AOWStDgsP8YmY/1Bu+XrPw2O03XBrK23nJ7hazQWTKDf7hjwQ
YweWZGGyrU2fhlh0+6JYDu6Y5TsLiBOPh9oHid70SNjUUCtUP+/Ps9vaflaJTPqJ22iQxT3dT3Aw
4n9ITnFW7xMaBX5WNi9DO+u+0jUPZSvdYzU7C14itsyYPslhJFiCOQVEqVrIEdRQdU/bNfTAfh5j
o9qV5Bnuh6ZVj928mI+ddjPo2Rj0C+0i6AddyDGEfB3IfWeQjItbKcGsRsD1oDpeDRSO+2jm2ZKd
8py0eRLwEGp7pJHeXZ9jUMddSHcb6c2+YPUgw0lnXFo1hOLwFeydTYab2CgSpaKlxBl/mnRBGJzB
YvUXteSn6aXzZGTpzrC7UJit65eaoMuc3Hpx+VXqTgD9ki0jid4L7gXZqd1rETf8u9lEo4Q9BtN1
Gr0I2qzX2GXPIyvP2tjlrO0WL5nOnYrvXh1s8Tmp5RD55SKj0KEGS8OM5SZY3HRfLqDPk7EZfa/m
aZrifsuK/jwyM8XsvEPKfFqa7DzlLzExd1P24nUFcYfFrZjb0JzqHdMEXrbEuNoaM3bjma7sQ5VZ
93H+Ba6tb3jFNva8z6VUAi2/IPsJHOMAuuVF79lXB+Ieu/rW7I29KAdaDi6mPTG5IZ411kWju44R
bkxRoZrXJumnjjzYWfxskj0XpCpnvyHp9gTx1L4rjbt6wpo81CH2cjXs0IuFabMzRm9b28XRTF9m
YW17YjZ2Y1m9ETt7q7Y6TRH9QfHGl0ZNjhaEgrYzb2WNioEHZhmBm3XSq4PWWNqwdVIZRiN8EbSi
B4WKFcfHDB6P5BUfnlp8g/N0vzQ6Si6F3wgH46Yoq89ubkJlT93PSj7qYdvyuLgdO8NQuy4I8rKZ
/Fx1yi2bGEmIeRuFkRFb4P5twp/zapdX6usimmoDzgnP+hTdCUfBw2hjTOuVaPHFZD70pDND5prp
1hipuDaSv8sWTfyeKvJzkgxZqOsFm7XMrROmvGrn9R0R0NVMgDZpVqlMLuWsfEvWmC1r5OFSqsAQ
8uuceBcwv75H5oLXJdu8o/oShhkaKXIEY/1YjpAv1Gr8HeombkSQuhRLypTML4XW8TtmQ/nCg1YS
Zts8F/l407v2e9WrDyUnmBtFLb5RmDXHmnHWiyGN+1Lt+FSF7o/J2mZ7AIB17w4tj5I+RLdaO15B
V1175CWSxaDFHM1NNMBFT9Vu5kJ7VY3rt3mIsweviKdDmn3ra5PBqruN5q66LKD6t7KwN73Zzp9V
Mykv7pDrkOsb77Ys8px3pRRX3qk7psNfRy0La1NT/JqxC570fAqRcyqFP9B2CSTK17PBNJXjvmmF
xJufkNHni1+YDpMlNyEGJp/nJzdtnC8rKHSlOuXnCLd0EMds8GJ2yEJl2hwkKF+p5kUfaONkoMMm
VJJSqvIJt2QabNu36ryQfprHVBdxcgAe2JzrOtdvOCT1IXGKrz09CESH6Wskk7PDTt81gxciHMof
AEWLU6m1zZYdGZNLzmckqybZ1GNvvhl1o+/L0SZkINKVQ01ctO5rAFj9LIZDwWBanGKODIpusu8z
iihPOq34U0rIZKg5dcnhyeqJoUZmMyVLeztEqe0j4CofyY3IA9sRqITIN1aJEyXLgt1SnPA0xyCi
AABos+KFzOrSHjyI9xniXLwlTr3etKzpuwV74wY0fbthnRzQZ9Z1kHt1f2yKtPARE71pRD58xQOl
DT6RndeqEGqYiSzbTE6n4rBJXhNQLWC1Y+0AwqgCsNCjU4idHmcqrrynSbOXoDcreskY6N91QoO3
eTtDnY4l3lyScJ9kzz48eIq9MdWOaeqiJ0GNGDAkVw9/fon7s+dTfVIQH2DfFJZzOyUsSWReOnuo
hCYCrLH0B8K7lD1a6WgzdvMz8a4aHakGM7mtFT24qmbex/n0mixlgVrfc7OOJsosLtZsR7ckh+sh
wIp5R2d2CrtGWS55T0w33Wexm9vF+OyNtQ71qxuPWkYxsHFNVuJCoCZjMJj6Sl5vGJmMCNToSvVV
K46t5ylHb+BAzAjxydFy9XkcdA03Uz9+Wqi0P00zY4BxQYvG6l7uNLcq905c9Zs6SYsrgjsQeXMs
1FMk+jbQqmoKpRO1F3JH8mACbn8rPDzaPEfy+2B0I+OjXL9Io9sRG3KdvOeiShTd78pPjlPXb1pS
Am9xhMJOHul7XSkI3K3EO+5sE61A7MHznyPAk3HS7Bx1Ms7ZbEUbEvTMuzS1XoWnWE+wBORmWkDi
ItWPn2e94UwDPYtGYIk6lGxeP7YV65In4jGTzGflaFoHVEAlT2v52pU8X5Gcgllm7dEu+oIBa4UL
XaruiSiXFFSA9ymH1nYPeGLaqiLXgsZM74y4/V5NHaWdUVbn2rGmCwfz6U4MGoD2vnoZrDbaDWac
nJuB+VSljwvLUTyeAElNZ2YJ2IbL3IpSv16yJ7WelxsIGCr7LLV+Sxrujh1kSbzVI6+bN6Mmoxe3
r8V+RU6H6QB706vZctTRcfbQDoEFYMjzRxtZmOV2R0Xju5A03R0HAqEOyD/seyP25r1whnJXz1S7
QSUW60UX3nxfaxkDhEazvhiu7G4mlT4uRaAx3grWdFaixPyqVKRVGeVwiPFDQSePyvvSfk/EPk6b
O9Fp7/EITkEcdHFN8Be5q32i+jKzpx9L8Mwbr27KPbHYYus5BBX5+pgpZ09Yyj1ADsJXkO18Mky2
WoWYh3eeyIkeAt3E0h3is9Kngalky5Xc8PiFG5+dJsPJv5kRAfGzIq2dC6nisbBmFtYM4aFQl0e9
qzguFNH0KSk176UaO84toy5eJ+Rbhzkyss/S7IFIY9Zm2RnktOo6y3o/91qQ1w4G9l4UX2sv40FA
WbZqq0dgEkih5l4NGUQ7ZDm7xpK8lkZGr9qOuxMKslgPbVdRtR1iPjPfmJOpXCeKWs51g4xfTLA8
OfV/0b/Gkygrn0zO+lrZVX1HXifA1JqycWPFc37GGjM6oVUJ7bah9DukRimw47iiTDiXJ9pFR7n5
jO+1vJlwx1A9aKbCOIzAXrmpxmh86KdqXAKDS5L9IewbNdWKT+CMzEOpKcuVBGJOphr8poM03Bpm
TiKix2Q0KF1GUTt36Gesb1EPbaigJGYTc+tsQ8iz3foMTJ0Ts7p0V+v93BAAnbhAWl39i1UwUFOn
SEHzCKKRdakJLaEYwawtqB51TJRGRsd8dOruqDY96FmaGeTd2jn4hg2nd+8Lzru7MhL6E0yK/liS
j3HSZUS3hqOVzzaHfDKiDYbv1bVlkMLvTQOtWNqdHrlvVlIfBuLBN/BnVFb7ClQTPYBj0qsDttK6
ucRNNh2ImTpOGQemTDlVtOCl1DZgH2nnx2LbcRwhySG67yOn2aMRjTeigsyDc4eTO4iayZMSysey
k+alKdV8kxbskJF+z7c46Fb3YtqOn85mmBFsFvS2OJBHviHOjsfgRYzDBgzwrvRwbkY22gbUqCOi
JU9eZwzvgcUo0coWz0+tfJOzrYMIIac6LdhixrTSQYtUZYhReKNOn/LCvm/mJdDLEbqy+2iqQGEE
FvRx2o/Ft7xlQxvM0bdT+2otbf3IyXDYqZP7HeMz6kiVw+3gIsvyeyOlKzIIGCWJbR+9Prdx12Nn
U+P3MU6+Gdo8n80031uzheUHMtBm1hG7pGbxie5F7jf0FEFRmChVXeKGJgwloNVOlepyVkysk2tY
7y6Iyl07pCQbm65HBU8k13r0NNkT7vOEjN2sUr+hYYNVi5fiyg4cOs08bYAwznsH/hSEfvodOs3K
xNS3FFG35brgWUWWY3ICjulWmukDNGCFtNw3A19vmulbGnth6SEkdtFiIR0v/FoXm6lB/Ztz0I6t
K7zgIKOFggQChVP7ldnw7eJq2IAhFTTeUxUteI8zM7lKjoBbHtC3WprQfngea0TdXG6+qeOZswnp
1qY681RU2SY1vrX9Pc6TLQmlKMzjdbjsTmFh1CG4hweTUZGbZOw+1mny4s+Ouxcp2kkx+IXjPS7K
2hZzTxqhS16vB1iIfImVa3EHUkUS9ylqrKsgY9YnFp6SQ7lFFbXr6+kNyM0lzvjGHdBrlI9wd6bP
dlqCZIHwCrWnTsqbLDrLhLCfNo2OUGquK2krN+kP14WdhQRfvIrUGoNlXtf0+DpUPXK31DP8JtIP
88wkq3ajIB2tbqNDkyiEskOv2/q51Bgvc4SB+y3MA7v+J3LQ13gmN4AGfM7U5jotQVzoB41zP2fE
oFatmkla7UGBpmbEIER32zR4GsswHpwjrRrTN6XD8iMh2ytVvu/i7mh7qNYrNbKoluoNqFrW62Ez
u/V+dKqzrZb72bij6UjZDx+xqdlNyFby57FiesWtoQfWHQtCI8ABoyJuHXtT4PjdyxmPd6PSwZoc
a0Pf725EyY17h3cN3k03eAOJvTDFMnEYYjOm0X5dDHVHJCkYqLdxdDnoyYjN3Pvq1MXOyIB4Ffm3
Rkb06s2lu8BZVu8l2LXASRqWVgE5Y8rcmMhJ3QxqU0/3uK4rnmX0SJyD3gq957VJeLqBXtolCx4Z
Ar47DIFEdLjQYuurYyJEMHvmq5SfNAjjg+fdqp6+Eam3dYTZbIY+3y4FUmvhG+ZDlJ691A3qAfv2
aEYB5C1v1IJRPCOPcFPtjeJ89JFYSFiT7h3IsugQW9OpLgQvvOiX0zSYAXnddzj8LhmuELg89ZdK
nW45gRwIl35uJ3lW52dPb6+V8Ngrl9oJx5aSoDXyZ0x4u4Rjit3wozQAB4pIHtO+Y8OdlCdFv6TI
2hsUSciPT0RS+W65ADPCzA+ni3jYOa8OSuruK3hYJ8m/N/YHQ5swXNyV8byth50iz8R0JxRB5hEl
1S4qnug7+Hn0JMabAe6L4iwPmt7T5O+2qbcb6Is2nUMJanNmpD+tOpuodC9MU/ykPyEoYimCz8IJ
cWCiQWinA2iIinQyGXATLqgvxp1tPbkQfDT91Zq/5O0TkxYOexwH2Q9a1t16mU4SuITTbFv3pVUV
OBraRqPfoa7FQlfddAo9tx5yWcWaxnnyeVJatEN1cVrUHkNh6kFDN2cj6OM6D3UGNcQuu49IqEwo
h/rVdPr5IlrJOUSPaqbZ38zJOZZ5jUervy044m29VOZHs2HMQP0CVMLVCFUcH4Gm3IhMOcjV0UEX
mp8s8UoOjUDgEqdezmYkV5sGcrfe2ZNYcYG/wPI3u/fZYtqhTV4bHJaO891sxydd6z9XlpHG9Mt6
52KU3SNAmxjsuzWfaWeZxb1RdN/Yguh+OFQyZtKfcaGrMPfXlbyb3dso68Cot16zWXIaHyy/DDNe
ojgeQM4s7f2oPjlKdQMa1C9Gg3c5MezbdPHsA5kXtHD7BzOnOwzgzRGCrWNatGCJ4peuM+ezM1pb
amtGdcNL08w+BnZQaHV91vW7RbLT6rs8zed9O07e1jUYsmuT85gsbDWecVIz9bZpPo1yoMNdPuaK
gyuhC3BxumAyNWYD5nYsGa5Vy19NU32Oj+kYj3urcKMtrfBsD5++oQW4NBdTnexD3jWXVAWi1jYB
iKtrQyOXNks8+F7l3ZdLQYziaE38WUoxhY67ajR7NKz0lDz8IDVHJCQLjDjaVZswe1lxiaNTplv9
vhjmmHNIJPZeX8t7zXNesjROD20rskCTqXdbOVF0TJ18k3AXNgB6nIsnygNIytsk2cIqY1CqrYaq
1e0Dk2UH7yfazOjAJ597rO1J+rF2mjfavoKPZk/yEAUQD6GT1v4Sz51v2MorsaL7HPHrnuKhCxWI
BDjdNPBs3jBthUtxNHahSmHh9t1NTNH8ONtoTqENU4c65XXKvLdyNHfA28+j7aY7WHTPc6Hc0Ep4
yq0cjcK01xr3fsHWHnRqT8fKG+juW8clce8NyjqQUQFsEIwgnYEeV3RPEJfvamQzG2PpTJq/wF9K
Yt0vWtvpoWWOQ6gP0/eEEhoPkSv3uLe/EDFBhWixX5E0NOxgkb5l7hsIw3sHEi8tB14ndb4QOvuE
t/6i0H7fpZj62AFMbctZ/iAKYR3KSfc2GbbPjWzEQzQq8MgcdymOLV6Pndcm74XLFC+hV6CxE8bq
w+JiX1iYwNfoljfqzNOW1ZWPKpsWD/S5OD8rjjGzxIzMEEqlSo72kB1psUXbsR7m3SCglXhw7jax
aezqBU+qLfl35hrraj8e0loom6VY1Ke4dDUQpPbNoKpUN3ZDohgnlCHBgtRWZJYS6mRtUnedtol7
dtrUTxo9XZ3P9k5U47emp0XR21m9iXKQ5QtWGSR0mghjbLg3eWHcptAaDnw0qJadWx462ZT43wzW
m2bqAxCf5CC0hrO3te4zHIlmS8NCD3DWJYHSlttJ0R54+e5kSquGPlZCdaVroVg6xroLnbBIzacX
u6B8lOM8clKT4jQWavbVhohxcDFjHZcax/80kLXAmJukEi1VAitXrTBd+nQr7WQ8iMlqD4pNjKlX
lfmmzuVa3iEQhOKGCXZBhGdMU7sh+VkE0NnoGKWVCGHVf82R7iolNZ3MMMKQGr7RjbHY2FJZlZfN
C6LP/k7nuBG4NKOu7mQC5nCoCnRRKMEIHPJiLCbzinpQgzKbFHRH2cPcy0dS6V6LXlW2JlGBZ0rD
xkfJwAeTC+ZzCKwbWumXmgNw6kp5UmJFHkhJzp7qZXDPbd9YB9nTz8ZTT4d5Vu/0dYxMLvAt/Gnw
mV5Xf+0cs99PulTPuoi9L6TWKc91Xk0vMA+XHehB7CRopQOnFJ815JUcdZabxk5u50S/KoO+NmX5
AJgQ64dJGCPNTyYWYK196Eoy8DTva94YQeKtNFxdCgCeJcVPCqVRsBOQm8Lg3YdXVhzIxkMwoI/2
FaagHpRO82R71DOZ7iIsMKMhbAkI3MeVNz92hG/vMWe0T7oC/E9T088MUeR+iivpa3K6AM5+mGvA
dkOKmcFJI5RNMrv0FSKWyElB/TTlliZUyBzOCMuuKg9JN2uBNMb0UCfZto5IDaHrdSGMWN6OY/8W
WdCxUD2worWL3m7GhLKhb9o2ANJ09NTzHKtvHd2DRNG2SpsEnUFOiRx5exLop2BOewPYv2c9tGrb
kxJV1HsdHNvf/pz/SEv1W7XlT7rM/1W9uV7v/YfcqH+u//8zuUlb48L+9+imHa/ct7efdVf8gX+E
ls5/Yc0inWkV2wNzcV00t/8jtLRIb7JVw0PEjEFcRYL5PzpL/b8gkwFLVEmygKG9MgHav7ObnFW2
yf/Lf5hM8k+M/0hnyTV+sB2BlVv/JhuuBa8gg4ePyBKKICiBZXJR5CjfJphrJAh12Mrwg4IGYMkp
zTsLezH9c6lGfdiWzlCf0irLvlhuX86UFi2qgh/u393fguQfY4V+tgn+/aFYMDDMIycHYLSq+3/w
awCdEao+FZdlnhnlFor12oxz4QVg+/LPnhePT95YeC+W1WvaHzT1PxsH/rk09iduBrYkUih+vnQx
6ko0ONmF8EiFSWRlnYkooAeOLOWO9zT58vtv+qvLQQVwVCTZVD8fEUbUPuDSCqxPZpERZ5/I8j0T
afU5cmsRDMxjEPz+nyfzF3f2Z5Xd31/vx+utj8MPd9bIFFv2XE/TlyR0c7U52KJVdy4J0H+wYPzs
BfjnShxbLbyTAJM+khySFCzpvBAqUFQd6ah5uQqvhr/1mywBv44e+9WDgpQR0aBDmOG/cRFt5mE4
Ti/YP+vdPGTad04Y8oxpo0Am1Ikv1AsjcVu2/odvh/DxX68NdRvvC1e1aEP+fB8Z16lVFSeXGAuK
sWkq09gaOKev7mK512rqh9NUwAkhS1a5Rlkt/pR188u7i0CcR9S0eE8+vCEM+ebcUrl+XqthI9Nx
RwSY/M/fBdwVrDF4Lk3LtT84THNa/4SlJpfUTa33Xp2VnaYu2f2U58lFb2R39/tn8wOq8K9HRoMx
oa6oEy76MUiOnhKR8lZ8ySZZn+TUKC91qqd3tWpE966uTK/eTIditsm1Uftcbbfoa2g6rTzn7e8/
yi9eE17H9b+8lkhfP/y8QzWwbEbxpQNEzzG6wPTeo3OmCTz84R7/4kqr5BYQHik4K8Lp5weph+he
lZFzHvQufqGRmh2kt9hbuP5/wk9+cPH+dXsR9MOBRJyvgev58HOidGziYQ37Mrv6qeNWfnYQUHxp
vHzpjyNCzU9OlGQNCpIyf7MUQNFr8o97//tb+4tX1mTD4Zu6JgYD48OtnQAoVo2tnXl7HI5vRWN+
bhaUi6W6LJdZi8tPy1xwOizM9j8yEP/1/bEKqbbGlrKaTtef4oe1r+Sw7AyGca7j3CVexYPYWCQO
euFZbiOtig+//6K/ut8YWw2bWhPcMVvsz9frCSVb9dNnmJwCsQ46ihJXEYM2PxdO/zIOxkSn1F09
pa62V6LKeJZkFfu//xi/ut8/fooPDxhrfOT0jX4Gfr/mhTIE/t6SzLjrrdZiNjsPuxXItusML9n/
/sq/WKNMcnYs+y8DJFb1n7+/XeVJOoIh6gjMO+adbu21IabL/vur/OIFAqtIMCHqdvbRv6xiP/yq
HSc2tWk0nEhqF0Kf03ddUgJz0aruD64z7VeXMpAzoVPTEat766bww6UcyPIKCOEzasOMEUgyU3M7
SdJtzS41PJ9tJr7MastBV5912qoEUxJbIhAwlJZ4dBAh3FimMG5Uzl5IUNWWE8jvb8avfmxzJSEa
K6AKsObPn9CtsKeZ1nTWGjmfRwaGIUbA4k5PUXnOcTJdx7kq3mQcZ3/Aw/1i7V7dSgZMH/ZDB0PB
z1emj0CogGKfFLIabqMizVZAex9armjvbTblk5rGxlUtrPTgiHbeOTZcEr9R3fEPJcEvXjsABRq/
Dv4lfN7/WuYm6NCkTp1o6RfId/L+EpdoYtOyQQTvJPFVOk6/9zSa5Is2atu0t4ZPv/8ZfnU3NPxR
K5wSX6ZBjf7Tk1Jy69GIOidLmkxBF86g2WRUF3jzzlmPo+jGahG4Scuprl46pXtk0N4xtTHX/eGD
/PuR/etOEK7EzYDs8eEdzPrJGLTePEVlm32NbKshdmg6uFCkGb7LIRAO4TJxJ8XeEGr63dPkAJlY
VIGWGMshUQFYVIMpb6C/mH96ndab8H/NiOt6DA1L/+tYhCcRv9vPN4nUj5L7Z5wsPUVU7PWJFfTz
bB70fuovosQZvxQhBVUVmNMQhRgx9ICqvT+BjMY7XBvDzKnsd9XxB0PtPx8JjZLNBglb7iOiOTa7
SaFhcTKQLES+gdLubknBLDUddUbcNMV1Rqu86fv2LdFpU7lMuZFD1PM9wnlcKL//OP8uMrlBLDjA
0AB8EEXy8w1qxha8oWOcaI3FO9QxNlE/E/3rfpIw7hD5Ps5R6gEib6obxWBf+X+4PAA5zYKehZd9
XWx+WO56RApOO+qnmFkUplQav67WowgmXKaFPz7297KP1d2ota85BuU/7B5/rRj/ejy48GrbV9fD
6c+XTyuzVwtHO2UIjvam0qW7AQrl1rEK9b6QnvZZm1z5zSsTVuFcTUnd8YqDk7nmiobpgrL0uj8s
Lf9eXS2qBnxSlgVQ2/y4shSVMkVyyZCw1cubKpE96At+Dh9qkYmysbPBXzmUc3s7Ilv+9z/GvzdT
CzTruphwK7S/c3h/+DGUZDRzw8tOGljkYxQ17bEq9PzL7y+i/fIqQAvAYq3O+Y8lkoVEWRdLclqc
ub4BCDscZIm8hJUi5fs55rbgmdhlRD8RbTVhacEDT6c+MVZFh7G81p2JVbPCcxL+/pP94tazv6hw
WEj+oP3x4WEoyOuyJR+Mu6Pvp1orb0oTk0o0kW/hVs4EVRZUGi/tH1by9RX7+SGEt0mtChObODXI
pD8/hHlnuCgjlKNr5y6giBpB06aB01GFCWFEaVCMUcwDN8bTn054HxAG61rEuXYta6jX2VU/fuUO
Gwbdu4QJpFWfDaGoTJuZH1iZ9ololWHT2bS7y2W6jwdhn8ZRWltLmdutwtHBb8Ci3UlRppvCiroH
xxS3nlYt94tmyQtNY5AIQ/zOAPSR9E/jSOoFo/lGeISxtEpo8z//UA3b/7qRuIYxFdtriUCVtj55
Pzy/DnFCrKkMGsT6fhRSugHEfWMnLZziITEuf9r6/v0orxd0eWQ4bKyc758vyONSEkZrHyfHi8O4
B96VwzTe/P6x/MW34q1U4TPDjec08+Eiapo1ZNRYxxL+y93gmGXki4pRxKxpxQoOTJSH31/w3/u5
Q3XnGSuEaV2U13/+w22s8lFSdEgcCiINvHYawiLR7K1iVX8ignEm+vCTUaBQ59Ib5HfjC37MRxAV
dqessEMoe2a3FbG1qmsJN3lWCbWuEBkNFjPZqFye9YaVC7ebIqEqjiShY9SK7As6VlT5wKIRWI/5
ou9xZ8hks0wi6cOe1PBbbWzTMsgq196hTMGjUbZz/bWvl5LQWrUVD7Op58vG7Ans2+AxMxiKFsyJ
jM57bykjSX3WkuZNm0ynQ5SChBWDTWKN4Ri5xbtseixnTZT0I3I6Dc4pP1fP+bZrva3e6wxc5FRa
oWcuCkNO3BPvSIiXM76KsQ0I6ZKLn9aEqbDj4oMlO67I7xx1cZkYNkb/zssvv0NsmE7o+wZkS+i0
4Rgi/PzeNgg6g8SY7W+1k2VXjqTqdyZb+r2RjkXMNEs64ybGXPul6gidDZR8WRrG/oX9hhRIH6AT
qtFnhOyw9+uqIBo7GtUMhImJerQocH84jqk8cuDXIaiQP0TOVVq102nJSOrYSITysOz0qRz9OPJI
PVeijJtX44fsmr4+ZD0AUj0TyjfJieepq80ELcJkezzBzQya26kKDB006jMm44l81vseNZOndaPY
ZkksUG3ieVt8HfHdX6QibHQ6qWEJJp7I+o5/R4IBLuwXWeXdiJcrxpzZlRV/pG4Xwu/UdJ4tX+vi
FXTlGuOpBtHIZJfObksSXzEsm2LAiOcodtP7ulUleD0qcBpMCNkK0Ty4475tS2wCnUgSJahxtJKE
JKzotpSDsWqi7BQjn5LqdyZBH8lOZsN47DKJ9hjlmYiJAEhRa+SN5PMIFXNhGNkxWmzPS7XoNHh5
UYcIz6tdouTuu4U5kcwO4hvgBhrpxPS8qIZPvAYc5ya0WkzxLNl2oSHNFYRslK8rhINYvlyQXo7E
kp+kIpHGL9M5P/S6Iz+xKE4Tw8/JeAS6mLwkLTnaBNtNxle7Yp+FLS/Mq2T4iESxq1HSlssMlJTH
kqhttDxWztM5Ww9ImZRXOIxcvkegnG1Ikh1PhSsKi1kUh2TmoIPI9zHhF+kxTbyamWqe0RNQ2n5h
ntk56AxUJ5/fGztthS9Qk6PoJ/trl455ofiNs2DwKpCEe0FcL+jsNMy8lt/y8PQnM0vrdBdjW8T6
odcC9HM9MY6bMYcUUChLCqVy9Ai/bqB/F/hcyr4PxNyhDFvhZ2jm43z4QgKSQ0o1DtHPzmIZcJFm
o1C3nkS3a47qsvMmWyUz3uqi18grc4RPVVzcNhSDq+WSEAlcy4l5NgpvFMEIwFMctBpD8yRnuyYI
iHyLcJmVkpyyiezyusmhRq9evCFMXTX6gm4la0IjV13SO2RbWyiXyAff63XTvUYu4vpbp4vHqzVh
j9mIKB3QH3AjcTAbbgQaNE8Rq+e1MJFgqmjTClxy6AjHXuSBFAalU7G4yOfSxlXLoEtRT1FlqbUB
aRIhQshW6b03QDrNsFgi12FS6JTuOZ8bxYB4WcPtygqNih/K9eCbUeN+iYWJ4I78z+y/qTuTJb2N
dMm+SlnvQ4YxACy6F/innOdMZnIDI5lJzFNgiACevg90dctIVpXU2t3eSCaKZP5DAIj43P34tzUo
nYva6sMnms+BYpPEV7TkUY6ICT9ZHUWQVlKHUpYpuVPqEoZHqm4Cta9UC2phtMPCZS7WcIeu+olA
a9BtG+w8d6bnfMIHsbN1iwexLgt2JBOlmDdrLdZnNxy47aSzQ+MsUm3IeU6L70HuUe6iPZkD5fGN
uC8Sw8FKErxAF8VTtsalM8zX0yIcitM62j+kO2AcC0ykP1mEh998RznXfFK+E8MPLZ75AuaHNAms
Rwcwj7sLQcMvuzptrPbQ1q1H06osoh4UBZVu2Gppvj46aR48RpxmA/j4KAa7wS2cK+n661s0sfWK
x6hK8APMEdjTksyURTxsM+q1ue4lpizqWfdQw8JqR0rPhX2r82u3INlANaXnd2e+WLNHaGDdpyFf
na8zAPZvBhIvzqVM1M8BR9c7r1DRi5AevlwXnzfRlkbIQzNYQGgxia60mNYz7X0VqbPuOObaurcy
uhDjsYr4ZqLA+BIvh8c5LE8hJ6PJBwL+iDPy6BsrfYaHsvjk0Jz9wdg1uauQzBYKB4x8aBM/KXb9
ugZoaOyxr6qCb26PvJ8HJ7b1XRjPZDWw9IZ+ku5Xy+q/a4vd4Rl33bkFyWpPxaELKzntc5RoMiks
Ssp1KeFsL4CQ69dIDwBt55y6nXOL8c9rT436vOe6msbzBaqkulzCTDwtIvAPop/c7FTpOsW/uEYQ
hJ2mqZ5LeyaYh2ec3JLotyxjTY9eXBiLliJZB+G0q8Maipg3LTbpf5/hfCEMdC29CO7avp8pP6bq
kkJr0Lvth0GeaXZ+yxMXSIyn6GNUJGXPO1M2GyH4aqamqbzNSYbqD1/O05nNs2bCZGU104UZXZAo
We62lLXbbXiLsYP0kIUlH0ME7oLPnsDNs2cztLbYud2lpKtKzm8lxIVzTfZjjnvXhUts6GojYlST
nV8cp3ynzIzAGlmfaDqGxL7wkHhkMnaNW08PHLnXgli/W4ldR5fwt0HORh+9QM3DtV78xT1Pq0ie
NX012Fif2JdyQ6v8bxn2s5txld03jQuvj3HWlvdeHYivrRulM6OUxqsJGnZKxeMUEdi36dgeaU/s
e244mD9IlpobomwpyhX7dR4K04jblxD5IOK1r6wLi9PIyvkz0OJT3fqmPFHCEk3nuHAJGDcNpvqY
BlxBCyb3H/aECweKO4xJUFRdUQE5iK2IhjvqdCew9EPREDEsu9FyaKNlacamKlpwsBOD8kMWrdOL
bCGcxZSBdkzOkJ4OlfTV69Db1MGlQZAWRxXI7FNuKfkuE8zsJDrZ9sTG5M67NwX6HpYjLIvMqXA0
e76S93MSENEoa4AJsVpqQvxuwycI0It9dOyveKXwdOPUjecgBY/Th67/Cvcrw2khw8cVz9njwpz1
iV4/AkACjiNPURZ8QB8dZZGHcDSzv0uzubscrUJtGVaG+95SLh++0mO3H2fXfzJDZp4iGpSpOYLZ
QmAJtw4N6FaX3FLDZOtjVE8jXFlfgRgmnE6ptSN9UsJEqAdgI0MI+KAJisg+bhvrawKmfYfft9me
PUR47wO9ZJ9r0Y/7MVq9a8j7wwHk2Jid2MtzT9F6wHkEAdW5IdE6rzjQo5KuW37ls9O2RJkyY2Es
L7j9XpNvmJ9W3yKVU1geRKBeL/V95bfBiZsMzvxi6bwV6pxkBJA4mUcUACzCR5JZ9QMEh+zQeQ20
4zGlYGpvaYBqO5fbp94N4CnJyMFxXuNCBF0ETm8U2dGrtG0fHAvbL1vcKfpuD30X7kwy1OW+bqnK
jZeoHvHTl4Q3jh2gSqgT4ejJvTWtDfC+NfEfm2qunruMP0VHiGm83Uw64G3OCqHAuZEyvAyTFDiT
GvPF3k3z4r8XS1t8GXNT50yM+U720g6Hr2x0IyJxg06b47iMjHzmzuU7qXCGT0RdveC1FdjysH+v
9ZPV1z7btJm9+sGfmUMfLApKPtEtaV8jEq+fTWjKF49U0UVYUXu+6xy9wL3euvfaGZ+ONGVAcLhb
e7Y/C/Y6ycAUsss8PM1tEZ1coWp7h6HJaU+ucsQBokIPN4YP5x7qDciDLvfDK563XsbZxAKRss+G
cWIvRL4WHg1aRvvQrWp+orjDknjrrXXY01E3fq29dn4Darw81Cyqat9EYwHE1BAD3kd9M8ozbq/A
4ofFJqqCd7rHAFdT3x0xZ95UJtLE3Lc9866qkeWQeYO5XlPezAHf0vwGgjQVcWGnzjtBwZIVbdzu
2EGN5wN2x+RRLDQ27iiZAH29iOp7sBYW1XTB6r22jj9nB5GTzNqldtv4F3lhjN4LMh36TAVlaHOw
6gdyBL2KKCDq+nKORWV6xoiRGUGydkbB7Jt8WWO5sIigWN7EiiIHVx4TQhkpumRC53xfpB8MswLa
F0E5w8MbBZ4/VUzeKdBW8r2yZ+fcd2HdY6IskrdNjbjBzrVgfwWkfuD+3qSHzHHMC/STOR6ou70N
04pGbLV6mb5yQ1E9UmASRLiIQwLTbjTL67W0ohBIRgjZYe4X7IPllH7N1GClO69rHUyWGbaNePBS
fyClVU2gVxoA09Kpxd1EamKMQQhCvud4o7+vpRLTUS22wOK+Ztowo4iCt4ZfuV50PzwMc2XfkWwb
GfY7JcZK+D3R6zBxkzh2w7g5UQ2Fz9BBsxoDZzqJV2xJC2CiHln7qF2r/g78Tzz1RQgMZyWCVbFd
Ai4X934FQ9YGLF0SRk9JBrlutVa7oGCvRi5GT/NR1H5zQX9tlR2VP7FjpjoXr1vNrnTb83lss4cm
8+dr1fmUJMrWrNFunLLoswd/CaxAnXQkcyjIu01VSk5L9SEx/MJS3c3KPR7u/ZRzmmyNWN5G5fbu
rhoNbZq6hZ60NTrQt5A56fPvo5q/5Yf7jy63H01u/+dPXXP/A/1wzuaK+qeu8i9Mwse8Gf/BsXjk
FjkNP/rifv+Df/jipPMb8+XIgl/uBAFaHSPfP3xx0v0N6RJXlMdgDcjYxj37b2Nc8BsWEJ8Z+Oan
szi9/NMYZwe/edLHzWbzO8IgjP4WkezX8St2FwkZl42pzxRx01R/nrTVuVjKorFJ6PYJXdRBQvTy
C7Hg8ayJJnYu9JnlF4ur8k/sY2lJFPIR78re8WprXxSm3vXae7V1WByTNfiaVml9UtVwZ2uLzVcr
9mHQPjoJ6R630PetXsEVEdL9+0vwTxfXz8tw/lDjpD7+ASlz+AdB7ne+wLb5/4GMtw3H//OCvGt5
X+mX6selyAz1nxZNAHghOhMlNDKg2syTrLc/lqJr/+YEG8wSbw5yrsWA94+V6Dm/bdKlS6Wo42Ar
+QGF6Vq/sXyhZGEgogRYUi30N1CYv6iAEuQS3onQoSXHxUW6eVF/HPly2q5WMpXoj0MZ3NDslt/P
Q9IfSTLnRFlzODydBymtb8r82ppk9vjDZ/VvLIO/NAPyFnFxhLhNubgCXsav0j4RQ/opCGeS0rDF
M5snwQp2PH5qY85nVfcxTj84Ct445Dd+zQaOaaOKDuQJQxLpQpDoonrjpV7kG/DZoQM/4uonJy3m
9SS6yp+PqgmAyMnh9Ocv/VcvAC89tKkZ56u1sbDZv5bf9nIhTe8A/pZyMcT22FXL45B3BNCWxQkA
vDhTdaQTF1jHyHQEC7Zr7PJyMc6Q/NfF+P/qVUT44KFIR1poo3VvxoCfv0dRRgPZZYZ9hjQunWHN
ZEvwWZWkerQtYRKXTeoUO5vxmt7T9kP08C8+jU2N+EHM2j4N2kMQDzB/MdT9VU/ul2WgSszVxAyM
pp9tnmjW8hasdEdjZ8XXgvzUMbC9IkTdq9f22AzznJwp9tjWycDZykCuEPQ4OsJPFm55FoXdlU77
6OTlQ06m2tIM3f7iVf8i5GyCEYh5EOJYEbdPj+v2x/U/c06X9kjPRe9nwAezecWjXJuIvJ1b0SUU
92Tqswsr8WZxV3sMlYjRkVZltjC1MnkonUoPh9HjDn1w7YrhvcBiO/6FUPirdLq9TD5gSZQBxZye
518ErjDKZW4lyAtcSaWJmyGcHi3Vlsdusti3WU7PEEM5U+ucFatwspsOca84GVwFSexYK2wOaPy2
u5cNaJcYaCDS+59/lL8Xav+0AGiWgDQDzxN5l89yU1l/UI9Y5s6iWmScqKXY6LbqXWYnRTbSWj4t
Gp6J3y3tsZ4jLz8ESx32O0kN99EToROcNSReJ5gFRUiwJZm+DhlKgMcoRV+yy/sKPIVjM4cW9cBw
tqcMxPVnOtx7IWDeCJ1YhwV6C0ROWdTzrWJKQMEbztbk2UyDfg4SvyJkNgXkGuRUh+lfrSPn19WP
PSygwwQBjZdL09bPbz5YKwdQNVBFMD+kYLhWUgbx2DxppbfqtIhb6NuUJGhGiHpxrE9ZOLtXaoQk
uZ9b2SS73imYwv/5dwI09ZfXhUwpEXhZPNu+hmv059fVR6OeQmYDsYc6EzCs1v05nBdT7Mly9c3X
wqlVQgIrb6bLCopvk0O3PxTaTeiHCO8igsp5bDMiOqfVjOT9LI5DoVAWrEk/LW70iomdutMk14gJ
9QSYc6y74DAoZa6isSER3QCQDJzmNre9CQQnpIsLukvHk2sppqltaD21c/PeNCjsblA9V+kqb5jr
MJaxlqU4iISjmm/pepf0+rCQbW1tb3zsAldDKVm+I0/38dQ1n42FaxmsQNtdatoqsfR0nnXG5KLa
I4XUlypUvBJhWcemHzcyRpRm7xxeUCdmYqfbUg3Cw2AZKE8i7/3raKmGI4QjkDnBNF0sNPGsGAhO
KYo+WC3TPdoyfRxW4nUpK+KMbPN67ZmqJ3GeNOWxTvvu1BkZfmHcyCwxdUEl1zksTZXIz9xKLwak
nH2AUn+2tFbKONRpLkzfEhhPA2ZZZgRsjcSezvW+Sh3/Uy9TgsKBeFyLPoqHYmzOK8CmJ3u06uN2
okHx4LgWjFo/cJJ7jpK+vHU6usfsnCPzIvqFAl51EnnDsEkEr6o24rPa2C+s1aKHtVyMq3Xha6n9
i0iW04eZ+v69BrLlm+EQukN5GipT3QmGUIc+TOrHLhs/504EcGZqPlzD0fhAg1sagjLFpRYvllzv
ha2Kr1hauhUAzsjwqgMq830gu/4OFN+/i7xJfgKiF350am3GnSU1nSRjJm68Quanbrhm38HedzqX
wVYL18I8863m0qKQ5By2QjPvAr6Hg+c5LvNlKvv2hcmYl8mUuqRx1OcptLlzt63r9qSLVt3McwE9
FJugF6/RfJL08SCphXIvlq45wSPKXjh4n9JmdS8BfepDFGnvIgXcGsYa9/BpmrPmfJzT6oxRHln9
bdzx3IHxnMuUSXDlN+oL3if11dEuuLJJe+sxzJ3m0R+jYj86lS9RfNuF+cZWqRQ16XKaNvxmPuZE
5Idu/CSoZ9jxMM/pGEavqWJc6hbgKVnouxBlYdxhlITYNlUEJmXpTQVXUknLY2lkoM6zweSnqfBw
dNX5ayp89zEcYe6Jeem/cmMtz7TnQOPTbXXXz7QdoE+RMlsKqBIomzlHZElRs9gO3qkTmyWQG0Tb
o+ZudaAlCqd0nv0NAYw7jXu5NFyyUWkjs/cTPJiyX69TZWfx5DPFcbL8uvIRJ2k6jM4aX2KDmynC
y43lnXo9fe2sdXq2YaOWjB4dc6FzqY5zOCAGUVx/USX6rtbz2zh585GxoTqPmPj7u4Bd8mF1bP3W
rnRjRWQyd5EuIbRpwBfpMItzh767LecOn61mFDLoTD0ZSpsHwnild8am5o7/yl8KqynOymCrxmlm
EZynuZs+VUFgvs5CFq/jQsngrhnqIibEh4FpttczG7zCmW0yoFwqWdS73ZbMTtHkm7exXOYzlCdQ
HxR+nCXKIByMFQNMBsIKPQJzjQtL8dYIuXyN1nSkSGQbjvkfUd9raAWuwJKkrOqxVn15M9G0+t3k
vcXe1y3aK7E1/SQFmeQhXOUZIX6+PmIiod4nRje7hOfccz2s7yrPp1csbu0D5F+8CpUbXkDhM7uM
eeuwp+8s+1YXej0P6jqD2cdxZR9Q0XcwBXHc1E9ApXhozqfUpisK7797ZjsiN/E6I2Adhn5sXpwy
dG9LH/ndD2pz5baDPLMBelw4CQaKMZnvm9EUFz6Y2tNAl8NR+qK8Uaith04rcqeNGl6SpkuuKg2s
dwmL5cUk83iHDFHeDkxLY83vTg8z8+yynpENZrMcArwJJ+SqascOTH/KKdC7KVVNuatMWyxLSTVI
Ki/KvL8NDUeZnPm4wleWph+0YY1UmdC9Aa0uv5EDBwktRxDQ7KH4d3Q0a/VBLfF8XYc4svJaqjtU
hZr+xDDcDZJJZNovLx2dfXu/HWlsH4x89fBMHL2E6xkfPnIFBDyNscUqXBGXKFUcrOb7VAGdZ86Y
PdgazD7lnUAC7LqCUONFMx5m41svWD8oCWiFvGp7nnpZkuFu50c7kHDB68FoDs5spk7fmP195FHr
nNP/SM2dDBcDtod/QDyjxjCxNYnVhontsHAOUOigOABGdTQqdJ46A1spbiagWYMbXYUZPeectab5
NgcJu+QYP0Q3PQ/YB07+bMmnrvWd42i66RyygfM5iGqAEAFlR9m42h9+F7H8F6e5S7xUndiEmjcz
dYRrE3u6ySFFxVD1hnPZ6Q5QZIce0NADcukShL4d1QI0bOy9fUPMIuYO4F6iWqbPs+k+zWsUXQiQ
sggL+AevusSzJuhKIJ7DvLwENkRTJusEG4ZuLrzGnc9qM2MvTKoWTdNxPjrU0UfwpNXR2+4tIQS/
XQje88knLcjMFDvJSRvHPtJI0j5yZUOu6BUMCaVKfIDswNHDXeiOAvL70vriBSCEdQNyMHgzbh2c
pX1i5wc3SaLdkhhvi9hzEOrtOXyykla9AJhyX4Xe2iMD5jIfVFEFdzS+oZIMoIshmI5tuuNq/uLM
3mMd5sOu4yEEMzB6xBCpPk9zlT7OjuN912T5P+DOZfd5npRHOQp5BqqIUH0yAPgoO1BsO3vNzTmT
ZRq6uux9lGt2XpbAut3EKtDco27fqqyEych35oDdWhD1eFaVeZefFRL0bIkaHruL1T+2OJU4WXjs
LoDMuqcCIMXOnY2NVjnn6b3jqJbWVb/M3xm4OZcO+iQn90b43zorXx8Td6YpY9TJ8qLnTtxnHRv8
vVhrbcddtPivq0bupsm4fES86j/1DGkRAOrwPXN8K8SZDdydO/qA16ixlju/7QaO2nWHu9CtwluR
l7z3sckAHHJhVfso4qo/4l3Jruq5bB8mUVr2nvIr/F9+A8SrXpRDiW4fvDmpzvGm2C3/ZPsXPns2
BoCY0MUmAub8SNcnOnOMRG3MRaaLInzx26Y5MhpHLmc24HO1ay/yaLrqFFCpI8dxSAdJv/A/lGn7
6H7Ou2VBsYRGkJ31wOdB3vVOJ88SWQFIblligG2WVB+LnkjiXlvL7B+ZsHPDSR3gQExEo2c7m+p3
xx27s5nD3ve0l2xWJ2gd12Za07uaNlfwOtNEZ0ex0h4/WNFE4Wsg2yKemuY6C9BYdhnxdcDS4RwX
LvRhkQb9G09e+H9MS8+wHUYpxcm5t+EhvGTZW8PIc8OhJeqUiJxp+Oh22RXCIMCFTa4g/c7+Zs+T
p31DhQ4MBM4meZYqHKajFWI92zWgyvV+Xu2AtS9kD98qmqv3EfL4c9UP4sZoxV8MNVDO/J2t+JLw
2MIBEyYtnHaaAp5wBCdfsMdtdlwXv4lKKrposSCFzzovdXOahgrdoVTlsDPCHUegHgudLTnbcoUf
LAu+RMWo9nX1xI5Qfpa52GAsAeVJELiHrXgFHh6bZB/XEV66LDxKrVqoT8W2JyHejKlHZPSnasjd
tJnlTnZVtbO4mVtUrN32uK52C4xefVEmTfhs967xT2sZ+falmKZO7EqAnMXnxp2yKy7lRlxYlphg
Ts7LtCJw+i00Pn7MRCWoUtWlztYRYwVkJmjweKxewgH5CUMWei63UcF6dRqiOuzdewwKUIA30ZH8
Wxa77FvyS6ST4IU8zVjsheEbPYRI/vqIGMTmuNE1uiBph4hdOV74e6+z85tF6+ogo4Jvq4I3EcVd
idDoO31zLSYTvmXKCIMzLHQPYADlA1ygixT+2h0Afeeicwrxxcnseoih4/CBFVUxiJ3uALm2mc4w
2Zfm0U8Uj4ZaopjbRFg+dVMBJolm2/rQGqpPpyl1vxhu3jdt1c3fI2aRFBNQ1UpxnTdyy8uUN0Dk
xrFMxaKju1Mpx2mzGqwFToJwWvwjL92VR+PNAIHFIKBpd5lfD4c/P1//nqD+ceYBJgYdwaUAnSYT
JrnbePWHmUdfZvMwg2SMg76LUK8yTj95qkZuncTeIsAXIR4UAX+smQr5ZS4gblGJWCm8M7MTwTev
YILd0vshSFOFPoYU11798aB9B0fimo/T20RYXe5EqetLa0k7UF40OA8AzwyhDEm7h7Obrb4Ch1Z5
4sStJYIB6wIBjK0MxEfcj2OfbPuFDXpSV0PxF0mOfxlOBVgdgy2NxLoj0/prG2Hf5EFrcYbG/lSk
36AV1M1uToaWSmJK03gpwKfdzr5Ps4kNPw90IFFytcfd6Jf2dfW7VbfKwfC5uWdu/vwb+pchLS8O
Lzt9AgzO6Fv99cXhVcMS0bPrG+q+eE4Tm4OfsrAFsQKhfF/pNIRj6Rkrh2df+O0pqHocbMLrOZv9
+Wv5xc/NSMxyHKQjjwQbU+9NI/hxsaSd42S46gDaQR7Y97O6rKPJHFLpjse1pFvqz38cYtVPA9nt
x7khb5mIAZm9XyttvQYzQZ5bNYK59wVtuXsZ5YBQOcroL5JN//Yn4QUm/UpsgGPpz28M86WAFbnA
LMojfJJLBCS9zvRujGbv/Pc39bd0z3/fqfST2vQfpdH/gYJnwDr4z/LSYcxysh58Ix8NEP/l/P1/
/6/tT/yX0OkFv1HTTIc0UIktkhn8U+d0UUBZ98jgXJYRBAi+tP+WOT3amkgtbC2KtG/8Hpf4g//h
/kbMwEM8D/gf5JCYh/8NcQlh9Kc1iPBKPyk7xYibI04xXuPPK6OoFux1EjtISuVDcDHXyr9zOr8X
HpapVF2wr2JOimONmkRyVvi6g/1cruKNgZwa2MUgwr9CO/JgxEYydbJdME+OuszBWry5Opqzi8y4
8FQD0DkYcyoVlgdM+zI8H/uiyi/U1MKny+rC9k7FCnoo8LvkbmBYAAC1BJe8Fz4N77ij7Pp97Jry
c1mXNp0p5aBSskj2+pj3Tr/sc8XonQ6ossOwE3bBuKMHN79H7x/v8FhkIFAxd5sTvJ60xf7FYRhT
m4bmWYyduuRen/oXxbIGFY9uCwpw3/id/TxAkurOmW7nnIyWqILLgVKTnrOdjpgMg4JNj6aGjnXh
Wvghbhvq4dWp9gM66dhlYMxd2R4OOyY+DT4xG9vOzNHJULh9S3PEin9dhxaTHES93yl3BeOjmJmY
wqwlVyvr9g045uLgt6qTGgI/pZT73hQ+gDfEm3R9xE2R4gpi/+yvULb8bAi/OlZuzHTZGDFa0/0c
DFnFBHsWWRHdTNqSg35w6JfG/FwPGa0Y52aGRcWoldK9ul8fVlk45bSjGaHHg1oOjZqZLZNeiHbD
1KZ2bDVUFB3Lth6mg2Sqsg3zEBQuMWnU42U+VSXgpr7FlmIwJoV3eNFou+S8uUyYNVQzP6YV18vB
K9jywuZ04Hq3fe+W13jYmWIG1TbyYv5CUlY24Zrt7X5yRpy5USLxpa9Ys92cSf/5OobcMiGBaR69
jM+j/Gzxnel8aCaSiljoInxlTZsDtSx8h4hIqgzzjSX1WFXpbLkXzpJZ7XXL1lAeTJ43T9C4MFci
BY536YyrdW+7rLl4JeiIg7IKhtOYruFdNgzA2AdNb2gs+auu+IaKWyC7TXcWTeFI6Qs5gVeKMPVm
Wg/1tm5lMudHabHdO5+HlolVLiebiWI4MD7Xxbw4J+OPPqfNIifFYKqQCKz2lXE+O2LERR4S9Ai3
/OvUX0bGmQsgzrUj2aslaadA8KngIQJwn5+Z2SLl31NinXB0pFvEfhYKN9+JYR+Iwpy13uH2Fu2E
p5TxxXkCor/CjzwAEbz2F/Kf2zk08eSrRRIA4c2VWeEcipGYzetczsF4u1RyrE6QQirv87imVofM
wBxRHPMxEoRCRlO2ye1Kobp77XPxzzdZX6eUsDSj336zi2alGzhlf2r19F/vXGysh2kuAdc5slY3
dtn3N6K3tbezZzu871fGqUzyO0oGvHYQlxRQrLCJW5e5Q15OHUkOk9ubG7i07p0Uk/CBQ8Hi70N2
tgDlLYyfhwB31eMULv5ZBHl5wsgOquCAiza7T2kgP/FTaxC20bpNR/HP4WXs62GMJcPN7GjVEyMg
r99QDuVW6FPoqcWxJyUN3Cm+9kOeaLPGiBEghEUhootwst1037BG7uWSBA8Z0V70SHye+MttJgI7
j1Af5PLAL70DfVRw5gI62Z+LlpjzgN+gPIR1na4MXQYboqGXcC2oMq8+EIxrBgpiCb9y5mc201q9
9ZmBA8fp3k7Ccy/zQb9r1y5x7lphvuttAjcxTkewoShN/bRjJhE6hzaiewqiLGbw2JGZdbGmCnol
V0j9HRhmBV9Uec8zZQnZubXWSdZ+KqNeP0p/u48sdjR/SIhVOPLcgXNuCp/3Kc8W76azLfRNyXTK
3bnanlb8v8VyI03Iw8CZrHqLUsshPGXc6JCgZqnu4WQSpwuzUapYuWrIAWVG2UoQYirvCMyX/sGl
qQlfhDPPmNmryH6TYsREh4y13Cu/S8VhWdLEK4huO1N4uwiu5B6geUJ3FKnrNIxXOUCj29G5bXxD
/bbLV6DqQXYHq6IZbD+HUnP8KVLa8ZKRm1ccAKKhfnQMaRct6AIzRCl1hDvOyxQwxUVIec/5PB/d
oyerEsym5a8cMYbC+qREJcALL0Rl8OqNTrjTUUjjFWXc9rtjKdEc/CAbGmoqDMk5No88/apG9dXB
G4Oogqfo2u9EBlZ1clQEs7U0HZaemElKMh5dUym5A8yYXJJqYbqj6xDUfVOW7nXvNFkJi7zz2hn/
vUygTOfKnZ410s5jspKGx55Y9XdcArxXvKBwNSMlZjidCW8bhln7aXVYG1B0M7DjNgOxkrq2NJou
5bSW+JeZ1fjl9ybLg/CctcH4sLZ9l4kLXLHtRS6q9OMoynDEI+xUL0E54PObp2xKn2imFx1A+dHr
vxYMY/l0cSDXYMcSH7sxO39VhvSbhsydGBBgBz2iawHHxwSN2WooOmHth4Lb9I4ZSyHjSgNij/FS
k5Vvs9GmAMFijlPy4cFt3oy6MSXedGr4c5SVh1KU1Rd+3/ISzGP0sBRiZY1UZnnS1hzc6GGDBEa6
7199JsLMY40J3ItVM/iJV6Wj72Io1pRmr6m5iSydP0aLN945tIrDbAU//ykaE0g3pp7fMB6v13mZ
tni9Vd7dVxK5w507bKepa8rpWJPxADaUR5xSWWKMVxon32jTWRvJ2GBuBDEaDcwEB3RltjJuq83O
j1J0ycrUXnbQtVmvqJihftBu6vSMJyoVGqucGUTmPVY0igTHi4a3MuyCEskeuKmeIE9a7RU9G1TE
ZqHfvgyhRohLE4cpObVOD2HRDe96GPyHskxqb29bnZ0ekAISGl4YliEtZyLhrEZ5NB3gTHwYH+oA
i6zvT3wjHems3Ph1c7Tg5j8j6XQXQqWQ751Bd+/jmvkujk+jXtmhTUg5UeZ+4wZreBTTUFBiHCpp
GLDCRN1mAe1fu2ide6rU6q2Myo4SsdGLJn02Ngn9iJAJttaDzmHDGXbWN9lnpYiRRBSwFj/COhIu
lErGdU+x7mqlbnNpMALQYFOH7Hmaph1dIKMKX1KUhZSRZGqWb5ZdUj22uFgCrrBFEbxkhkWp1Som
shLY0b3usFol+Rqa6VFZh2Cst3IfbM+4porXwmXshOKXLVvKAKj8zmIDA5w6muppP8NdH3dTsIp3
NYUIi4VX52VM7F4iYOVLAtmgGZi2SCDGz9vP1+Apk4xcZ+X2I+x7BnugprsEUD5PDJI2saavIeIe
5/b2WZtqUx/LbpW3JnEzB6ET63WcFRg3KEyuxfUUtMqGwQup6QQHk7059jI57JkNWGcGd/Swbxn7
HtoK7PixroWmdMsb0tPis1kU3LE9PjHSuKtb7XAl+x8tb8l61GaY9l3Vm+al9SjmjOLE8zY4dl1w
jggiZ7Ue4GHYwZMayPbvJUId6goWn109jt29GO2o5u1p9SnqK3Ijp5zwxKb/o5Q1VH21wqevRHe5
ue6101EArZtkQ1WUXPKMvqecksAyZNQL1jTEK9ywRvJsMg+JHLqWDRUpQozcePBii22kvRdOW1Op
hD0cB0Yy1uwWeo/eMa8eSO6kc7e84ObOO2K5ws4OHKjpjpG1HIjotV36BaPshnxf6IgAlZpUJ8fo
Uu7LhvDLvqsVFqX/y9x5NMltdOn6r9yYPSbgzeJuqoCqasNm04vcIER9JLz3+PXzZOu7MQ0UpnBb
q9GCoRBDkZUGJ0+e85q3v73/x4f14vl9Exb6v/EJzrv1f36CnyJki5bm5xb/w98vcDCcoHmB2TgW
1Q/x1v5/8E5V/k8wNxqvDJSjhJ4CmKB/v8AtMJyUSxwACbToF9bHhvOfQkAMKU9d1v42QX/LC3z5
/uZ5b4IJApJHRZrWo76CBWo4+oUgdEKP7jyXJBLeUJRxdv3iFFr7d2nm/xOCKBRGqbUBMqLUJmoO
aygdWvpp0rY45VKl0H92HYnOIc1MGgOZwnPZkFB8hyQIFdHI02RHIkrgmP67EPvvwUmBQZ/pCoin
Ff5K1gM4JDSo4Y1L0UMuJeW5dirN1XvEpeuMoVvQKvfmEI975U8Bkb0aGggThWCg3CDg+PtXNWCu
NjhRphpiV5xmn6YaJUO+z4GWRgkrI3O0gK6CaKsGCc9JtcCmBIszYAKvzuTz3wP+n7xD0psPu/m/
/7GShfr3EgB5V1CMsDECXlXhSHpA+ggmFEjZ6GuqF5ioxwYC/QQ/YOJV8TtzVLhqtownVhElCSlk
MDziYOjsiS+J1V4tCUJdqCxSRUKfbY2MnX2lBuFZUFKdpPhdnOcmJhnwOe5MOcT7pJPC7FmCHhae
qLMW3x3YgL9bFPdN6vkBHHxLnupHM6SV6EL0xPt0Z6k2tkzUYUHNmKCPKYOttox8swEREgNhGqKP
utyP3gzzHXlr2/Bw3W7OKUo4D1pa56emQvK6IvvZq0wrG4vkKIgv6VABRIxY/gibpDT0fTvG+bMe
30NB1F1trtMnaA/SHVVoy52MgJRswiQRR9+ko2tp5v2f3NX2Dk5wWcB9OTpIwBiqjnwKJ2fdxoB5
hmBDEyQQhmMVVpWe4GVutZQhMAS5vfbLIvjVUMZq1uhl8D6iFwHzrmqQdrCk7r6SfP+HkU3TM4qY
1un2gBtzE6srgJCW6Vhr3U/8MrVWTVoMJ1taDvhRdOfAbIoTlZ49ZWHxpa+OvS0jgwbjRBM9kRXY
MjcyEFpwMj3qfr7bJhr2DzPtM3REsW22jT/BG+1BPJXN+aEjBOya8EOdf3mMYmkCixOMsWdmaXbq
smR6jhuRL/Aa/KFXXXgyyjE/8RWgv1PBOgbdxPtsSGTrOckKFfRgTHVH7Rzjy4zVTbHzsV3/PqIA
6FgZuotGIXq1KASrFH+gIvWaolXPORxLd0yRlNUoMuwMdX224FcIiDRobpK5NQi+INrRsQVhq0Ho
OkplFIF+seTPAYbq7gydd0eya2tqOuVy6BjUy+nzL5c+G4u5MWiWekjYhMBKTePsdzKYixKQ1ltP
MVqXBihe+sxiIVer2CU1obQIkKzrHcvT6zJ1tThMT+MwWsfbQynXx5ixkPSzSU5gXrwU9V9daAm8
1UgOKz7RxBlBZejSdF/0w8jzOvV5Jg8lRVabJu2TUtTTY5fomJRJbej6je/8rrC3+kaZ13muomn4
I21wVCuonODnlHXazk2z9VNNCs9CzFyFdLC68yy0AxzZ9xPPLxUody0aDEoXpCdinObKZiuf2lwd
dhZoa9tNjJipoRsU/a1V05fWgQ8zFM5t1BRNAA6XEtGhRKjsKdE06eft3dgZzF593pWtzrB2KIaE
cIAfIrv/kIapeZFmOsu3R7q+tAleNHA5XPCX0ChfnmbbnABv8oenYVzABejo72J9tndoAhvxajnM
avUGowSLbNcURUDE4/4kVRQmguiiBLLi2VpMI7+yig5HrE76VoLjp2kwjll3sPQEIkaYVB+okfku
PrHlozFM1vPtZdgKIojDcx/SOUYzWVzbr05/b0X21IdYFAHuTS5aNwYYk9vmJyihxbcBb6LL7fFW
7XNxI7IgwFQhe2G5jbDncsBCLoFm5UrizUZl/WxlBz+53irp6o8tohy4CA1/tMCNn/PBsD9AQO/G
O8R+dBpGiCvzulZ9+U/49RgQmeiFNDu5wdZ60C1EpltEBHKV5c8bKC+NdthnntG1w6cJ/QJaXUUl
fSXGJg+IdRU774iNb5oUFjQBERVm2DqV74ZWswZrzLw4UBD0yRSuDToxybfW4t/a2BnBbFLM/3B7
H8S5W17eQphQo1GpME3a88t5JqGiIDnQZghGGFSGpcn3qhGOslzbxXtDwfSQHmF6pNCOZlaAcdDt
4Te+c4bn+fASzVDlWA5Pi5EWQFZknmrnuLs7MkilskyOqYaZ4NuHUnXOHA1Z1OU1seOvTrhRkBOn
gFC8hqqG26AH8BCDxT9k5dAGO0FlazM1AA+mEKy1DUcEnVdjoU1jFp2ZpJ4DAPqA1aFNR0g33JlX
g6tQ/D133WC8fYIGj10MPQ0kNelzLwfttWb2ezybvbDuwo+NbwnHv3l6gItWn26vpdiW1akxFYO1
pG0uSL2raJEA2aFiGyDt1cXaHfqpw8EXtncGys2U5XFPi8Y2u5vD5PfbB0YW4CXdQZbSuD6uA5Kt
muTSmhtxNg+bP/IQtTaN3OfQdB1tNNofX9ISFZSdPd2ICCQIcKs1IpdOfWq5vKkOGryIysCTdCeE
5xX8RjDEPHVTkFOZ0oad1GdrOEajjkE0II1fLXGhhbxPfAWXwtTBk0CZrG9Czu5rFebpR8X31Z2V
3RzPkSkGKjzqueKX06tMqdJUbMrccmybx5zL6tAgPIqnIzYWctbuvAOvTxBMXj4PmcHEfoqf8+oL
iS34PWGH6MRMOVK8fNv7NsGTZ07l7iyF9TNszU8oFFQ7y6peBzxhDGcoFD9RSEZLYTkwumFYSThy
6DWIXQBqSLPufdtZpXGw2takfRCPzgcYq4Dfx4BvmyaaFNEPaOCuP5SWOaKHS/4HWV0OIWdi9YIl
tFz/Ky38unAHBE2+WjEwBOq+MIuQcqRuWyBSPaHskMvGARMu+Xka0Jk86gpoSDeCWfVDwT3YPlbh
ZHtKCaNv5+xupB+w9EwZiV2ZZiHolOWsa70z1HweIo9yNjpx0LhAq+o0wkY4ccAr/WMPRcnLZTl1
+ynW+G/waaVCT09qWing8LLpAS8k05NUac8TY6OGw2/jpIOXAaJD2X3565BSj8FAhJFXzqEKPm5W
PxZKh2iOqhgXWQmBJqhmLES7dIzch+48daN0zBPT2amnXV9HL55ClJNMofK4flVmmjLpIXh9wBcD
TdARSF9bzMFd1pe7WsxbY4FU471M2mlQlVlOmh4pYpA9vR6sRaVGaPLV971WWm6URIaC3l8bfzGa
UXYOFcjpvyQp1FogLoPtmuZs35tVWx3TOZNPvWVYpzhA4WPn1FzfYlR2KaNauolyN4YHy1/Y4y4W
lm2ATVvMthSVmrg9HjSPpVHanipBn0uyei8j2AgMlFFZFXJyizraalAEmHpZRwHYq9Rp/AJMrD0C
2cCHUHbo2UCUS/4YbD7IGVbTzu6LCL681UQl+7+HXkV4U5IFSyEh3MVDfJeiVUphbtcHZWtVNUws
QGZyd/JSW65qoKsFPAACUFRo5p2BksyxS3AttH2IXXWcG944yuXOVq4AoSLdhhGLMwgsed46kPeX
o6JRM6cKgqRenznFB9wty4sfA5OCkTR/hH3D41Ek+UmuEw8KZNgpaViX25f3Sy18vcACGaeh3i/U
SFY/wil9njDiR+AZrb3X9TG4WEFaP5lp29JAyvtvVj2E95CkMBeMAsxMkcJ6HBIw4xDa1XeGMeXN
zsps3AdcP/ILkJee6fqeVUzemjWKtx4peUnbr84fJMfCpXu06fjFZfvYgrk+ox1oQ7MOFXdnTdSN
QwdGEAkBneuQCvZyYzplDHrJZ/zGrJpTzwv7lOE484gJNt1lScXEdxpGGVmmNP4Js0l7l88NnNfZ
D3UqDKW2czFvhSWd65EfpCgU9VZhSXHaqq/qmnp6EE0Xpe+GE7xWenLGXnjZXHlO5Ut9ErDu6jTw
1stg2Yx8CPBzLlOt699tQIwnLrKGXqeEYSl0a2h3aLg++f2ofr+99FuRBswn2hGI5iA4sp6pFsEZ
SElB6CPTfK78X+gKdp/HeuguKHTGd6oZ4fdc18GftwfeijM4ENA4QS5A4fGz3HJMc0ZrmFniVC6H
c46byIPlUwe/PYpYvvXHRiPOJn4LgLIqDt6rDMss6FXZoKA8aOKyhwXkcAwbA1JcAa1Eq/Nsp8Sx
tZ3ogZAaC3kV7vPleNLcKFEP7tGbsWq5VwBbHpseOphdFGl4yP0KVIDZKspzDT7zLGdxWu98yluR
1WQ9NXwdDCrRq3Udk3gG5CJFnlJMOBuo1s9QmuT35hD91tA2u1Sm9vv2Gm8dIe4L8L5UDhlXrMmr
NQ4ly7cDngGePs+Da8++Sd46WUAO6A59Q1HMOqoSALsGBPDe57P1oWKbwHSBLGPUtrooAQQJh5ME
ekucZ26XFXizw2y7AJvWd2LC1lF6PdTqYkRHFIwNfGpPsrP+YJu1AYZVQTAsy9tTQwtu5+hubiTP
G2Dc5B/W2kCRwguQeqWKPD8lK65n236Hkb127MaqRZ0P8fBsSofz7b3cWk+GoldCIsoRWgVivWma
wVeZ5KwHEwajUnQMMKI78W4fdg7qVgAgwBJd4c7Ab1mtZ9LFiUMSRaOQshtKunQqpzKIvdsTeunx
rCMA4i6UiUHKU9Rbnc6kTapWZwk9K4vqe+Qs/RMNbBpqCD2Ul9QOHnuUNL8rll1+tPQCo+OqbH+3
1dyd1QZlP1JCRMYRZATJpdCvUtFZ1rVswPzVKHeC8daWY0pCw95C7kUzVqfZmrME6mkVo3AkR0cJ
mLhb1obm1WhLowlZ4F+bmdqnnRUSj9rVCoEQUDGnpQrGd7R69E6jVUCdqzGWVp0cI/HuG+KT89fJ
l+ajBPYSMecqvUDnT472jPWxqQ6Pt3/CxrxpXYMd0DWQDzRGlxEE5ac0QK8y9FS0SDxdHmdXB9R/
cTQkXnD2i87yXIw7i7314KJwA4eUVjDMJWGF+jpuNRpaNWHN26MzkFzAlY8nVm+F1pGSbEujCkzb
rOjZO6Vt+ydJydHHnqsoPkW0brWdj2Hju+O3oAhHpZVYtn4HdbqagRDTA5h1gXxCFHh6b/W41mv4
b+90rsSBX2+3AUyD4hgdQwTvltPu0sxpMPWBT0+rB6MPvw2/a5mZ4UFNu+WMfV7yCzpjfF+GeSSR
G6uwSd++39QF2TmyPR35peVPGPUyaJH8xCiUkuxD3hXa3WCCfE4D5XeFWsWhD/vudHvMjfBNqYx5
k3sj/rOGaigjr+U4ROYXt+wEbbygv5Oizr6zZDO9dGUSfr093sat6JAIoK8mrkZUppZztKCslrmR
Mx6ABi8A2QFVW5GOodv8BZZ8fBROnztXxsYp4rLgC6JWhmfa2jXEMQTVM6e/wm08HSt9MM4wISLw
u0by4fb0rpaTtwvOgwbdbgP10fVQFT23mUc9QF0JNzYea81ZhmRxyXVJcrHM21XrEjFgcWw5q9xM
Crmio2sMuVxPRU7VrEoTyQ31DhEBZTC8QAMacYjj3nkfJcp016K4jopPnl+Ksg6/QUjJvCrL0p0P
aGPqNLVVmfsRg1QgXstf0gxG1cstRatCht6sy03uVelpoINV1Nnp9jJfXZJi1qpwJhI9ItVefSlx
RdjCGUVy0X/u5YNionV3nMoS+sbtga6OzstAwD/EQFgDi0m/SuKCNqHuI7eSO/kARzsaEUcf1fRD
OJl7XMjrK5l3DqeU8+mAzqD8uByrkJW2m2jdunpXl2eoG6Vbo5T+DnBc+KvCq+AQq7H+MMrj+B3o
WPseEwL9eyaXxglVF/Vk5c54QDwwuFSVnX+vcqt+TAqp+NX3dbdzzq8+Y/FbSYboitMZghi3/K1O
gN0uytuS60djfq9KWvhz7uXuu5IEwXwsjbr+Xkx56dn4We1EyY0twZULQTURqXkqrU68kSHNk9s0
MOQWbmAfV+rnRnKMU+3Ee3fhxjEDcEg2hrQkMiL2avfRvU3MQZdEZ3UK7vFxHtl9Kfp6+4xtjUJ3
66W3BzfdWN08M3IoiHPESJT6anHnzFX30JXlXot+YxSaTjRkVCGMiLjlcsdmKOWzZE2+K3WVeZkc
AToDiHL35rkICUiYlOCmuLVXc4kAYLM3g+86QWsjmS/FqIrk9c6bY+MI8KzilYyABE3ptTGc1Ekd
laxW9LCi7C4I4X70hp26ddkpbw0AFMaBMIquhwGwYS3hZ5aWnVEZMlwsY2pv1LXoWxLOOcW4LPjr
9tpdfVMmlSa+J4wHkVdR1udg0EvhiDMwVB0r97WiQ1GHM0kyjhZoEzbh+8k3PmdDq7q3B75aTvEm
xtJbiGMJyv4q46vbDjBYDIBgSOzofZpjSaGXne3Fs2rvnI+NoUySK4MaAF8WOf3yFJYBJCDUiRzX
QFbkGLd9UdIYnKyHDubW5N2e18aC0u+jEQiMz8ZQaxUpetPERCscHNce87Y+opY9PmCYYPHIaRrr
zy5vym9GkMTHTk+D9K1hCgM7ikeyTXZIJ2mdTya+lpeZkvhu3do/oKeF91mQTXzj4FXePk2Ebynv
cf+aV2kj0lf6QIASCm8q3iZNO04upbrwo44Cio10Z6jf65mTfwv8Mv5+e+yt/cQmAlAIJUEeKuLv
X92PEZKT2FGhzpJmJP9ZbVkeujYQRRWcnm8PdRXAWFAwZagGO+QYL3rCr4fyAaFqODRhRDU4yt0o
z/19J5nNzoRESF/kU6LZBARVo7qA0J65yk/tUQkGAMo2ZJIsv0eJJjiOk5Y/AdpSL8HYmG8/JghF
MDVF5rGvrgF6BgiDuqhVRNhRJMLduIk9uufSxSlKY+ee2ZoaoHvAcnSNrwFzyYA8C+oqtitRcb5v
izi7QE1t00Mh5JBdfWj76HJ7z66r+iynQ37AtnGF8u/L89HlFMYEVtC1UG7kHTkVgpszwREtpqBH
fg1ZRSRRptmdKs2uD9iG2fcSNFBIVvAyHbPQPLORoy+3f9fGseVnOUCZeA/Q9lyFoV6qtYb521zs
Yf4DJy+/d4MAz4fJHufnN48FJkCsO6QDBEdXaZ2BJ8c0Qkmjd1eAQyg0C0YRTMtQy9TT7aE2Ah7A
KZJHHh9s2Ys2y6uvsQ4tP8ha33brps9OYazALAaiUyBkmOOso9X9V7ubPzROVvy6PfLGgjIyt5ZK
EBCxdrXPhRqX9sQk5xgSdoWP3KUE+3swkr7aO1NiwVafqC2TirN1vJXt9SyT2NYNNTD5RDOwlpXe
KHe1ng3nZNCVO9OustOk9f65Qmn5oFrxhLCSnr/9HhM6DgITQVSy1zjXGJ4y7U/FdvGewMxpRgoz
FeL1Bu7Nf9xe2q1NBU5DjY4nnglwe7m0weAMLQbyNlL3lvS+jyYbzl2Ekp8eB64cI5IyN5BB9ThB
Mu/20Fu7ig0uDB5UvQEOiYjy+jypLcAzB+tQPyt/ZbM1oPTKyLRb5p1S1+ZIZD6ghoEhUP5cjlTp
TjUFXWuTeOBMN5u0G9Eo+2kOg7Ozc9dREDyAIiq5hFsAjaukYACoN9Ius90Yg/IjCmdoFQ6Intpp
YT62U7+XEV/PjPF01G4JNSQ8axRbB60OdxbJctuh+QWDL730XfR+rPTx/NbN4tFLp0FnFanmvIBb
Xm0W0sWW0ZaGiZW4UV1kLHbcHMyGW1l7F8nWlAif9MX42GW6DMvNwhNSG4dUMQHIKOqBs2gg9JfB
eM9r6R9MijuL1z5a7vA3V4c/Vsp4UmBZu2Gf8tgDyw/cEQE4tA72qm9bsyIhFRcC9zH1m+Ws4GWJ
mmiJXY0fh27SIIgwSlIDrEE1vTdvFdwCXmMqyTBNMfHJv9qqUqooOc+p6eJ4U0uHrvOVS6nmxXt0
uoaft8faOO+i3kZfX0wLiNpyrE72DTTSctMte+sPoLTj+z5QOneW+py2tmbsROfrLA20KNg/5iUa
mMbqbMCGDapcGbDMsRCcjuXe8WIrjd5aayLws1V/I7X4slaTcjJdmyg/m5QfaF1mjS/QJ3Vz58ct
kmgGLPydSCieQMs7Zzngalq6jggAID8+rmQKDwoK7R5FjuogtbP+BD888hoHDZLbWyeSo/WgACEs
mDrcrbAjl1s3j74/1g5r2eWZ+c7BNsFr9Sm9YFwUnbDozrEYHFHlrX39Lsun4evt4bdODlxN6h6k
EmgfrGIyz8CuiiPMvaRx9iF3J+mx0FtktdnVCxhgZQdiIzbtaro2tB0KB7yCzXVkLnq+PBx8XXTQ
je+xj4InLm/IbtuZXby5sMcJYkkhQEGRgOG1OkEVD9REa5jciN3HUcJQ/C61iukCrDLeaX5vnR2+
CYv+GaYncFyX25hbyFGGc2W6A3ILkJDgG5EwNEgz2fVHLvD4OcVS4e3XnGDhiIuHe4dK6XLQNpB6
vOb4QqqpSS70iVrXGYOGP2rl2Lex/OZ3DHJWDGPQTKQss85ydTQ2MzVikiVq96fetCpQkLp058hF
uPPeve5QsXfUsvCAscg0gTMv55ZrFZLIEQfF1CWEVnqlS3XEamf/Xgfi/GRZlfRlRHrIkwFvXEYF
RQqksPTzxAtjZ9pb4Y7Dw88BBmeTVCx/Cu/VxO97jWlj3Ey31hjcwgq1nexo6wQZfBMCAcmzxVl9
GVLVhMZc94abWggc8KJCLjDUcIDJp/5k+kbvNlFu7Vy913kntGVe9vCuIapd4Rf0CktWwzd5y6Oi
cdZjFcT6MJqnOaZdA89+cPEP7u8Q89gLtluBR7wk8CUGkUblfbmoU8bdiHOv4RqIL7/HFQp/xX6K
qNvQYcb+16TKmOwE+K2N5IlKw5e3mskBW45ZICKWNRqqReCOgtOkFpIQopR3yFlbIe71KKuo44PU
jmpkEVzscztvkpr+0PaojUZBvwfx2RqK8jwgAhINldbeckKDVqEzGykGZXINRBhWKceQ3oCXl0bk
3b4orgGErBfsZl6dxDcbD9flWPOYpoHdyoZbm4hWuOOYqPhEG779B3JceXwXJ6F6xgoDRZ0J7B+i
3Yk1fLcFBfL2L9naRXpgUO6FVgApwvKHRAjJFopCCdXQoFD0bWu9CzN7/nZ7lK17WaSI9E0BTJOa
LkcJuVfQhA9Mtx+gHSITMxvvYNsNISpygxQe9Srsfo74xebHePab+17Skz2MvBhjfVmSFwhePyx7
Z83X5l5M0RxC3CJ1pNxFSn4+mVaPrjnwq/Lc4Eb/2zDxt935TLY+TTBCf6sagExeLbCGHCh+opTD
x3GWibkYOyihU1G56rXxVKq+tCcmsDUiADUQxjL3J/CP5WLnhTqiM96Zbl7I5nMj44I9FMTxQO98
r41ggO5McesMCYAxrDKD4PNy2F8l55LU+10dYVvJMzc+TnpQPA3O6P+4fYa2Pk9bRBoqGVDIrFW8
qdJAtyaN+xJoI/6IemB7PRbtsLET5/PtobZWkIqlA3wdChF57HIFNSGq0g8EcjP0IeYakgodV0IA
rwTLXyP7vXMnKuI6Wp/N1wOKv3+1ggVyxxNsNMNFPK9/UFCAcTVEDo9mh6F3VVXOUceQ4iQrjf0O
wfsfqB5h3O34wdFsu+h8e/Zbv4b7mUI8KBqqkebqazVrCR1Ik8fWXOXVjwisbH2U6lIajpFkZL8K
zH1TLzSDBApWomQSpzjKHkstkihE5FI5Xqa5bd6MbKHBA7KHUCFyUEVfr1GjdYo9kttPUB29saUW
2tbm4zQW1ttj4mKk1QdUIRjqmzUjKZLyrayT/DzOaOPfXuWN48wgpCiiHcyEVreNMvkzElMjD7La
SC96PZFuYlDiNkG0l3JtDgW2UYVrzCtaXX05s5EX6LnL7GceoypNl+W+TKrPszaWO2nXxodDgKe1
YomnOs+E5TkeYqeAQE9FwKr19pQOqnWSgbxdbDvXPc2I453xNmI6SBxaHMQ5Wuv6aqe6WLJLLSPy
DBb0m6ixNDT+cvkSxnYVHjHzTr5Ycgj+/vbebU4TJplNiQXiwbp2qwxOa4056bRRzPYjyJbpmfIE
j8tk9p/02ph3vsiN65N2I617UdHBIW+1gXE11Rggzzy9FFzmEDGfPaPu0OLhi8iPNoIv5zqY7HdD
hOVziBLKzviby/xqfHHAXoWnuO/aciYguoOuzxcVJTqvSfEJaWug/RqI8qMxIYp4e5E3smnaunAr
yE5oO6xzBlsOsMIeU8uNC6y8QxSjj0khgyeoHOxq/Ca9Qy6yPBZdru58/1vTJScijyfUcAGIv381
3Sku69QirLiQxcMzN5F/0LpIQ5Qa16c56apLBxvNvT3drY+U9ISCGf1PNnsV3gBwJFzSfKSxTWGQ
x0LmtmkePxJI36xmQiSlRCLgOdQqeM4v54drRaohrUk8MIXAZG8ge4+Wz6mXbXlnKbe+lNdDraLc
1JtKb6SW6RYzS2lXsXJJFR8bsVLXDgaJ0On2Kl4T4QUMgMXCQeilCrqKQFYQSg21O56Xvi/9qgZT
v7cr3+lcfw6z8ijXjdUd46nvH5BjhfyVTFHg9vFQ49et198iZ0ye8DY3n7QBb7PbP+56MWCkQNAA
kktiQR9gue5NmevyZKHJk4Fvf9ILZKRqyhxuJVnth67E0+v2eNfnmPH4B6ISwjX2Oo0psFpTMfq1
3HLocNbG4CHOT5qBKCW2TV0WnAulaVRgslH47R+MLPxMEcsRf6xmapa2MTlNZ7m2lMSfJ90PPpMh
T+lBLc3OkzIFa/VCmnbmex0xXjoUXDvkiELAarm+Fe5MuHzy3jdLsxrPgT1OyBhzIFwF66TqFCFW
/Cushb58DtV6jzBx/QUzPBgegQ6lrrPusuFGkFNHMQkbjVJZnirnwXcnTxy0e8Zqz6t16yxx81Hn
5K4VNOrlXBvH6Abkr22CRIgIV4e/Frob1WMe+D9nCZnGt28opQ3yFGITKPtVdLI1RCvGArZkUmiP
s6/VmG3K7yGQVWdnotRYd9Vevrd1etGwUwBIcsuiBLacoY8bKlKXdPHqzsf7Qhkq+Vi19sQlODs/
Cjw6H2hAG28uPcLxEU9EofYkqD7LUdXUBlUjFORVDUe8TAolTzKCFvO/2Plp0iw60nYP7m6v7gs/
e5n/L0Zd500mL7aY82NhHdjIzw79KCHYPv2YciBOR1tXB5WehyodKzMynyS1008V16KrtMNsQkCO
Rs65rH1hGZtPQVxMT9Ro2+fbv1Jn6lc/kjNHIxm0Fa355dJo0hQ0BTeLi0HSfC6c3H9qurE83x5l
6yuiLEKuQ3VQv2KU15MvJ4bqWy4F5siFE6Mf5cSUXWQf2p3LYmso6o2KgFtY1ADFN/bqnldkmuBO
C6YBWWhw+lKsH2Kzis5TY0c738/W2lF6FTbB5ItXjQlo60iHI/SAAHCanOj2S6dUtfqdw7s5IUA4
wO+AxFJsWE5ojBO4BhrpcJhNv/QiCC5qPf/Alaq4vH2TRDefJocAb69BTKWsdOik+oYr1ROmqgmO
zTo+XXdJMO0pSW3MiR4w0yHFl5nWapNyTE3SvqFSVtACeKDgiKRUq8WYgEb/IIBTqAG5zBLSrF3b
vOhqoiOxG5MXIShP2a9LTsWgFj9nynM7ye3WrCj82WCXIYVSnF/uVNBH0oDcLKc8scoz+KPQs6Je
fxb60Dsf1AaiCPY9kG/ameS0tMWWY/nwYZQkhgqfxnJxVlQctyLQe97Uo7aQh4V2HBMLD0a7n7B5
CWLI4Ep1Dmcka0O5mzApMNIdOOrG7UVxBZCoqLBoV2/5yc7TWs2ZvtxFlYtQhOEOBT5wPSTRozEg
PHL7vG6OZwHIYFcpAa57V1zZ4E+qhNCF8hDID1wo8Hoeta+T5msXP6zVT7cH3NxfUacSMqZs8uq+
7BoNhk9PAiQN5fArxv3ibiATQPbaqXaagC9g01Vcps+vozQi+KIgx5b7mwypD3qNK0tSit7Em4el
hWZUNwWG5Er6IU4k83ekNnXnYqfBYwaT04ReRJGE1UHHXgoFRWMykW1GOoJaYWOVH+0J3XovROFe
PjSGMz+XQ9WOx3JW+y9xig41thSpPnu4qWAViJIEvX803vIn/FLC9IDYWKsegoAuzL8KZUSoI0DQ
xjyFQ4KqOQinHjPKqqo/pHPZ/VLHOsXdvjRNqodTLlek6W0xHTX04z7gUtiVZwBFmuwh7q1itYH9
8Kc4Vo2/0CM1P4ZZ4HysQ7+e3caQMCW4vZPi61iuLtKeJCG4ciNyQmxYrq7eSUiDKz14PFst/2iw
V/WyyGjPFY59Z8dKExfvwfTQxr7CdSh/vj369cEVo3M7kQJpUBxW0a+jo+yXifh2Gz94Nzpl2xxC
2orvTKNv9OMQqva//sGIADrBWPA4vJLxTCbOjWJRPRa15SfTkrLjZGrFM657EPpRMdtZ3+s0j/oN
bxQBl5IppaxmWDhGqE49794W+Mxd7oe4BKh2eywovR5yWZlOuK9EO8t6/XkyKJLLFHAoiYHhXm6q
kyDwgZC95ZoNKv8tHOtzgrfFE/RObedOFpF8fX4EUYFutqmbyC8uhwriThomPyP08DEes0jy3wex
bOy0ybbOyetRxK94lcpEkzZGuRnx1IOycJ9WefdYSRNvviZF6kUr8j0JjM1tozgD8JcknWtzOaBv
K6k0EOF5vLbYF6hzikypNJ4xw8EdI5/luxig3/H22dzcNscUCEZRll4/oPMALggGP5bbtGHz0dQj
/9D5ffY8VIn+D4aijAC6jjICqOZVC6CourbBj9tyOz0fL6HeV8euwbTBd3x7Z++2lhIgOmJqXBj0
qsWsX+0dL4sKp4TZcoMWSHreG86Rhrb/hQpY+c6cgfuadqacbi/l1oHBWUuYyeFwcUXTiuZKq2eV
pYymGdmEEXP3D32Kw4o/EemPFfbSe7JJm/MEGEPBG2kQay0JKkcKa2oHlltVkXoHwLZ3R62oHrOp
Sy8a/Y2zP0zF+fY8twflSU4/gwb5uhmmt3juBimm7E2Kf1Kdtj86h7w7lKQWTnIy4Mal7E10vbZg
1FCNE6kdBCjC9ursTG1aoCaQzF7SZbnbQPBydWy2jmVWjq6aOfNONr6+ol7GI2lFCJ74Se66PEB+
0jg4vUazNyRt/QGgs3OOk6H7kfhTdd9pk33GHkb+4FSFf1QRAtir1G7NlylzO6KHzWFaRVOr7MJc
NUfma4U/rLgeP0R0Gg6mPtxlWjj8ur2jW7OlvgPckPgN7WC1uiVP0zlUWnIPX9VBxlfhfYwmR34q
m6n6JEtl6ynKVH/3uzF9bEdb3elDbs5WUYAVU1ETGfxytUFWST1o8dmjQGEfZxixrh626TssspSD
NHXBTni4wgqI7YWpgsgRNTzq0eIHvYoPtFJpsOoly9vmymUeZutf4lF2brpW8fQpwwO5lFSvmyr5
QVeS8BPOWeNOVrCOvPwGvh1L4UGO+gGv8+VvGHtbbdjk2dNTZ3LxyvWPsRGnx1ie9zhIm0NxkkSn
l+f/WjliHoJMLSp7xkS97p70MBX6u3L5pR/zvT7OxlB8LnykghYrOADLWWH1bdgNPn6enwTmR1PL
eBoMSfyQJdLO+q3DEOtHxQTKGHcJAMU1KrcPYinAzkn2VLx0XEmeBw9faelnQFr/hD4W1fAcz46d
o7M1PxRNwJUCZ4HRtTqqWpmoag6aw7Ma3N9xT58Pvo8zFryuvR7j1inFg4LvAtisyYN99Vn6LVM0
8IH3eifNysNojROFgdi8ZFlYfp+0JP1rtifrPA54vytzacsnFA3l6o3pJAtN5Z/eHD1INBnWsZDG
SmfXGIt5bTJ8lQJdujeooWF/hhJUOGPWPLVlPe8MurHO5K+iiCS4gDwyV+coM1JVRnPA43minJUg
kE6hMUYfkfJUd+6zjejHY4oWAlg+ar9riGmWU3RXzETxfKWyPZs/zrYSYS6TqZOHuWH36Ngh6KWQ
m6foaGbcDr7XMwUZDWmeC45WJGntcqaaVIwy5taKV9M6clGaCP8InLR2p2Ce724PdR1nIXgB0Acg
Kbr+6wZ5lNVxTZ9G8XAIAlqWpd19J6vzfVk6GMbXTfvl9njXK4u5tZDthYAILHHdFbPtGrgWKgfe
iCX8oZaH/tJY7V8akg7PhlKUD1LjKPeoB8iHucxT9/boGwtLax4bego05CnrnEH1sXwr9H7wYqg3
D1IU/s6MKni2mkQ+3R5pY55kJ4DNqXKAqFhDzyazm+zJJhSNtTpiqKcmHwf8k+8CI6fgPbXNA8rE
ED7VuHD1eNiTBXzRV3j9IKL3RaylucpJBfu6FnyAS+3nTd5PnpmooXbWTD+RD7z4VPOo4CrzrqEY
4RxBQah/2aXSDCejK+L4GMlt/CHl6ZS9rwE7xsL71SmRt4xol9ZDWk0PLbl6+dCZGY7nM+1PdECa
2K9RfLT/i7MzaY7bCLb1L0IE5mGLRk+kJErWYMkbhCTbmOehAPz69xVv3PvYIKIR9MLyQg5nVyEr
Kyvz5DlUujJ4hM95Icp659O9ju00JwAJ0cGS7C9rNIBlmw3yURWnP3Srs9m6aNfXqtw86iZ5VCdE
w7Cy/7n/GbetyulnZhOJuqsbuWjzBSQWVpNi0M/53IlzD5HnB28u+38ROof0eizjn/eNbngpeAum
1SB9Afe5xnzaQim9GaXgo5WHvQ/RonF1rHI6TlDp7bjppikYKySfOa+9deK+UKNt7d6Ba62rzXMN
luZADEYePSqKnQ8og9baI6UCA5mxJJFYT7D2iom2T5ypx8J2s4ORpPPZDt3EVxXXfvJCTznaSftI
/b49vn07yefI7uSoI5Mtt9FUAFKZa0bmkEwJnQON8fzMFDCYGc2KdqqEG/czp00OrHNFPc9439qq
iehMLaRkIK1qXtFn/TEvXnsqSnodmTo1l77t24fJMAl+ZZs2B0Ox+531boR0Tjyvdw2qWUkcfvsb
Eieyc9VucR+VEYIUNbmHZEzj320vhndVYxfWzsW8YZAZJO4p6lm0wtdcPYYbRbrRNPNxMKfqS1Sl
VLijqLwmAG2gX1P3WK1fH0rJdUZDicxFgtTk73mRqmc29Tia7urRtZPoUSnd4aNRGKHpG7Hdnap8
Gr/MnaN/ue9Gr/2XZEdikRzyHjqXMuK/sGoOvYHWJ9s6DB7qmhS2GPBRym9xCf2m2Zm/ykrOMFvK
TkPw9RElFtBlYnP5nDw/b+0aDBznc8uNqVud9wmCNBq0yL0+JFke7xzRjY29MbXKZKNpYFqzIhp4
bloEIkzDQx5Z7pPaGuK0hHV90Awoxe7v6+b6TCZ5QHDxtF4jhtUKuGlc8zWhek2/T3VR/O1Y3Cci
Lt4qzaLLMVWCHKVQso9XvKmiRve7Ry7qOJD3IVvh6O8XHT6C2lHeHFcp+uAuci5Coym0chYocRO7
a5eW26rND4UVjqeqc03fSRTlj/v79zrTkCgM+CQ487Re1rjDOjGZVjdVTDloXdeCQQTFgdlIQzr2
UOOP/lyCPRoFxNBo5r4Zxyo3FW4Vchx+AyQFq2RVDOiHMTHQHdUlaa59Odnf4tExfIpF2odK78sD
SVJ3KfN6+MQlupwgaWV6EbhBDls1HY+daPTan5jnJ/jKvJaQtC6Awexjt6Gdd8eiXgRS2IX6leYI
XS+kTC73t/71eXnmI+VJS1Cgy7aCQdkjVOnGEpbHCAXlgxIhimrX3kM69t2RqbHlj3hGbvW+zddh
SNoks5T5q8wvb8OBmjuIsZDcwW8IHwooexTHlXF+P2f5ECQSbdXMs37yungPsPs6zMOgYzB5R3ed
OL9OKRdjNqKi1CsUPxEuUIB0X2uoS84KY6L+QqL06f5Kt3aX5yWxnpQB317dYznMLxUqqtXRKuAx
TlQnO3jDAnfo0pmXtM3+pJq513LfWiNFRfg1GKLHp1fOnJG0k/Kp1TGsJv2QOk0MzijmMCHTfogq
135z8OPkvLC3ihPCcjqvQqUcBh/00vWmdlCf78uz6tb2Tm6yuTSKXJIvmpLemnu1UrKuRgq4OpqN
KcWbac6OZa08ZYBafa/23l7BY2k8fxzJVgzCf+Woc9XlMW8UtnLKooubwfeVVYC8W9M+toO1N1i4
dS6eUQWMYpA3ryNup9utkblDeXSixPoW0fE/eE6SBFWbTkHXaM57q2uzQwaB+PG+n8qF3Ca2NOnA
d7IYg6RkDcMzI83J80kvj3EYd09CH+d3djFmO1WmVwAD4uwLMyBCbg9+VNfGrM1WeaStn6Bw0EeB
YbbdOzeMPoUgvx9ip4iPcW7CPhshNBun7LYpBnQjXaSEPXMyd3DhWx5Ff4jUT7LevRJvgQiOt3bv
lMdxmcWxSfsGygdmRdRmEScE2/dqlpv2PFIEVFRkqXSVnoAXBS7aq+URXprs70JlcLzWdaEexrkr
Mgb+q/H3/U+7bZFHCze4LCyuQpCddj3PdD7t1HSm31LbOw5J2Jw0c44CFHKKneC+cXdpdIpkWQ1V
HJ65t9+4n82qYG62PGoFzDdgzF04XL3yWtdNv+NPW9FVlkkltxYA1nW9myG3qROJy8dzY++9KWYR
NGXlfA67Qrwr55KYNw+A3+5v6IZVpkVpS8HKBFhmDWkaKUY602hUx1aM3bWaRuXC5GR0QFZAPQyV
rR1SulU7RjcyJKDKIAskaBSk7spvUoC56eLlzRGun5GKhhm+RzPgb2s0UP9xc/EQw9tCydLOHjuh
5TunZGPJTOFScOI24UW/Juvr2rhdhNE18CeFw6FshsIXXrT4mT5mXxy71Q6JqUfn+/v8ahaZWxr+
AYpA6ALyGlxvNAwbYrQNFBzBCNf2kU7KUjL3NFq/yI3Na9Qb4Xws4NR9KiYgw49z2offvSpK6mCy
FWXn7lnvgfw1MjpC8wcEkAGLW7+eTdqdBcOXQWR18zXthuG4tBAnW33b0U8rDD9Ecnzns6/jMkbJ
vU1YKyUTA5XUW6OemSloxedh4MRx+Y3dLv+cWzSN7+/02rmerQBAArErp5LXG62FHjWwsQgDoyiM
d7qiQH3peV0QGtFwndoxP3UGQj2oLVeP5ejuBKh1wJDWqWjKGjFM0PQgbtdoDAOSPpPpBdFQL+/i
0ngwInV8qAXF6vvr3LJERiQJH+iLM3Z0a2lqkYvyHIDCMA96AmFoSlK+6zbND7Vcyh04x6YxsDi8
simCo+63MtZ4llgWHWQ7WiPdwWRQ7CDojKYHQ1/mL/dXtuUnBIb/M7byk85bhlkZQJS3fV0DeXbb
swNMZudEblqRr0GaI6RF65YC6nuGFo4ScTsU1klPOusSu73zx/21bG4cgBA61NwT+P/txjmo2cYz
uPlA9F3xKRTRV/Bww2nOm2xnPa9KXdL1AG6AxIdAjQbCyhSqxw7kWrCGpaBUKYga+V+NWXoHLpHh
EUJf7dCEVXQZ66U7w/DlfiRReit6/fk3POM5wDZRM11FdlE3ReJCIxMoVZg8THqm+arW2NdpiOEa
jJTlQelNsXNzrpMCjJJ9MesBgF1iO1ZnrrdTM1YTmJoiux5g+m07cUhLIikCZ+1Z4Um781G3DJJC
y+YihVM4r24/KhMtYZKNDqusw9kvm2xiHMDQ0W6wlQcNXv7gzU6ENWBUDKuTaq2FTFHTrFNUYd1g
6LXq4tTF+BCbs31yyNp39nLDX2H25JZSAaaBN1gtrQzH3CuFC5OXLspAM2rVbyhHn1Ac3sNSbZoi
VaWKb8KkvubN7yabV0A+sqq0Ede4jn7VDAN80joeQvf3b+NKAPDjyZoAZBHkjbffq0+VkZmr1gms
Nrc/zaPe/kk/ODl4sVV+4RlrP5bhEh3USITUvEW0Y34j0uhQo3EfSfYDGJZuzetjlCSlBtKpmcP0
i5HN3aNws71MbsuKJAGSMpgw3a4BInEK2m6aiGdeAWtiA+PJD0SI652LYMv1gaFx3pDWkMii27XU
dmlDOI0Ud9+K4nPfFvE1idLxYHaDe9Fo2+0k4FufDgSo7FAYIN/W/ZBBGzpnsWi65t04nAvXrv9u
rFr/iNCuLsXu7exkj275PrSH5s/S6aI9FulXzzwZXSRnBRwn8vC9KjMjKmdT5IU1dQHKcBJWGzKM
OeS/gJWrX9u4Lk8pXKBd0Ne2Ofn90vXH2RbeZ1q5xeQ7XuJ8g+543HEq6bMvH7nPP4tnNcQn8i20
Jgta0IwZ+nLxgjldjBOzM7PvGqF1begG7mQaMn6+MgXQCnUpCoqvgE5mpLrp0qZwNjadwkjKUnuf
5nhwNd+KrOFDnXbGcWis6df9U7u580CdwDjLtj9ojltfI8YabkcuEuRVnHxNGz2+OFVbPzVxZJ95
FVXCNyYdSLdVq5EfqVb5NemrbAHxPy6UdtWh+qVaRbiHn9nYDw4aBU2wQdw868oGjAw5TGyQFbit
Vvk9+3ZZOgzGM0XOWuvR0EPxbTzd346ND05cdl2wddD3cf3c7oZVNxnUAzBJMky58FIw+qOw0GqP
HeQ+7pvaOHQUTkB22PDM4mjyp7zorAgLpLpWcL+JRGmPcUQbhWBd+4mV9YeeJ8LVzsuvZlPkx2Kx
94g8NgIZbsb0JHGMR+m6e1VFXZ/aXuwFgBWNS6szi9bDmbITWLa2k5tOiudxg/MmuF2jOdqLEWbc
qZNIfiI0EX2N8MHHzHX2hqA2QiZgKwkRlGoPJGm3lpqkYaS7YA9HUGsoIMaeXylMozhLB2KFV9fl
/tfbsgfhKZc3z0ymUFd1KTVpilY1Og+cSl/AMpV96bqoOStNVR7qPN9rI7+a4sNB0OKT3T+IUCg6
rdbXjVHGR2o92OfiEnWXZPTz0OkOja7XD3OnLJe4cUe/tdDuaieobZMldd7nBm7ric6+DJb9t8N/
fJhsCuiFPYidDdn61IQPaAYJJZTqVxuiD+BSPS/3GKlMDNw5sj+1hZn7gBbD4/293zO12oucW7Mr
SkyJXC2uqeYUNOyM5KOl92+luZbnklkFoMxMYkA4v3olxVE8pELnpdmYWXQ2l5J276JUO8dkw5l4
H0HwxXQ5xABrJb8IuG9fF5BpI1vOdy0XN/KdqNOOtSmYWepd+9/7O7guGz8viyF2WWyDV2e9LLqu
CKDZ0KGHSrZ81VxqUU6Yv1fqZP4+U/r7sDhF75dL8lYe9mfDYPionkqK+7U0s17Z6DcJi5XOpIZu
rBe+RyP9gwll6U4FanONDLfIEgWUuevhj3ieKZvqURiMUBf+w/BFzcyZopbNYaqa9PtsRfoHp1XC
a9v0e6rbGx6KTUlkKHkGgS/fRiO4EQC8zqNHgp/q35oZjNHsWmHue9W4N0S0ZYu4J4EXMPWC4721
VaUOLI0TpO+DC8WzmWvuA+TDD+7CaNN9r9m0JB+/xHI5frZalVeioKM1dRiURtIoR0o9wBKHsaiG
Q5xBhbyTEW29tQE8AIQGZMos3xqlp1pJDZYzRglhrChVeoXV/7D1dDg4wCt8ZckY5wntb0uPsk2c
FOahRENg52hu3JP8Bgm3YDxdFuFvdzcOI5MhMNQYSi1M/kxas/nadFCN3t/ZjWSHyj6tYQp3z3N9
t1a4OJXKrlBRoaampke3iCum6qzUbwYtMJXOsU6K1mlvFe7hNFIwwUcpZ5BxrtX7VB0Sm8RUw2DR
4Pi0VGF/SUX05f7aNrzmxogMfi/yHC+Ny6XWMDIZXci4CYcNXd3oVDRC7IS1507BKonGlpyvNfhe
3My3trKuCDPHGGRci4rfg9PnX3U9W35qip08zMqUnRt0v79FOtoxAOvq+KFz26rwexUI/Agf/p77
bER2UgRqJlLohWrRyn0UERuDuWhhMMRaeqZwO52Kbq78sAkbP2+MnUt4y4+Y0pCvUwk5X79X3FmD
EQX6p2DQozhEhJlBo8GnOLaMV/pk7sdppEb1AeBEt5ehbH1miWeRJ4V6zaseMnw6HvMZUjfHBI4E
k+XnpMmb3FeyeU+Re8uW7I7DhCnRJut6n6I4uRAGOlAKSsmHLmtUisBJcxRakVzve+/WB3xpavUB
NUbq3aoTKHqVhYEIuzec0lwdT54y9IeS59mOve2lEcW5NGSet8qYNa8JRWPNSFwlDf3xUDP/1pPp
z0Ib7G/3V7b18pPFLnoENIfAjcif8uJgoiIY9ZrOF5u9av65GB16XZD9/hwaDQ403dY/ywc7bLyI
wkKX4VxhOjH9RgUT21E/ovpo7gmobe22TEmowKEvSNi//UlG2Cu5o6hK0DlIIl2YNxyfGq1y/RJW
hyvDuoMV3N+FLYuQe5F98eBjw+WJerEJc143ijpXCmXwrCeHdrpf5jDWx1IXHxbPKv5DMKTOoWkA
7UGDrh9EyRDSRtBQl2JMHcGPYjD82GXqJQnttw4OyODuSLFtSRoNolau/MXKSMazTKTEQkbFw695
Wn0HtuKdNCf6Lz4L8pKRCHpvZFqrqKt56VIk9qQEy6Q73+cx/tSarQiSRN8bWZb/p3V8B1MBhB4s
EPnjymVnJ87q2cM/sknvgjozOx+Oy72d2/IJyZxKsRf4AbTGtzvH43KhvsMZNO25PbudEH8CCgx9
Je+zU5QxJn3fBzdXRSWYwQugwnDs3tpTVGeYRWopwQAJWTA5afNpmFNg6PfNvA4tPGHAEEihRxen
WKVv6tIglaWk0dGK7erPvAU2fKjLufqEhFbd7eRNG8bIlxh/4jLiX2ufmHp9svICAc9FK5aD0Xve
WbUAIo/OrjCr/N23TgE9KPIqQDLItgkbt9tXQzLA3IXJmRKG84uZtehc1kLt/KFthmsMeveiNdZg
+Qtc2ZMfGrPYOdXrDyj5/BFZBAxDSYUwIv/+xVFzjbnJ9QWKnagIh3dtEf4WUdO88WZ4NkIfn34n
wRFU960RU22G2hHQPoSCsevQUtLzlNWjXyfO3vNli+mMYZX/b2vlKsncc9GFsIlxAJzq4LWLowWK
Xc6/9djr/kmaqdeeEOp2iiO61tkPW3RmdKijJlMOWWwrru8g6+Eci2lwIV9Q7D0M4tq92GaQ7dQs
JbCLJGB1ZBxPUYFSekZgp0r/IJR2OuRtoh1j0eyNUL/+uHS8yM0BkDFX8orfQxmWjNJsbgWjYukf
BFxK19pb+p3DKb/eSyeW3MFcxCiSANHlNbeqaYCHN+JFSSGIhhz15E51dYUFFT71LJ/mYzfX5Rfi
kBHoKH28ce7qf0zzxJH8NJyG1flpe6aGUNCxgrCHgbHT9DpAj3o6MWucBW8LQc+mIKeTHSKKu+v8
lKw3N9K8sQLHK/P3WZyqlyUcigPMwd/+gyWCKS9jjTnaNWpKaiBPSVfx1TylR7CYe7DPOuhkJ83Y
CXXrpPt5UfCSygFp5g7WY4FqVVHizUMzcMIyvURd8oOKa39ypjQNDOZYyPOzPcXw9RW1smmuvlkz
K7mXddgUljIGqhslh9HWm0My1fEJBpY9iNbWIWBE7X/XuHbPZfJ6gYYK9hqlOi6O3pyi2PB2ni+b
q6J9CDZL8j07q2R7aZ3FKEMLOe1RZEAfGhf+sdH2aTdMFyai9/BCm/a46cFqAi22jVUUEcymjWVj
m0GspvkfGtxcJ5d7y28KlAMA7eyVajYP+XMHnQIY9aGVvaEv8mQcDTwlc4uTanWJfJtNT3k9xQdd
H9yDotj5WW+NdOfy2FqpzdejlEFN6hUjsN12qegY/wtoLkQXwKHwPyt9eWkntb1qs/Lj/ul7VbqR
/gn9GXhpQrQskN9eVk076g3zjlZAYyG8InNXPYRWv6CDLPLAsPLhGFIu9yHOVH65Rvldg8J9J9Zs
LRk6AilSz2UB1OX2J3C7za3mTPBe1052hJ/SifzEhUisG+boOivZnrze6ztJVuhpHzFrIV/8qzVD
sililKSsADKPNKCGG/u9Xc/HNqx+3t/ezaVhDBZ2qNgYM79dWpMnNGJrOMQzs6+P6gjsaXQm5zDY
U/5Yafouh6AMJ+vbiWtJAkIJ3dQWbg3qI7yxCk1p0CWjeioKyJRoWOm+7iX1NVcixitnYT7ZXgrq
RUvyY694e1wFMud49Rt4HFJPYQz6lSiZXqtdj8CPBYmtE8L6HPFHr2pB7CrdH12MvBzF0eVTA83S
BYSf0u/407ZP8+agHUyFCRTp7Sbk2ZBnkc4LdGh7TzaVOv0PYRn5tYei/LcxKMrf1jwph9xJzI+6
Ew7MoyvjHiH+ppehLMZwLcBOY92htJOOnk5Uw/nvZcOlgGjrR5gPn6N82aNx2bREEeKZ8hQR8dVH
15IRJu6QlKToXeOPcB68dwO1yOsCufjO3m6ZoiYuTym5PDSGt1vbqHY0KyqmdECTlyR3jYMDiepp
TvK923rTFBmdxtOYLFJdndKoVkwQwESmFAZk+rq1/n3JsjQI7TH5ff+Ybl2aRHt4GQz5AF+zeeR5
77YM0ppB5HntT31IuGPM2N7Zu41gYPLUZ3Cfgidjuau9axetB79B+ExF3B7toXV+uCAw3ym2/kc/
RPPOojb2DzYhqaJrSTKEtf/puZhGTTHNIJ9r7VxmIAg5j+5PpRrEHsp00xb0jBRQMWmtucnNrhOM
zya4xdDWTMrpzkNvmb8Mb8m+3v9UGzczxXeJu+BPVEFXEbUvgRI4DvlUPtSGeRosI/pka1GGPOqw
tEYgCkZZk8xTHlyb0sZ941uRBXAWrzoa1/yzzkM6K9MhmCEvEKqTnmDsaN93SW8Giqv0X/IsL869
k3apHxGXHsqU8pRHx/nP+79ia7PlocCL6O8ww3d7BqcqnF3ZOQ6YWe6ZttST+iF1raJBAazuTveN
bTmtZMH9H2Z9Ssa3xhCFYoIhLHjuZB6pVoquhy8s0Z/aYRyzwFpgGNt5YW2u74VJ6QIvHulTPI9u
P1O39Myxv9JMmUA8xO5TqCV7vKKb3kSPHppUiCFJgW5NGVOlxpS+idGQoyUHnlzNmfuzP1ogH5hM
BHP/NZyc9ptiC20n9dqyzWgDDTMCDrWr1TJRFxFVQ8AIqiLR3nmeGCFS1IqDx6TQEV0ByGGi4mcS
1fnOJ93aX5yHqwlg9msI17T0y4g2ghmUraOeHUnVOOaGea6meQ9quGXKAHxH9OFp/grrV5oWbWuI
uAO76v8uncz6WDD6eGaqwdpZ1JafPmPNSddpajyf3BdOo6ArUWluZQcFwTUYO2hUx4mSuTKrESw7
zq/7x+LVAAN5M/hlOVNOaJUqxbeeMyHbm+YLQjQQy8c/c8LeNW5S63EK9fKXVy/MeIOKp/SeKAE0
r9anYo4miLOTbkfTcaMExC8hHEq5Dbn4VThIvBFSzZaUz+XF4CutMr+rK88h7dF+1PRlA+HYyWNj
thHEigiqemqh4mR2jb5ANgYQoyFGZBl7uqAyMKyyQEIk/T2L7w6IQH6wFx8krCxrCAXXd6YM4sQg
MjyvEOv6ULMbh3GaowdvmbqdCsnGRX5jdBWt6rwaIVHAqKVO46Fy9O4c0n7buQa2fE0q6MHRwten
qnW7NPAfYSJEYgdJrX8bnMQ6Lz3TwiB63mmhWn6672ob6bQsM0kVCgxS4rm1Niu6YG5FswM1rDRf
TSLdZ4ZYfEi0sbhEaj0doxTGViOm/ifCIvl43/zWEYbZhNERKvnMx6wc3fLS0UG7Do7HpIyDsIM4
bmj16GAlcXn+L6YoDNNUI29ZZxGQelQdsAhkG6oYukUrZvqrbJqnVDP3kvPNTyjhJhLHChBq5Z1W
mNVF6iG804oEMZUy0p+aQWigCfs8sOvqP1A9y/m8/7O3ckwjtupOdIjFeLWSnxaQ9AeeccvRU9y9
JsXm0iBOY2oOOB8VtVt/cd05gVMaLtWoE+EjtYp88tOmziPwSs343jKT6fD270ZB7XlSjxC0RifY
gNRgbIUGtGhy51AMie43sk3mAcI+3Te1dcBfmlp9twaOzIEloTK2CNuHTHJgeLYcd2D/W0eOIhNT
MFSSJdD3dgu7btTalAMVGIrXHY3Yc2EOCjXvIdcj9WzFJIB57YWPVbLUP3Vv6vYaW5s/gKjOjQlc
CE7c1Q8Iw7mLaUsGWZ+7wk8zxM6McfT+KSpTOaYl5902RuWkKFEeaG6S7cScrUNPy5kpBK5SoJqr
O6UyBwYEBmRQk3oo5fh1XQjfjV3jM4zr0G7c/6ibq6WkDZpc4r/Wh7FNtbyEgsIO9E4DIh6K4Wmh
LxbEvRgudpIUjBMr0Tun1uz3izXt9Wu2EjG6BUxYgeqjKLTyKaYCtXKwCOeaFxepr4ryx6CmymfN
CvuTLvi42Vj3h7boup2At/megMyRETnQ/OB6VmFhciCLbid4lj1o+X6P5tTDh6dWF7cavUujTSwa
AkRfljoOnQUZK2WVeq+jsXWmgN9RdZQzNYwi3jqboXS5B+ErAsKO89TkoVL4ESSse9CprbjErKFK
61Qy6q6r73k6VLQR0IK21O5fM++0U1zXqT/lZn+kUrE3qbC5queLBJQC/Zq1C5e5m4Q9yqSd2cIE
NtF9spd5r/Sy5boyA6De5skS6up2hFPDy6aBh2+jR5NxUPp2hl82S6zTLJY28btOj+ojB921fJ7I
WhQMTj79ByXRZxpf8NQe+AGaxrefMAXrKxKNkluoLdF3lZvGH4UoH5TKyYMqmhx/sof6pLqVAdl7
Xl2Megh3hmi3vq+ES/7vb1gHTTVtkqxDOTWZUXlSlrh9p3WFfskGLfNVxKgv96PG1gcmQjmSCUPy
3a623h4mYBURZWOzqsSlsnr94iWz+HzfylYkpNTA4DcdcuysTqiIKV/SdESaYKmT32HfmIXvFvmY
+N4YjnuzFFuhiHEhSRksSYDWpBQaQLgZ2mzeDUbaWn5qefpDnYDrAYFrdLbfawk6O6Xdp5HfM57z
1tE6+aqR7Cm6pHOSwLxbPwIMMuZK11JasIR7qkHAXRjMTh+oKoudd4vcuPX7ALfEW6UoBWqOt6Yy
MdvlQv8mWCy1iHwt6z3gojNT4IChj0mexkE2F3v65ZtWn7vDksvpldM0ZR31hezeZnZeXSs7+1JF
83JWRVI8KqIsHqEX3+Mf23IhinAUgrlcZPy7XWll8hh9Lo7F1TS8byMVIPeY9JcxbHaD7NahkAkt
TWKDwfo1npna5iQip0Tyuk2rU1Wr2XuhMeZ6/1Bsual8saFDiDIfQ1e3Kxrz1hy0mQZKXOnGvxZM
jiKAVVuc56Q0A7iBkoe+bxak+nKxM3G3uZmgp8mOuUgoQt+aNgfEJsCroII4xOO1i3PdD9mNh6iN
9qiMtk2BlSIDkhOZq1V6WoNmZkQZ2Gvq4jg7/c9uCsdjEop+JwHasMR7EqQZdBfcxOsg04oJGFqG
1ioiByZUWGX4MArXyn3THvaUYDZtcf1ShGbW9BXvTRdpIxQW6Nv0c4S0kqkpR6bK5vdxxuvyvpts
3AgojkgMvQtWChzI7beyzTREpIcaSVQNyj+p7mQ+KLj4L+A+zqFpoFW4b2/jMqblJeOnpCyiXXxr
z9EQFlHhDwwAIpbKkygU9UsNj9fs56KrxUOa1Ll7mtzWfBrmxQHxOon5+/3fsHEAcRaOIO8Hbox1
2cNlvoVkmcrPYNrp1xFGqGNX2Po/961sfUQK+5LWUAK31n3FduH1qrdIL83F7L1DCt37K0/T37VS
vHVaiBsBlAurwQNlCFvtaV55nZEmkxm4XtxeDLexP5YRiY2tjsPp7Yvi6pFAPuQ+6Zfefr5Zpbg8
AZYEWw/IO/LC+JoNLQPRUCbt5CobX0m2KZiBlucAANWtKdtuGQ4aTSNASGJiJCF3zolDUeP+gjb8
kVyMyE8Di7rcmn/NHFxQJfKy4YXMeGJducdZzLxwpiz0XRjvfnsKKNYws64DkLu3bydiWcBluXtI
BdY479Z18rCi0BrkRVc/AZMV59IbxFHXxF7asrWdGmGSvQQXyRjI7XZyFfWWttBqgq9Xu7jNOByb
aFeNY9sKaFwpoAYsY2UlbDJYu8kOyAuq8kKCor+D6Du/3P9oG0eLRzec4TJywZiyivqZ19tF3tBd
iXKlPynJyABtParvRyf9+XZLAPAJ+VzWHvNPt7tWqm3V5wWtrLIzzQ9qOeuXSQ5bZTb9zvumtjwR
GC7zQJKWHcHIW1NFWdLZ6cgrSy3XfCOqkVIMlfiixM53Q8ljuEm7Rb20w5ScR6sju71vf2tTJVM5
Fzb1YJq5K/tKynRASa5eFrZ69qb2a2VWFDJjY5m/3Te15SXYQAYDCnRqiatyqRqWWVE0BGCzabsD
TJczfP6Np+c7S9ra0pd29NslZbUummThYWDP3fDD6Y3kusxuE+ROmp8aZ+nPY1FbxxjqD38S8Cvd
X+bmjsqXj+TUpESx2tE+rW04VLgBFlHm79AAVT47yDD4Vqh9ebslsLoyqURuR18PVk0o+swqM06B
N2TZpaxa74+4482uh4m9s6fybK3eBKzHwBeR/KQZL7/ti57B5E1ulXd0/rK5zv/2BlN9sHo1+xkB
b3hgiKb4YE3G+B8OPC0Kurke7QprzWjQAZpg5hDfnNMMkH9Pi2Qsw/7igTsI7m+lvCzX6+O6kXUW
yS62bslPhobsgDGaQdNPPG2ycOjPSVXlj7HhhKe2t+qPtV4o/3pqtlfkkbnW2jSXHW0iYFbomq6O
Rcv08ajEMZ1O5CDORUX7p3SWjNnkyjh2atme375Ukj4qG4zLOQB6bj+lktj9bJOqI5+tW9exjR1f
n8KWicSok51G3a/6sj0mcT/snIytAMAIID0RLgpq7vLgvnCiEWXwZuHoBdhrDt40xYWvemWzE723
zJDZysod5Tc6yLdmmsJMkQiQXfisMH9WraOdaya6dhKVrRNBBiFH5eUQ8PrwQc4WzVHYc8zN5mNV
ZNa57grl7NQKbLk0FQ5pqOyRjG6ujOsIP3UhHVi3Yfra6HQzYWX0CPNA6G0Pg6L3933/2FoYl5FD
AKNRwf13u31jpcQefSWYU3SVBkwlep95y+5Ato50mBQPGapk2IkvGyuTl5/E/6LD6q7BI8oMV746
KwiRW8Mw+k6q1o/tlExv70JiRgKMeQCAMVytLYkjCA3gOEc9r1P+qWcr/6rVsFTc38HNxdBDBglO
OAHBcLuDcWHQosgMHo21rVzsSJnlFOpg7njgxj3H+DccN7JsC7hstRizGCs1HWjKWU5qfig15VeI
vPn7OjQecvBZT307/qVOXv4I9nCvWrNxyUk1GYkKl1XFdWNJq4FIFCFiYU4feY9l17g18QSKjVab
TGfHOTaN6QCz4DHhDlr3WRt7YGg4kU0f3lQf1bBHvdsqaB6rQ11NOx9v0xi7ydfT6ZGvw+PYRdFs
2GgPVk39D8Gx+byQtgTwB+89A7bchAEp1oNLAhtaBWITDnjD9kK6G0XTnpjbE4uP2tu81+HcwiEQ
CRmElKVwOfF564+aJXKWiiHGo9Wj2govqGc9fjfWZXdMZme85BXU9UEuFiNAwlrLD9MY6R9hDqtP
CeX66CAVPFCUEPmyl1lsejEQY2orSO1SZVj9OL1rlGVg8Efnfv0ra+PhoexFPfjNNIQnNsX13vNc
NDS/MdQsOdhZUTc7SfjGFQwOhgvjubhrrk9SlTaNyDN4tyitGe8LUQzAjGAUS1t7OrUQ8+5l3Rsx
Fow+g+rgNamXrbNuLbFChN9g2uqt2L1WfaWcZ2toDzbO96eIy+mgw3X+Hzybx7sEp5HT41q3O62m
dodcKGDDrLPnb7qYXN/T8uGvgqfNfzix1KmpzMEXTdBZeVwLADq3lJLwoLt0yUIEw//N9Lwoz0PT
qubp7fGW6XBYeCgH0rJbHaTRjOY0gkyZoqemZx9zt66tk9k4sNj8B0OQi8DPRsB9JXY9tOOi8JZi
fmypn5xWc383Rmf+e9/IljPCXEmN336uS69WE/W214Yh0U6lRvxolZn2Mcwd+xAn+lD6Ykr23ktb
Ec+k3igrEXLidfWxQtTV4OfU7aD0WvtkFMDr0qwfTkMZZjsbuGmK2g4pNo1RKgW3LkjLetQKIiHk
AoZ97Xoju7RwOB0rN95DOW3FFRrX/2dq5e1Ga8LB1XiIrRvMLvQ2/Qt76n/0FvyHCPB5vliY0Y7N
tveL1Kl3eihbsR0Qn403QH/DBXm70KpPLd2iDQYJvGl9yphGORFW+rc/kMiWuBNlSZNPKMPMi4R6
gkrTEimYi2yO2sscziOj5kh2ClMRp/teuXmJwLYoB+yeH7erT5dGFVj6JkKpE+GN6KA3Inzy6OJO
F5pEw79KT7/8MDYRgXqKKC1/sJcocQ/FVFSNb8+29gO0/3TWy+b/cfYlTXLibLe/iAhAIGALSWbW
PHneEC67LCEkBEhi+vX34Hdxu9IZzvAX0dGbdlsJSHqmM0w/Jxt5+sIPPPfGIaYLoAB4T6inTr63
AclJBvBxATZVdR8XDfwHAMD/B0BNAswVrratuAd/8v0bZ7yr0iawFASGoCphT/Fd+713ZMFFeeBz
R2WjTCKNBDoJrfP3KyE/n2O42wNctsLaqKRqqIdC+oGWeQPj9gtKP+dXQ1ERwM8NNdrJHRCO7dwF
DSAAQdzzbxmahkdoNIQfmkrSCxCec7EPTwUdrjREhnya9vjgXHALsfJdA6Yp7I7CcOfPq3mah/Rx
Sqb52qPc+/j33XvuTkUsArEYpcUGYnv/MoOl5RHINjiOg+W3c9wlOW5XqBn1mfF3nRkvAebOLois
BFXUb/TIyfus3IK5up4pTN+ZX9RekL1CF0GUIxQiPnNNLs2Ozr7UTU8XjSBIH5/2Rodx8LLFx/CN
SWvvJbHxx8BTbj+uRNKS9rVf2EqQS6nl2UP3n2VPLoUYxFfbdzgOfPLDYqhlhxlZd4nzd/5lIjwB
CYOBx+lMQBHqhZytCFCoOlB+xsGCdhoHMAWsl3osUChCh+vvO+bcgYAODpr0WwGHC+X9jmmGxowA
AGGaySN6bxZFSjZFyV2Tppdss8+9RMBEwRhAroSx7clSzPerEe5FUH11dcNz5QPilTvVXyzazm0S
NLmgB4U8Fjyhk4UWGDW2gQL93YyaJrmmdt1XwdR3kCppMfeQWVpmrrdf/v4qz0ViuDwAtQfPh83x
4f2rdID7sAaFFmhmSXUQqbXfodIJmAavyU0MH7M9BaSiCMG7AS02uqQU/IdICwZlGEjjagNtE82T
03KcpWjb4yMD6h5OLkZpE+jHmK++yLvJBsOOEkc/AEbkrXmECmfOJ6Dmp7xzadQWdIzrIY8XjLdz
zw/VhQh+7pNsXkMbFz/F3Pckaq2gFfSp3HIvLcktUN9sj1K62WVwqxD5mvTBjtSe/j9cwVAZhC40
yFsbFPX9FwEff5ycRYopiL91GjV5E80sbrzRrPe6RlsORMzuwqOeA+bj+t1EyNCzQAVwsg8wofJi
ssDTnAMXtifwuCtMO/BHQpek4EAYf82A5LttEfZKaNhSZA3QC0sh5XqhOjl34DaSEjYFQFHRaaoQ
JpyOPhTtYObOqwMqB1a2PrlUVJ5fBSR9yN6jzfpHS2uWAPg6VN10WsUVCSd5SzeFkr8fru2GPeke
J4ijQIIig0+B/Hj/KWfhETJs1UI2SYNuDKUHMUPnexLhemVdonNdQWaZis4//H3lP5TCtnOFghmH
Cw1ddExOgmri4PIdddBQT2zjHsPU84tKquUTU0CHlh544e7QNCSEg1acTrekxr6e5+2Dqzl+jPpA
XALnnjtNKJxQVCODQX9vCyT/yYc1xLJXKL0lyGKq5ZXMflgDEpa6IA+7da6uAYeYj/MQrBdexbl1
URCiW4rGNob/J6d4WNuAsHUz8auUE/deZ+ROMOPdN0aYH1XlueTR5yz6vzzvVmOEUKLZ8raT0QGy
rDo2E553qqosvoN2Z/IU9m3sP4VzHz42i4W5W9yTC8XNmXgMGsDmroDgCFj5tvP/85qjblgEmGfp
DipD4kGGOL7BCvc9M3if13hsLyx3Jn5AygvF6aZvDUjaSYdoaXTToyeFfeYIfYSlIXTwQD/9Bi8z
shSQiIxuTNoGH7LWl0Cfe/GFi+vc46JR85uOgG3+uzL6z+MucmBeCHekbUQLcXlvhMBB3qCx+m0d
4OiI7Cpdf144W9vZOTnWqMUhhgH/WIiXn56tQS2QZhmgxTqbjn8y/Rgekqlhj+Do0J91AyuYhdpO
Q+nYeyULsbsqEuGFa/LM1YLfAMhOhO4gUoaT822oWKCesqATmrTrYaAdVAjAWjtWUDbNKQVBD+T1
RO2bQYkLt9qZ7AuFHGb9YNeg3DrVyoDRBQWcGksvql6ee9uln8BvTa+CNUt/XXjV2yH541UDYY1J
xzbHOcXRwP+zajhkUHZj1ol7ZATZWzUsdZor6a1ZPiSJjT7W0O6Gg4IvjC5rzJZIIQ2M0/NxCLtL
7307Pn/+IHx49A0QJ08HyNRzXLmmTnekShaZq8GqWzSRLwkdnlsGvbINGIJ/oAb2/hT3MRyjdI0t
FlSca4jlaUDoernKl7+/4HPHBy8XsC+ADFBfniQbmz20zYjEJQWZI1YEcFH44Juwyi3KFAi+sOe/
r3f2uUDfhLQDBb3t9PUFpGmXNEU6XadL+wWgA/9nQl1U/Nsq6IQg9OEWhNM6miKnBRemLSHK18zb
BfMkb2argmvRokv391VO393/VtkQ5BHa97gP3n8jMoJtKwbJ4BDHVBF4tfqKzEWKkved98EL2jr8
x5P3e8XfjWkkFCi1TnZFtXSYCIOuCMH0IbsSa10VGtDqkqM3dOFePT3kp0udPBwkRCadgfxYDrqR
6IS39rarIPAbMlr94574vRQYclvCF0Kt9SRQoqcZpoI7Vpo5BQI+MObFZ9mlZP7cA2GGv2kTbvLd
p91N10dZSzmySV0P2QEz4B9MsXFfJ0Cm/31fnF1po2ugA4WB6SmWcajISshcgT+71OyKgtv4DJa0
0iAhwmzg39ciuIVBIoPKY3QKXAaHSfiz9TxMhny347B+PJrFzCWF/+SFuuTcYwFgApQ9Du624d9v
90iRji+e5SVEu9VxZQQ6O0GPSXc8X7J2O70lth2BCwkYr99S2qdjJ59OLNAu5GVouC2tmYODDky/
//u7O7sKmgibIwVoA6exRae2ThM+8LLKqAWCZervmiFdL6yyHZT/Bgw8y+ZzioAJlSzA9k8O0jhn
fBpsV5fwo2K3FmO8PfGmpOyVkoc0menjPz8Vhr+QW0d0gln4qZMsMvAmoH3My9hG0wPmduweePJL
KiOnSTWeCjEQ7XMMmTenwdPNAAZdT4asLnVQkcINZCwoXG2LphXeYyhYXdZQer3QBz3zKt8tenJR
sEb1bORJjR0BgP46r9OxNcZdmZr0LE+72f4jIuH3UwKpgmoFwCNMC95veTeFJgwZbnRw2Db2dZZd
RVqwC7f6H3S2bRmkcFsnBJVofCqsJDSY0SlK/HL1Vw+7MTUFxBOqUuMmKSAAGF6NbcsOto2ja3xx
QPfDZir/vm3OnG505oGkT5DWbbDK94+a/Q+Vw5pyiTu+k6seD6n1qgMKxezLvy8FJWjcw4jNMNw6
+YzSIOeBg7UoK18NV93s1fkadGthhjS9EKJPs2SssCEFQFQG2QzZxvbf/1MdYEYQKs0lOvRjulwn
CJtPmHg0B4tI+tD7m0z2qGUNTVKlL9Ezz+xWrL1N7rbm6B+SZMjNk4DFqik95tGSrLPeRvRBQXoE
8LCb/jUt/9+z/v/1tiP7n2ftWaWWOMJ6wda8ScWki5RFA6jMkHD6+xc8c/pRWgJouBmaQno0fL9U
imGZL0kmynDl/vdZwYZqjqR46usoaXMJvfpvyGzV4e+rntuiwDjiMt20JBHH36/qBq1jkWLc0sdw
98Sfk0dYmgXXWe/4hQc8txTuT/B4g42ieMqC9M2Gt+8zfDvw3HcVE/Wn0Bv6w4Dq7sJS594l8h6y
aX1AS+m0gNWDkoOBJ06JlnKbh2mv98zH7AVyLtHDOjX6AHZddCHlOrc3/7vo9vz/2SsJBq0eZg84
F4nfXVPLgqKrpb7WztXX6WgvaYyefUhcoIA2AkeGRvr79SJuLG8qLsto1ndKTYjnjh+QetFDpbOw
0Fl6KYc4tyTiE2DbW8yAFs/7Jcdw8WmfTTW4AzWa9XDvDIEfjaudjsaY5xpX0KEeUn7hxjm3c2DQ
iJYIuFZgmZyEe9r4zMvCBTGqNa4cB/SMvSyxt9bFP//9OKAyhkD87xrxFJzuCQ3nzMqvSz9c46NA
nQx1TOiRdNq7RLg++1DodSB/QUWFnsf7dxm6ahiT3tQlNGjZQ8xaeQW34+W4jOSSQdWfSdmGP00w
yfY3l71TfqMTKZyb1kSUaMe3j6jC9W1k+0uI4j/3P94agQI9BjoQHD5V5wB0dKzcWrUQKYh3gz+5
PU1dBit4/7Vf6kvqb6c9Moh9Aq+5daeg1LihAd+/PhOsLXQEgWVPWq4O/Qo2Vce8h9g1fZ7wcTqa
zMocw8HqQKL5ki7UnwcBQAvoMQBRDAjJHw1B7oCYCmZryqaq4lxm43KNVrd+iTJn84r2Bt6e2fD0
r5szQ2MM8uyAGWGKcdojShuRRG0KFQiUP2PRNNAAADob4sn2n5kneLsYXaEAwnqQIshONudcZXz0
slGVgFUBnSpAdaxyZtpM56DPigu4zj8zCqz2260cyQNWOwlC+FK8oUMjy6Ui/fUEc8TdWjFdhAms
7VTaPquKkCuezMe/v9Bz6+LgbU1HgEkABHi/h9pBQVYhhFcaESq5G30pHiaKqSubvBeuQntoRYgH
XrCV/77wn2c/gyDk5s4OHtumwPd+4dof1hEvVpZsGKarYGzWqzBxTuRpKv1Lw5+zTwkUwDaORH8o
2U7Sf+KSJTPwpGaWpYGzN5w1XGDyxCh/37jloemn/kObqaVoRnpJ9+DcY0IA63+DGgSqk+8azWMI
qwivKbvYRz6oRnLoq3W+agdfXdhCZ5eCdXgCwMPvC+jkIUWMW7Q22xtNCVxbXFvG3sAeor67JIJ0
7n1i5oG+PPjGaKCe3jy9yKTwtCybtApynVJz6LxRl6YKg08j6cLDEsZuB9PyS/SQP2/YTaxi8/jA
4jgnJ/VE5fdDr3uK/eqieh9n3N93vgmKVfH4A8Yv88e/b1OUt9tfeVJpI9NGQY/eH3K3U30pM06G
NdWM1ixGpSPJUesELJ86wGRywwNlv7nKr3hRkXnBpYfd1+8c6zV0CGcR7him/HNO7DrTvBde/xLA
q6PKBSU9tPumKbpS8JPui7bqZZcn8Lb/NXiI9xCdi9jrktRpWyTZnKnc6KwHoynDyCXvosQCYwm4
3lQs9YJIFipeY52az9MR9t5th3zWkm+jbHp1NY9VOu1C64gtXIc/iYUaD8ZeCt69+TR0zdGPG2UK
1bHwS90LPeys5cs9rQcmDo4571u8xNmxpawxeTDXdXpgeOoS8pxRWlhw6cMCnS9uymi7y3YZ4IS7
zhPQvsAPDmCkh1d45RvNVN5Dd7uCrz3axLkZqwiqjTz6JZqaDUU7NuQtmcD+uWqUtg9VBAjGLooW
8iFRQvgQRRYT3M9GVJb5otEePUCAUb6MLBih481YcoC6L0CMJu2yn1HomR+wHGy2hqOV107YJLrp
+rTm+RTScSqqyBuvmo70wX26UP+2of5Ebji0Yj+h6gifxrWevreqll9BkRu+w1gO3gGylsM3wyG2
eF2ZGNaFsBWg34MEZUsxJOnE9v6ACsYE/vKAQDZ0B4T/+sk3XsWKphr7Y5TMy1REtqayGMMRapFj
33px7muHrHJVg/ej91rh0D/qqhBel9N61XdEDnm2DKQrPOeHj5ZMYQRJiEpOhZWOJOVMkhZ+GMAH
As8ZzcDmm1iSNIdit/0UcFPdB0tj693QRfaL4N68ecA2CSvSeZR3PSqht1Agz8zrDk7Z0ESom1ff
Tbwpej0Tchc6JoAdYLLt8jhtWreDBIb6PA5ZpYslW8frwTDb7Tql9NVIWhoBQFF1dd6trv0oR+b3
uemr2RbQ7sA3YBKClnDh9qO3COkfvPPk6g85dWz+TEExra4VFvsBL3miCqcYDPdQjSPfSCCs9zot
bL1poET+E8xTxMkmA0a3VEqgjdGAXNaUJHH60WTES3LjZ4OfM2r53qCJnuSiit2vED3Vn9zPpusJ
KmTy4Htr+MEmioWFp1tq8E4qH7kvYCEAaYD7g9fK6qVIOpmx3DmvNlB0h7YhpE5VUO8Xf2x1oaKw
UUWrUr08QaFppaWcGFWQmtX0dpAT3B0iz/O/s8lv4TYFFMvVRMIGgbZrmh9jD7hhvijlgYk2stcq
85YXCKqgaxOJeQkKicHBrTEwxCpIk9bRDz+ps+Rxaca17NDhH3dR0tspD6Ju7ou1WolowTTT0Lhf
4EzM8TVQ1BctG2EF5xyU7u5W/H9fo84LoqcqnAk4HcbWuCZsArX3qzEMOv7CPdNzm8OxPf6uHObO
+y6BbscvWOfB4nYgq/XLDtXDgwuE89sikryKCvyISl8zLxiavE4sn+5ZE6xjDne46TYZGg8ySp2G
1SbcKAbxJfYi2I3NQdtOOEpecsWUGsbcBb4xBTjUlfkwzhFZDnpgrsknb43fAF1kdxGXlJMcyI7l
EWxnSDT1k/G2/t00QzI9kar5ntkawB4V1k48gOnUpkOu+4QHz9CVb0yxUlF/7FzgZXkS1WMDtFIw
wgcMkvQBJoDeBKNQM1u940wSkqcLX+pDRkb3OY5ZRfOkYSlYw6uHHBFZRcL3CupvwX5doUywXwKt
w9uF1EK9jWvAqhcy8NY860pHL9D0Q6DIs8jq+1iEYX1n02ZyP6VXBe1NitYav0/8WYZfLBNhepeO
XRPs0MPznruOdxIXAosoDE4NkQWhc0iKaGlEfTBwoX7LZOJu46mZLGSscN3sky4ek2OW6B6FQ+14
D7JHr9eipYLiI9aeASWZTvZAeDWJPYgRtdmpKnFvPKh9cjdRpX7NYKWtO68DHBCXWuvCO6FW+bHz
ZltdU9b5oJzQOn1OnB+ocoJ3GpSpI6d/UZe0FEaEfPkICPEoC4d0s77ltp7pPsPvIbvVZQDQREvQ
sWufVmMKZareq4/Si9bpxqUM9+bKjLkhUR2z74sdtdgNbbyuu0jKrst9a5rw2WwyiY/YgH1TwCpE
en2hfGy3+wS5nj5AwjYcPstFhtmBdg3twf6IiM0HsJySZxuEnt8X1DhV7TW8NubdOC06gY5UMyxm
L/Ew/V1nGJxh/do1VhWjNRPJ68HRGzRkoQiZjWuS7WtfgeEjvdmhT1cBIhSVKetr+7MmK/tqoZZq
Ctb2aVJqF5OPMvGn4VawMAXuP0sm9gKrYyp2bURrmI3VrSPw8U5D7ta5EC4zK/KRlCN+ghffKQ+W
26AQZKysAj5nvwIiuf8gZeCPn8EzZ7yEVmrV72cMM2Oyp61a0/1g6CQ3k1Y6lGRJvTA3FijFZD+p
YOm/+GydVi/nMOZr9p7xRjfftxEoNAcrRNPlEXynxRvS0jDKEZnX6bUHIqg/wJppsh+o5w9LYbqe
41aMujXYTUmr4RbN1wYxj0AjHUc+0GQvUpf0sKwchg72FfDRzpM16fxvWZ0KnYOWSUkBu4AuQycy
CdsCt1c75Swlc1fM84xDPGOCnhR+2OAGsD5ABVuTxi63FogFtVvGij+4kaql5K5a+F0Iy5ibwZNS
QC6hl7dB1njqqCD94hfBJNnrKPANi9pPGwnkBewBC1FD5Lm00jogBbwqXnbcqWy+BsA9GPI1ZNNa
zHI2XxY9koexXTI4Bw/JXBWurZ2fVz6brma25TWmqS0utzG0n93IM7dLkWCRXMx2eWhHG3sob30o
YSy4Uj9lEwwocskb+RAkHFeuAueRw/QDQSOPXRTWj7VvUTwFEdhrecNsnYE1GrgYjhGpDaNiiMJV
7THm0A3kqqc23C8Qwbd50zYD/CXIsjyYuR0IBvaurnPN6RwBAGHlCNQtmhDYjOvI7lmdMf7TKGFn
WeixauDdjL5fW8QyRQocCAU6NQ5EKvZSzzEUcNPYRFcm4iQ8yhYUz2NsAtsdmFdZ/HYYralFFPOg
Mvqh7xbaN0iBnKkyEKJ7+E9EIm6zuz7S0t51gkcOv62bsjAPk3WJ0nyJEq//ggS17z4nfaerh0pl
DHegj8x9Aogzblx3M07himZ5OFt7DCqq7hlg3GyX9A23V1GVGjbs8C+vBgWQqRi99daMu3GgrC2p
Bz4HbDhSZGe4HFSUsyHAeH6OV7iRLBnoEPk8wq/juImLertskWR6Bhw8+hjgb1sPK5zKWD574TCU
Cueg24f+kn7XdO2qHOQCnRx7wyD+jGIVLDCSVdV4M0WZ+ZCsaKSWUQKc/I61TIGiFhs7PHRWAiU5
0+S3a7Wl/i7BBcFzeC4Z3ESeXbK7ueaeyDlCy7gLhqr+Ec9JuuC8iPhbOFVxX0xJxp4McpJwt0nb
wC7GF0u+yAyzPRQ03O7WOqhCADcic4v9V3kHIgQUKzKMQB4MyfR8gGIGIJwpjxrIC9vw19oIgPA6
TGKf62iav9pJiXv4mqARXTfpIm+bTkbIP/qKxeiYTq4/ct8wmKprIAvDilcQQg4awssFQx1ZZt0Y
fIwbngy5jRb4Ow6jbB/kEJqp8GQ0ZAWMvMPHfobTdy5WuEIfUHT1P9fVqpvMpWl3nJWcvngw97sT
SyYiHDmYNyF7CPB/0DFbzLFukr1piPfQRq3DFcxJeuUAqPzZAJLaPqWTCx+wMcmAkoFB3gFtI44U
TzbXAFRUHyPlKZM3qCOeq6Zi/i6qB/0BjxXxm4RDpCdHKPQfZm/JgqL1AnuXUWAVkfCatbqheo4+
Gx9ZLB6lWuxRLFSTnSHxhOxT8fUzyHU48SRzS3QwA/BwV30Kfdd8Vvg+u1RXw4NY+iHJGyeYQ+9t
xNv2Eetu/Cn0f7QRaxBnQed+dQiMPz3NUn1YbCbuZtsjsqVu9Otcjrh+ShyF6Av8pmwL4Rh/BKHH
xrEs6kxPcb7Uwh1w6OyaB6wOrlLID6NPNaVsv1ZEgjM++2NYkAhA1LIhY3Cra+zRHC3gSuXCyFUV
aPtW7TGboqjd4UVTWsah8K5RT3hsT/VAf3DnwfVuHQdVo4JeZYMIAwhiAaOjzNwjEwMtjrUmDvYG
ESDdoaTjb3bRM7BToxTtoYmb6tWuTqBWcILEJXyrKSyRQhj3EVS2DI73PNzKKY8uL8SkAfJN6A7e
dKHB3w0PSF/m2AotLZp1kYcV8tlz3tbgeT+7MfB/AFVGXcH6pGn3Kp5x/gcUzwLnt6YGcYEGP5ok
kwzs9gBJflPRNkAJHwOrodEZnQtLZQjIKNgBTR5oXk85n9sxKqSG6y7aUyPauHSaYNTstRHs6HtD
v4/cDXOJsM0MArPsgxy6VD3E4kE9a8p27sVYujhpr7paQ8HPa8dqwQdGL+XIBdUiD4YBdkk0Yny4
nyvZ3StfJjZnXZeld5CrlsdRKvIZRKjK5Xoy2uQry8iL4Nbv0E+q1x2XW2wgLgQQ0/cHpPWhQOet
mF3inmlkQp47yiNx3fYYYeZURNEH4MwgXmg6kX1ekT/eioEF33wjIZay1nTYYuradwXEU8hTCIa0
9yha2n0XkSfb/Yqs9g1TeckKiZ/4SwMLjJsEVNq7SWGmlSNLtPVxCbXD+yRerXOok4R2Z3tdZ7lJ
HfivYR0hY2lX+q1rQXQGW74FMI1OaTQWUNuCcRWEJVUCcd0Z/lUCBAaEMAot1nvXTkuCBg4aLA9r
QhqXA+1unkKYFq77yZ/1m2pmsPDSeM6QTc0VdBNaGJa8bhUJghtu7AlM7378iUAQ1DsvbmuYGUiH
F0LTGV0s2AJ+X9EPWHeKaS+7iSwPH4A3DF7aLvN54Y+Lu8LMlKNqShLxBCH/BQaGIYXrPRChEKKF
Op35GFRR/RqCBPlmZ5th+l11+jBbgjCFkg2leITqFzKWJuuvm3QdTW7bVKBpojtZ4T4Pljfc/aku
msFN34j2N23s2jGMlW2TPqjUB4EEBsnqh44myAtGKjP9Du+0EjllsE2pVh2CCTivROWeXnr/QCRy
gRzvePje+aJ1uRipm3MgP/SHJNX2NoZxts5b7ISHQQv5uV6W8K3mcXVEJutN+VwpgdzD0KtmWvsv
0wjD9LzrMzQJWtIrdOQB5cRsOLHQyYUtd3Bta1nXB6Kg9IouAZrouaeCuT3MGcM1JyZIjF9R0C+6
ApOnnpfa+qgEfKXDe6uSxcstd+OAB4+CI15Gy3YGauywUcHhfKHcx5BPKNI3O7ZMGrseQmwz0gDb
vaLhkvjIRdj8LJC8t3s+RTDJFhP1f8YYnrOcd0KCgJ1K86p6SCfk3TCgZp2HOb0fhkHHRaZE8EI8
P/iWST4FxWyH8IeVmX4S2PBrEffheJ0urEs2ddsAODDoJIToRsb6egB+GFZowkZ7vqCuzRfk71Pe
BOlMy6SrJg8J2qQWXE5d/SUGAuVznwXNFyN8tB6Mv7B4b6tuejUj18+ZAJUtNxk14S7uYvq14jOo
XrAixD6tGPFf66ghtxNAdlPhcy/oQF0Z2c900sgHHWon3ANh7H+lhHdoabERxl4waTa3EBvQHgr1
Zr0FjHzlBRTzgPoKM00/BEZEV2EzNl/aeGC65Camb0i3FpxGr6cvBhTJDr5zS/MZTVvxCsr54nYa
mfb3YEXZi7bCihyIglADGzHfAUMGKoZ+XQL4FefWZvMn2JkqW5Apo9ilIMeHJet0gOypUqjdOjOP
B1WFChgkGUfHPqmZn8tGQyluSJ0HHdRq2G5soIMhzwxRaPTK4vTHzHvzNupemLxNU6itEYt2fJFE
IXteUZLIYjF9/8OHaKUssa3itwXX8qfIjfoTAP0hug91jAwCAjK4QKXsu6FI6sabypUEFns7EfjV
zWD8FE0IzANzL8xGD3ZWtN9CYdpddeOEq2BypH7IPCZ4QRM77ZpxdFUxRjWC0ISC6C2wSKJAHWnj
K+UUkMwoc6JPVgAadB83KAwLBGwLSUhj1bBbLJdzoXD3JFd+Xc/hYxsl2EPruPSk4NMUP2CwSv2C
OF6nxwH9XVR3mkb8mqDJCEszLuR1R+Zx3Cvfs1keKD+eC0fHLihS3+swGwFpesxDQ5PvgHcM+CxL
BZe0RLbsmAZoKh8yEUykYJicTDkSweZGkop4d0SgyodqYOZ1eWohD59nLI6Ap2jgppbDuEajC25E
/zKNkJHYOQ1J79yqzPEHdOvZNxvyEEL8kLJ7tCoObE7Xlj6oFvL8VxJR/llrPsK7myP5L/uQa5eb
dp4NTA5npKttoKOhWGEff7DGCVn2y6heBpgOocyYEyTzFbIOMKQ1ze50trRQCbJ2uu8XgT5R1iq3
5qGjiGuxjJMeyTMBM0uZqe/yAN3Gl7CdIAuXwRfvK/Ih1IFe1SXLjc3QlMkTpgwuJEy9n1hL9Nc6
jaqPbpmhxI8usu5uLCYRaTEJVDTFCh2v66SF8W2hWI+xW9Zmi85nJGjqMKs4na80OnVfJRogT8xL
ILrRI9pnOcPZlzt/CgIYxbnK3TEyJ/JmQfMlyKOqQ4etTWPv64zy4oGvsf3Qj0vzqKHIhis61ekH
HCt8pC6tmhs9Vajux0Wn4bOfeV591YSMAP1ru3arK+iIP+ONN5BFZYjqMkL/2kaoCSMUEWJEFrfA
CgimY+kIUGDk152ARJGIDxEbw/kg2ybSCJFUP+H2aB91K2eBqOBNfAd5zqAkcd8S9LHG4A7p24ij
xAMRp7dDhx7p7YCa7Rq+Haw+xnDreoqnYPnmWmfr68xCOnzHnAmP0A/lSTFhbNEVuorTN6+PgweG
qwZHGHrGTSmTOfvY9SpAH7Zuk69L1QPHOGU2xQarXPLSmAGaglVDY5G3agAxuc7qZszTpkv4oZ5C
F+z9FP0ARLeeAdPZQpgQ/byYQbJ1SJzZ0tj0IDXad7tZ9MEHF0XyY8xcdD/1PpSHyOCj8wup8QXc
SzQGoaPSiq7InJfFuc04/zJYV5kj0LbsqcZQ9MdSNyA79CuQq2jZJ77ap0Ml/ZK2WfzQWofDwWeB
sQ1l0YzGJnJNfzdS3j0lGIT9isJ+FDk6M0hMGEOfNU+ZAvRBrix+haa8eIUcDNCUayfcka1z29zq
1v0/zs5kOW5ly7K/knbneIW+Scv3BmiiZ0+KIicwUqLQAw7A0X59rbj5quqKool1cyijSAQQDvfT
7L0OmabOEUDqYjvzgdJbZfld4vTZTW1Q3fatums+0bF+oIqkg2j+6bExbGwm78SXfSnx1elqGTlZ
vVwacc+s4J6tLOkXD2B7QXmLIH9fgVMKU2X0NkOVK580v3+xRSIuwCMIRgx5OlIG952KiMUnUzKW
Ci133B1pDhr2uZpjXPZpPo2MgsoJ7VLmQmf+uKYcCL1kOw7Je/QrbJKUTH/f5vxVHgO7HA3VmSJN
Z/X95AOpa02VtkkZ6Ulcn8ipm/vWqLJPhLYfdKgx456HbJE/YEd+/+gXs6dRsVaRmmTNkcbhxBtp
W8ekXtPt370hxD44TiF+4f3/hV6b0p9sy8SrI68cMVanYjrSdlA/abl/oIGBys7cN9z3fJu/eA8r
vjh3rrihvuOlrJzyrVnb7t6K7Tlo1yULOqWd735/ax89RToOFqRShLX4/X7u81MgnpBKuVW0pu0U
NO5s7EyviTd92tSfiAg/fFnOFlNwX4g1fvEcKKVrrwjm68hMky9iQL1rjGMf0FqrT1K3450ODHPT
2Fr/pTFWWBWl3vxdAM/5XfnrZ3j3riS6khiT9LjfOVdpmQ9lfUqVUv9EWvSBpoFlgojQotcPaO+d
skB1yrFYKE5EXIs6Qa/mrxRu21Cuo/lKd4TzOS/G9AkZjf3JY/5I1MADPrvzz4yh9/ObHbDUbEh5
HdWlOZwyDOCBWNKOxr4Qz1Kho/v7FfTh9fAvAbpFF268J3NnAr+2UnZ11KnlElE6nwImw9mbP23v
Qyk/VaL/KqHgK7RQPqBNcdh7z9vPX/Q3jmUnKty9OoqrUsCRXrhS0OhWfGLQSX7ZzYa87Xv6ZXXS
mEWkM90hMgoF7phujm6UNJV1wB6nP/7+Ofy66/GxHAZJGBqABEAhP3+sobYM8PFZHTGhqXhWhmJ9
UeL5M17Gh08bngQSarQyJMk/XyUdZklKpiMkW0nKM09prgptolVM2nXRccx/spd/sCnh1GWjxatL
xfa9Dj6129YaidHxt2veXh8GpkOmtUUZC5kXID3rZnW6ZvR//yx/uUsGOOB2YQkzPYJpx+8kVmtb
aCZhZB31tYjfHCsvvuCBWi6FNq/7xSzFZ1b7X/emP6/oQOJETw1K9d0+mFaz1zHcpIkcS+Z7+gzm
vVl61LLc1QkyZN1BXbK8l0VSR9McNA0VkpTf3/Uvm8b5MxhwrRDMIoV8r7KW3Wjm+aKwsFXH9tNl
dQ8FowNCOVIAr8tE37iqcIO8LYdPJi989LwxZfDIGVTEB3i3quhrGcBdcKbGtVXuBtkmEcqQ3hfL
NEU5Iy6i39/ph9c7owQRCcJxeB82cYIujOaomgh8fv7ipmcYqUNe8wq0AYyCvnbyk13xl3XMs4Xv
Rs0VJAveo3cis7ny6Moh7Ma5Mq4+gwP7qzFFLZIpZnVEa+BcImhwPtkSfjlczxdF+X5m+CCt9d5d
NBvG2m0Hs4kG4da+561YIWklIg0sPwtRPrq/8/HNVc4CAu/dG0MTQTdpW9RR5qhl61tK1VY7xoNr
rm+sqtwSyRfPNQ93+/tv8s8X4ydBG/cIkwXVPC8qA7nfLZ1mRNmBPkdECjaxW0leSZHKG+2gzCdj
xQRa9F8ovuVRKxL3EQlyTftnjJNTiiyKHgEaKxhqtnuXplrs+qVOB/J/sJvgjjrHiPQF0Bj/vGcS
expjasdN5Arg8grVrQipsdi6HsWYdF3GT3ADH61uCpzI68/oJo7En6+XeK2sTNLuSEztElhLmW5m
JTWPZjkUUZrkn9lgf+FowP8krOHpQze1gCm9u6CwK1qTFVPo48mkDqzG6zXBRTIfY/BgV85irzLq
ltR4koruXOZqXV3b+tjFOMNX80b06Nz//iPXGA1KPHC2YUKl/vkRjFK0Y1/HIkpKYkuvb8SOQkga
VXWpbRzkB58cUx+8aRpYUtCUJpwHBq38fD3KB0adqBOPPDey3dDJV2uxk8h1xr87pZBnzZXOwFow
dqj/311pNWNAYDrti5xgufdtNTPevBSNzu/fq1/PgvP6cVGMn4GKZAXvbmhyuwpqWxsVtVA3SG5q
H6g6k6/XcvINC8FEGzvGnoyh2/z+yr+mk2dnCHpcdhIcYer7ADKNc69xJqONDFqDCGILRBKOk4YS
OtIYicG097KBz6KnxDmm9MRV2g79VzKk6e33H+XXb1Vj3Asads1ifCBep58fQjGRRqoIJKJVc+Md
E13mHx4mnetJWu1n/OgPr0VcSRZPBZ5ReT9fi2TYRfLMtdxWlX45G+rmT77MvCxF9PdvCx8lwSL0
ZQLmd3s1AwlFs7pWG6lLb4YssXKvx9VDobX5J7vzLzEpXyU35ABpUgGpvt+J6F0YSE49vsq5WHuf
Mi0azbRPxGczV88f+edT4HwhHh16eBL+98k4BrF2Moe8i4Zu+dJL+17B8BCuY95Hli3mcDWoBzln
MUCrtMUnK/ajr45bpPYB9xvT27uEoG/Q/KQrdzkppbfpaJnsUQdlu6JbxSeX+vWYBbVMQ4n3gsyO
yPjnVYLRQBPIVbrIyS25KYVqXy9ETpHqxAKhCzmSRe/L6z6pdXz4Tv71uu+U/7rdpmrhct0GPw4t
2zHZV5WrbfSaqfC1laEG1Zxuz9xbjxNGdner2bkvtY2G+JON6YOHTaLHsA9iQooh700zq5l0VVqA
95/bwQ4QhasHp8KN23beZ+64D1YvS5blqzFjgK/23cOuEqtPyc+7aKHLGVJtkseGevPz334bz7CF
s1eUC1F3+fkrtemIcD62XaT0fb0V45JGNb5+f661z9ifvwYG+InJaMjeMI2xxf58qQYLVuK2Om9J
W3aRW2YCD5BRv828VL47r9VnFOUPL3imAHMPOh7jd8dw6s4aAg0HKp4B33DCQB2WhfWd9j4GAKv4
u9PnsfKfN0+mbrtnEOj7UZWxTFINlVIPEiExggyMFDNLShXC0pJ+8kZ8tDYseLWYCzkdjPd2NfTL
zlx6XR91PO0bbQLlFHp2jo/r96vjo+sQVZM3AGlhkuy7vWUZMpEWRdJFqXRhG8byEi9Gt/v9RT56
p2BvaeR+1hkp9+4iAwmtwljWLppSrwobqvebxBnW0Kp5z39/qQ82MEYXACryCC24sXcbSa9Zcuxm
0UeVaZDaeWmyibMe0cmYzRcl9JFgyEbxyTH0wf1x0XN98VyBdd5PoW2UIhVjPvWRVpG5e93U7XCK
XIul1/4nV3JUFw48mxQTsn9+wzSMhPXkAaV3c3U8TIXLlXAKB5NLF+z3T/KDlcFjZI6Gc8YR4CH8
+VL92eVN/NRH5TK117SFHN+U1vjJOv/gDeZY0whMqJp6lnb++V+KXXbNsO15NVnnZbFEedqku5pm
WJjY9OEoJf8PwqAzMorHhwcUoc05Lv3L9fS4N7RyGWTUpJi8B5Xxsm1NGJhX6fzfRYf/9W3+z+St
uf7v8KD/13/x72+NWGhQp/LdP/91Jd7qO9m9vcmLF/Ff51/9v//151/810X2rWv65od8/79++iX+
/r+vH77Il5/+EdUyk8vN8NYtt289hcc/L8AnPf/P/98f/sfbn3/lfhFv//zjWzPU8vzXaDDUf/z7
R/vv//yDMOgva+n89//9w8uXit+7eClfpuyXX3h76eU//zCsf8A1toC3sxUw0EBlCU9vf/5E/wd2
PHyOFlmehkud74aRTDL95x+K9w8KdJADqRtBASHC4L3vGwic/Exz/kGD5Ozz5pfOh5z2x/+59Z++
pP/3pf1HPVTXTVbL/p9/UDT5+XWmOsS2wTb156In6Xq/Rqo4z/NVX2efmU4OrUevaddTr6vqBrFi
8yWt1YkcRbWmKHXNbjOXrrVP66q/zjzGYdeuXh17vSvvbdg2m7lQukOrqWtYJ0I79Yzm9KnwTkGy
9uRX5tjKQzIz0FUIuYS2lwf11B47ezpadqW/6d7yVI0d/ZH4Vq51xIejk9qMLkoN5oKps/hiShV9
tju3vt6ajHmvjgLlvJymK6M7j4YSdbtXvPpPc/OAn1N4m2kZj2rHIWlryg+kEY9DU2zgM0a9kmr7
RevL89wvfxBMbJ8VWxzENOGuyrMmWr0u8cfeDZeii+/b9mVZDFh/mbUbIHlsaJ9y/Va7S6pi4xnN
JTpvc7Oq1f1sl9tE1CFlkZ2I2x113tDrll2j2UUwqIUX4R3skQ+kVzVapi7uUc8hwx4y+8JUioeY
YZ+IzRgB7V1pZfZIwBi0xhxMJeKTwmTHEM+xvQCrl2ddr6G/YYJJn9TErkNVno3ylqaEldDWgPDE
2GcJQQnGZURJboRtoNotFUO0sEAUt0BXj2bDG6sa1bHwXCVShh4Ba2sKvxvUb4Y0yRet76mwD1CW
b0R1bzH016o2YzFceJheUNBOL501DVsO9+TW1brLtugPQj7WxSFevCLMeyR1dBxyX5+a/SS1r6yo
Oljc8ah78rbW65OY4sU3Rl3floN9vdbLW+d4eWj09d4b53FnNfNrMi27QhYtipziMA3pGnRr9T3L
hm8JtZHVZi11LjoJtc3QDSpxUC3TD4LfKsjNeo+hmXkG04KgaTU2DSnObi7LUKEkHaFfXhgfTwnQ
F/RYr3I1qRHojSVyQMRItWNu64nS/GTEt51dbnokm0wjQz6PEW6niv6SGTvoIMr2Wzxo32o8nsOy
7NEEHnLHrn2mm2ZnOxfOTCmqADnoNVPa3uBw3Gjd+gPF9YBsQ87gjbI3s8OnAVWSOXFeYAkP1GCf
PbimfCjy/hL7zJ15dnJUbuU7ctFCXYeKRbcvchjFSZvxkNr1az9ka+SsCdJQs3s1x/ErruqiCOZc
u0Lpdh7vcO+hJDbczMd4avlaqjOlSn5PpMRcrvDS23dZN9fXbZKhGzBqRKLqAAk+0b8V6PUPqcLQ
z3r2ICc3wsZyVB7awnrRJyPqqpW1o/nrsvdWdB3Z9ZocrSQLnL4Pa2iKi7aLC0wSnvbdXqyDHidb
MRyGcbNqsz/OFvPXFd3l5S9RR6OQriqM0VvDUQKQOmHTxZtl7p41gzUzuRreHd6FqRxDUv1TXT4a
/V0zO2FXabjyKl/P+Oy88kHRvkyopMsSm97jCDwzxRJU+M3oqPwnGxFCG5iJioZ9aBzxjJZR83g9
60bR0OmuuvDtosuTFkiyNaSFvxjpcusyqmo5jN2KSxenRGZ9syize9nGZNfBFFkrCHD2Xjyr6TNS
R3uqAndBHHyj2r1ZXzmaqNqnBmCbtkszM0ZT0rUa9LaeXMzZxYu+LMEgDVQya7kgDewnPYGST8jU
sqWmcCexARivnajcKxWMdhdqijLeoFY0lUC3TLGf86b2qB1XoxXIfE7xvskc9F3amsZjWZSo46ZF
Fd0WuYP9LVETlf50jV4+6vNxZHfO11Yavt0lLdLhLmfwNwJdQA5owvMRgPiiVJEclDLfoKFjtHyv
o+UUVIkxatSklZ1vGmVzvZLVRDHYpW1amslThUEiRkENGtkKVC1NEt82x/oi7vo95uTQWmTxtVyt
8qVftcs6L69MN1cumr427kFVJbgv41z3zbNMWxOmzyhq+dR0LpbGOP5ioJgMMpxylBnFToq5utLk
yKsjMVYykc315l2tdwelSr1Du26WqQ/kXBylNV3g8fM9RHoV4/fsgU107HdjnkdJMfLgm+vJ6P3R
87aFwfeuaIEiYhQbbbmgYDloU42LNdnUSAgvRm/Ow0LI+yzLzpqN+Kk3MnIP4ZyQrGb+0L+tZrlz
XNwbk53uqszZTR3zjqgQo+DJJGK/YjMASG8NswlKZTpPqB3ig5KWYdxNWxAU1rPj4g3CnZn5s2VL
bIXavLeT4YudNkE34lIys0O/CqCbLVMuR15JvU1v7Sy+cAXq/LG8i3Ej+wLcxX2ypNVpXmYj0FUF
Uc98g+682mOeO2KXlj5y6Zg+fzz64xRv+Ta3QzMI2kv9W1yWPyBxMLm007JdOi4ixDVV7oxkKYPe
cQh8rdmfxYKwj3cP4Xbkxml1jfR0o43Vj25QTmYit7Hdh0WnXrrpk2Hip0ua7Mhw3GuAZIFhpEFh
DGe3wXZIrurSHqPR9b5gWT4Jsd7iO4194osx7LqKQ8ceAymKbSnWnaN2P9RFXmMZLq9qLgxEat32
Wuei4VVOozVcOp3Mg67wFgupepPde+b8Ek9XcQGK38oVb4vpjTnEVeCtpw7fLiNswpFwiaPUHb83
lvxC2y8L0OItezlraYSKVG7S2dhg9agjsbQPEkHTmo7rZYydzFa75GQby8bK9GvMqqkPb2Jk4HV1
XVlFsaWLeL+mLzi+oio7D3CY9k48aeGi4j4V4hDP+VO1kpUb6HubmuOlHby9JvOj25hLhF2Zz5Ld
9lbNfry1AZL5s1rterdJgkzY3pF07odDb6c0ldeya3Zuw0ISWjTNZSiaJZBeiyujZQEMy1Bsi2z5
IvR2szRJmKjaDsPTUxJ3F4JcpqV2lqiIi5X6LR+TYEL+Uo7EYiZXzZri0bDkzrZ4F+P6qih7XkM1
cTeo4+u9Yc1bsAc7UJIbEudXycg1M7vu41NKYUW0LcpPVKoum7F338/itM4q8c3DaMZ0WO2tnB5b
o9+pi11+GYTKKXjlraq3rWSzb2Nlp+sKFisvMCAZQAF6VNuXsVK+eUXK0X+Cdau+Acw86oUemH3s
W7MMy9jbDpnyUGlVHCV4Crc1ZuAvuMseNSwgd7yTrk9qr/lNMl40lrpNSvuHnRuRKglpQEGx++Jk
56icgzrtbjErtAua8RT5mnhUWrcLmAIbuctUb63GjImh6zBh9oGKEYuIL/Zhhle5wS0/0//QiyPy
tyqzaOJiGOsz9NFNtibXDKx+tNzsckA2EFrS3LLUHD9JdUaNxMNxlBwZavMym+IopHvpFZqybzPR
+XPe7Qqg7muQqBbq9YUdDOJSv6nyfv06ZWPNSfuMn70JkxaQqTfhIXG2Sc9BPqqXJgKU4Fzo3MV6
Gz/kU7zzsh0miq9rZd+UWj9j2zKfvPZ1LAFf6OlubBYJx8a5cQSUMxWGLFNGR1+lD+NDje83uR0z
EGCagsxasLSzfhhAajf2Jbn7NvHWPswstSUmqphMXNe4nKhqrt+E2+D74KUbT8iJ83Bo53WDr3EK
EZsXF309lWErzPuu44jRhMWEzmV+WvV+/ZFhX86GM2nASC9y1lDUDdeenB7WpSWy9g7O2u5LK8YA
jF6304pgabMQFvYJiPFmFPamq6fQamVkmaUMFOZl3awLeE+vSscvZbreV5h1Wb1HfPd9VMfdEAAI
DOJMe1Ri+9g58c6oxn0nu7B0FUxKjndy5/SUI7FNPfDxtfs4VPM30eeXaX3jDdZrnGXnw+VrO2th
WrlRPAxR7nI8TXFn32MqUnarbWFGNsu9wigoWzZH8PoXYDIxYaAFD7pYRwhRR6Ol3lFtvKomTL9U
3Vagpf5M4urr8FR2wtUIQ8jvggTh8mQ518JVtikDxL1FfhuZTrsje0iDXiL/t5Nd3+eBMJspGDH0
UpS0Gx+SwLLDZ/BgqAPJXOWaviqLe2w1F2lVbDs93hvT8EAgeBiaqtnEvcl4zHY5ZFNJTPDYnjFZ
amrpV3gJv1mZcpjYv+K6evVqJ42GMt6ipovQrnCs3Fv8UsfYDuxlOmbtzoQyYY0+mtzhIObhERdf
YGfD5Sq0PLA67cfUZW/JrG6gV3wZvOE0pGrt11r21eznCxPJapN4u4WvBUWbLBcijmcGwGcdOYFJ
eNvkNueriuVX14Kc5C4qy/qxbQbvS07h5URzamdWDpK/ctgwL+AKx1IToONafJGTE6Jfe7SF8Yy8
SwsdL7sspfLSrlnU1dVD2s5LkFdeoGXa9wHTVmm0zqEfr1p9CWKn20G8UQNVacNJmNdnsuxdC4wC
QvSE15joVDjipmzdzbSirTay6UeydtxirDdsEejJpc6+qnrsWN4A7HvWX9QYE1O1GN/j1IaAYKVW
0M3VTinmetNZBQxyiSsciRBSzso3nLE6anNPlGi+AGJkH/FcMnxruXNX4zXB5kh6j/pHCZxxpraw
kcOwwZxWYG92NmBTbqdBbKxYv0WLHo26EzHAjLaI8b3uu507zXd2LL5CCAlKrSRUIkeqy6B1j15p
bjpZPsTNqe6rGypu7W1sAfkGK9SZ8hzi+CJ9HdYS0fTjMMTORYf4ycePkD8XVBIjU4vhYyppe5vY
40CmcD04XvotSTN1ZNsu07fEGNaL3MzxCalNrTGzQypNJPOBL5iAxE+bCe7WGHvRkrn6fa/p4lrV
VkAxBWuvjVsMe5j/H2mTDwGkNHXP3L4lZFpCysTA9aKtCHFNASUcUEyzIZ5PyahZwJmeaKHtTP12
XVF0W/SMJ09lnGuK10VVEw3+jeahwm/nswml3HZj/AyAvH7QlE4hoUv01xIowiOWGGeb0nveeImT
bWnhQxcx3X5vFmf4Sa1pN3glpl0c29YubseUZ1+1xiZNXeMBT66FiTZVsVwryaLfWri5sOSrDWmO
QqHpHsBNehC14/lnHyJMjERnmy9Bw/hxYS0cGnbRnDhainbr5Cvg5nOZo4fIdoHvR7uq7Xg6VLWb
VRt1Kpbv6AGcoFvaec8O1OyTPl32Y5Moh1XW5B7SDJq+SygYZLjTVW+IVKhnjwWy4b1V6PPXXjh4
btYz72HgY97a8zz9iImnwsyznG1tjPFOZdjfFdax5XtheSS94BeiBTeACPo6cb3AycmCsCRazanI
4SFojVi3EvlF4HSJu1VYDy/J0Ntbz1qKVzbyw1iUadSuo7qjnynnkJNqfjMtV3yV42h5ARoh436y
5YINsjZPgLpVAAaxiY/NbbIdHk09rEjVIbuf+zijUQQgmsh/2+re5Tys/DTL483Aw7+o6r7Gua6I
YNAGlSKSM1q6f64vCrYS27ijCAPgqFitS1uXzuusV/m9WhU8L9vQ862nCmUjdDW+H6e0OTa4tU8V
OJOw0tRjoWT4SjHsAClUTP7MpDbyxjFhLCRWOjyltG3ZU6Vcbxw4UOj48Zm+JllNsDH3jRLqRLc7
p5VYG/PF2GHNIImtGErynVEcIyq71piAYWHs37eMUToyVKs4WEqTn3LCo6+ymJZ9PhjWUcngPfkO
lGwFjZUeHwyu6q8u5HmwAZ1FuN60xiP5U+MLhUMGjd0+Q60p43WPruRGs1gDdefdzkPzosfdtu1i
Gghdsk01HWckY0px+xS9W+1lLPFQLf1ABaBxGoDAZWUtR5HBivLjkdPfn400X4O09rZuhgSfRH6E
W4EtHpoazmiHvJ5pktKxyD3qeONJRt+YpNNb7ASOEeJgiG+bqU63Kk9lwaAZCt6BbUGLrQyHYiDZ
gXISbxWus+lcoYVVn5a97zrTiyubx3H0tGtFxQc+VDX+pulCKEhI9KKUgI28/EZbMbwqpnPbmNUG
JODNMvfjVoLdGXZNS395202DczE7EldIV/bDXVKL56LWzm/qBOKgyvIeX5q+YDhRRJcdYTpYGLQK
ttTSXbstPqxXcIAL5CCKrxcJ0IUZo2pln4iQNYBk0Fr8ytBxkmWjbA+aYMzj0MCXtDtvLgJD1OJ7
qeM1wgpoJ3yjs4rTq+5usMlKCljkUgQjw/iUimqp/XUoASOsMTgkheE1cZghcwlWuhcPoIbO8gP+
7iFOujzKFAersGOOu1xP9hK4to81fbiYdOFGBkybe8Ncz6HH6o77ydTAeRhOvBwkhQqO10L0F3Ns
9ptBM62TDlILUMeoeRtjIkPk3Vo1iipS7inKROhESdAGNRqTQd12zji8au2Qhf1ENpwzht3HWByB
WdooqbEd2ulE83m61WVFdj8Y6vzNKRv6qCVxCAlzYa3k1xBhcw7xPelV+2ZlfbpZ3T4v+RRAz8rM
Si/mc79mtXvKJbqeAjNDb58c7IXBZa4F6F1WSXdTeob+nJCDeX47tHVNDmnytuXJkSaQYIZrN17p
ToKvsH0omp7CokxutFGTMAeYONauIKNwYW0pd5g83hwzutaxuo07qW/XLp6ePByIp9Kg0lY65UFn
ryW1yZ4NDSfaVHZPdpVfw/28H2Ptx9n3N/EoCUvJw5XLsXMEgUVDtcacQmy7XymB8V+W+KuMtTKy
S3cK9DxnLZ3pL40dKGZNGjY8WmWCxnOKq1PrPOmNeUclSdvGXWv6kCiupxn9rjo128pygr5olF02
WYzIKdMwWU15Q53pOqvnDcM/o1y9N1bNOTVW8Tqz/2llR71XwRd4GmqlvVGYNckWrIDORxrc+JLg
BLDf1lUUX3Oo16XLtEn1WH+Olyb1OQzsYFpH5yHr7IjJZEExqPcL9Xl/dt2ruSdysLzqW2nql6rZ
gKEBhRRCAglMK0eMZanNN4u1ItiVQ4CXV2ox9lHaxpFbGXBwprvSNuV2VWtxOw6qG+nmfGrRuter
8Q1dzovMH3pYCCpqyGyFH1k6jw0YpM0wx9ScZFUGCdatULNeVs/mIWbOw6R6F8sMPAfMA2ftGFBF
XP1W1SimYFAV2EIbamNW0lyPVPnGHkCGQA+amxtAD6TaSwSKe0Pe/AXeOOd6hUs+bvMDcqTKz/IZ
wahp3jotEwS7urufhuEqxlXpk0CfGCi+zVTyhazUVUaNl29pP3bUIp3bUW3zXUGcdqLesGvAAF4U
uPw2kB6ZXlDH1yjLYBR43RsIK4ZBNE19TYH4dibqB9NBrhxP1h2qpsMiKG63meNFUgWrkE2AS4T5
FYcKWYH4AgpsQ16Ee8Ot3qYsn7ZlKmTIyZSrV1leKw+IvOr9xCT2agtu4InKwXGAmeRr7vTF1Ydg
dWam3I79Tbs03wU4HDhqEyFaU/3oEzA8s/oDuckjYuE8bAy83aaZjz6m4GwL/bnYUFF5mDKq5mrS
3iSqKA6Un9cLJQO8VE3gG8yyEgF6syFse+OEvfjZLsu9l2g8Oaph/lQ191TjFb+v1ENsZ3LbzaYZ
MIaD5hHNjL3FqOvG7PF567HVXDSDbYReYYdr725VI1ZDVWt5cgiYRwxkPGeLWs78FQdlwhA871Tg
OrlQ8Ln4heJON7CpFIBJZLGpt2yWtTEjMoPFnwdZcIery5m7nkRb3sDzc6M50e9x9Lm+luf682Cl
006dVPsSUWfCmEdvya8YMZD7o2GrkNKKDiv7d7frrf2qFP3dso7FEwf5fMRi+7oqcfZkrol7Gffx
rsZ/7wO3Jz1pz+2RPAkS0R7Iis5EwCiLmcapDSU0lMLgnXD75WRDbdogFAL+1ZzigZHjOEg013uZ
Wwp2lD0USlI0xjxjuZCW5k/z9KazL7dl8TWlD9PQHmIQQ7FbqeKwo8UBRiY1StPButBt3lMxa1Fv
Ft/1HJPKwl0T5vnOFG9Ko3hoO2nvS00EpkahGnANsjaFL0knpiaPi42HTFFmXGgSgL4nf+R9+3Ut
vPTkOXm4JI6GqpdDhQjDZ6RcvtUzDdDNGaCh7pF/UNVmi07JcDPAec9Wq3TRGPeTH9fuwzoZ30Yn
Oyp5ftByhwm+xdYriKvAdNpNv0uBZYJCaU8ZozUuJ1WLA8hgNHN0tmoP3TGAo3XxIdQ0gZp5bGo5
N0ntqhGndgDK27tgc/PB2mneCfBEtTMFzJsiZlQHiB8rgJt2v8TVo2LMP+hicbvrla0DQVTMc4SQ
fvUoMA1DOYdG1RHqT+pdBmZv7hQjEHW6N1v8IXN8jGvtwuqYZEgTy6frd8QeeOBg7KkBazmgo3Ni
aRkCYgqpiEN3Iy8MKo6qdyw1XNzQyh/7FShqMk1naZalHWiHoGqEhTSIPkDFCMLANUPYM+ZFwZ3g
WxMKdB0b6LBF3GZ8afKnfvrRQn2ia8xD0dacKCWz3mRiP3cSAoBj7prKAOmn1RR8TcN7gNNRHSzB
C6snl2g375ssY0B096TOtBUqBNVDvwRTctmOJV9ra+OdL1NzkyeuGzJOx/c0BSDGoPjYOVB1W4kW
NVwWQtbN2OaVjzD9kGcgREDMUKKChqEeZWJWOyHZHVaXUkPRqCQQkBTNWo1g4kzwZPt83XlVkfu9
aNQgxfgTkvZfMptbC0tLo9OVzQeYnuY2rcz/zdx5LcmNpFn6hRa1UA5xG1qkliRvYClIaO2Aw/3p
94uqHluSIzhzN2ZtZV3W1ZXBSMD9F985J3oOS+bLxKNnG6sMx1syiD4mth3zaO0vK87ZwgM0wJpp
02dOsxk7800UmFIUV6pctnXR2RtT+TQw1UU5OpsrUzoc4E7w5JR8Pg1VSvrqsCnREWu+aJ47Mds/
AvujmAf1Ltkf7kRY8sPv7ODi1kl4yQ2+3PeDwDE19G4LpNGsROqX0k28lR8bKu750aLWOBhUgWA1
bwPPV4ETuXrBBXdVYKe30jK4xz/tYGS44h/bM1NlqZH5bMi52hfOcdt5sIN8DaCB59hQPPcGP5Jc
eT8Cs2vwWUhWfo9bWpOlX9yh2KkqYrPopvdIYYrVsjinPjUPCSWIb2fsnVmRpPWPizshE+0c1tyo
vZgoW7lqbnsO+bBr9uRIbXp4RVyA0nVTJOdU1WfcTGg/TTBtwrI+FI13JJoORylccj64UFJcMvxu
12DC3+ZM18cWi17C2ZnPsMYjmbG55dUq8TgwD/RC6yBgKZe0xt/IwW83bVXhsBCqJybAjLum7pBk
LIOdTwr/Q51Z101Hb1+E1Wc6quugGl79OOHV8+L1nN2xEVrPPMnwzgvSSA/vk/6qoSisXzEzPToJ
ixTCfOjfp/yldqqdZzBYyqWTPKBp/1Be9TDiWIDQxz76gWT4mJ9jkkExvfxShmzwO6f7QaLKmhbj
EkiTEhln55dVmWboL1Jk4nN+XWfO+1QGLS60CCGc0T/b6TRtKg+WYc5wNFD6W2DXw2tu5LzH26vA
92ZKNtSMB6mxKEBa2AC+73zcfuBAMHwijRTp38mvP6siuZHNvI51xu24PCEZ2ES2emwd7MZc+YNZ
J/tMG3eMMdHPKiryb2iF7jTNqsJ1y+7mbTlbtENRf46kPLvddNeYr6lt1l1Uww5g1VSF94zt8NT0
91OSby9kjMuzmHgD7ocM79pQczqP0c6r1LGSnEmexnZzzm8kBpg1ylus4OXN2HE1t7jmhP4t64Ej
YSW7pfU+wLQ5/QZ53cz2FbbNq7i3GKfdz+5InQnS0aTTrddgNey91FO6Sln8xf5jE7Ynqe1Tll1K
AV9hFoIa3clszAi5ESPri9XX7JUdfBlCBf2j9463UCmNV0QM7bhlN9E8jUestdfWfLCjmiKSZy+P
9lJnHxoHaNliyNm2LFt6SlHsVNLwaWSWX5JTu598sfM7rvS4fHDH/jXT/Vpi2JwV0YpIjX7DBZn9
wMXoJFKvXS8BztAAO0MdbI0BacIU+DgE+np0sP2JEIj1ZfpqW/OpdBit1PeUmwoYDn/BorJWdfGG
NcQq9a0nWY9be063XcJq19A3YGI1Dg5rA/c8Df6xAzLeGMtjiltLxuxiV7sDsOeIJZOY80NjIAEw
SIxGs3eS8YQ99TpBs0og7puo/Nc51LfM3KrNwmw/aM7z0B9woFsZ0Wf3Flob/DRtvWxDWzOnLzr9
3U1onRLt/1iyBusEvijRYZRRPhpxihu5waj0MW/mG8XShIN9oKOCC13iXG6LkqBdj1QXnKfpzi36
6IgnW3M/bpu+vPGq3jyPlKcckBkDV8YpeHaehG620VTRhzrmA+MzskvKx7gyj9GoDvkUsSev8cwz
UX/V28TcgiSZ23ZezotrKHWSz5+oun+haz+jar+JOv8G1QisucxJvdhFtPMbzNgh9cNOkkcjaUNx
q3FN6/f48ZWfTThUr/2iGKTi2xBeLXM3UwFmuOhsVcWqd/uHT3LBav8BIC88IDTfhbyLI2Z4KLVw
UbsgdT9hlXlOoV1Lp1mB741vcZXwmwbNDqpVVTflQ19b1idj++ipmtrxEfcZtWNxeTFpMDju/v1h
/kfc5X9KU/5CYP6XdOb/Qu7yIgX/v//GNv477HI3vDUffFf/IJyX38vln/+Huoz/InoLwDYgpDcO
MNPgUfmHurTEXw4YLERlZIM6ouAAyPwXdimcvy6yBHJ9Ub44+G8A9P+LuvSdv4gxQU9MbQPXHSKp
/bcP9t+ALn+lgGFQGLGHthe4oPz8XfTbg1z2IhmSrrFXAU1MeVjYzL34TKNPRG6MLA+YXf+Be/93
P1H43uXdwXgyQA32eyq4XVudxK8Pd/pmaNbYkGK6aJRy7HW7YKe7E25u/uCZ8Le++aeXhD6T94OR
Gb+Ky3/C3+Dtlgkv/uhsk5YAz3rc3TSWbFhcsc4GN8UdLe3CLeAszACe+ekXlLVUqTrlhPOG6l11
7tyuU6blrzEvULT76WH5D06TX8l5vnVS2nhzmWL6F4Fh9Bs579ESM331Bu4ZjZZqpp7TLGXG4Fbg
QJZThyvQNtHiIPZf/+C/g7x++V7wOeYZcjgbYnSev+ub8omEmGywWjyoGH2vWzvy4AZwyACiyyb7
mLc2O588cIfbCV9L54zpddxj7I41/Rr+iuG6ZuRYPQinlNYfMPjfBMB8L6ggkXhiDsBLwtvxm6jF
X7ClUwEVBMbYQGEWUpS7gVXoqh2wDF8N/QVPYskEYiWCgRIMq9P2Bx74PEtlbY20+xJGgXmJdZ2N
eWptdGDFf6L1Hd7jX85gNg3sK2wX6XwIXw2J+BuwX0d5EIM6UZiKRIC3JnhTs+E4l2VlH+B8Ptuq
MFvHj4eXLFX+e98UrBR83ABv4cOqK12k4iuO/z7wY8Msx1pCb13oqnSp04Y+ODI1F188nOWyTZdn
DtzGLJy3aWDxvS4UNjtxqcts36e48XGNW9LcKR1Xyz3gn/NuEnzODh1WmUSBdNPQlHemcBscB0Eu
vfsiro27Zavh5c2qbiNmA5AihHisZDos865y6C/vskDlyz4Nm6bAWbj0x43kcMMYF6IjlI/hICgd
O8Iz3kNCH6rNkPfWeJwqS+5mLepmL+euKMlTYIRBLxlezDwKnjnLyHY4DrS+7q2em0QfDXdeQh0m
rXFVDWIp1kE4M0topFre0jDDD49EKV4G8mz9/ArE0QCFm7LccuDwbzSdZjU02zPIcNLV7v0wUuVX
7A8gbzFtuvYZ0A/XTY68D7Jg4a/WUl1cy8q/6XDsGcuVPRALsJEtPnP7Pl5kumqN22LKPzNW3GvL
tt9TRjW0xS5tMkZrNWvhqoOVEyrtT12SOv4ObDyrnuZRjmfqFKbsqswKfTvZF/aYrVH1Ag0P0B2z
qf6sMArFNW6AKKudacHMLjbhu41ZQrUKuyKCIver5Y4h7GX+AyF3tmbJhLOyMpfVYTRypBEAYX9E
hCSXO/R68HRp5O8CjSfCirRfz98id4s2BLSYtZmUnLeLTrHsNFbKM+hOdNZyaZjNFlN2b5AQfxLZ
qzABBUYdzIgZ/lizpkWEJodTQnyFZKwm4gVfL1ajRCu0Wbyrs8hh9d70dyJdYMB6VzavFifLfEi8
LHjs0KguR0FUPdPZOlX3uBDmGswW4yN8X2OQomaYAaVE1+2tUjonr4reSJmol1WA8/KbAWx3P7og
GXYEoRafuhACIisoOaoGTzMBE1NzWY80E/5vwVl10nw61WSzipDj3svd+UO0bnFtD8zgQ7wGzZoq
r+EzmEUepBq8G5mI+pgSxvQqBmz+8bDAfy93qKovewzy/NqdkDN/fr2AP1RVlG7ZENPlllbLgrvM
qHvJK+XZ9TtJ21NL1jdjVHCOq9H5YITIqEzmifvqNBk5IU7ZYBzYzjBQgxATOB33xM6xw+/QtMUT
E+/4B5MhOCS4Hdbt41jVT21ne9CNUZifnGGx1rqM4NQaDwNcM3aPhW8R0Y47cvHK4KXENz6ii1C9
SzKAw68buFyXqY3LVSxw8xs5v4zS5hTqSTz6phDv+aLxO12YNWLWgofp1ISwWrK9atsgYGdki/bc
CZdThawjvONaWRYgGQWudrtqYgyge8f63kbxcN2Hi9lOTtdBn7VJdsJOICOaAtHpj3Y0l6m1VxZr
fXEyW5WK8crChhu3fVzDNyOEy4NNtgOW7ZF/LlPAnqVg9HWtpTUxV+utcu0wtsKiXi4QDK49bBm8
s1ZqbG4u2za3ZWyF3GrYGn7pPLzziH5LvWsClnHTnvr0LgKz2dOc2MxCE9LiZiHd+zKls+Kb8Q7h
GGHkN7XipY+7Nl/nGis8oAvL7OLBnZ1V7rqImvoiOhRZGiKrUECuIGx6b/eVkFdtWvlHr7Exusta
yO2GkKZ1VjXTIzd/9R6RmHBdOAPmkzW48L10DGaA1P1kivTG7R9qGpHhYJlputce9q4MQeG1xBxH
JUxdk21nvZg7q8FIUNgqNwwxSNsh54hgiGk030Db/GmFEiDYmTi83D5YGEX3oBe1dV/zpHfHXMUm
PnAhW8kRSnepN2rEQq/nieXdLv2bkUnxOlaBAo6xFYOtDKawLKaNNYrxtFTibo7U0fcieOjIvSpn
rXfKkns4xn0fOh91ZR5I2/g+Ot2D08bboHTfdZreDkbtfEMqgCX9oxjG/tb3Bgd3USyRMXBmnigy
57HqgmvJuGU3gkOLhQzUpe75byWRO33YMGwDRd06vM3PiYqXXe+KYIcxcXGYUQNucAFgVFWbcGOh
IPiedOCwPrPmPc8gBuCBku+z3y/nmR/BnIQnfDtEfI+ECvYMXAcWFdK2DnjnLOPOHiIaLOHJJj8N
OLvq9VDF3XkqCIiDIwXgGFp3gjUtp7cCmhtTXju/DupyAgKEYtmFuWL1veILTdI3i83itI6SyHrs
SIbacT5n6TEvLoY1l5YRHAan9uhaRSW0QSyy8am1OVTdonP4hku8wEw/JVCeHrEiOA2rFQ9hh4jP
SVKYlpGQjEWKq5mZ9y4kvWSEmssVcslFZGtQrOWmVAXSgiieCPTwdLds89k20OaeDVEf93PPCMJh
POhEg7jpA0bPzNzAhdBE4DO51uw9bVA6Yx6KhO+cY1B4ztrPavG1n8Is3uJKnbEytw0aCPyGiHah
jnrmne2vCm2TMdVYpIGvhrlBu6Hr7s5wAO0Kz6Lxn8e0+oxS6V2+o3CrB8eNNsj+BZanbV48hdT2
8UqqGmxAexj/7CNl+fchSyy8YuLyR+ek1nM/dfm0Lau8OY7A/enW+Gx7yjDECj4t3ecl8KIvyJ7q
6dQTj9qsC5n77VHm7KhWmIUqxmotiVgNewKcubFVzfvhtq3rJjtwm1S3kRUvXye37h7IgRhOuraj
+5n/+doTDvKOYjyFpe9et16VvpBUWLNocaXzTdAGnrHqjg9pUjksXbzwOZ0u+uM2mT74ZsVXBpT2
mV8cTwx/vGQgpsO1JItLMbwGfeuUq2BBHkGWXrXRzQBp0y7Y0DFYLD1GqKNbDuiJuhq3hBjF6QWv
9khfSyvnG/AH7AyM+cnpEZmsIowVTqXymmZX+jOETUlsmGkzAAtvWU5BzQYalKCE8mtnXGG6/LUI
qfxMF0QnGw29g5hl4Tc5scPa+ZZA97Y4pbqaA++cp8V8qsFCV8yf+IutwnfY8WIddbxuuLYeE69I
935ktNhydqmb1vHOSlftw1QJ4kp06oFNLEu67a0uulNCOk9lJpozE5D+RoedvtNdDStjqibelarF
8coByTH2crT0jKmI5wKIxmq5j7k19kBSVgKX7pvbzGsk49GCuZzw6IjoGfvPxvWTKwxSHaRc1vjs
0asTecDCiKgWMllUm97hfnROi/E2JE/1qtPknW1oAE5paB2bYii/MMJSbyKZ2mdywdjvVkz6y3xP
EQcpkLXj3ie8B7pmrq6GSYzrzsZdOQOD3Tm9M10bGN6NMG7BhVapXQsPtKuGmEGabdEw9nX35Cl6
9Dbyqr1udLd2I5KzkHc4e6W7q7ACn49TOUFah81aBXV2dsNqWMs+Yj3oLeMtOqzkqALW4t6k9FmP
nTzh0Ww9UXI5m0E01hlAy2Qr7HwRbXT9ULBdycKNHnz3Rad9tY+8zpwVWVgbLEje4elq6pAJOwnk
A9u6zGf4Iu977w8tPqUYvLEc9ZNzbxlCP7IRVU6m3VsLIuOJ8LcGsswmEo4AM5LiMnJGO81a0kyl
2sGVyjNgULAmoQL5XWiJTWdN+lz7zfgERvojVtH4WStkfimJ9e0K5+RoFeYXQ64JoAStGxIfW1qU
+0BUG/jRqzqrP3XCjJjauzn7AekroYsuR3q9961E1cVet0s5d8bxJlyEtWqrS97AZR+TeQV6sIbK
IzF06jOkyr7Kyz07WHM/AX0/hX6Gsq+fm12l+owSBBb/GrrBgO4MpL4X0Le2x8oGq5HuI6Yy/M4I
0aywdeaeSRL3WI8JW9ooKPeYukTPMW7G5OjJSp2tqpu22Vy9RIQfrEohaoa6DTh87A6vTsuMDweR
kyRemlWlF9BaOWA8GEnb+EHEKr2yhllcqmL4ByD1q6QLWMrJ9JHfCW4uHlHAhJxAI7GrIs0OiaRe
quOi7bvRdwxgHpe00zZ6V9WgnRrmzcsluACm4MWG4Cq9wTmN46XW864BbyAJlzbG4W65CJA8DLPa
/BhRX9DQNd5HxVZkV0/qwZOdwP59jrNXO7fuqjQ3O/iK71inuCd+28gUuFqOMQb6cTfp7dDLG10t
6sxZQOumrPqRes0coOZYcLkud+mSX7mT0IgX2SLW0L/htI2RSO1n8kHBjrneU17vA6Mv1HyF+7UO
FX7eZM691kVIqI/GN1iQNITZr5l2IZtfAJ/4fYyjR3fGIrxLimHddc60dpyq3QWuPli8QKtG+d7V
ghv0JzZ/6lXVBMeulnRZjpEaVp42zV1VVHWNE1IZPia6g/KRYT2tsN6iqBFZciAt7AvklQEV+Vtq
JCaicdK03vYziWrGi4LpiHc+g98aF0Uy3eTMr7A3SDvwV+RFYsV4MTqm+LCr5j2B4quWJfrs9UWZ
swT1bThOWXBMejAC8kvY6mbQ6l9SjMhPwdzONygy9VtJbNSdcgieAG8BrrSFeIPHDOQ6iIbueg4C
/63y7e4uKOzi1KM+vh7cxrvzx9pfA1GhmCGU7Z6GUpwSQhn3XTN1J1AaAuXSi/q5GarphMJAXUuk
nvfwrEh385i/rRVO5ZMF/VUvFqMNX30b/Nl5r5WsNza437AXjSpJlRkB/GNyorzVyMTryPx85C90
AqPXqy3JkcFzFxr7MyGgDdA80p9Ex417hbP4bghbBaSTOWjLkgZpjjV1exKyKEHipATBYpjqyM3F
xxfealnyHov72nsOXUQD26QVFJ1Gxq+tqRzEpfjHf5+tcSLKNOn7+7GrihfP8JM2RTdP90mITnMB
21tVZTl8JP0SH0rH8b60rSKIsBGfVl41J1/H49rC9OmJsv2xwpH0qi/oaFeBZ+4VzOdrFlDKZggK
DrZtZ++lH5Xfu47szcwNKLMGuW8rezzNtYlJF2uokWTZPUVzH93bIe6qBQ/NIS5se6OKkuynrpjX
uIm7+1an1oOrmvtFY8Pji+l+IjjjoxpZB3t1q67LWX11bMA3LiwSvVbtYnXvOPrN9p4TaVi3ZZvK
DV0Sch47X5JDPVndl2UQiASwOz+nAemrly+8W012el07Y7gJKqvpYbeK4OQ1iyJ1oq4Z5FDF+rsk
Qitr5DKlEDKIGaQmS+KhQ4dKBihxStbODMuy71xNGAP50NveUcV1l7aPtQdg/5HJxZ+r1eyKxrlP
6xAMuGWscQs1LZKtEv0lyWKwnZMzDT3VOeRRhEpwUf42dcole+mZPkGdBp397sRdoHekTEzfyOaZ
yh1rs3ifyAkqoAyNe4br9e/ncmC8FOma2Zn2fSt2V2nn+kG6ComOzQ/eEKbZjgke1XGtqyA6i34m
K9cdSh1hvZ/E8tgYBi5XnZsySmutZGaf1ZNDtEHAbW0KGdFlXRLg9tx8msAxFU8I1pumfEPjgxH6
WAY5eBcPrfiiMlqhmwyXyOAHE7gS2RUyJVTbfOGSw3OFpfZ00aVTcq8I+u4cCIsKkKGe5rHYEaRW
fs6OVz+5NAQxzPr0gDMiVEzoq+qFHIbqhe6pJ1DArv1vZiiDaY8WUZgbe27dfA8RkG2FUP7NxFtG
e164AlRjQcO41XSt1ymA2Yg2nsaGyUUy3g0uuSmn0MU5lDwil1gav6kRVXeWJqAku5SbbUVsCrFe
KN6tOb0nlCUknmxiRsyjlRO41xCU8CMmbwot8sVn7NnB8KmCTxg402GwK7Ko3Y7JoRs5st+OSqlk
JS0fDwXHXpAM4nNE1JFhMFkevD5ggzAA4mHcagy/17GO2Z+YsV/uZjPzehMy488PWe5KF+5y5B8P
KTsJVWCU94RO0r3oS22NKESNWPOURsK9mjQDXgyTgTFehow3XwEZmNWMuMHetellOlK41nIdFGOI
tMUJp1cWHuowl1kF600eDyF0guBID1fvgXuD1+pRNF50TVWeXWN2T5XoTdC72ACxelqPPBBo8qg+
w3WRlqqEQvABDZyoxNqrUgVT9DmuQSeNUxr4hUXm3VpSgV1wIBXeGy9HZrOKkjw4enPuMdToPHWX
itTim2l6/CACQ8ZKUEh75Fhh3I/OqFmeSMYLqZIN8U7QksjTLrEfS3A0jbrQP27NmbG03WfmDw5x
ujTcX9WQZHcjsv9PGVYoiV0VMwPvAIBGm5B0tw1xNBBmIbC6qRe1nzwMKg8iSJzxSLzREh3bYWBO
mwGZKKTCYryCynVWGWXVnet6WqCqbqoXj/r9VbuLucGpECQL1XiMyYZsxbOwtY2eK15C7uYpC99M
r2JM+LOWW3ppomAVdUiQXnNJRDY1Dx7yP+Z4ZmTvZOFUHkblU/Izf24gunyupKuU+xbpxoBmPo8S
vez45N4bgL2QK89KIp54LfItER08fV7pqtOAsekX0gGHJyTW8oas2nTPnIFHxo7w8N/AJ6XpQUph
kOfr0sZ3vUvzaNOCJVSb3K95lQsDGr+vF5vCyrIc9070Ye2dNRp6cusC4SLTc8nuBJLoSa+wk3RJ
sNCVll6TIh6flwYN3m2kLQ42VAvVutJSnKZcwpcRgSqaLb0aD7cqqPc3gZjsb7m4lJ2ki6pHMqMa
8ljaibfCpnHnnZtq66jHmaNeVSElhSaiFjFKFvO0EDy9HbMA1hyhwwCpNdTlzRjJ2L31WKC6DCQc
SiuyGOGLLUL4eDV5K2dwP4s2EOE/z7sdpdn3hbC/AH94r7nBRs0FlUQPc4pGB/R4wYX52yguOvpe
BagMk1FWj8xzo7e8l+U3jT592aNPqV7Q+/AWmLT0XozNLGA1NYvNcD2sUbjJZb6NeP3ImWoQA5Fh
TTjDGDNcIZNGNTTWI37mq7B2y2CbkRJJylWawM65XoqClVzY92Rm8FxL4Ln1lOJis8kceMt9qERH
rudM2c1PjGsQbR8ScSu01+3KqKV6LZBFX7HDROYe+75/48c9f7Spsu29koPFfjOxAuwEvdTb5H1n
ZTzxTiKPtuuOak9GjLfsbWGI2BqHjO3KTMhbtW0VWXzreu5Uu63446BN1aYKt1Pt9rdQIpx5XMLT
hjnHkuxocOrmiuRzdTX6Btq+D2VovgR+3X5oSAbsNkbf1WdBf7Tcj9CclKe1cntSh4xWaFhacGQZ
du26r1v2HNoqovnh7y2WRvpcH20Crzzy7WCs2lHFN3MR4SE1LmDSdO9uytY27tLHsphd93A5PLcB
LxtCkgwVZOmTU08/GsmHOGduQiigakBz4/T7GLs5koOUmq7N/RgpHeOilSEL5UUI+N/NMJEcTUhL
LZhzY8NLakzvq6ukd+Nu143ocYSFfcBKMuVvDqjwuRkyMnMQnTbNVeK4TXIuo7gOPqcQLdldEeOF
fTMEkpdX1IuRV/Yy97yBDErc81iiUTtggcwqkf4ZH08RgyFvejKxRn5B9fBjaK0UiS+Y8kvn9bY+
qwXm8KtrAtPHK5f8pqM3OoN8g1ArzYubXKoD4gPDaCvKOQ6J9iWN9NFPCoR8mUO8kSPjaR20BGRu
mABhyhKMzH3mpOcdYomSZ0cCJnLaSywfSrmuQ26Kd99kuUHHr4Z6umMqX4z3dZ+7z2Yybbgd+9hb
dnYL0bOOejGJ28m6yIqbNIfGQubVOO7DlDblbmA0+BpWpflIczu5FqYlXCYR4oz7l3n1RZtTYY/j
Q5ia9tDpSECgBmxzZBAdSsoldKh4jbidY3ebJjHhFcUcP8nt7GnDVjZEqRHIj7IOUx6fOA/3oP/9
HXvs6rvTDfOP0aRLzlulEwjRuX8AdCris5rq6Bx0fTCAfGK5s8ayKYaSTfRraC/5YSy6rcQ0KN+U
mQm/LdCIX0dcTJ8tSt9NKHkUwhI2rLBS8b3OL4Lj2Avd61kX8hjOjX0LnAv3l8EuuCdMh1CWVm03
bPCIkQcOA3GgrYK6ZlTSvpOgHXCAT8pa0Bx6F46xz9484xcHqwJ1KyMVnwPPX04CemMdkBB+wj+D
zeFShjdZ3LlbbJowrSONMyk3/iJ8cF4uyX1dZeYxyy1StdOxsS+xsQy4IuMvh4oJ4ZsrMWHCS668
5Q1CIEJoFEVlmI0T1GSMogdQitwiby6uJObV7rpkjIIhX5lj9ZLS6e7muI/LbRte0gmZt17iyEZW
q0CToEvOBZJCtl9DkFXZD3bZHHbOTMeW1baNMVcXY4KKPai7zuZMKtLrSn9LXduclOy8cUMCTQYl
P5GQx6O8LuY8OepYVUh+oulrYBy0bf00XLnGpEenrViOOQk+BQy3jlokFggmsediawo1vGrl/CCu
vrjppvk5FI7mKmzLrWaidcX+VN8uODcugOND/tBKJTbhEE2EVIWs+zDPEie5AEkEnjU9ZdqP3nSl
2isHxOKOYSoPvlF9s7PFYG8W0fNsxGnu4roF97Lmo5HCHLcI0UnX9r11MltqFwZd0G5inKSy99ob
rROLt3U0D2SvWUU+7PEuGSV8hDVt/EgVwUrRHa/LRTzaS1RfQZIgLsbi9uKGUfgHl++MbTWN/p0P
NK1WnVDtNTGM8ZEGuXph41BvZDm5DNmajD09SgZy2lUcn8lGbL8t+cwtpnTWPqsuCm9yU+ivcde7
Wzg1shMZ0L82DpFwUyK5UvN2YGDhlXae7SbFIAsmsjrjI1/e6MYN0l1qYzuorO6HFbpYazUkBm8u
iND6/2TK0fyqk2JFWD1z0ckHo+NrDzE/z/GmmNKkBTpnKDViJ7BGttX8ga/7lc0B7YiIy6EfgEhw
BaLVC830E143cF6ieMo4c4tLjCNO2eKMEnD+UMJl32bX4W2BHVz2BzLnV0jq7x8r4ElAv2ySaXDA
//XHNlNOYrOWLLQbK4SpJcM92VTMvDlS64jmIGwwovsDDWQDqf3EEvJTcQPH7C8M2evYoR//BtwM
YxCj02L7LGf/Ms0sWps9lM3hdaEL5YB1jJqelkSyxHWoqYEhouLA0p+Oby7BULeZDux3XY3xTAOV
2zSvIf4or8KVwjoGFhPzisFM0Yp31s3U0J3wix91WRGrjbMelIqwG+oDXTjyI4yJi91NpAOQRo+l
Rn0QVdvcF4w1rHVfGe9mdrrpOaLLVUT/Utbet0PggAFh7iAPhJ3PEwp5pfW2vAS6bRwpWM8VNEb9
e6z9C0FCrB+nKC8dozLCD57ifGKD2hfSOtqJLknZVIrA1zCY0fJ6TfCweAUp4yW9wjviHO66bImY
wVJaoQyjuFz3qe/5G8LswGKZ/wGnwznZwWbIbEccIwT92UaPjT4GlU3PtmB9zek59N3JKQOwdYoy
7xWryL7ZECdgfb9I0qk1liUM92ys8q/Iel2xz4s5kls/cfRHRTirjRHWMvWYxi2jjSXLAhjQZybY
yI5JNI1me/EXYDpmre3CmzARwdS/pJspGRzH4TCcY1NyzUTkf19A4AHgJQ1bTSBeFw/0Y1be7Any
A5hrcW+ut0UgJwB9leGyVThlzPENNkPscjUNJ3StdrzDMMIc8Yuzl3+sWP9HmOlTC99Q/+7Y+Qtj
+t8jUfff24t35vj7v+p/IYTquoBl/zmF+ji/Ve9vw+fPHOrf/5d/2X96fyGX8clQxsDWxrOdt/sf
ENWx/wJOtQlpuRgRR37IIfgvDjWy/wpxC2WEjFKdEVEA+jb+4/4Z+n9hbu06GOlDVHK9u/8TDvVX
hI6AD/jY0Asdl1y34PIJfz3w0J1N5HnYzlaHo7p12ogOMrTgSBkqQi9fOX2PO9NE7D0zu9yu5JU1
1074+tMX9h+QmM6vx/0/HwPD7hC3Ux/L0wt2+/Nx33AijzGdBsueHCVRslDRHQFYTLKac5V8o9R1
Md8Ju+rL1Ae4IsLg5bjnBiU2l1PXJ7f+5WQ9EjwLwkca2XjCo89CVqAvwYNF6Dfp3R8+86+nNhsI
F+k+/thMp0J+j97lz/TTFYVjauw0QettI3y82CU1ep8nobxpA7s7z6krkM4n2cMoZbG1piI4spjm
GOx955zOAVdMkSDODLMkGlZ/+Gi/wun/fDQ+G95JbLExNL589J8+2mTz1TmW4+Gk4tTnULPVi3Va
XLZ684481vvC5N4RQGFEwOA4h9wIjIccnJ/+8EkuGPP/B13/H2dnsiQnEm3bL8KMxummEQTRZN+o
nWCpkgRODw448PV3ofsGypRMafeZJmVVVooIGvfj5+y99v/7Ih5CedPGtfSLovv7Fyk0EB+ry8RB
rKFBSDv9/R9Lb5Q0P6ivki6Q9CyxaeyWFW/Lv6/C22dquz/uFmIT0KozSd54fRH6RK6ETPjcH1r2
GARRugmGkbkZF1PAbhO08NKZN+MR+vcHv2H7//rVHvuHa9FPC//MFFD4j0wdtM4Bp5JzqAzK0p0R
2MGJM6pPBLyu+rPJvGXX61E8agZrULdmCDYF5N13rsIby8T2ZVwfzbcZoHI2ecnfPKbeinSE/Dj7
QKsV07b0jbzHWUVy6K4xGxqC6QDU89Ln9oKt2ZvLF4CxlkMnp0tf3rkwf94ST/BRvDMO4T2cR17f
Ei080sALFRLJgQ4NbqXqYuqh5CYdi7TaaXreX6Twwn2q2/IWDObyYTJk9zy5Zlx6NQN7G5zgl14A
6gOLCOo3BDvA8Cf59O9v+udz+2tdpAB1EemTDfP6iw4yh1Nq6vBgLNnILMTE/9t5EOeGPr2xy6S8
FaMQT8vSpqd/f/KfD4/DfuC4HtcJBbblvXlsIS8njDSUjIMV/jI8oQXC2xjilaZUN7/IStmfsDev
P3EIz6eZtsHVLIiJR4Q4vBN7ZG+f9er13TTgTrA9QwSoBb++6+/rSE600bykzNekxCBYdOj4d7AN
kux6cFCV1bTgl4vNCn23cuKygfR28JmQOuH6GgJrfVBl58irujOs6ROqqIiDmGvEql+BOq/NiPDO
MRfrGtlSuhwau5qHo6rpKlO9lQwqimUmvvqdK7zdvNe/6pf7greTsQORjm+K/Lx04KJZIPmFOwyn
adTjyQIjt9cZ0ICpa4ANFM6Cgc7O/5unyTgF1ozl/N/f4vVJg9cSCwhnWJ8/7Ez8w+snjCU5lV4z
j7HttTM2Q1ATFPNmbgFT9j/UVSmO//7Av9xMNlfH922kRqQfBG8+0Rn7mfFOOMazWPQX0wE3VQyl
eCZbEnFyJwFstaoFLrHi7Q5b17ws7ppdOEP4D3VTfVf2XH6cVq/bLYudf0Q6lB5AD12hi28Y91eK
g4JZpgTTulUjmHAMpAE7hv/fv3+H9bZkYcIohEdlxN6LafDXaeq3h9IxaBYFRTLFA35oEfXCHGg2
jurzJiu8aqwJ3d4Gm8DR3p7aNUW1XzX+k1btw0JLJ0bkh1M6sb1HwbZ3AE20eQKdAL6nA5WHFfSd
/eBXNtbrB46zJGvetvbBWrffGE3GcCiMZeiR0XS9/OnYZZ5Rwo93BIktD1mS2SebF+Y8unb16Bv6
v7Buwmu7UXmk8HoAIiFD8DpIVkrzwBvu7MYZo8FwKmiWybp8WhFH78Raz3f5PHzwU6M4EwV2Yzh5
7u80bLAddsfpdrbW4p0a6M+HmKwEAjvROrNgcUNeP8T2EHR0Xa0pTkZzueaUMx4mZ2ruqOQWNGXi
vfSjPz+PaRl1nMDP5RHt8mb/cEfaAHnCvN+e5/qzMxjfKTpgN3Z4xAkNHop3Ns+/fJ4IgpCJqk8G
2x+ZJH07VYOLeDSWyhUfAlQuP4x19q8QvtPT1Z37zoL7xjC1rQohKTyu623pOIFtvrmgfpHXAeRl
uDB9Q5vF8VM0kE31pKFybakr/i2xc+KpG43pILQPJnskphTqWmNasOuG9BlQu4lKafbe2Zf+fOv4
ZgRZbvmOTsCL9fpW07oKDSWTmeQypzjCc7c+pklGBmLpjbfzEIQkP3rWj2GYsJzb5HX8+63/28dj
tqSS4+3n3X+zeDVdJTJbNQtg/WL+YBotAs7QOpL1yHF8UIMTzQYAEeW2lyw3/Hd+/BtL1P/eF24O
dycwhUf18vrXB8FQYw50NRphapZdMIbucy9adMLdwow2X9UzHAv/fkhhkGWhOPemP90x3gxoiiIR
3JIF8PN6eTkcQW6mH/6PV8flBIld0cFixUHzrZvQK0ep6VI6sUcpAPswt++atMmuS7vrPmvX+Q9K
W/eY8VbFdanMp39/+p8lCz0z/myORpOj6ttYJ6m6ZnVC5cQ0RW3j0WhQXWrTCfVtrnirIpDCHt4U
gBfDQRWqhcidNv3JsjLY18wuhv9z6c8X8onNxGNHSy18e6pNk3UEeFcL1gm80FilEIQlOJtuZqYJ
X3xruB6BFZ7/fRn+eET5UN4RCn6bk3nwNhOnIkhwJkFaxBglHA564WT9HFx3PS6V5x/FpCtaa7V1
GoKcf9cYuBH+/QW2TsLrwoZIma03gLVVbL3Trar9bWecM+1BBvO8eEgcrEcFunC0f5II4/MCyvWC
JiavzotkehEhDF3IyZ4afe8MFuiAOu+wmcgsIcT1399ra5f88b086njORNttcd9U09JbEFzbo0+a
SId1ay07OBsoAWv0lCYB9ocgINiBIIh8raO68SoIUZNSIHck5Bw0/BPpHpMdIDGzmjWM62Lh9OBM
hulH7Zq5T1JqjImGHNfkqLTNTLiGBK7fu77uH79jCy20OMkS6IJt98317ZsKio810A8pVJ6ctm5J
uQvyjpYD4xFSQZKaNBDEqQp+eBIGcwShCsAZ+nOXOcYyLMS2ylTdWUwzSiTHPrwaZ1m6/J1v+uej
aLM7EiDKzuVatJZePwh+4w2lrLjgBs2fiDavex5G81Nnl+GNDXLrFHTW8g1D2HHxbBn/+3b/sWlS
4FCgefRV6Xp5zvblfnsKBSzgpJDSj0Osd49FnU73XhZCRCWVDX9f0t3++/N+lU+vyis+kHWZrQFz
swj9N48XDQaFFM/x48yvx28tpKEj/sU1YuZiXsM2Ja432SQ77KnBPkCQcyjmojnbJQuRbwzVbbOC
lgG7rq4cJFDHasFDSdg63ZAqXTEn+MQKaKDkd/kih3dKjDdeYLYW12arp8vNBJON/+3GumE1DHOU
ZlzzhN86fRg+W7WjrprUSj8iFyFmgqxZpLNyGa5B0id7K12GqEXYQ/fIyacYO3Bav1OzWtuz/Pqi
wvYhVCxkKkEUvNju8m93kaG7CfXUWeOkT0sAIex7SMPspP0gPZE0n/DjmYS4LCCc9sJGdHyoxt67
HlbHvwwMfsHXg4ACP02G5E242GkS68pY9JXuwskkG0BOLuI63Fb/fhr++sVDim38y7Q9Npv+qy/O
k2DX3mSg9Qpmn+FkWDGcKkYvvK8xmn+phw4KK7TBmvahMwbWIbcs/XVUNUkPbNUoffFIWuDpVG1V
O8NP/dOIiJFa29wqbmWN7kPm4x5474v/uXqzWxEwTG7cVvv52+rz2xVn0u9nC57fWHYoXHbIoocX
twiI/nHSB+Y+Q1ylgfFV9Mp4SG3MSAH2Zvisc32bD7zY71zHv3yd7WgKY8MRuKZ/HWp++zoDM+XF
oOaPPV8vcZo4aG7sWV4az1U3ifLaKsLFdwkQPl4aY5hvS2utbviHs28v6Ttx5n8WYC6AIN6OEF0j
78nbHR0rSm5XigQFTzbHEm9AsTerVj8aIsOAVYX2lZMWfTyg4LlOvX78MBdkF4xCTYd1REkDWHe9
b6BG7kM1le+U7X9ZgTgBBRYXa8Mc/Gr+/37r7LpO/d7EcNYzNxY3De3rXeglsr035h4AVwlxyv9k
AEg9urYBJzAwsPV8RQBDAYQI3WgY8fmNBUxO0EtOSFj1IkxXJiPwYs2qCzngThO1cHXbCHRE1sQl
KbDiDHPaee9S/+XGM1jYqkmaIywAb5bTAH2qkxeTFdc1fEKZMSRWqUeuF8M1eI6uWm8w2VdnPaXP
BtfkHheFd3LgQR0LdNLvrI+/IoHfLEQs6RZFHKBcfs6byt/j7pFhw3OYedV6zs26vq1RQwYQLU1s
ggP6h2Fx1L4ObXFI5mWgo6TM+6CCVp51k4ksT2MQtlgrOJmkIXCkzOnNXdG7iJolsMVdCV7t2XdR
+Koqy792RFs0aT58k82cf8Fj4X18591y/lhcOcLa/BqgBgE0ke0W/PZu9XmxGEXvhfEW3HeHcsK5
IVanj8ksK14mX5FTVJA2bptyYbCRhD9kqr9xI1rojUv2OJgQCv4/vhIHLPLemQbRt35z8swZPtlQ
tJMY4nl/3XuqvZY8r6DvxBrhtF2O8CfHzwAo01vWhSXCW4NuuUfpxQTTuwNQKt75TtudfX3ngaQE
6LU53dAhe7sCTVgHZtPykxg5pvdpyatNGgXKkpp+OmRGY3wQyq/eOer95Xmj5cuzxlyMyQElxet7
U7j5hPiIs0PGSPlI49M+DWRMHHNVzUcrqypMg27zWfZ5ftUq0/upneIF+iKeKg9YyBGVW39DbDED
btupr1xbebdGqItdsVpiS3YJQbRVkwVO1SjR3rbJMwRO3JSpf62MFVjYO3f2V9Pg9+souK3bi+wz
WXM4obz9RSWqabZE86BwTpJ+MiNViwbGBs95aC/kc0xtv+4GJhIb08wFvOaMdnjGPK9w9y4cObFK
DN26Y9Sv24+13aRpZNf5sh5ATJv2LZoo8utMcyKNa7bKGSS5GRxJb+vVfsptUGlF7T27RbZ8ToCJ
MHqpi4/NDJcvHbMJ25Jb15HRWQMwxLCkes+drgYiwWuCG4z6eKR2E/q+GFFE75bMRxDmZWL+iipI
tbu1kBZdzSIpL45SKTbpZiINDNsvGVsebrdIkOyDcbTHSLTrPEKMzokw9a1vl0a/X1wneeDSobXJ
cQ7+6Efp5DFpByMn1ylNp6uJKic52ROq8YgkH4VNHdhGcaZCKB5o5PQ/saHrcLfw4yKy5aDcMx7Q
wb6zyvUgG9XdimzKUXe3qgE3MBsK7rUOMVR3vouWPp+NkrOCs0CZTYbuc5KI1sNHbG/yd0ODEtys
tvV+HBs2+2rp4afV3tifFLaFsyrhWsZOQMrYmqS+gFrWO3ehgpZxgXYRSKTuZeZFGVHFZgQtwUyQ
pg6tdXTQET9y8VgO+2K7UAlggj1vYzFEVuP536uuBlv27hP55sXmgWQ5R9dDuc6R1X2z1myyvjpj
ST9UhFpcCKypYygBvC9WJ28IKCsB48xlG1ts4hfROMWZ86P1znH9j14bH4AVfZu0eEw4eN9fv+im
6FeM7mtyWPD1EDWGZ7vOXfNQkqKDZ4s4otSDc2ZIuqlpf1XhnzktfmgcGYqEh3RYkEuPUv349+v6
9vT0v9+KGifw4Ez55pvTU9ux+gOZTA79UukfZYGPYh79/n7CNvzZTbG4/fvz/qhdWOE4qbHBwrBE
iPSWRdQWU1Z7/YQuNZzDa/J7iktvZuWXYJrAzrkd70Yq6tsVG+1ZEWiN3heRLscsSwIGKSyXsUWe
rR+9pa8ecczkT27VKr3Hd4AFYmSN6IrV34UTqkBhKuu9+HKW5O04+2qBozDEmUutYbNVsGe+vpMh
gsoWOX6ClHZcvUMjEAaeu7IDs4miZhQ7b8myC9w9MCQmmKWnjucPK9C4IpfRrqVv5hRQzLHQ89pE
FoIoxp+lbL5IlWt/Z/kkBGR42/ZWrcyXFLxQvp9qWbQ74pvqJpJmO3zE4XVlJG5aHQEKkonRKQVn
SxZ4uB/I54HkCppg80S3fv0581bNwjcocJ807wILe5Ipc8wKKRCMJkdFfJjGqVnPaVDWw32YJEtP
DEzgXrbzdRjZZm9twJa0mc7FOlXf2jaXbZyXdrEeEk4S33z47+VpRjpURB5aojYqRT9C/YUSLC75
ujHuwQosoFhpjUVFyv2iadd/Z4Eoh2eaMP23rCeoENB8mnGcyhCCXzCYAGyZyXJyIgDl7m2JB5kX
wZSIMvJp1S/CXCo7BsGSQ22h74cpBOkU7hw3rNMzYzFiNDzGttjhifdVpDFiZ4I3bJKiwPV3291U
ykCfrHaz4fllKJYbUjGgwdR6bY/a1MmNbbO0LyapHFxr+zFpQgqiRTl9gWy6FP+xAAX3UCZHjDO5
rCJnron9IqjHjiuzck70xVBgg5EwTjBQOUs4uYuIyqVRe4eLFViK4xYqw0xvijzKCtP+EkgjvFd5
SjxuZjWFeWArCklaq9X6THprrw9r6Zb3RjOQXWsU03Qz15rcPunwGxvt1epUzjn8IciFQJWS0fDm
gzKQ3cX8V7CPLkYq0kZzsZZQnSp5S53vZ5c5SKejb/Vp/SQNu6vgC5Sqe7Z9YIP3vt/U07ETm50J
GL3xvcg5u55TDLfdAaYZ8HZi1LsPKNZD8DgEApClAaVSxXTLS6zGk6BLNkhyOJq2XbAaLIj2Oc8X
GQIJ8gGArEov1N09RqMSOaBc6g8hGrTyeg64CFsEq0mAmZmPx4qDPrmAvQiGI7FGerqepsLiPwKz
6+nqpRi9c0Iw87hZ25LAWWLJI6eWS+RWU1HfK+tXZkgwGkQ+zej2I57GIrL16Kc3tRBY8fEDyEeS
jqVAjB0k87WtnLV9MoAgaLB2ytRn2ftI8GyAOsZxrl0M2CIYfcZjc1Hl1+viJ8OBFxz2/eC0c3lc
CdDIjpY3TRHi3bb6UWD4kDtTm5m4VO1EggHd0aA7hVMZzoQwGSORiBJEwM6m0wnZKWiLERMxDpE7
Hr02x1chUPwLXLRxanSLH2PTRUilrKA9VUbSsahzauGQp8Ov2hbK21fEEEWZ9PtrbiSID67YfB4L
w3B3SIDDp75mjHzPgjItUT1YcxpN6zaK0UxBn0t45OxeAZmqaTqCwJks9s2b1nJJOxYppWxsiR4P
wwr5h+CyVGhBQCC2WCDmpeXupVjCp0qNwrrU1eI+DUrq724/AmXtmonkKdiKjoptXVYkU8IyLvYG
3Uc8O/3afxF2W7r7dipBP02qBYiJtL8ByJSkBq4KWCgaqwte14MmZutjocfgB9peB9phXxPiZrgk
r5gusoCrrsQkvhsrHUChWHBS7opxIutGSCcESONX+bekMYm+XJ1GffQY9xIGy9O50s8zVkjlqSGC
Y7lp3Q9WmQ7FfcYTgw1YIG1+8IlVpY8x1FSMs11Idcj9eb5CHV/+l1vBll0aNm6O1MFdxYM5QGPQ
oG3QRYnV0kzbkOneZCLPvqKgRsVjj5J1AgY+1QqD9X44dK5XnnqV+mqXliOvOp1s/HLpNJjD3i2D
4cHE8/9hVX0y7NVUDPlN2OUKJwP9AvtD6Cjxk6u7YTU4YNkHRZH00VjEZi60xXqttVI/HKdXtJvX
Ce664w+DeTaMLXOWTLHee0zd0EgiF6unfYTtX3fHmYp4OuTlnH4Y+7Zy8Q3iBCMXNAHNkefleC7G
rnlS9AFgWmGLWW5miXuahxKyXlwalp52hO5VxWYqokgLTEUMd7ewz7j00gaiz7aYMHpIQLSrntS6
yHGhRxWF0aUnOZikC8AmD0zQFAEPcKbgyjq9XdUXg+p0TzhGz7WHljscFxua+c5rTfu58BslnxID
ehY0Ox32F8iI63CqqU2p2IbxucX/cMX4OX1YoJVNh8XLrXsIYN5njPzNfCxMcxlvlkbNT76jsgwF
t+2sd0Oxam9vrb4NzlgJlthMrCib+S34CMoOi2U0FD3EtCBHQb/Bc1BmIIxOSFT2K80eLe1PGeRo
MAJrKMGrYM1PDo1bDo8aevwKN8+HMY8Kr+xZ9GE3H6zZaYMHZgdzE89WG/6AXsx1CWyczTv6w5iL
DA2LaZ9nFn+LCxH5PE8ugS8k747EOrN6gYJL2QUHKgIbXSPQDEIgJM23cKT3vWgkdfiHuiWN8yJI
mnjgXzmnchKgvcI+ty5QAQimqdEOf1zw1OVXRMIVy7kPfDLtCrvSkKeYTF/kQDTNPihF7Z4Tb0X9
AeCm34djjbXP57LeFogLgz32RZvihxLratk0y9SB/phh41kxuMJftq4azwCsOaZq3mJZA2aza9mP
MQERCw0yvKbrJSlmNsKaSQhVgaTh5ajVe0R2NGAmdNEzP+OR0eZtxdgsuwJK5X1DuwZNErPGgIGq
J6KYXkTaV/va7oaXbBBbSuvo8Gmc8tcv5O/67WGawn7aB9jO3Uhsto294xCkvJvmbnnMFw8Nfbka
83dMn+aLb5UPKW8L36sbsaGwutBgGp1yOnptA87UbEznIVlWgkC2LjeSPiZQ1o2RmwCUvRTupQ2J
HddpOE8GnxGSVlhMBRlssDWhgMug9CMoWguJJUsQXAYfe9YpJyMubk2rSj9Iuq87+pvFeNICbNKN
SmskBzZdrWpPrhIQtHxA1XKmJzOfmya1h8d1rltj56+d+OHX2WzF1HyG+bAa8BX2vO9eEldONsCm
ZBB1mArFk0pJQXVUrxnlsFLEBnFSh3C/z7ohvLCviiFCplpBXkIJO51qs/anmFXDA5NUTt6y98NQ
2nscVQMBoHoJ0n0yOuKhI+UL5ooujNPg6m7cdyzkUGC1pr1etqKNErclD9uvE4sMWmCiDASDwTiN
fbAOLzQ+zZvGU0TuLAwtMVIFq2ru08obk6PZehljTQtny065FkG5Tisxt1L/hLFsjHk9BqUcaEAo
lbnHpBXEShmMRfMzP9AjhmvM7TMCtIT4Pb3ojEDpye2R9VmGeSwW2/pJ08mBc9ZiFdgLgnkOUykq
++APMwPKCjT5R4HJwj/V0vIq3lHpvBScOsa9MtAQRMNcrv2thpRTYAQWKfQqVRCTnnSW30S87Dj0
mpBg6XTcO0tFYHPmZeVLalX+hzIEzBLZ3ugBySSixr4Pa8WazhwNNoAHovRLkYs0uG9bOEdxmxSs
Q0GbZ9NJdqOXfjYZlaUnl6ixu2Fzi16xgtOH8TN7vtVBFRYXR4sWdRsjwnXvz53O42JNLeig6Trq
61zwol4TG6aohVshy7OsUpkcbCYN91nXUWFkbR+ASJ37hrm2DDJ9nYWjyKDUZiQ3BngTsmOjRo8C
Q0kj6pqFNVViX3jkkUfRIpHEorkCxMohTHaiia1mKa+I6RB1NLmL5x8EmIRr28KkG7EHW9ZNqs0J
Vj/alJch2yxjyWI23/Nkc3rmQdWeseV24EZxGwuAHIX72Dmd3eDwQzB24MCSEKxeZ1VNAp1JmBT0
ArLDBWxTvcPoXej9UuXrN1MWOHC0zIjWqon82oPl4BIaHVu2riAL7U0UTiTkObVhHCQj4ANeKUm9
M6Tdj1RMDL5m8rmd2xx4CJm4a/XNmTWn0hnPFkKpocnJMTCq7sfcU7+dG7m551zCejnodwDOdrpp
JGFLRpJWcWhMNT1DPDMNDCbf3RHoA22NqCNlPFb1sI6XYt10sW4l+uftbdA4eF3YJ7lOW+JHZfdk
8URLWFYtcWJtjtWdtTmYTYxoHMUwsMucGAmIru4+V85wHJpZkiZGNvuztqz0py56WVx1Y0dijO84
zmUofdj6pmhbeTHA1+m480tXYIFDAeKxctkRhN0axRqUyPtU10EQD0B1XqxcQeBqpTDzLcR+eNAc
JTysQpX7HdqhZaSRuTrmUziJ6koOaX2izw2+YeyshgGkY/ovobuat3Km8sab1c9kguc6eMYHyv8b
rEAHd8rkqHCgo6+an96M4+eglEX4nzTatDyM4ImeyW1rpzMTJRhjrdd7AB6sXkQZMlgVW1bHebZP
ZRkcvHz0SdWBB5vHMuV5iJKgzl5Gv+2w1Vp9H0YzLm7kojY/Gl9uhswksMV3ORry4yiqyWOC3M5P
9O2yx75riDOBl1ocMiqkeqfdpF3PlPJDdpu2XS2Bfk3ldwWL64RjGrwL3GTqAx/H3xIJHyzkQ0Jt
YUa23ZAEmwLQavau1Vn2EcsDVsiCAs6/ztbaDq79uuPrNDj8w720Q3oGvc9MhJQWnW7qFMrUO6h2
YQuXZgE9kzN8dKOZtt2jQNMFs25a4cPxuiTkRITKTqp7qqCClJ/AGK8z3/BOIXWcfeMsI1SnIaxC
eW9o6BtRMxnTDM3Y1o+dCY9/54hULceGrcX/wJSn7g8hakSMGakBU81J5865a4vFPc752DroFRNC
pHljwi8OOtBDgpycTYCiZT2TxOLSQbeN0Nt3SdanH7K0oxywMVZSYlb+hYCqHgQWNnxBupkykwPl
tdVcRIaDMepRkLA8Mcg7QT5cIcP2dIGc0pwgbTZkiu1ziTJp3+RAg2KhwuzKXDLzBXt8YOxHKp0L
yiNTX5a5KQncYpJ9vbWl0p2lpbUcusAuvcdwocNfWh6oirq1WfVdv1XDlWsmU3NcW8e7o8bqDcAI
lr5KfG8ljLYZiUbJ6nLr+qKixD0/yUn7UA/IQ9gh98OQtvRFMO7zktazIqxi6YozNNkQX2cbmrTJ
w3qk4SxBmfbgy4I4ybR77rWPlyxPkulrttJfiDsG/ks0Mgno7iBOE8oTdqMRkgLhh8DVqOPotaO/
ZpcM9Jc+rNmsqLGoGmpmvqTdjHAY07QEVDi2flLfBwYF87nPa7hp/iJK0ElLzZbSWdAcTkASWTKN
ssNGKAh2Gc9BMcLfgLWlzI8zR9nlMGgqnwPOwnaNAVZbmmCiInnJ84BlcK44TjFyQHgf4fbPn9hj
PO/E6Nkm3HIl6RH3Cl2zK8OVjnnHRfa/ZQbRsnsvwWe/x+Y353fWjOEjqtYVJKpFU55kXnLGyCtL
ZHao3XquiceS7tEvGic/rzMk2wPitPKSi3pjJDM3Uft+tebPIFs1iWXNDOKTpDGUA2HGw0pOTYZL
vaZ5EI0B8pdI+qL/tHoZoGWWJJe0ddWxNDRuy9l1RFibxT0aObYmWKTD7UBWMUnPLmWXtkHQk9Y5
gcZiiw26s99zGr6rS7P4ODdF/uJMkLVxb8McPdm5F0x7rMted54U2cG7TOnsM6OpYT84wF521BXL
81qXKXMFDt3zhYPOyACvGZNDPcMjj2hUZRcZtpMRyTEDI1p3XZvs/JTIOcJg8vwGp05ylfu9316T
o8O5nbjglpAQ9o0v4JIhWraZFt9CGn4poU8QSW+EQ1MktuGrgjEByUv3eC2IBlnoTs5XcCzE+tCS
Xwrarcamslc05D/rys/7Kx5MzXpseJP/xQG98NkCUzzsal5Rgm2MfHWhmi+jPltp09wUmVEFH/vB
zhF6eFl/KesCPFxDJVvtw0nRCvS8dCKKAI1oeQRig/WFxNryx+RD42eJCPKfnOsb+GhtsSa37rww
gq3Jd/42wRrpkbVbAWZ+/loAxKEdHC3Z831kmhE8aJcuke8iET1OeCEPDKgTijZwueYNcdDBEnFT
qMMd33Aeano9QNt1Gv5ACzfaBwKecvO0kQ/UcZr88j5rXTL+ZhrGJQdDDaqzWMeQ41M9XfVg42l3
+VnGfraEhHGH1tIR5sgvWvZjs1nykw512I7Jt2rgZ/vVD4Q26zkoR+sbvUFkLGUSYEGD/RAZnLeW
Xd6o+vMCzN3m1LTI5H7NWvtL3s9eBldJoVObRwXumdAv4o3RwlortZah1CUzlZBR66mftLrBE4WO
nPvYBQXbPzpsTvB8kYeQHL76wcwamThlRE8iFBdzXO1yK3WDeR8aQZXdOLWesaSXPZkBBmgs9q9G
6DPZ4GEGCycAuzgNK9XbzGH9ScEcdS8EAs/Vpc0682ZwGvmkHViTML+XnONOE0LuXg372Nt9UES+
DKgwF7c06B22E4AdkRacIjnVZPdpCyBm1yqibne0MXzYj9BKLoynPRVnjlnrWzy5fn9r+ovr7soR
bP5utrpieBkNMBS7Bd7CsclQipetaXytPCKzEFzq9EiFSDxPUbTtDdrUJTwnyFJzKgZjceNwyssm
UmXZd7z6WMC3noUf7Gnure6xQ27t35l1gQtnWBvip0iSXzzAtlULidBpKlotsuq6E784b8GwBLY6
JPispktXGq7xlCeOuV4G2xrlSZaFF579fAIvnAYm3JRAqsC4lmrqi9jVWi+7hBVtvZpqSlSndScq
bZyqHZVENdpHY4GRQLMirEr7ru0y80xdCRhiWMmq0FRN1klXto+Anbwm9xGQdqC+dgrlzK0mtLi8
zCQHfhZF7n9DDQwUNquHzDx6ZWc9E3SVPhAcTuK42Zsw6QgbypcrTJ5DfVSpQwx9z56+68wW8dbS
NeC4LWjzy7VLtfcJMCh7k06d3I6U2wRMl731FxkmE0A36Jt9IUYu+OTX8yaRh3fFWY4D4ULHUuFV
pxr+Bmcm+2Y2Y/o1Aci7kG4FGwQMYCW/0+ID2a9Hy497POo8mmG3FqRh5uMTdqHUgpJQgSbV3Bla
vplNyiDTIGCxQKTVXnRuf7Zzy//UFeb6vZD90J8VVnON1qMy85j3ufWOqaRDHlnT4BDrXhTav2rC
rftJY1hnN9ZMIApJeQQVHuupN3/QZBXJZ7/LG+8rs9slueb0KKpdmFujFcNjrIPHFk2Sw0HPn6cf
4DHDKbJlGjqRpQXC1Zwn0blfO/JZ9oUj6YNTzMH8yz2/vFEF7OoHxsPFC2xs5EbuQsp1OQsf2qoO
avqQTu/sNmvIkYvBx3RWwhHfdntaCX0bYlDIk0VhpOfmlLeZ7+kmXplJf51mnBX3OIVkBkBqKvwr
SknIAOw5h17U0og7+mya4LiOZPqTm03V99YmbB4SXVsP35dmGBH46GoBUtGnk7lHLsW5fqkrRf50
YxThTUbj6iGpC69lRobeYx8yBvkkuk4u14nGVHeaqbUitih2BE2nTXyreGA/qsQa24MJcgA+I7iG
ixwHxvuOTG2H1q4Y7ajIwY3/BBZBtoZGnkl+jlt761UuwyyDJwKMIEGs1JOS1TAsizSy9++cpvMl
Wizb+MluzHmqNUYFHwy1ovlUrzw9tysmv5yXOGxPEsybd133DpKluaNhvwfT04R78T/MnVlz3MqV
rf+Kw+9wYEwAEdf3oVATZ4oUKUovCEqiEvOUSEy/vj/QvrfFkoPs89YP7nCfY6mqMGTu3HutbxW5
YW+Tam7vFOjfGapPSh81TZog2NV9ZofbjISDLNLJ1MCV7HIe4TggfPBgpFwAYrmGEVcsaml/Z5at
c26UEnBKaoqKiOOVuePNmeMcstJEd2qimvS3GSFB7Lf4WbOnsVsSAudLiOcPzN/qG9QiILUS3fX5
hR4ax4xK9NzpgeyP8AbbmIBlJ4VtRDBuO73jH6hNhmv4R4CVKdwky+SC4GyNL2PLwkWc2pKPUDcA
8nPsgra+obcMAw6Icn4nE2bOG3oBzplRjPBYMI46ItLKkddAcAH6gp3vxwNXie1mji1AOIokYZCc
SUB3zhGyUWfxMA2gWNyZRidEDHQuo06hjpbuLMSW3qGRMSZCEk8yYlrr7SJgpO4Ha2rLqPNAkW3d
rqw/4Xa0SgAUy+A/T5ZQn1uWvqfOynW6w0HY2gyMeueKoBCoKvAilscZuJl1jh44yRkpDE6GEtYx
jZ3TAPU5C/SKcIYQEVhHL13qH7QZuFZN0q+vU58P5baw02Y8lGURHFTCZC4yCxj4hx4dM8epOpX+
Rqp4elSlX/8AijMyT2Vo6UdO7MfHEX1xF1Uc8iSzax9cMLFK7sXQNguTWIN+2UbizKaQA5YlDrzt
2r2gWsVnR/SNeOEk1E7ACOfa48RBPtI5BiwkJHGdMW/zh66mJ53BtiAORGc7pkrB2ha1rZui4ZGP
UG+yUKYiQWSwHoCuTLTbJoxtS5I7EDbzPinigehN/iefypJwiZUzmSdnAEySS9NPh+TSSwmAnnK3
bDfDUBjFOZVbQdsCO/4+ZyXW+4oslOxYDvRv6KwxRt0mJF1VN4lvolOCgKrEwUfCSrJ0wQyQGULa
XTI+pE9YzbH9Cyyjw/fxi8m7LzonTvex6JEvOG65HK1UM02H+kP/OuqMGYIxKQ6Os0nngEaMJQqH
MxXUgl1LBDe74eTF52pqTLlTrQDKVw2Nh5x8nIaPpGurbuZEB4E4YnV/BIgdoUe81UHI3OTMZulw
B8G+Pih6Ktt+8PS5aaQD/sFa/pRmPDGptny1p/Gx5kICtqIOc85nEQDAHBf7XAPcPOZ1V0TV0CcP
De8sBbyUXy2z8HYuKQmEzsaFenhfiHIqOGezwWTHFwcCiCRFnIg4ihXDOjAt2RMk5W4K207PEp8A
71kMzlmhYN9ZwP3omzK8+0CQ9JpD9ubC+e6qtPRci+kw//3ksxlSLYGb18t+8Gx1oz0kanHvWvam
KkKz2EMmb2HvZky/s4OKgzHedmLNHgVW7Th7zA0gHFK7FOrYkenmoXQPaO1zykYiNypydpgUiZkU
Zh9QqhrL8XPm2+NybaVZQNayzMacIr5BwDxZpEUxzxClpNCjRbdzi2aAADTEcONthj8MWBjSeLsu
nsrmWhZz8iX13NWj3S7p2WQQyftpBkH7kGLOdiCC9j8d5EzwexXRFb6vbxl0dDszyCaJrGUg7lqq
3hfVBmlp33BK41Jzk0T6iRJlaZ+TLBbB1uyZwm1wMWTPy0Qk07yh2DaqJ5rOOMOV6xl+lHh1/rNc
KvTp1uyYt3qIkb0wvs3AsspuIAfTRXbFCh3X37wpwHGs6tH4hnIFdbkJiVXTynZHoqZ5sWloO3ls
7cuhbb9mAqbFR4r7P3RD620X0EZWQMRqa3z7vrj0eum+E/+ZrnFZrLHBJseOdGZz+XdOX1jb0V+G
79B6vg6iTV/cuPT3lVyuhOszbib1/mZM+c7vvwh/OEJwhhNJxwwch9GrPfzt10romdi0Dqc9IpTm
ms3MfAyTrD+4wFnua0b3B1jFzBfJ95GbQcfOoyeIZXUQ7Ua2ncBassfS+UAudyrG5UvxanCNbB8p
DmiRt1+qt5tWm5j098Dv5XkX1no9KbTZWcKiSMAWlEIPxc1HLoT1zXv7ZnpY+SCB2bhhSZA7kQoK
H9Rp4zLMUg1N7bRTVJ65212jpUdOgt+ZCRqn53ujLdLz1h2+8NdUN0VQLUcpfHPfGVZ46+Wm2kFF
plZ6/1b9p28Hs5e1FhA4N+zkAbIQQ+dMQSEmGunNmENo3aR52V41dqGHD4Twf7gsqfZcgcwNjwFP
BoqPt3cgYcicOFqyaBu9+12rFoxvCCV01w9m+tMGOBi1aW3vUreZryoQYtugaHym0/Gy+6s/2wdb
hN0T1aTpg6l4+036rG9G8qynfZyO/V3O0Z12UwqgMWiX7Of7n/XnthDYCCEtE5km5uPTpZnmpEZd
AYTf8RsO5j7y0E01OMwEa4xVLDx58qQDTvyaYuCDz/5Di4lCP1yvOMJInPv+ye1VUxAzdeKZ16mb
3I3EY2wDeyjJz1KF2lmebyQfPFC2ffq846Wno21jucL1YJ6+Zg0HFyNI7XiHQQ/pCphkGO75YNY7
OL/U9E6qhzMthTkg/oONH/UQZA80sDjicyQyz6rApSIZl8rS300jz1VkGQsNypxCgOeFGYCzi6kS
tzGR3wNs4r5T594ytEAUlpq5yvu3zzq9hh7BVcwkAm9F0Kxwu5NnJSdT0WkTDvBInb9z3lmqTYVr
8TPLf3XRSm/82gYtKstyZk0rfXjdXh7SzehWgyzbr7fRzkA3uJXmldaG823yZXb5/rf8T19yLTzw
K/IftN4nXxJ9eFky5j7ouvat/Vyken4wa8MnOr2fLHWO+U33z+9/6B8vNJeGR9QmARsSToCv/e2n
Il8yOxfiz6GpIcPR+WmozFzvjhot3i0MzK8cEQ/HbmZ4shmr9cA4ghE+Moz+yO73ak7+fZ0VK0iM
aFsOpvgEsFu8/S4S9HRtMn46xJaJvK5GHXgB9tW+8ghj8y8bYZfpxcKZL7/mjYBcigMv8wnWRia5
zX2mGGDhyR7a4mQMh0sErwwx0JB11sXQWLRu5kLxT8xOsYwDxPOuma8Uy144gWrPRpvlbFPLxEyO
tmriyzBFwLERi6Jt3EwQZq9KRA7+eQ7FODkHfGfHlx4g83yrRtrWm8Ud4SOkdObIKyXxXZIZgpaX
gpYz1iXie/XkgZKZv8olM7ObuiOgjk7wvFw0QxqKC8ftXOfa7hEypV5mikvJo1ZELrj8Bfi/5mCM
HFc8+Hi84y3xOt54i7QtmSLalzgjOoywhw8ej9OlQLDdgsGEBs9Dwop/ssrORQ9+tZvMA8YDM4Yx
EEJGpu+JzUyaZGnQGcH7F7WeGZAIBdrLQBAIijMK41QXFyBIRzQ/rdkNH5QCp7se67Dt+GCYVhQE
8vkTgxg2TxP4mpwPS9GT1dnLBmNqztsqV6fqB3Y0NlIevd8fTeAbeFEAjHC0of7wT/a9es6MUhHH
eEC55hOR7udWfRPXbf6rdIxm3jmYIpByZajDPulQjY/Ei6TBuaZBKIk2xZByyLX0zG8y0Jy3Jw+x
0Sf6b8l1WCKrIzNTDqQbokmyvtZGVUyf2yRti11LmTztmkZ15s4LmHFsvdGk3FczLKSruKbfjpHl
9YLXQMCuF5DtQ6S5+tnOn0ZZHGISFW3JH/Ny61GncpqPSrnF8uATM0g0UOs6zPUAmlhkp4QVkVRY
2rbrePSJCLngpa9juijS8gHZSbpyFHZVPxs7OG3lN7uU1sG0RCzOC2tGhYtJKzajFuyxxGgP0YTa
31E3SLg7j/E5tdWBiRhMaTDYWjCPklrttGMM8YNiaH8Q9N2LyJthhk+OSXASGqQuQJfctJ8JW8SQ
0raG/tXUpb9pFiC/P9g76PiUoaPLJ8Y04MT7JLU+z1OaxRHlkNN9aXJPnkmOT+WZq73hzqkbQWES
E/t05vjx9NNhZWWJr7HIR06u9efAqcLxbGR66GyZUqundcsKNy0K04To2tHqNrWbEOYjgsL5ZRW2
SSs27ecXWJ3uvVPknf+TvCPk6EbSCjJNdBznGc7uUQI/VlbGEIKH5XKmIZlHlRonsfGJDZh2yG2K
FgFWrPeuT/AJasaJviLDH04xSH80sYuARKGn5WUOC9mpyaYR4A6Iayq44vhXAmLUBAfWJTItXX0N
JvrAG78cbPpZoom/sUEuhGASF2xkh3ryvR38XOKP5JTN9iPmWRzH9tIPoDy79MwfjAVqeEtFsEGU
y4A/0VkTHAtoR+XWSwL1MmUDc8fSkpwjW2gOxgYBHHMHhGv9eNGyASX7SULd2hicf+sjfQm/ukh0
Iy9G2IntOT12H0NW6oMcr50k/Q47O2uwGo8w4CwrJSEp7ywyrTgZEYDBms1tSMhYRUo8wBHeMr6U
t3aK+J2+jlfkW8MZM7UzSo9QNEeo8h6cOH1cq5rSi2DIXewDrfBeiEKm0Y8zJWiisY7nm5I/nm1r
ltXghh45Qhi5GLdT7XfPnP4FPOuWLAQvK9V32KqevaeM4qzj4ziPGtedimh2y4acSXiMII8G4lrt
qqR8GpPYlrusc9JzYeUQ16t+QG5nlNXnUGTzWYWM4CeakvZM5EHKWBikqrtvHHgpZwR5JOhZugLN
JT6ZoNmS3bUsUebWc7BhUuhcprYXskuDpq03vacalDr4Yym+YSucD2RHP9KO1d2V7JvpzrQKQpaH
srEukXQa3Xbu/ba6pHEJL9JfSGC+G+0lgfhM8Iu3RdnCQxp0i/21skjsw8KHgXBDQ43LXSFbxFNm
SRNMPmXsRLLnNDG8glTXMfOO81ujKJL5OE+0thCyZXaPyItOx5qA1xOA5MU9V8NbUoRGoWQVClc5
jx+76rJq0nncQb0kLyzloP8J1X775NIk8wnv8by7dJhEFzmBrC+W1T2/MSkRnK2fox3ZkGk/fhmR
A9TnQTC42worwFOp62XNMjOqZVs1mZzOSBEoSCnwzCmi++LKaGEoU0bYtogw6MJkx1tBS2BsbNgy
VpV+LXIML8cQ0v1XTIxYaOJQju3BLpbmUWboAoG2+RMrH9PEiqei4Nnmrw8exjRNQeuSNP+l7sAM
wTvzpmK3oPzZLxmJpjuSJFocdnZoxvsqyYggZVvO5k+9W3bhLi6Ee1s1khFH5Sb1nYqFZ287s1rl
IQta6Wid5RC9ApQmpX9vuz+anLp9R/yT35xZbr88jSKhDHEUTyq5I4v4UiDIR26CZCkDPN/iSrR7
IhCTYWSAX8/NLIlycuz9HNMKjawp9HYEMTs1UY9rlGBieu0PkYByR4qQAvpANO9/GvOJ5adK+vhb
WTKrjzSIIpafIETo2I8eHpM5Wx4WyF7lZnI7+566rSLsmwRW8wxS2KpnD/ErRYvX1dspYYpI+8o2
7M1kugYZZbbpFxfMmqbHbGJayjo+TcmdJ1X+sxsX61NBXmdyFBUEThYsQxMzNsWW98VirrIyl6EE
ncNfIN5wFpLtiOnaF4KYcekP6PnqHaNOsTVnRj0kZU7Nl65J7GHbBRWqdJYpps0uTEL4HnPoLrdt
Zco9EaCmHS2LmaZH0tUWQnna1DL3RuOUHE6ZAtiHYsDmNzpTIPYJcShin9VW0EaJsusXHG8KQUzR
cJ2TFk0Ecps1FQpT8g4L0zlo9Yl0y1jjDFuImFh72HX7I2AIa9LytZ0xEvNEoMAgnNj93KjAmdBb
68G6newlEA+x4NGL8P6yqYFyorcVEvCw8T0EGNssi+WdnWHmwQE+TIeO6oEwyh6r1iZE1MYV6Wl9
+o1e5G3B3O86VAiAtlxa/c2ZcyMmK0kag79PWSX4M6MVwsCTRrHr/AlvqDnZpmI3bTsihlOjSC+S
0rUeLMLqyzPa9vi/aNcT04BOq8J70cbmp4AoqZ2vQ3B4iJGSDgmYRUKd1bRfei8lBiCpELPtLT/B
7TEHgLDQt+arwyMsGZ4VUt7lrMo/0H5nKRfRccVhVHg4kO9W6X5OJ/3oJ2b8w7OWcDrG3NJdkpfN
c85Bcdm3aVm/+DJA5Ef2DGOXRqK/wrJQl3rb4i0mHM7J6YWRDuGbqD3Yu/BheP0SDRg79WYc2+nC
58jDNNhahvFoGB1Ynp4jMGdigF7XdgGu5wFcb8zs1phaf9/rWtwTpl3KvXAz1rFCOIo/T9bag09Q
Ctl0WbhckkoAnxMYUHVW2BwJePE0d62vJKrW2hOXTQxLMjIDDA/7eHHxTE5pgNUvmGykz0bWZ6B5
m35ePmHma4AOqs4ttkM6ueW2y8uZObsIs4zpdu3+JJG7DciCb2z3kBEo0fGcK5r6i+mj7ewDnoNQ
NvdWmdkSOZpWD0Mzk2Qpfc+NSnvtECW8Z2kk54ZxeJn1E7ozWmfVZgnbqd3zpPAGEYc9XZT5Mg+X
jHPaZwBXOA9IwRm8G4Oh8hgF6WxdLwjqWHoWq5m2FeHdyWXVk6i5EcUSfyNvyHtpWU48sp4yUsqr
ebBvMcMx4MH83OfiwqicatpmTTtl50EK6nOblyzWl3AxmmZFnJLswX6Qujt7tNz4mpd+CdDNDdMu
7Fm0rgxm8FdWM1fehW4o5j+5NSmGOysB5nkeVNyk7XqURkaSBEMZOSbKsr2ddR5REOYyb8PcdNHh
ZHXwZMgpMVmckEBsKsAwwTGRhHDhgksXg3IDGBDhvqh7q43PuCa8TmLOEVvLthayPMa8Jd/cExDe
AyfWwY6qul8IxzNipUnf0/j+QT9Y28xG3bBDL0mAxzAVFIrSxKzy1CAhIVV2qFuLbcswnK2y3f4K
pLRRnpc0NJ8XU9u0gXWb/ogF9zrCXaMJNbeQyV60pVOIG5BHghQVLx6GXY6MfyD+dnE/kU/hQquH
1cKqj8Jt0iDic9ralDbhVytxqyPpb2aw4W8hLqpQQG9uU5UEjCAGuzJ3Pk0LcPOGgbvN9bJeXqau
DLO7QozkaAtWr+FsDAqZfCZMu1ztkI0jd2memeVNuqAnuSrbSRR73CFyfLIG2XAcV3OQVGigQf/4
RRIPB4Z4tbwrwGNjD2gHx9IMfYSa90KUcYbEcCoCRrOJhe0SKSYpLaJFpYKQ3xhv4bN2NLaKrP4k
e4WM3Yd3N0bOyOzqUo70S7+4iVt/Qv2I131JkAZQXqblkznLNFQfdLr+7CFR6aNjsQJiHEIoGm87
KASMeMgDpD4gVauvgUB8azDwkVo4Ybpv0ukjOO/aOHt7LA6YE8ARCQB2QNw66YyHHL4LMhb0IZvz
4VE5BASxE2R3Y9LrPdOKWEdhNT7BmdFX1Lsf+cb/08fTAAAuRuuITuXJz9WBoMPcMZUgYQv5kq4N
EBfKdbuH0U3UY2gp+avoa5RTdaouDcf49X575PTz14kN/RHE3CBU6M+u3ZPfECq0T+euwyx1oF1T
BxscXHRhqMfOkD/1Oyge7W4J6mFV46Gpp7Zst+9/gdO2xNoFYT5DsWPRlbbdkwvQUE2YQN5ncGGo
yZFcy3MjbcwvIT/9MhB6+OqxF3/Qef+D5r1+Kq0gcGGCcSVl/tufLbHm2WTygZonf4qJTXo+jFUf
2WhV062ZYXKQWRBcZBZwjQLZ9x1oifKD/s8flx4KnvcKTwBhbDvh+u9/u/RBMGIW5s4cEsrQ+twT
QN0uzFEPYwQAsV0uWshR1V3Sut3PMpTmDUiVXu3fv/yvjePfn3+KKqAmoAuYwwqaZCdXgk6Ig8ur
yAil6gTn7a4Zl5+d147DHYIV2486Gine6o7rf9nU4Om+ANPUX/WZsoqrwh1t4zavwlr9GvumwP6b
Cl9eSNfPlyOb/zxshrCH/TI0S7GL44ZsdWkmKJHcRLDUGt1Mqn2LICYyenI3LhYCSVCat0k97huX
RL5jBsaqfMB44dZPKMQD+zrINJYLsoW1PNL9bUBeCMBUx8LXoxvlgv7HXtehW2Aex2u4mUjdNEes
wl79hZE7Acxa2+VPTKNmT9gQwsGoARn2mca7xUEHXkpxYZdh0e+7KV3mw/uX/I/BpG8xWAYg4xGN
RY/YObnkJiLa2c9HnGVgnbcTyph9XAfL1iMD7DFDCHJJUsx0ruuSHHeq6xto8t4hb9bZuZ7TqDab
+vjBd/rjOWAQxgAugHzp02WD/Pb2aeyXppIGHLp9qAI4TyNOM+O8rzLLeOznEi5AEA84I9FRtpF0
woWcRJ/K6LqjX8Y7QmaZfpxIqOjOkLXN5gH1jtVu3IGmx0+81eoxwDYvj3NMw2g3Vkb71SfmAbXn
NHlPjfYCQe3qt18M1RXZ+ZShAC4A5bZ7WZpLfHRtrAUb3dqQYCe7QpwBJwPFSxkTzh1L2n67Io0b
dIM6H/wL7BpjdU73w3M/jU42NfvChS57H/RCtmeUncT9hl2duHuM7iM5OQT1XebwD90tKHvvi90u
XYHQt506muU6rr42lk88xty7mpMuAI9uX2e0TzYhVjiOyAOtp8jqew/NhWX32e1Moeqfc/xh4A14
esl285R1+kbYXUUHsWq7OzdDq3/g1DsQpwMISDxqC26WNDIH8RT6DPEguVGP41A7z8rwdHOhJtov
uySB14YE1o6TfbUwXkEhrdDlJna9LPsCeVl6PfbdyAFZLcFnd3AJCM0budwpXq+KrCJOZduM2iDZ
lzGxRvzockw5z+kQD3GGTwExA8Mw5oThcO0NWVhvwTTQMYcP2e24C0u8xWM453vlBfq5KaRLTgfI
lfPJkohidZKRuz7NmYio4vgJiU4ECqYRXicCAVcRiFlaxk6BlU9vhsyx7fPaJLnr4CEoIkhWNvX4
A94p6v0NDwBsZmirPWgeBmGGcym7cD2/Wsrgs6QoDuhXg/m2yZVJGqnhqyeOZBTCSF9QwqncTqYb
qcJW3Fm6Ls4RM1koxwNRJNh2Un1A9ERgX2zlMjlUxmR5FzgB+dEpkLj0GqBB/ITVHQZ6mAduB5IB
GlXZWfGLm/T4oYp5RDA2Qm08V8Xkq/PZ6JAyGaIaH8tcaX9DJ9jUH+xip6USgEPqXm8Nv1nDU5wT
LQHE88YkvVBC1wKOJ6ew+7R0pLxQzixnFQ/aX5zjrp9HnbBCvbgfxOW9XSIoRrUebD7PKckyh19M
KGaI7hTFyffE68bv769Jfwxx+TxQ2UFIcAS6BRisbz/PN8KGbPECN5zvYZzxu+kmkeG+wwf5NSsh
ywC1GooLHQ71JkxH19r0oT0dmLUHX20hn3OyzzggC5c5rg9iFnZ0FkRVTKz0NkQpF1EP1Zd5M1SX
CbZo/Kap++X933A6dl9/Ar/AtgNGL1ZgnqyqnM/iROdQ9+QE9gW3gbX38UVthb/Qc5U2QDSTNuCl
xpbwwTZjr3PP33d29DhrHjT4NTZ2WGwn09i61ugidSz2VYrlBvliDiBXkeM6H2LT0+E1Zy77PhXK
XvZKSKQexpgtT1Pfenpr90DAI2pGwE6KIzY+PUfbR86YWBugby0/RCHib+zzor9HzYr7GndPmOwD
TyNllq1lXDUpiYvYHgpr2Lx/Wf948hkBcGXRjLAAETJ3soMa1RDLqh4avMlzthV0e37JDJqrZWEz
RYduZB9Uqc46jHt7MeEMgrBHg0a9SMX89lmUkAaBD8n2MM4mPe9YEjZD9C+MOnyXbANuN6YXPs2I
8mDLjqjorKotZ4v/x9E7s0/zOXJrE3sJbI6QqY7oysdKFW6P/iDFMsBpDBeynzhYjBZG1Y9GqacH
abepPENIRKs+rZOo4ExsHvHylZxY3aw/y1Fw/Gg4G+7GdXbM2qseXy/1X0oru2leqvu+e3npr56b
06Sx/1lo2f/CPDLUar89ddvn/vlvLyTT9fMaqPbPv1896y5l7Ve/B5K9/pl/BZIJAsnW0EkfoipH
RzPk/RtfVP/Pv3viH3DLwZc6HJ+Q4q2kwH8HkgHyJHbMR3AJmYz/i8j0/yeSGbb5D8/2PIA31Bkr
Ssz7K5FkJ7qIAHw5S/UalMbzGrJPnCyfsJnwbuU+YYe5b50brT89iDbrkm1FSBI6xlHvFVLabdb2
OIQQ/mbPozn6v9o2mc9+u3K3/3pP/gYx6LbGgKP++fe3y+DrVyHGaf1VliPWs+bbt6cKZ2UEfjpH
MA/VEVEk41kw40eCyHz8+2yin/JAxj9afGx/aangbAmA1UebuN4ICm/3ZJMULVUteCPyR43kMegJ
oI6r6SWbgj39QOeDD3u75L5+GIU9N44NC2tCePJh6xHKM3KmW4WBMZTMo2enMfIPFvb//CEBqzo/
C7HcyYckA7gybHLNlkGRdWbUlFsLxcH9+7dsfTr+e8Hjp/j8/WtXYP0pIUvf21vWqKGvET+tA8v6
k4f2aTNJBtj+8iKt5Wu+NGe0BW8LZjrvf67Ly3H6wesphA3fZezO1vn2g2sga3C2BFZU8iNDxi4Y
n/f5GLRf4gDi0x4WAK57ZDbPDkZKogjq8HPiEjpD46uOy63OygwsRktei9OOwQODstCJmjKcvmCq
b2Dd2oaZbAzKz2VTtjZjtRBuSRSoyfncq4C/raMHzjl8QZjOYTI+a6t5uV7nEvaZjbXU3tg2045N
jbYKc7GWhM6EquMw43RM56OwTI3HKnMeOy6ZPDqdFvnG6rVP4HnmLRLQBoHbuNK9fvqrDyA3ej3H
hxaCQoJkTrpZWAxw7GDM3zJ3z68MZvC7LsXC+P49erv9rs+Gw2OOegXjIX2L03eKXCpVWr2Fu9bs
W4arnb1BtTFFLnP+/QBkOXr/81gTTx4JYmqgVSMFZMGlknr7SAhQcp5O8F5bsAE2yIjwmYjW3RIB
TK5LDiUJ52bw138kQSAOqzcwX1RtJzt+GCa0bUTcM4rVt6pr8mOfEFM8Ohhjka588BP/eKnXbQSN
rmvh+WTrWC/5b80gs5kRNNSB3sZ8JYIbESZKeIz79y/k6yn+zVsdIiri3rEGk2Flnaai9VZDyhgL
F47qbH4UGSDKXQV6DWFInQafg6G57KrBD6E1xKG1rQHrDRHlkP9ZEAB9kyonCP71y/9SgfE/yzp9
twz5X1hg0FX+7fb8UWA8VGn/8vNv9/1z/6J+LzJe/9y/igxDiH+EvNOCjfzfxcT/qzKQtZGIyhwd
6qpHL3NNq/l3leFb/1ilzex8nAvXzVb9K/PUCv6xZtDR72PgSrIJKOj/+3+o3+RL/e9NXJ38/79v
6q/ny/9+mNZPpG0bMnK0kY2gaD85YBRWRisD+ctLYMU9HRkbINFKHUQLuDx6tCvyZ9foPLWv2lnN
LqzkyUPqZwDh/S4r3IlQFG0mcedh4pFmnIdG1R4ZexbqigjvZo1KzUGSfvdAvE31lmtVZE4kfV6i
F3+qZ31XJJNfPBN70sQ/nNJpxbUUaQv5AiKuWoWHDUnygMEZXlVMwb0O03k9emV5afngkMHPogiY
6fU5VfbLUOh+Pnqv3y5dLgevdfv06DQLasE/UtYQBwABEEnwglESH9yxL93CPRbuwH5xRJfZE/68
pLASfxVmjGD5r73wfD71qe/wsrOGCYrUk910yRCGkt+c/kTs6eRp1Nfg6hO6VrbRZrQ3R8my2tHE
gKltuKCqqtvRdWaF5Q6c2wimhjEzirm6bp3OumZXaPl3vz32/36wfn+Q3m4nq0MDAXzAI0SByCzE
P/mODNAMO6EX+lMgCjJJ0lyAeLf7IoDvaG6qrhfiWw7yo/+gKj25N+vnkpJLqifSUPjxp5/b6Ln2
a8MJfsqZZ44TstkU6olawkbnRRKOTm+qOOl73G9JjQPmgw3mbYW1/my0/6TKIpRmL+UdervkSw8J
gYne9KfhF37rRMgihffMi2T0Z/WS+iR3QvazrhjPz3ijlWkuyUYlacFFef8GrOX3by+yD+xXuMwi
1nYLV+OUo49AwmT6VcU/Yvq6Hub7du2r7owYRtd8mBEPcFfe/8g/fzzoBowYULToTVDqvf3xCXm9
RYbc8qeLlTmf9jOpNhbn4G7ENb1D1+OKb+iebbvdKHTx4lttzgPF5kDh14wfPAgnHXluBS00elrr
i7rGdAYn3wYuY+aFTW98T1JkksZx6pP1hSinOlE1iHFosiQxlmpGnTuh5uVbeamZ6HvAR3BRKsPq
qvsQjlBXbVuv7uw7suUr9f39a/b2FIVVhU4Hg0oOUWD8eVvWGuK3GkGPRByTjjF9n7oet+vG1Bhy
wJRPo+ORq9KR5HTf2Hm7vjT9CnraVGkj9V+9WBZGBIw6JonAnHFY2t5+jaBlMjgrUX+vOIWwhmes
Xsu4GWazn70LByJd/qyk7vLnMvMqVlR4mR3izMCAqpuT685qu678M25SvuFSDBdgZdHDfrCsnCRc
rteLi8QxBvsJd5g+3NsvOjkjym/Eu98VKZWASTM40YW+Jec2baoIxGPLlzOQlfLv6rktoUMFCDeM
+7Fp4jMVMojgcIoaar4ok7bCI1UxT4Rgpj3TKO4EQ7kFlR0OVpZE28hmq0JOEuKlJS0sHtv2g9f0
5ES/nsgwOZCMZqL0f50gvf1BPJlVO+B7/eZDBs3AxdKs4lGMYx1iR4bFabC0M0V5XT0L7fLv9Oty
0iCD5l9NY++Idq9H5+MX+lVH//sigr2IYsQLGeOu3pvTx4IsKMU8oW6+NRyfunbnKFrlV7ZFS+vC
UcjIW3r+Q7E8lsk0z/6Ggn5sk4gFfwS4SlyvcexKhjSPHe4WcR3Qt+UxmdyhxJcN52i9PbViHpFv
CHBEA92Q/7E8LgXQOZSYBQIdQOtcfW5QjZ6Qf+gQg748Antc/W2OR4cw3qjFlH2wbTwFjFf4er13
OSGyFBjt68eHgSRfaRMQWsJfUVM88M1Rbq61Qd94Zf48KfTQBKAy2xruXade+ssOOkC3KQr0p2Vk
yLicjpTvo/xaBVXsPg7IaHnI/EBSZwxtVVOivL82nC7hXH0fh9/aofcZLL76h35bG0jyqaRFv/zb
YpUKPyNKNUhZQPCyujhD+TKyULz/iaerEYoswlfowtJZYe8+/UTk/ApshDN+dRaoUh6DNxSe1dZW
fs7mLYbWg6UB/IuHcLR1r+QV5xGf5/T9r/HaO/r9uWNeKUh54pi2Rj1TJb99KWBi6RaIWflYQi3r
HRpZ2jNekE62rEZJjsAPj69fp7cD/AJWnAZ7rdzJoIcBsqFHN+K77W0ib1eWz/3kdEUw0yaHZX3X
B4aZRq23TDW5BRNdg8x047TZuMiI1pcd6ehwVw8J1QVamrxf3/yBuPsbm/2+wdubd840HN7/xafr
WkA2oUm5wa/m1zr0td7+4lyAHh5b5T8MujIpYr2usylih2V9bldvknukGQzrYjPlCAnajexfK1uU
U+sj7ehstOP7eBLrI02HmWHmEVkccqkdmQnKtPYtIk+VHhZvznnrYlIveWCtOSh5O32r5TV6/yed
pCfg2cKyzra5mlOC1aV4slS3TlWCla/sh6BPHN6tvgEvkYJjcPT66r6+x7TBZ75bnEzrK85auS4p
XdOy0RiJRRkPmGz9R1haVP5chJnvHhHVrNehncdaXMftxP8qTZz/ou5MmuRE0m79X749dZmHxbch
xpwi56xUbjClpGIGx8HB4dffB4XaSlJ1S9a7e9vaKk1SZEQAjuP+vuc8Zz3EGQpqvy+NQDp7EcoR
Mu3M84LD/c2h/bTK5NDoUCAx4VYh65D13o9Xa9ClFcCmnJ+ddFxnqgFd+fgA3TdvPw1mCJoxngfi
yl8CYLdMbqRYWVwQ7ddVOu+gmVhDuo8cQ03PrFIlp2MKCofR54wLswmIF+i4BxrNYp3dFNPmMbfF
xLQGSnCdBfMhMfkTeyyLU1GnLqdiINrAWGnaquCWyIib4E/n87NOheVvPHo/zU6oQ4k+4/nloYam
WfnzUteaFtef/c54GsFpMDucl7d2FuqR0AAQzunvSkb2T5uK9SNdh4W9yWPJ9Fk1/XjazaJlCSl0
8NQrixFCZiRAdug6A+eHxru7ok8nA/QckkvgsRCmRxA3H2smPc7SJHU13CGhg5KH0A6y7QO7EHt8
kFXLq3RtcOMPuuFB9e2ypd3UcCoR2jXcK9xF6+VIS71eCFSEFj+imTDTBxNZB98Enj/PptIf1n3q
r4fcuc783ZzIwa8PASYJC0HbP3dULAd7AzvD/JRls18l8aBKwNC4cJPi5NuLK+ErwjkXIbxHOyJG
W8oORpdZKUd7gGOyzriSaW24NxidoBt1U6vTT2ZemccpUa6PVbFpq89uQa/qoYbPLj+iWK+mWxf1
O5JyUCCRJzYYs9xe7afJC8eT7DLy/2AVmrV17ZjSIkmokdGa2jMomcStXm3PuENG6Wq62chdQWHT
0KZzqw2vcIs9XQ7lPvrVgJVzQ7gBkfMHEdH5Ahs+J+kAhwE0CayTpZoA2cuMoQgAvJwTFQP+Kfz9
GAUpBjTAucvT5LfobZRbpcnWcQfb2szsTyEy+Mggoy1A5qncpF6VHlFvDeB3zWm5SqLGNA/WRDwi
sQR9iMxVlG3tPs+IdkvjOWpNrZ/0oJ3hxujBtz7wxAjUZw/ShXxeAFc0bSzaFjjpfaSXigzonOoG
MCc3RO4TwUyE5hUgve7Cd7TIYfM5s0U76i1DZe6+IMOaJhO15oSM/DiApvfCLfsAr/IPSW2U/inC
51aWh9EH81RlX7KwcQbOsracULo3MP9HhvRiyV5k945vDnBjmsYVIrhYPXdZdd14GkHWrhjTgfQJ
6KrAtPaJW0/Ke0ga28HfU8BJDfeMFZ+EXjGS/yI3VR/Cc4whafndsM0SierlAgG+keWktdY8bTZl
NOH32Y4iV94rdlBktRcMjsmgIeqwbLFOSJEL3mSYnVDD9oSzwQ8MP+tfGnkOwD6md+DycUvbu937
orrIHi8LX4rUPhJPZQTBZiaFRAXkVhRWXcWeCxeKWC3PyDmc1PF4qHzUyJDMaFN4WeThbpzEJIK7
IkGgUu2D0sEzDc8fBtx46xcOpJy4iyC9dvtADl5WvgRpkhjLlQuhkzNlYJG06htm7S7zrgwnkUF1
beU4J6o7EjyKMNlNAIP7dNfm1NPlhilr/UrzaFSmvUM+AV8YnjUwLDCqg2l4zaud2g2fVxdVFD3T
Yei6jWQfzJm1SUviCbKx/Gx9E74/S5a461brxhbNKEe/ERnZpzgzsmk9Yw4AKX60fTYYj5Bd1ynf
HWGgQPKaBoT7O2SXtn9A00/QQizOh5oNHhFScVfQzQx4lvQJn1ZlFptM9Orr5bEEYeL4USq9nufG
jQpqSYYyJJfCaMowc790HRuabi/BsfEmU2gh8cK1k3mYABnyqlMvyI1U3nC+jGxpD4QTuJa+CQsE
clShudJiefQZWXyCwz9174mh1wHmS2O98t5s8HdVVK+nZhwtXsojFic83wHKKh+7+XY8EkVO907B
LePvPC2wKJQevnFn404RBSBYTRnt39230ZMsyIUo/hfGenAQMr+eDMWowSJ6XuNCUfbWPzm9V944
JhhLfJNfT7Vxfvm/TvL5dVQK7PImsEXNF7AaIxvfy9wXOVDlxpk56I7OFp+1yp9z85ENeNqSZ3O+
UO0yDgw1dt5KpheNFc0JXsAyw/tzG+EI4yyNdl3xEhtcHN+KMkdCYkGJSJvLnda0nblHg9Ts3qPz
GWwFdxDz2vmYMhuzfrcRLVFF1nFW4bo7N8+X9jw8/KSsOD++m/MbOw9YNe+oyYRinKaWXD8mQ9TJ
X4LsMoPseTFyVw2XHKmznt7zQFoUzFLW37azvgvsz57fQyjpMLr6IVu/+vmEGsuE5GzTVg5I+J1B
tkkJTRaLsxaHdK1ombspVy33dFSka+Wjn7i++RjY3buFnIXhgzatXg9ejix2b7GfrF+uJWWXH8iZ
Ab9sqsZcbwckHOv3xwSQZtMz5EZotCBqQt436xwrdY5lPxN4fuWcxwqw72gIDt9OeVSMmLl3GtAO
b8ITAKJuXIgcneFhtLrFN59ZuRUhDpUOhic0hD5N+HCvyLDQb4dKUNusKBhQsuEyZeoiaNP1dlY8
X/m7EktEEe5LFot6viQivtLtcUBPgquUYKcKdn/Sp5QNEZorXp8NXc8PFo1edao7xX9JQaOI5pmT
Ramoo5ZfnUhOSSgKTCQT8JsZjsAXv0nQOcOEx9FCdy9iKi/22ulsZphQZhXuDHI8TV6ijSaJ+gtM
53LRH0xfo1ncE6vWluXxWzmZNN0MjpzKKva7n2a3dx3nCGGf03Fwvt4zXRtWnLA+geC+vDhZ2E7D
M5EHBLAfh/Oha6zLnCJH6IWcgqhMp96DsGFazHKDdNfTh7dtHTXUq9Yhfq6fhn05cQYshS4CdWeO
udSAozCTWIZlkVKoEefVQl05IqSJXiwli9mvbxzolLzCn611Dwvqo2dcnYssC1ZRmewVwk3gzGnS
LbwHcOO19JawLadq2OHmpV6KipCtb12zd2o2Q0VhwsMQ5K/30+BOOUX4dA23HLZgKTDEnfqZmabA
7eqvJ4/UxLVUYKuwpBZf4K3i1+W8Ovg+TCzPEuNySnop81PkFGuRkhgGpp+AIHp/uHcpY83IpzF2
zNnen4RH6DSlC4QRcUARyH9zUxrIaKR4VnPxF8NdOCqfxCJOaO0l63AD8mox+M5nshhaKtFObtI8
v5xAVyTBfbmoyXiULKapKuBnjfw35lvGlzHhaJ8PBIavx5CIxmDyZ3u5VqmqnPUqK+uobifxhu8g
66x37MZ+dfL9TszJ3rXbfjD+Av9NcNuOJ5pTeXEPuLUziFGxAvlCRXIqhycz7YqUiAxvdjL9MAWs
bbrPEZTvzv4AV4zSxEGSeUTmEi7wvnxZQE26bax4Omg2+9YakxCjXo6UpRjl0Ett4p7a2QBTH0x0
pgjzPB/J+Vp2oqBAvPE8kiU5rK/TDdiXdf6L5nSdTVj9rzdv3tfrK5qv1fuksNe/w75g8ApAD+sL
E/DVvIKd+9rbyKtEcCunrBaT0zLMltgBug3WuxL5Kv/ybciypmQmQku+/tO5Hr5Op0a6kZoEmyC2
bEmCsMqCdAIdSIYsF3peksi+mLpmvctTY1nLgfRv1+I1JBRmi24xGd+uSf/hRN1y/eYlDDRuivMH
eRIpxiOgbS72ecfW5MUSQL1vhHLvy/OEVZ4LjfAY12I0dPK1CNlLX7rutk4xJsHD63xlPKrcg2kZ
DxNdvPESjvO6jMtczWcEY7V+LfX1hsOby3MEtb5ab3Jhr23GLUTjdUwSC0TmFNL/vqnrXVZU3I2I
F9cGAXXgddIrQ2xFTO89IsCrDNV4EP6m8PXThp5aDvMDIxhtDEStf5SV8ZOyOC2F/Uh+hs+3DrBX
cTdMJBedOsNd76BqpPCSwZ1Hb/U7xsy6cf1ub7d+vL82Tujjr5Kqn+usUmk8Qn1Aqeo8NRarFI0S
B92d6vTrjeRPTRruJhNLEp9FyYr//swSnMKyAxZiNf8aI2ap4fpDM3fd2yCiZ8WM7GfrRVV5wRVu
wb9wyb5Njr/+Lj+WEFalHVUhYBWhTzuccW7/uJ9PRsemfFukjyu20X/LPWtdj/d9GDi7BY77b8/z
Pz/QRruPeg/5LsXF6Ke6YplJIANkvD50mEj8t7TkiX8RzCVD7dud/esD/MmTtB4htVsUexaGeIt2
1E8fqKsC1/BA6MG3GQPU+Fq0n30HTjaJRz0u2DVtR96ryUH2Wqtmnc8dydQAfRx04G+qcl9RaH8P
Nb4RW6nViedgU1mzHn8qNM4RnM9gdrqH6nxTTazruMe1KhPm9Twccy4BpoGZOzNyeDiwtCCRkh+F
cDqFhbhjZ7/3AIh7ZqyZWkCXdqLj5dwfiXXKZ4f95GY697PI3lyn2V+f1p8vIxfORfyM14aS7Goq
/HHc8NztBhuc4ynrASvzxPu6EBK916j72QiV+xsG1r/7PM/kQq7/8/1VY/p9kw4Pv+ACm+r07bGn
0wzZtQlO3mtj2efpf1VaQzG0KqGpLDJxc6v+YzpwJpwMzZgXp/NjiUXyejWCsuK+aICFcci/PqE/
zj/UZzGLMVBXUQptW/784wESy6xzuXjlMWgMWXqbADyC8+ZLbpj/bqpbP4pLh8hxFSKyyfx5qqth
i8+4O9LjeSkyelRHGEfEd/Lj10f1U2+Nd0ehAbHM5iyyD2Bm/fGwGnPIEnxC0SfwHizfzreVDTeO
0Sydet1OTuEIVQM/v0T2F8iKXSBibdPqNwNm7OC5mEwmwd98r7NE5Lu7kBompyBCuPNVMIDq/cdv
Zpr0i4I86w/gS+ArABVFZsfewHRt1f4FCI5G+6btU2q+EUTZhV0sAJV0sOorVhFIg1b8haAidW27
1ETMu5p43bQ9EnZAr/oEG6m0NGhrm1bYh77rarZnkrhxkijrimwBsppaEwDNNpQeJcBrR1ut499F
5z5jSWKG4dwmTW11+gb/zBgh5QHylVvUagokJEc2QAHpsZVRCIbIt4VTYPBrMPnOyx12DoT4xf7X
6fW8BSq/ns0pA9eHpNLQ6/JkGm2DhXZrh+xfGhu42CNLP18FJ6ev1kUmjOT1qSRo2nLdTEG+Qk48
4VCj+216EljyrY/bslCwjs6lmI7HeRZ/W2B9XdnR8Zs4vws8PSavoBupeLHnKX17J8KWj6xLdjvj
pUkXBSJgpeuefR59hqqonh2W45Fz8uchcsVF4ZvGWqQgFoD673zeH0YTEbsdcbiqphxMZSig+xEX
WFDaZGOoNp1AMXUI7Tz7LiKiL5h2aQfdpXvyoM4v7RN9kLXTxtoU2uKpxbPd+k94Zn0S4hnnyBz2
mewsqwBoxGL4r5ktcR9iMNWT/WYRyDGEJ8p5ibgHglOU9q4gGg0SpGBCA5YoB2JSbCI7Zq7tdgK8
IWeihKiYELXMcPdCCEFzMl2XUT/02IWrYsrZ5RNSQL82z8weC041TO++WZcELSQY55sGJmFTy1fC
UIg9isNzK/DbHElKfZT612HN86SAGlP5JAJ+W/9RkF/XrzPJePw4Dw3SZVilNnDc2UrKCKUOdG4J
nMdihk0JBsYiSAQHOFVjjJ54uLTho2gio9rXuMtBrKfp9Eg8B5ykOZ+SQ+6OzjE3neViRVUdqbC0
DwEmDny4XnYKCHIECOaO8ilhUB/d1GvJ/HDt7L2QonpNzRy+C6Qx9sgVyV9swil12YAVQmG+tSW3
YzMJ/9qf4J0HbkacVGcack9uqrsDNa5ul6IazB0jd9iFs+lAIQHm8ikT6hHDuriSRLRe1SN+bK+n
NI5ABngh2H2itqbwPiCzA72ByD/nfZdsqwxY/ew2zdZLImI3QAEBvmnoTjfCc3nrcCYKtmiC/cRb
XoTsE9+lbtUBPUbyeY1xPZSw3jBmRoW3z3CFPwrgH0tcUToiscJp02fypcOPlQGeYmWWPU2hne9M
ezAvXTNCOg17E1gg5cO9BJb8pS+C5J6iZo6OanCizxYtKPZZlrAeRrvI8j0QCmNn9fXw0I8uhRCm
gm0/a3Xp9JI4TKyJ4SYJItIaXvPRjuYLZDzqU2+7hbVrlSAdOs3rjBBKxwu/hIMX1FsjMeRlHa0B
qq41FPd6JLPXQ0Nw5fWD1cHxz9qPZtGLax245lXvW+sITby1t5uOZBayzL4xg3K8oCpvXOalA76K
dO7qszVNDsSPJbQytvPC+DCJbvrSGQYMQyLBP/Z90dooHQSyRgAjjNyMWAQ8SYSgbsUCVujSV8jC
Y5Nk7tNMkuFxZqu3GSencmCwm5W4lLpbWeHKvvKqmugHx3vxpvmTCYLt5FrcPiP4R7jWHVnfGMvG
gKSB1tm5xMWdRObKD7PQrBVN2u4AcFSJNqPcBHnqCcTTjvuRjnkbO3BbYKdNTgz6bbjXVlPeg7Qj
lriERfiMCaR7lVqQ5dJppTeJJUlUKPh+dIJDaoHceJqIBleH011k9xmc82UsPhY1EnuaT9ib2rwD
7TVa9xHNjQthy3CjyPy4BOTifuxDX18X9CFG2iGu4kOTARIyIb1zqtJrPzSgxVVWGX2UBoutbci6
sYjJSOru/IlEXSZ6399E+RIcB6vN7tAPoTmZMvlst404jEpbh0KM/kfA88/42ornpauX8NAJyGlF
V6dfZk7IISMzVBE6a84YoCIviaXb0UmGFATcaxwv/KgUh471MXjvoI+eo2aI3h0tnKdCJu37SLrb
F8UA345Ba9+4CB4OJk+KLUCY4ZF1rxF7UzNeG7Iv3xaTVCSnssiRaChzn7LZdHmWaWYks8hD6lRe
6R8DGkYbDALFocRK94zmzOH7j/alZTbguyDpfKBe2N1FTSaP1lwROl3L5SrFfLvTAVMu23NizxvX
HC6lcuF79Il8kmHofnLKkcnB7ubx5M41Nw+1tlvLGdSVlgGh35N2cDWosDkkfk2SX+ej/KQcQ4CZ
IZPrhJi4+8UOs+eQks6HbgmHJx746ZGbLbhZLGNAW+UDCIgS75rOO+S7ARc9iYIzin0Tjdx+SY32
DqwgMUHE1nYbFCvApaei+yAGBYg58ZblGm+vukJAhUHSqNunlHhg4FNprXdOUIZHi17kBiOHexuO
qUPHQBqfjcRGG3c9e4T/RkRQatbg20BRasfW7TljMOzMVpbVsKYjJNfwcdI7qj/VCZ9O81IN8iO/
k1KAzq2XvmYFU6igOOmoQBbqCfAQUSvsN2UkatqsObo3SJDUc26PY3fI7MpxSS6zgis3aWW4J6a2
iS4JTxBb+ss4mkb68NswWiA+FssaHVI7SXNqDXQIVzPGLM61b06DvO4inNl7S0vSvhu3q28d7Rr3
QRPlxG5pmRFaEwn5UKT5WJMcS4zRVZ2XbQ5NrwGhMSeJZRyCse+Xhxn8pcoO69LD3EYdIXstmea4
qtPysqRWAKPSCli5bLxaJeMNVZyi3zjKSp+mgHwkIAMVqSkD24vtZLFEvBooEAwvXs6uVDKPSDF4
PguntEHudBwHP7j0bG02xdPiEP4wYuzvzEhd2kx25gVBHeNMCNPcyC0UWU89RkZKcOFkp1UEag9D
JYA+w430Y+6g5ontzK3u2xmPzmFiA1yQn9LZ5vUUFbBabXCswU1QMZ1uEe4t25aK22VhD/kGGmx5
ORiz7ovbajb8aHE4/Y2p6y31o5r04HgWtlffDoNbhMMWgJCPoach+Yj7gXjcbqNI+qx3rqWIyigz
usYkw1B+xjGnuyZ26pmGVKCKktha12sJHfOmG7CnePYLneujk7pWuMW7mgWU6gppXZQp7pEYxkEw
x/ZEV94f7OFkeJEONsS7YYYPXEI8QPql/oslDPl5jFiaOFJAsGrbxHJ26ZjZyt6whMsMYNX9KpGb
4iDzH2bDbQMWZipcTSnMpKDvuHhGrnPsdKy2/F0mCDb3sOTqaFfWgCCynbB163k3ljH66pkmcw1m
owvdj+k4vi1Llj6nmXhLI0H6OtuE+nFCc7JLQgJATR4eJpOEL2nLBctVNdvVCSgBsS6ZJLqPCBQR
B8hHRVzXXv0oG1ADUhIPBU7WZX4dh/rTQHzXnkQS2osw7W7ofIZkUOl+6rYLDxv3Luoz5zFA2CSJ
9aEGxXhgwGBBy6fPVivKe9E1fbjrgyC97tumfVRdjwlW6XRMLqhm48Y3ah1d1C3ZM3bTVfuyS7zH
pgQlExF8e1UmHunSpXavbEEzFVsiTXUAXu3WtpPxY0N602HRNhHtZsBDeAuNuet3wvLbE7rGabgQ
OO1huU0wF7syBavk96OIIwuewqZFqKkueryHejdTfH9cEpl/TujHd4eCvt9WclNO8TKX8sRTnod/
7hOpmBesL/gKyQNPnXyvAqI5VSNW8GVqvVER1HvERNEBtme9D0RQ3JGULTdj7WevZlM/VwUKtZSN
2z6wk+JDS4ZoG3tO235wzEReKttJdJxIjQk+p2h7mQibgybLZO/mmlRvGBu3BdsSWDhW/qnMnOCN
0C3rtbSc6Xqko7z1RNdeENI1v9AUsMt1TtPEChVmd0NCpMO6lclxHYTuJ7dcN+mwotantrb793YM
jXxX+TkNWorcrX9BVmTebnoJ1IkeGOEgcRdMhQUclXmEjOa88G4q0dvvWZYNQHsrvkNckNhHqBvv
u6Esx5jIZuFdkGhtkzcPC6uSrLXK9LIW7fAn5ks/g3zhOOYbD16ytAnIm8ajAUKNfKDCOOadZz+v
eoa9hSNfkT5jiFvP08W7GkPB44Gd5x6QISqtNvGca1qK8gqzFggtmbKkudbQXN5LG3bApqf8Sc4t
6SufhmHmXuGmZJ+mBNXVzyPdtJFAMfhiTTE6lxTPU6RcWPNZzCNn/QJRfCRaPMiGK3dm/0Y4HFzR
bZV0BrzKjjigjbmM3stAxN2HQIywPnun35Kt3ZknNQXWI12/MEKtxBou9gfy6Q8Ti6pLZr9mWok6
YD07HbH0RF1itCcnmyySWJNVITjXJpA2CQqBQKMeLYW7cbM6K9xy3KejT4unLjdFySJN7tZtLMTQ
uctt1tQO5JdX6HJNeWu3FtQ4dhXJmnEc+aBON9JSZKscDAJPGvfWVw50esAwJH1XyFmNZjMaoS6S
PY28UpvET7Y+2VzstrUrYrVkRB8Bq5xMb95m9NXgFStU5phrG9JP6vJqDhNKOptesQETQB2pWjkQ
yVNFFKZUostf07QEbbeduFVo7+ASchoZj7pr/QEAeOk3Fwq6Zv0XidCalL4MXVbd7LyOHuBjYtr0
hA7EWOVDs8WWb5jFXaFEyXVwDWRcisAERW+CtGrJ4X+pjSgwOY990cAKEZn2Xj0JPPjxXEQ2xNoI
GapoLdkSy60F2Z1YiGgFM49Tv+A+XILPKdkDmmyl2li43wh/jfIPSkwZOQlNSAHOYGebFBOQGMl0
PLyojIJCeD2woNQns4jM2d2otFddeVjounG1eOQVbfHuhKoh/MqrBjU3V47i8BZC3lB/9BvEOE6d
PDqDJ3J/B5Yzy51LU6lubtFHkb/Fe8K1hOwsgCTbyAfbbYk66sZGZMbSXUTMmHMEYnkI3UM+BPU8
C6rDIxXefIPUi+Abd5eSGphXOzGhBIqoHTRteL2w9At3iQFQgu7cmERCxZbbkdcWzIvjrqGT9YsI
VfVsoPoZYrvFFBe7intnhwqm/kysI6ssVPmZLHetT9bwdpToZ3S82B1N0cVX81f1/2WUp+Mdtvnx
SH06v27NxNmUtq9uCos8zx2YU0RkY0SDWhjVYxHpKbjoWMIBcGnE7Ma6gcd9kAOU1EGHYmowDY3l
Z4H9tWRqdesEsl7oqu3gLPMDqe2TZoEAQJQVKDvEpBCed5C+O5DHTnr4u7EQ2ivgNkyd9RCWeQli
PG+aTxJqm4z7YmRrAOGHgGBTFhYgX4lw66gyrxw/p4ZeKy6sqDHcLmWW7vGPjYmxr5UVIhqyu6jZ
JKbbtjt3Nvuj1bfBh4rUAwqWAShn3M0wWAE7z8Hcn0gaIP7XNj01vCLJQM4RS4H6b4PWpBtZIFk2
eieKW6eUnXcdu6SJ6xtNI1DjiS2DHcTi6tJISUrtEYRj+kDzJ2okJfas+i0MsYhWmTFkB/wUXJhA
p/Bw0fwdO1F1pOxRMHtfEFIwNpLoXhlmy3EuYu+DyLybudhbwBlhtCvQfHwB18SioCxEem0wDfdv
bC6n7D4oarmuuhw7P7KC8S+lG3g5AR6dMx+c0S0eyKFNbpBvkuElLc58OC0aGR1hnXG5LLmORW5O
z6H21N0kq4xDwF5H1zqoW2bToMZEUXrRg0X5MNhGRTtdWBQt8u2EZufPyXHxN3pl7x4bgkmRTUrv
sUvSdj/Agnz1ZQ9UlrDsbSarBedAv8wxvqz5hNfTzre2wnTPDqVBuB/lYzRepL5ENdc3CzLVNJk0
XxfmOZINdsMb+FKzvadzRf+XWIq836YjYcbUaPBhwMYhUVrFTtp3LAqgAt84Sqjr1LZGUqi8VAR7
BBriadLBgBp6aDhKVArBmyuzMI1rFuC3HTRX8qzI3Ghi1tRzHuOGj5DJlBCHSCcPCxRhlEvulpoK
APBAIfwdgHPSGR0TZ/HSaX4n9ZD5IWepxXZ0xF9TnzU7wk/1Zhq8+UPAbDFeQVGVUBO6MXzoPTko
Ps7zOjYEOVWg2m5vnCqxr4irLgPkS2tsKPCl6MowMvudmJHyUhuiv0NDCIQrD+2PuHVUQ/8jILg2
9/pCboLJzUETT3PRx5UMh2SnsjysmH+lUwH6s2GIDv7kvRhglfSJyhVEAQQmNUAWUVsf8gglRgxw
XJ5alC+QPSdvZlMQ2bgtAP169a62iuyp9LScNjw3WdWxPocAI7Gmc97828mZKEM7dpucwqp2XjvU
H2vyVPXB6ev2VQ4t0GpYrg8BSk8EXOnIkK/kBwgWYNzLXhvEgS/WjVTYjnrqLm9Nqgziwrmpt1Bk
gttBDe3l4IH5ZUdeXlMXCGDVmOELFeM8YBik/ruwF2dHdGv/MMrZhoXWDvamGMNpXa2ZNZKehhJP
0PfhsXdgtQP+Mlg41XmkD41nj9UDLt58KyluAdkFVbnpIAjuWL5YcGpbiGKEC7xmyaxfCVWGstUr
E0unV+7qsEr+Qu5sbl3PHZ5DlvsH2LTWe4sy/tXkVwjS1pw4rAiveIHCG4344CCIz4uhAn5EOD3c
CWWSCRcOrWlxHyx34JlLVjSWWx94Hkiw3CFwaCgCV1TRjOups+WfBcWOLdBg+vMATIg9zqz2xQgr
97HICCOEzMNpFIKshDZGAVo6zqdZUf2Xu1JQD5LvPKDKetzSm8dd9cqOtq3FgyTDz/VuhyLrmOV7
EBpopmSHLxvxAuizuqPXQCO0vXVnJD7zYbLxkNhbpzX1kF2YKqsLwqQJVh+ek1xP3ievcdvyCFK3
HtxN4kpzMLbh6LmTZPIqUdnQa0O3UcBG980tgkBrYdkYmjABAVVIU1+oWVPFjIHYe3vXbabwzYfI
y6TSiZKMRuYxLzO9Les89BOQv/00RWjjov1CJs0yHrUXwHC6QTnyetdDopqJ9otJYkDQb2m0IiAE
BzXNIHJj4pBKVEyCGBuaG4zBjjZIWqSL2d2PTjiwhckd7Uv50hL1NxZbGsTw2vdYmXJdnAqyshWB
zZMPDmdnCkf13bsql9GaY94Fbj55BhAlvHgRGTPDMcG+WRCOZczrkbh+akbVIUv1GHR/KiNdbC/O
QYTwb2j0A19fGUPPhvmqmHuw8xttQuQZ979uz/3Y7aVrGNCnxzsLnIImHT2ZH3tzuTdjTUpzojJa
sXqb6rPwoy6jigtutLSlftOo/FF9sn4iNm6alat3mJbvihj4vr9McS4cTPwSX+rzJ45nVY3jNZLW
fB9krkIEN5rawPKRFzQFz4f8X/EaDl/aFZLU/5IF9dTW/P+XL/mP3If/B2kOK8Xp//wLj/APmANZ
wO9AFvLvOQ7rb5wxDq7zB5mY+JpIE7Usz3a4amdWlGv9gWsPOFsYoTOB8gCx5RvFwbL/ACvlkFxE
f8V04Cz8DXIw/4iAoQByCNE30FBy/xuQw48dfRr5Fh6+YPXQWdB+3J/ZZlFrpKoYAgr91pQeuR2H
bRHUv+PR/dtPYcT6OFK4Y34mHXdEQdD55FOg+MzXadpnL5UFOea7s/5vWALQrbgB/m6XB7h+EDDi
qef84H/hzvzxBqlG9i32RL2pVINrx0MmZ2uLoTe8CxXPhgMtZnfblaEsiW2Ab5uKAYISm3OeLZHP
Cm1AnPcEAJ1dELtiq70BNmc7l2SpsIF3UqkJryyhhu54VOfjdhhwzbORwUm61Z5NuHlhJflxoZB1
sILFzaotvfiZFiX2l4CvMvai2dLLIfsjq8zuijKbQ+ykUdCqFq6b3ictlZGjqdgzbIO8YXb0E+18
cqOFZ7KrB4vUXaBCMVYjOrOGKgtynNCdxa0/6aspcLwHL8jD/NZstfkyU9Aq49AvyucRSaS5S3XT
nlx7Gqr9kHakfxtFrfsDrj4kdZOiyBBjXW3LmH5IOJG7PmIxKWheYBdAI0SZAGA0Sfa5Rjp21EmW
vDTTMIYbz0688EDqcit2OU2A4qBq6sw7bCXNeEUDsAQzBqusYTc4pxeS6NYBfwkd3o/YsaJ66/cw
p17QX9LzhL7eHWUbzHdJbhL/bsmJcFNm1SGPA5veLfWXpvuIICr62ItIPzeUpf8aa8dnbZgO1Vs6
2tVbbirvE8JQ5y+Xp0fzwUBAiMi90qNFDi7Ki2OUgSihr2So/GgtdPd2A0Ep4JBtQxYPkY/5hAOr
xiJOOzLWrsxCk+ZUI8ctaS1SdnobJHjhLX0cm46gPbgpteNK2wcz6sS0m9nfE61OQYLyrakLfSHZ
5uZ7XP4madJpMZhATVNreg1VyHKJrV0j2BP5xS2oqPGsTvqvJu//OOn+QPL7/w22Axzhu5niH/Pz
RfM5R1l1BvxdfP7f//n6+vPsHAXMzha3BXU436cwhQ7yPDv74R9wp+B0r4AI8OjO37OzE/xBgcpn
+kVYDghrxf+hpRmy//0f/4/AR7/HcgKPNHMr0JV/PTe+zWC/wuz8OJ9RBSIyNoDNsf79d45uwscT
RGORj5d3G3m3/Xj53fH/m5nyP70vp+37943sfPQxEAQ7nEzsJZdlnv/MbF//Rjv6n96eZ+D3b19g
Ppsn3QQ7SphSPkxo9dMnYmbav3799Vc91t/T/N+nhSvy/ftHhNqHq/5wx9O0X+6FxZQWZw7YbCQZ
Jt1q12Em+80y7z8dzE9ivpWcU0xp4+90j/4uDknuJTaNjO+3Xx/M/+XszJbsRrWt/USKkAQC6Var
UfZ22umubhS2y1YDEqhBDU//j+X/xD5OttN5gltHFclCTLo55jeeH+r+82Ncoi7PhlC32c5OBrVU
91G0UqRawjZkdzucVbYi4BZWinhE0e/+/gdf+EGuFavG8r3gTsxOi8RDxI2qDfwNUKNZN6e//4Hn
0uH//UWXX/rbrE1BAglnQ5LTKia+3rCdlPEBWOYY1iSibuP7yAgjDgNc1cGACPEYNZzDvl7Gq7//
/RemR+L8fSiq1gR0eF6gVnoo3+HChBIzMtgsRFawzvjjXkG8dv33P+ZId//311568duv1UigimTa
k5OpqgVX9jgtOIl+ws5sQPZ6qNaly83OgzukXWGYZmKl8JQSVGncvSI7femDuqcdoIsWmawY7zSG
89+ofvJkbV4ZzJcav/z7bz9PYVlY031OTri/8s+h2lVeLqZ98/fRe6l1ZyGSaQv2MBmTk4Dpxo9Q
TequDxr4pPg17yxEEMkjW1UnyUnOfPkYwSUy30rL/ZY57ixDo1xbreMB0HMVWAsGT7CMuO7D99az
+87SA1VIlO6yxdKDdFp72BnbKKo8EbdHr/FxHYXliBsHkPS8GAO9FjiiQhxWwYfuX6/mL3vq73MH
lm9Apkw6KKAj5OztBFOc+WM3o77Hr33n5j1BYh2uG86bFrW3p72iAZxoUXH3Gl/k+Q3/P6HNnIUk
g5OmNPFeFipIbXdex0gvJzjFRA0KyGqavfKZX/ozzgpCqCpx3Ax4Mc8mnq96pmAaBNdpCcvUZl43
v0hmzjIxqGUoydbhdB4L+yTGvX6DJ5Ls6e/f4qUfcYnw39YJaNrSCCm6rIiDDSleoO1A6KeoAv2E
jJ3YXhmqS2t/2PlddiVepXG14DotRkn366Cz4RuYLaIy8e8/4qXm3fWibCCcF5YVBkqTDYqsjX6B
lbc++TXvLBi4zCmeomCgWCS+wCwrSExMwLVn753lAlWD/S73Ni3otAh8gz3dgnzCy+BrPOUXhsel
SQPOmKDEHKMPicPQX+soQVJ5bLld33oNUOIENO50BDVbSHtC+9F85Ok0vd2aatj9BihxAo2jTA6O
BQkvNFgPzRWsGrYsh1HeGvqFWOKE2NbsA3Q9Iy8EpPj0euriJc1bQ8fXduPLQPxh/idOlO14FA07
0ASKodzhy9ZWKJN6ixTxwm4q3N3Faavivf8su5T8Y+Ch13uechLyPLzlVoGfZKGTVjKFOrUOppLj
4gDaf3NK57WlM3hzrV0OTc10dxaQNHA8Fq9EvV/AlzCeA+wE6F6ygKcwaSw6HhhkpFdepBypir9P
P6cQ5D8LfuIEKOrst2ZAzrQgoR3VyUblAsE1ENPySiPFtsM/pFM/NXzzuitqkc982AC96e8vvgHt
Z5RmJ8krXXkp1JxYTvsWGOe1oQUyeBM5MJv90Nu2Dn7rqFvAAxwOS1uUDheV3tIveOLRD9OlpPvv
4/hC510/r4EAcQYKR1YkEjcZiOlQgo/ywHGfXpkGL4SB6+c+NeB6xXiDKeZ9RSU27FjG8NumI4RE
Hdfw6+pRDtDlMbKR1XfdWeQm/H6ZE+CgCUp85ZEVLC07k2twEOHYaQBN9fvu7tO+pVYM0NXxkxkS
vPntS3W0YHQd/brvRDErM4gzh80Wk6nmAlVDbQ5qSvvKIvHSZ3eCEzmLOthwzyrauAETcY7AYN9V
7DmpnNjERUSlUaNsEePeCGF29AmWo6+d9F7quhNuEdM9ytArW1R8n+8hjAmxfw41yme8Bp44J+G6
NbMm424L8FSz63jZxLEkkMj4tX4Jk9/OXkQvCQxB0fpcQrS1Ej7lgLM3nn13TsFpD9dd5NfQ9xlY
IkHMglQ2p34T3q14bVEFEwJmYIshauR5Qob9gGynPf99ZC5x+Yf9kjjx2pdJbW0UrMUawE31Ipk5
0xlQhWJe+Wss3xfmziWv82z0F770rSjXAjST8V02q/YUIYfrd0MmTsjOIInRFRTmAnlmdo1UB3Tp
O/LXfx+fl/ruhGw0dyAe2tYUFXxobhuAPe71Jj277kQsdtJSQDc6F4OCm+IBGjiIjupN1Ee/zjtB
CygVynktXl403I1uxFzNd6iOkX5BFTshi/fRYLk4OUNCCODIe7KGqXyTjCkE717dd9HpIgKrAgmK
DWc2lEkLnXzZs71/ZeK/8GFBeX82KZHLEDSFXd9pAK4pB3sVmb0sM55ddw7SRLcU6uJ0wcgHX0bU
PoCKu5V+n9U1ihHajkEwwRjyV9ehiIwBQGK+Xb8M2O9rJeQH4BpFyylb8WgcX1qf/AfGiVYRLrqU
E1rf2qw+gN9iciADW89hd6IVVfWpCmPYQiBp+WNoqDxXTeX52PQLz/nbwAhgp9KmQuOZNV0hoWTA
1YhtfmcDN7+8zYSXEu66p2QuQUiMljiPQDzy26J+0VJ/63tX67hHWbg59eBh5mvdoB7LRn6jHjm7
62THWat6NacOTJKc0eRLsEyv5axfiNNf+IXfeh6WyUh26GhPKOTrj9PWfIVJ92t+yi817oTpMGVb
i5OwObUsq3OG0oLcXOrWvdYv1z+XkzaAh26GrqOK6n5CeuRtySvpl6KCuuFZnG4gV/cULRcoD0Sp
rQXnIjkGc5BOnnPGCdUYMvjO6GopdtpBDR4QnRQa5RLf/UbHidWoKeNRbR121nKSNygii44TuAx+
h+FfF9jfpg2IGrAI3xMDXh/5J2rjR4C1Hv067uyqG+CBUG0Hc9HUwQOWxy+QN3m+r4XOnpo1DUqP
ej4XLRzlYRCaPClRKr8P6vKDezEFYwZ9RxHA0u0gW36HmvfXGBEvhJKrXEFaeNWQWwanXm7/Nnv0
CfVjt14D7tr+gGtYAW0awId6j6Bst6ijZTnwAJXf0usaJS4VfJMEHefiUmbwmc5YB/KpsZHfScOF
7JpBxqEsUTzeqRFVeBv/Vjf6NTj0S8PuBGmZNgNfmtEUyT7uh67T6Lp4LfP6UuNOiGY9MIY66OZC
jXN2n05VdA9yvP7k91md028MGQioA/CVDWrI1Em3fuZp4/lJnRi1qJtoS1RpFWOyXEqxty9ySN/6
9Ju6luR0hfAH1T3odzs9getzn9Dp3q9pZydVawlAL6lQh1sG0DG35V1jAT/1a9w58UaR1twGcXAC
nvNNt/MvKYh5XksLKDHPN6Ogxjl9VBgTWfeP8Og6oyjCs9vODZVCSEs2PHqfQPe8GlcUWCReOyhE
fc87rfdkZkrjbse66g5WBkU/ll6Zz//Pnv5t+2nkvNXGoNO6+2AXc2j5R7+P6IQkgO1gvQp8RFoL
ICmyx9Qyr3UKJkPPh8MMi9j2lc3FPrXRk93nuGgNiuf8Ou5EJCrggNVpsrmAySWs6HtxBfO0z15t
uzaMQjYTdKBhcEoanG6DkH3FF/Hb2HAnfD4smNjDgDK8uagbtuWAiwTHLEMxsV/XnaBMJ+gXabIE
p4G9H9UxRX7Zr2EnImsQtSjwFHNhYEGJ4qMJBVQDe/Jr3InJFeKRfe/L6RTV+mqVSLcPpJ39Zoqr
6RqNCUUg0Xgqk7eox/ne0H30HBVnu4TJ1B4OaTadxo68hfna980svm07oRmtDVTEW4RnYxRb3pm0
am8GujHPUXGis57oAkaqwURJ4FNtw/aDZLXXAQuy4+dTfMtAwEDlxFxsZJ9BEYBzB0q8cQJq/JYW
V8Kl146WUFHMRUX112BdPiH58MFrKrpiLdSyhiMjGBdjquQ4GIAv4ZXAvc4RALo9H5mxXjjeozd0
fNveGhXebMvgGaEudK8FI5jCy3oqUkHuJQSHJ+C/Y88RdyLUoHCPZWaZi1DLRwrcPzyN/Q4pnDpj
Aj+rvUIVWQGXtPiwdhFclWj70+9zOgG6I6MwobJnggKAfamm7abhyXu/pp343OAKIlIIlosdJgwo
fwGWse9aP+kCdbVOCgSbbIG+pkAKyR57qx44mfzy8uAmPh9yg+JNAbcamM5BnyLzyYzBbbCE+zuv
kXFlSGtAsCpSgy+67P+i8vBxm9Jvfk07u+eMjQclpmoqBKvebVpfA8ftNw9d8dGCMibWSjoWdhnq
0wK48jGQ/Xe/fjvbZ2Mp+NGbmIqs1gfUYqD097Vj5yUE/zvlQl2Z0RrgPXjRfCzqDvDsfOSsvR/g
wpKvbWz2g1//nSCFPn7r4fk7FrIh/8iafgq0ePJr2gnRDSJEyTjIDXG8TFcLHCnyaKF+qToU9Tyf
6lVcJ81IYnScRp/gOtfnNNAf/Xru7qEbCvxG0CGLJG7oerLEoFq9T2Ut/DZpl2sKw48KBQoSU3IL
HpsufmoGv7s4/JKejwtofkC0zmi63LPHOWzelIR5paHwRu40nQISMSw76ifLLi6CNJ4fUWvfeIlv
qSs2jvkCkkCDmViGqOTex6EAONVP0YUE3/OudyC9z9tUjwUM/+D1uPAzTC38XoepK1YCOd+YS21x
geXxdtnjW5lsfjHkypSytQJKaqhGFClVfc7tfpuNjV/eDFjq54OSYZaEYDuORaSWtyQa7lAj69lv
JzrHBtkJtgZDMbH0UxONj1IMfpc4V1pUbrQT8CofC4aRyUFgWeFI1v2PkfYzf+bfbXQpfvsfFl3X
qHwm7RC0KhuQtwEJcowF4AmZ3xHUFQmDPVvvfRIORdWQDrguPFScTBgwv4FxpUhtm0E21u6IGziw
HFLD2DvYBFi/L+pKkZY2YYBskKGAjwj8jCf6gJ3UL3tOXRmSCfpUJZvCdFGgGAustbsA7TGFP6Xf
Gw51zrnQz4YZavUw9vAk4Ycej2dFWQJPePLaMly50S5QDjl2pS7SYBIDAJS6+2kyvnpeGqkTq1EH
1PGaBboY6x1YoIq1YBjUr1navzDrqROuHKDtNFxCXRjQYmH+AeE3we039xsbZzsFhT3CKzw4khPl
QEFGcB34KvYNdCS/9p1TLwjabFzBrChU3So49HUfNhn57Xmu3kjGau0CsA+LsU/11T6F03mVqr7y
6jlxdlQQRsiu5aqLFqzGT6EqqyvKU/Dt/Jp3bqUE62QS7/isWV8O05kbQPPzpFTsNTPdF+aNqzlC
Mg62LHrByJNpvR7H9EM9SL+3eepKjrjoQCWdR11wOr9vqukRbiXv/Qbm8nt+e3at4L5FpKyGAjTI
f3q1olIUxeaeo+6EKjxjOKjMnS4IXIr+AXJ+uzIAXnhOmfh512FotoHjlKgCkZrlDNKXPIDXit8y
dinR/H1gxj1Ajl6i9WTZDdxW9I3oX1Mx/bqF/mFvJU6cDuBxJTqNVbEwAVwbssUtFhvebHAGhP2z
uOr0vr433QST3YkE8FCr6yF5QokbH96i4nga4VfRsSuBvKS6agWMWXIuGzzGV9uQXhiAtB3GD6CU
BOYQ7gO8JVVdA4LLcLCMj4B11+bEtdnMUUZ4JTswZKmB+RiCtC1ivtX0ulTtuh+iEK8JnwMoe/dz
RNqJHwnf0OYqm9meqyGrgayWsTXnLo5BIJpQKd3/A/gxLd/OlAXttylKhqEALzpbClCwmTjq2San
NkT596HncSQODMh3c1VFqsoA6O1RqgU78vh9nIIJtMRsvNbNNNoiVFm6Ay8tFwoOF3DZoF+tFE/Y
4CnRQwWcjsJ5NgOaJx0bwIs61YzR7dqXbXYtSTTTwmK0V7DlwF+2Nugexn4J6ZGGy2LzthxL+15G
reJ+pxBX/TL0gJUpm6kCNGvweuP2rraVX9XKf8EV4AoXJTTVqtgVcFpHFa5tATJq43n6c6Vq3UYN
E4aogiW1wpNVkMcVyfzWBVemRmi54xQsdVGz7kdJAcTjjeegOwv9gjTSJmP0OzFlMWXypkwiv5fN
X9awvy2VyQJZDawzdQFXBQAvg0zkmYyU55g4x7IxrAgTyDgWVdy2oIENPwF59Tux/mJb/NbzFrW5
S89DVcAkTz+g/Ku5UmTu/Nbh2FnlawYaQh+zqahGQe8oDt+oKzDzF68NKnZW+bEDO3bRiypEWpmP
IJRZZCIAq/EbdlfmFfWAqwcEH5XBy3A7xRMQ2uDJJWI4evXflXrN3bCWQT2rAomqn6umN0kAGLBf
285k12Ydl2HnsLcEIJ/m88Q3eSBZG/s9LbvmJUsyWLKYWBdyyGyac4C9kWNPQf7wHH1n0q+6l1G4
VTgghBHNDTCtp6ZpPA8Irt4LDhdla+GqgNcIwPyhKGMHDeZZ4Tf4zrRfQ1QvJ2C1oBJVyhtGlmQG
pHFkfvp+GjkTH6jPCkImhZUM1OCbugdrFnfa3e8p2FV78a0bbAe0cIGnrO0aXhqm4OHMPSe9c76B
PZrJmssC3zZddQCQrQJftev8Zo0r+YrGCDBn3JOLAAD4HzXU5j9sZzo/5Sd1RV/ALPVt3YLPnzC+
BNci66NDWK5r8kru8IXyfuoKv1APWpYMlJ3CgmU/PmnRLApOFH2sj+ukgidUhD0EQSbbI05xIjtU
GS6j5xroQuX39V19GAppQeVscf5c9wHY4wAUYPAg6l7Ls1dwuAIxBtMT3FkuKxNYfSVo8hUqwvdh
n0O/pc+ViNnQgJO3xDA+AKISyKW1XWneCgpvWr9f4IQ3myzMcGL8gd3EkC1b8wnq/e9+bTuhLecO
Pj7G9gWMi6bDVpGfdk58O+5cXKrBRtMkeFfgbHsGTfsmjie/J4DQCesuCMJqBUGkmOkyHQT4RDkK
Sd75DApxRWJzLUfgihaYRJgxBUUzBi00afy2SkB0nl/nVg4cMYyC+qIZt+AbWJLk+xhgu/Hru7MR
Ty3tFe2jrsBx5YEvwNcP1Sssl8tF/L+visTViQFwOlDgWvtiAgjqJgJjNK8atXptYmDCOcMiGOz2
BOkKArxWBR+WdLipuelrrzAlrmAMxguKMOA/C570ANdm6ZWgADH6jboToqPuK/gdN32R0Xq9m4D2
PHBA1x7/3vplCP408E6QZqvYAazH/i6BDMOpGebK2UmGEbjH4I2r3uuMhQK9518AQI6yhNeQLOzI
v+Gifg9U+6e//4IXpk7qjA+FnVudoBwLFYKqBKR9MsuPlQx+mSRIRJ73vMFZua/LXhaZTku87kwp
ePlAtvp13lnGVNwacFfR+bKqccePYkCVxea5HLj6nYxZvicTHjuidY5AfW+Q/D20PRD6XpdFOF0+
H5x0gQ8ajhGyiGq2H9MqDN8qFE/5rZWuhGdnMK4P1iE4VhEMb27aMAof4lgnxq/3rrAx3Rk8nUml
itCQWeeYRXBxEUGYKa8DIhAJz4enC5ppWLIGC2YSvzdz+K6KSs+J44w8kCRzGsJqDXXoSXJsRuSX
rIHDg9+0dPaRHitkICBVPUV8LN8tsHV439eJX4kd2K/Ph0U2fQR4/iQvB4P0UXckKeYGmES/vjup
X40nr7DsLgFb46lMDeljQKvGc2CcncQA9b0beMVAtgKu2AEVscMXKzO1vNL+r8fuP6zHrrCMURJv
jBmsZszAaAdGhL25asQCTzNcxEx8BkuPTcchgYv9XbDjVnAHL5Oh+xLDd/Rs4DV3zWmww1zOlgb4
gz0Q4k3Xw0Tk0A0DWMe2qkv7TZU7TGd6fUGkm6TdvhOAJG8X3c43e1MvZwKvJjQBSAVcirqG2qc6
Qn3Lo7iAJJ76JtVwRjccxgHAS66HOoTy86HVdWCP+K+n5p7EpVq8DpLEFcRB1zjEl4LkE2DJ7cOS
iewuhgO25wbLnW+qApEovI6KAg5MP+BJ/ZhF1VuvuehK4nDX3LuAraIgFjpbGdPrWE2vkS4uE/pP
U8XZ+ODf2VV22gRc2QDTuB4nK9djtkP1cFxxQ6hgv8Zk/cXvl8TPYzYaYBtI4SFbBDpgJyrgtGW1
rD74te5sg/VeGtwRiSgWRWv4D9pPcwsi9d8bv3zHP42TswpHYdUYMRpRMGma91BVw/sM5OuvWxsF
rzwOvvAnXKFcWGa8ivUgTtNGYI5Tz8M4NPky4rEdxnCoaHvlUv3CJ3fdbCFPqMzCZHWqmlmIs0k2
cNxbOGQ0cOeLD1B0+70qEVdEV9V4OylHiUHr4wBCN/YJC5HnmYo5SzTcUCM8BPSiiJCOm8l6nkn0
zutjuyI6TqDltKjBPYpq4PN1JqfkrACX30+sWmTopS4grrcy7MA4rJh4AEwH2H6oda8+ZwPozH//
DS+caF1W17RnQ9PsY1twnsxnaK7THEbynpcVV0i3NHiKJCaqYdya0rNedngTZ43fPY45gRwyHUnJ
ZXmMluYG/jA5VcxzzJ0w3kko4baApq2lJ7izwo429rsfuhq6HaSyZspEeRRNfMuT4HYAB9nrW7oa
OsgKLyDcpjzqdh1u2mmaiyAh7/0adw5SZcJhDAjHv6OIKvirwW4BxrOSnv1ad6I0zMRYJvDCK3gz
6VuoXj8N1e4HhwU9+Pl+UjFeBUtsYP0MC7yzyWYwuwfpJ0UlrowODobIG3ZjUzQtLOx0nd4FfJxO
fuPi7LsbnB7MRFR2nDtYv53jeP2gRyH8HhVJEj8fmVpl8yBpn8Gka3gQUhXtqPw2cVdKt9fbVnUV
DlKwsGrgStSHByuTV1beF1YtV0m3QJ1vUeGHIJoWlUM1dtAMRGGvMXeldBaQHtj76AZVSx0MYCsN
v7ty7MGO92vfufBkHdxkObyJUGilLCj7shxv1SZgCunXvhOphvVlzweSHbsVDiriESqAV3r+K8/z
h+ONq6WjzEaAU1V1Ee0BWW7DpktQYFQBtvkEUpIqmuRi4wkn9i45MbyurYdhFskChKVm+3kwWTic
rI6q+GvH4VBTlClpuNcLPHEJPzKDkxdJk+nU8G08w5EPmN9A+OXViEv4IWtMrBTzdCLrxWqLz08o
qdxeGdcXpjOJn4ehWQdgcuDtddo5fIdEKOCCJDzXJ1d2kwjDAjIs08l2QDSs8/4zHGu/+iHUOT3v
eWB1N5SSmFMFxfwxW+v6AH9xv4QdcSUTFtLnslmwmHIdf5s68r6rY7+SSuIqJuCZ2CmlqTk14Rjm
m47LE0x5hWcMOlvOFsB0DQNxeU4a5+q6ga+IOdUTHML8Xh5cTWjfNDODszk/wmyYYbfcW9MfahiH
kO9+q4iz84yzMHYptTkZVWs4QtH1qDPqlfYgriYU94eEaNKZU3SB0K3JAGwA5V5if0Kdc6HmC53K
GY0vBmxvOcEBQ0m4nvmNizPjaW2AZjC9OcVtpA9ERG2OF9tvXo27ilAl0jQMSTmflrju8jQIUE0I
BzC/Q5arCK0gfA5pQOaTgswrV2KsHiQn80e/vjvbDl21hn/NMJ+CDCk4Kmx1avbEc2Cc82EzrhHM
g+V8AtE0ftt3m/jGQsv9zuSuGtQm9TrMBktk3zN5ANkceCJavobgeeHC7lK+ZCSGWCiSnlkpk+Vt
bbqmO+8sluOZjhq7oNf4u2KqciEljVosaEmcBsclTqpDvxk/MRVxeV+6Lvk8M7ReVX1zhEkN5B9q
/9ev65d98Tc1lWjxBaBnhKPkpuFoBifi49SVfmuNK6bKNA3nLknGE1yDlzPM3uMchGHrt9i4Yqod
NjbMjut4mmsLQ/hJfLBRm3h+Umclg6kutQpvPSed1nAgl1t7gCTVT/ZPXNoXTCn5zNNSn4IuGA+t
1fBM17sfuYm4MrCSUjlGLYPB0DzUB5t08pACLe+3/bkaMDi/48l5rNJz2/b2yYZ6+9iG/Wus98u8
+8Mx1+V9lWRdIwOx8ikZI9SjXNZ4HUevvRG+1LqzlsHhBs/VcBs60wBP50vwXcn+ySuQXNqXiGBV
DEsLfgbnq5T5Ajejj3O9TZ/9mr/8ot/iNJKKKBuO2TnRXQ8Na7ux+o5Fsk/9YvXiFPT7H9BTanBw
0tk5g71Xm8U3MvTc/FzxF0Bcw7zHaLqjOApf9BC9nyARvnHPew0Dhaas+ZCd7QV9JNbo4skNQy6/
QXcOHG0o69nuih5B4bqC+erbkPnRBIkr+woTiIpI19Ejg/yh7YM72jePXr3+L8kXMEL1SHp6hGdz
FxVUS9Rd12tnPvi175w2eh0NrTSKn6mKNjDO6URvLqV6r/EEL+38YQlw9VxNIDSFGSY7dzqY4DsM
R7aHiYdw4USdKi+vq86u9f1sy//D5fpXxeif/qhza4BLcNkv7SBxU9jWfjtEspGxPgmBqJPnutyE
zOFoCgeZHC7A2Nu3dh97fq2khrv2GRfrFs5t0oplv4ZJa1B+JWSF7K4PIWkVOWl3u645Ljx6uBMs
SvU9LODXiF1vAeUDfOSsrIImD0nWEFi1zlzjUqQYPl0OU2hVfdVjDc/qnAredNcEVtaxOu640PPq
uA/LOh7ETtrtPRBy69LkiYDrDjDfe7NNfR5lJmA0z3aw28VVpGFhXOcd3iznLkddgTTo4MRV/0HH
Hc6OLW/Tn53u8M+jGehyZJD7ktxghMRhWda4gYm5gWsp7stk6r8qPNpyk29jFEZrnqSsqr/0DRXZ
964y8N5BIadVI3ztxqbdP19EelfadjC47gGNmg7r2kyROHIUTpYni5RNfAricpsOZYqZlh0Wtu5J
d4wXm4S3Ubqw7NwkxnaoCxvUfgWMf3/gTC/svg1NA+PmhqzkUHM24BSWdukx7QDAzbehYkMP/War
6uo4Z7hi8QNeSLZKoWdDP/I8jRlH3cjSFCXlODZiLWGducHXUjCLHlOc7PIsCmR3NF0f/zPMHTvC
an7j301jd3LWo0rEgx3jlH2sh5jzBzKXhNzZsk5NdZQWNSr0nK0mAhHBMm7kPSo0Unwv3TQanatC
m1XmHIJqjNNYFyorrnZGtvXbkHaNqg5qwWPwNUcFUvYUbRwwwoPsKZzEqjS4YCClkf0aoIrFQrQF
gg43iznt+JZKXccJHtLiayb6FLbgTGRnJur+oNi2diMusHswLZeT5TLdhmYSp3XEGvXAFIwvn7Yt
rvoU00HF5tySBM7UqqppDEpsvcsj3jjq9Es6k17dZpvFI1CdhGYb81XPeMzPYdHJY5yg5hnPO3BI
JKR9jGAvyc4ArIjtto/XCK/a4Qy2mkWaeV4q1G6F+8RmKDnhTH8fSvMtlgFqZsaFU/2eJ12UHuty
StpveAdJJYKmo2o5Tm2ipgdhwoo9QZ41dOd25ygTylSokhubBLG4i+pV2H+bXiqDipkxUPRhQNDW
p17XsHuGlXU7fKqDLg1jLG+iYknOO5rph3CeRfSNtmWZ7nlZZV1VrOuyJDfh2FD1uYWlZnIA8z5E
NXq14mQGtHPC5PdyXis4MAtYan5LCBv0J1SX2/qA7BL2LpRKqP0eqr4pxf+sAvpdteNir7tY7/uT
sGEUHXSNSPreUkzzq0rE9mHOwuocxkPavklHw9kpTBtdvxtEvdm3K2ok4gCZaHAD0uOFRMyup3Xu
+58CmZv6tmUXs3elWlkWQ5xF460ZMg6La4oHgy8pi2n2b7SK8gEl5MEN0kj2O6pDOhg/J9WxAiAo
OG6NTdcbmDws9grwIPJZZg3Njlqi0vGR77XsH6KqbKLrVTVmPwVD3W5X2T6GrIDvsAg/hawU5bt6
yCrYtO9zACZiG2YT6lA6BiO/xcLk/H4K7RxeE820/ABnjVK9MUnG63NYC8WP89YuWDvXJB3rM/TT
0Xg/ZAv7LsEE6A8lXmnWN/UWjlhKarWtJ5aoeayOIbJVy61oATg+l5XRqFAJ+FI91emU0etOw6E9
n8tgZN/qOmv1oeonMbd52kdlCHMgSrbrSXbTfJzXOAyO89THUd5Lu+ovZM7Qg2MSVhFwhht60QTV
NObtFkzwWr8geXIA7ax4gB92TU+JHtd/4nBfGRzPqh5cTlhBsHscl6ofJUKYH1pZx92BdWuiPu1w
EU8AOOo6IM9yIqxtrtcZVbJPO/zpxjKvh5lvWO+tXuGTDu96o9YcL97L9H01C0k+wiNjxIYgQKvJ
3km0cvmQejbjCSaOyHSe+jXukhy1n31SyCzKxGlZKiJhNx3Nqb1dt6nCC+YG66fsKix3nBFRyVbX
1xOMz4Lcjk0TvGeJGONjTZkJjlO4RNmR79a2H8fQkvZqme2awfVUBeVxWONyvyNwnnsbRlPbvMcr
cryLvJFyzs6gxlfzTSZwg3nY8QqRnqlosN/NZXnxve9ovd11VdiKg7JjNB+oHnmAuoVxKpsV1XN2
it7BObRDMUZP5/ktzFh5fKWQMm4fFEh3zZAvO4XDDbji+bCOWXQdkWya3yTTEPRf42ZL5R2TZMIc
6+tO1v8SmVrMhA7ItumkqrRZzvhlW3tKOkGnD0wsdXkzVU1LrlFEy+S9GWOYYp2wHEl2hJcRKX9Y
oJLBNJ/qNrmaVFNV0DajiAlzJAVH6aZu511f6bYj0AzH0BCHMBOH62G+zHsfv8ffTD8uUT1v/0hA
41GTnsW1gr888IvVIcD6VB62Um/v25jN5CrNNGpdkr6HWLVbxjQ47NrMcHkb1bqhgGTh0QEJhbR+
i+4myZtt3avmKuhjisxRU4rAPHWdVf0NpLu1xamot9t37BpTL8BIDcPo8ZKpIeGB1AO39zbMaDdh
JbZ7eZ22+PQAzTI4gt3BM7ca3sD9Yhqvw7nO5qttZnCbxc691WACVBjGacrnDFEegldXWVMdhmbd
90eSbTLL4TSWsjOnHda3XJC1Hd+Ec5QOX+04adrmcl625HqnJNweKGZ//bmdNnjE4EcSVb4ReBpf
36UCg3hj43bcjv3/Y+7LmuO21W3/SirPhzkgQExVJ/uBZLfUmgdLtvXCki2ZMwkSIEHy19/VTs7d
sZJt3+Tp1s5OlSI12QQxfMMa2MTdKc7/wOQYXNrOO79J6XMET67f8DLHfN7Pvg7aBxmurr2ZMWbz
2VABgXddzWVRJlFV9PbDYiTlH1sqV9XGUAgjncFIsSZ/6aCZSm6gWh/p5z4Sun4amqGmyK8giMiS
tqKVPG2lsyvit4Io0cdDMK04CpsFxweiPUjGioDPMrUQaehXwEZl8Amq8muUEBzq1WGbhvqdnDC/
dzXx8HAvlw39l1Z20Xt48loYHq4qqxLkopGESWEvpxPawOcaPs0LaYcrUwwFKMch5Dv3RldNf8la
44MmFmBgPVf94JY9D8tovoYZ8Aj9XfRZ9btIdb7Yzw2ccm4GWrAPysLlJbVRhlKAKgMnrtbOZHJP
xsrTa/SfWHfX1NJu52HVDT02zAhrA7B4ANXUSQ0R1fEyaxsNK2EFg+ebFciXIFlE2c53dvMDCNHg
vVKfQMYwqxOpw9Jc1xY1prho82bYsRW82mYPilq4UxnrunQkGcWbgIN0eBlN5ujkKuwx+FFA+xZ5
otXMadpOAwmnuN6W9X2lGqgmxVsL4t87A3Ibe8yt6C/gXI2IKynyKkjCCqpwa4LdfY6lF8y9pxNk
D05z4Q3Oe7kQhOkMBF7j4pVFgTuU+Arkduo7JxPKxZDWazF1J/WCpf6Rk9HPeyrrJoQzyQjJszAq
mUpZAyRmbFm47TUOI+/ikWeVvZoAnYI7dCta2VzUNluv1Xo0QN3GjZ1bpWqyU3CwWXCMIuRIxw0M
/EffzEF+qEXH3bupycL5rhunMEFZeqBPa5P5Ocl8EZ0iXIORZQ0WTY+uWzwuVXFaOANhjQi8ahy2
LNk2p03cwwxJpG4k9DRHPPDet5Kd55BSamOhq8EmRUhFDs1WQ+O+jypxpny+vkRg/1SXFEunPdkq
u+nLIaDjDfGQeEUKxNxFLhTdEDuF0XgzBwZIcrfIRIBGfokSOsja8BNlUCMHk/dyHRV96H2Q72pa
iTpu28Wdz3Wjr3MPBf20xjRO+DL5hBZwG49gb30xiXw9y8OleVrzubrXrBmTkojbho/tA690p+Oc
GAvYydTU9RAvpNTexjmi3XW/wt5tPRUzzR8FzK3PXLUqnWI6i6Tdpm3Zd2PFz1bAF6MHHyh5nzee
QZaduk4Gp1krZ9/EGWauAk1+LchL6bLVPXAuYMU+l+2iAOUMZ7+m5VEP4NCsywbZFDWGq4Gz7jBY
ijymZH2V5mIOg7M5jEBoBn3akzMYjmf6ygaLdfsZPH/yuImGikSvsG0/nyLD8ydEru2w444G9NSU
powuqmVu4L+ad3MT+9CM6pFNjSHXA5uY2UGmYe0gSWBFceiDWTcfgwJewlXCYS5epsRWhYsnXiIU
1W6SZTI2iFF8nLGAsSZe+TqVnxfF2XAxL/28fYIplUc4VDjFMbsbrC1u4gqEoWoHFZ2MnoyqKavb
JUTuv+u7iLV7J7HvpMhocnkYjvC73SBbyq5Bqqn4OfCzLExDvXB9CEGbWr6U4Ae015N1ypBk1flc
nNnBMiJiCIoodKS2ijbrLVJjCTPyFpDN7dzaxmJfKDrpw0vTYkne10hW/cea1/oQ9ehKMNt6+TG0
rA6eWvS0kCYvPYdLIYrQRYLZgWApzqYZu7sdpyWd23xU7wU4/e5ReeztH6wdNK1SLocA51XW8WC+
F36rljwOKJUsdi4b20RnrKFXdlPL+iUC3b95GUuw2XaqgtXf3doUi4bgAO/HG3g883rZdTPUXU90
GdD+RmCVYUckbBwUtqdikSgWFh3o+6cVI4U/ZXVRkzaNthEhQNwIIXLIwPfIPxDxVUOyzuYYi8DG
xfnbyo1j7k90ndfjY2ODft73VeD0wVo9cbyxTfsxHSis4p9qzcFFEkWt7ZPz9TDvTU7aINH1FJ6X
Q56JZEDv0V2sVRXleCWyBBnQosqejGYeEJQOAnIyj9MWaQUhgCG76HM6nPhsUXcDo6tDdMC3zVyv
TdPEI/w0Y5DC8onBX0xV/X71iq9JDgvS6bAxiwSt0JOMrfN9YGI3OW9vZehl8WWGtYnabTUhRSr8
8VyNcwuPidMMYfZFCWkuzDoWtuwsq+Bpem7ytX+vFQYhZc7BuD4mJbrMj7bZqgBR6kqCk2XDvD5B
HBDKM4cjoHr2npUnSAFC/bGHxLksEq5zUt6ZmRcFJKHDVpRTjEnGWaKwq67I5gIQ5zZZhOWVqjzZ
khEL/qEOebtrslJ0WGrZdNYTVDAuUa9g/EZ1i6jP/DzqT6jEfEDo4aiApYoABLyHRwy962iePUHP
oirTvMWmWFZjfekcQWS2QWDEHxqpisRsKwxHgKAnp6UcWXM5OGabyzGb7PlkTF89w7PZvQZDbW26
TAFeY7TIx3qKjs2dWuFsXyL/KBBLuDTfBsTqwDW5JW68bPcgK2sRV8bniA0AW5hhdqcW1GuxE1rU
d1x15QHoh0WiOlZ6QPweH2sEYzHlQKAfUErX9oINaghumASID6Ag2eXzYRZ57hq8lGklFozurCp3
C2GqkrtKifI2H+ANvwtBFBi+LDOt5yQoULl6gtwBHGRHrmy06wq6UkzNkt6PJfKRk7WrbEwrbKAm
nqcRLnY5nYrPireWPjI/FXOytjZEtiOjZl7ialZN8LEsw+yTOoYmp2oBy/xhFebV1Y2LEO7qIUQw
20b1dKrhCaISLcb2tedYsrGCZUcCWxAS7Rodqa/Fv5ptGIRV7aBvmUVIZWCqvl+o9PKDyQMN/nGp
M1QGA91CGckaSHGkCEpaf8ZF339umgWyb6hcFFX3CKU2XSV0LDw7rVy0viB1zrfzsaHZa1s0m+aw
5F5netEWPhoegowI/hrCMoO/ILUsUBmpcn6h+7HG3kGKNaF5OPibUWfSgGqE3lKUi5zclIEQqGYj
9CDn3ENQdK/nUdB0cRthu1nMdo6bdlruoYkcRu/NqOfbIIjse5XJ8AHtdred9Bn4FqdBj8R4adpl
3olIQdB3q2bzHmNen3dhDVibqOCJDY2TqD/0hdZDwk3X+tgEWf0BTN0lHjh4MsZEXpyPiwlupPDL
pdBbofZ9BomRXcPX5WSArcRJaBpyiOBjjD2vY/ax0Dlfr03egz08z9D7ifkwZe7eT5B4fYIGB5Iz
u/qo+IDSMHRZxLxiHKivKmwLmoWsR8QhwT9WxD0Ui0CQyFBKyHNEGRUPIA8rtyAdAYPnO65y1E08
HM/hUyLHrTyhhphHyK9X9R1VPUjgCxwY7kp8kZiVc2imBNv26nw8ojbGrk1dyChhBl/noe8z3++r
IauKhEbS+E9HrOuh75q2PV+k3Brcow7sXR1GvrlmufQI2NaS7ZUyQX8KCKX0tyhFdztsE123Hzmv
bEqLuQkBl4Nz6673BJsIdGDO8C5QjsgM7w3SbQ/Q8ryu7s4GRTUnHZ/C5iwI5nY7gfzY9hJw2CbF
Dawhz/OtX7B8MoXhqD3Z1TqakmFw/oz1IQLOouzOV1PwO6CXBzAEoO+IOgeEGlgksw/BBjj5XoEh
sz6gzrTMOIgsCV+cGnMq4YFTbygP2GYy3aFDh6J8KrbBtgneFAjvqi4QmWPHbOY2KYbMQL8c4kX6
EhJpSibaCzMdlj4aYFAP32x4l2azUGUccMge7r1mx0UYVHOew11xQMaEzadOq81qf3AgZeiY9otr
sIzR73qdcHZmBzM6kqczFLUJkJgtjcLHPkKEls5ej0Uio1mA6+PEWj+WAkovKYHefPmhQUEjittu
KooHsmzYPfIgEOGZkGHLk1bThqY9qmFz0nczSlsxeHlLnlbgcZHryAyjuoUhSDnHK1SgzW5aM97H
K90iRDDahO5zMMJVIeageuhbeNnM8qRYjZefBR7Kv7cIUMUFt2Ejk6iRNb1pck8gmmyQFBSlbdu7
FQT+ek8rS9o15iDbzyhgFt2WI1F3KDlgUi8ICuFrng0wo9Y2uyx6Um6HMCJLd6kN6rSxMMxDL90U
4yvhrCyu6JZ1gIJkpO5OJzUH9AYUNSmwpka2efR/utXs4d/oxz3ARaZN0FXh06fOtzaAQeLm1CFo
UE75QJr2+IYEEp80HLWpwPtDAtZeTagf1gn4Fc5OMTSHQnpOBOVILrkLutMSOIv5k6ertmkmROZO
PPZrn47cmHrXMKaGlMKRxtXxMLZrsUc22OjzLIL8GsCXzdEeDG5pfVoVpV7OMkekSsATyTVPocRA
sKDKrEU/G63QPj8T88I2xCzORKcoEvTo1g+I7WLUYcM6Bjdvq9IB06DZR8sUDq+y5HUTIHcII8fg
RA8Rky+mbhvwuWp0yBwO0xZxYpQEzahPBDV0XQ51qJh6hGZ06y48UvvF4MHLqIoQgyysv+aybJb3
AZ5GB3EROtZP+6OaNRLSWW1zdDUdM+jzLOjrBcEX8LIQmFqzPL9e29AiWRknJrDAoxo1K5mg18KR
rRLb6u5zuSK7BpxqlS15Hd0cDAgGJEfC1DvQbWe41fTjmdX9pK45No8coaKqtpe6QDfiqap8X++j
POoCj9E1rINZshjL2wjhPtYy1TLie4PQaHgtTMS9il2oodbsZTSpdyHqcyXsX1D/d5/0GE31owmm
PrjpczR8budjogrFglU1NJHzAF1j0ObM2ByKFn0vTJLIsP0okfiIHXwUp+EcpNSc+2RDD6lHpluO
spQp4cKpc2/QSbpAdK3EBcKiyN53TVWPZzJnvj8EE8zMnxghGUnEMWbbT30bTHEjqQ8uegKBp9tg
slOJPQ4eFIlGZNzt1qlV41VpHYguLSdyfrc1QJElilg0eUrWdJCYGfPAfVbCmuwd8xabfwd/g2re
zoIN/toIWaFr2By8ydmKeAoe1EkoFzedrn2n2emIKrs/aWqxkUdUFTk/K2t0AhNDWgAAdqBuklGl
mJsbalvHilqwH0ZKp4SJtgpirLlLYewaodfIIY+xJyGg1cO+DEL0e0SHFs8aN7BYU/E6LIanYyF5
dOqWSW+nJloC0kHSjfpJo6aXwyutn3RYXfBwtPaRW6iqv8o8mtoLBLal3De8mPS992jNpE2uqhzs
RIBTb8qua8R5ljddfe8VBuZ8paq2Z2SCpc7ljO9KYTm+bvymmmSbny3VqOsHJHplNidkQrQ8pFWv
WpStI2i0lSSZsJhNkED7Q6wmRR9QKr2vAQ0+ShjLj1AwJDZMtIYAZrtr0Qqy0wEB2IiBdbIy4w3O
6Q6FZ4Bx0EpD7KbXe4ZhB7lK86LeHtA9yZb9jJW819smL5BEi+CcBplGYCcI1OvosY2n6AmphDAn
dSUHfrE1PUiuIV1799GXk4ZoRT1BOmTvcrOsRRx6wSV6nBSgKzJYNScChQ371M6Rojc9ZBcs3R+l
XkPUNBYO93U1bnquEt16X6drOx4d5ZwVV3zMou4Aq5/Nnw6dmViaz6vpLqiFTg1KpAT91n4d5bQv
UcQP48CGYbBHj9KVaaNyjbTTDNYgQmJtyZ4XCZv382zLq+UOkgyRQ+29yMbthXWc5Z9M3ZPmQBio
jgeCqu9wCYL26N41kKRGbNPxaLkIo8CuX9aBV+ZiXfPAosC3UJVsGuFIjPryhN5KaS3AfoOLLifS
Wp+4FcahhxFfoUqnjdI6ATZeoGceRUdE46z2GmDSq2aGM/AD8XVuL0e3hd2ZhO3ddnzbMgPXQbsV
1u1WRtUnlPkCllZcBcZCrBX5TGI7zPZ2h8i6xgGJjfSY5vvR+GsdjDNL1iAIRywWNYygSxh+HEFt
UK5CJDFyfW3l3ARgdpeyfJmO5+OLnMBUh7wBzw9Dr9cwJtjvmns2jtRh7eW8HVxslAXRHyUmGEXJ
gpQkBXgwALyG5UN2RQvp/B7bKLQQ56Yr51dXLWa56DfZ8vfjMokIyctQTWfrKrflvZKtma+PGo7s
1LZTFrcQuxliRKP5sVhulhlnLhqYN2pdtTyzBZgGV2iUtNBgQGy8obQ11KhacRhXRtw9g7g6qBjE
Iup3izA1qnbjUNwBJhEiIpphynxXAdmIcxEeG9Bu1LPK9KM0RAPc2xH0s+aTLhuH3sUl+H5R3Cvg
CFiC3vc4vaKQlKN4i4INcc+oVmxlEAuH8LWKOXZZhxpi04PtEUOkHnnnfgE9FOZA3RKJ4iMY1us0
xpOHic1w0s6Ol1XiB+iHIw4lYuFhOrICUI70v+zoIM8bcHWCThVzCQEiyMaBckOWQCiZPTB8Ojif
fZGbgy6Otd8c6fdijntmlF331I47VAu2CbjWIAsO/5VNC1lWGzWnEOpelpSIqp/ibS34NRpW3ZSK
DOTvf4ZgeqssJNaoa/vONjuiP1TROzH/MzwzeYMW4w2b0a7BdVl5p1C0KPk/pNAQ+i2iq4fgoc5K
Kfc4JgmKSHomlxa7tf0Bh/c/CFZBi+3bG6AURh0QaehMBFh/Q9GX7rz1QQ8ZQTsaFJzoXMEWQOqB
3iwWpVskWFVAkj5Y8J6+D6E64g3/Cm30BliWo0WzlMEo9z3cTJu0BI/gEuDBIUG8hvYjenHqB+IX
fw2mgpjjt087DhZTjTGxhyDAIO/d2mdTanLEuanHyQR1UiiSNIhKl7X7wQj/NciSvlUnqoAPw2lC
+V4oeHI4yM7sBtSaf/BA/+nqb9BnBo5+VhaaAznSfqrH8NErkyXffy3/6dpv4KEI04fW5Bnfr7D9
iItxPZRTw/7hxd8gzFwYuq6fBN+jBr1DI7WMsxCVx3/2zd/AQ7NlLh3XpdjnJLA40+csDguc/v/s
6m9WO60NAzoI40K3Ftq8TsNlcuvvv3/x/zRD3yx4MYatN0uF6VJITV8sako+IWKl8BVStDWxmYDG
PgWvhJt/ZM8HfMu3i6JQuZeQEeJ72KHy99Ew2qsqRHn1+w/0FfL759VN3+rByGplKAvl0b5VukAF
WnerR3MF/3tdQyceI0Te+C9dFHbipDTVu2or34WYafw0s+VUIFfJix3cGV+WmcG6OXYSIdlv3+6/
v7FCsP/6H/z8uTdI9vPCvfnxX+/6Fv/8z/Ez//dvvv3Ev05e+6vn9tW+/aNvPoPr/n7f9Nk9f/PD
DnG5W2+n13G9e7VT475eP3/tj3/5//rLn16/XuXdal5//fkzui3ueDUog3U///6rw8uvP1OCKfXf
f7z+7788PsCvP98/l5376bx0zv703L38dPU6l/ZPn399tu7XnwNBf+ERB8xJQxAfVcYjycu//u+v
lABSHKe4koBeSUzYDg6oxa8/h/KXKAQojFB8IgSxDBuI7afff0U0xy95GEYygsfmz//7TW9+mzO/
vRyMzO8//9HG4iuj5N9TiwNDKUQoCaUkREdBvCX/VQZeuCWEmFK0Y6pL0Uf1HYOo5pq2UKi4qYBW
PSlUX5zxvgzzHXTFZ4vsLQOow8u1AxcRviltDAAqRrso92QJUYCCp18fw7FhvaIuHEHEodvQxi1v
g/NmMU8qn5dPIiQCdd9iQAueRONrFEZT+ofX8hcP9xUP/ubhoKkdcgYyLob3rRCMBuRQdx4C3DkX
5bPmNPyyhCK4qCiNylgHqLLG0LE8ANPK7rVqdYjK61Z+2Ib5gOSZ/66d+beWyrV57e7d+PrqLp/N
28Xwzfq5nlHImMbXn/CH9qf91L08O8zUt5/5/3EBHUlv/3kBvXvutueufP5mzRw/8tuaicgvEcxm
OBEAskgqjtDq35YM1b+A5MlDrehx2Wj97xUTkF+0Emj/HBealFFIju6dv6+ZIAx/kSLEKuQRpUzg
In9n0Xx7qiusVCHQRhU6JBo4pD8x18ua5i5o0HolS92iTjf0+3LolvzkD6PyF/P326DueB8ZUmCX
NBaARrr95nRBGR69Wz5VkABGXloBWfxI0FN9jLatf18Pqt5//35/fi4ZMgy4FFREkus3p3NNR90P
va+AY6MSEFbkY2DoND9gWf3VU2HD4aipYWHqtySOwjLdEvSv43IN6C0Qct0UayA5riHEgmBJoRD8
g33gW9IexlHTEE1zdZww2A3eZgI1jSwSZrhmVJEFzKApyyUtWIUtoKzy5QfB6o9u9mYQB4JK8srw
voZQoTcEgxD2gEwYDY8BnYi/+8Y0pQgLNOcEyGfMlTfxhyOkm/gM1L0ZgtvKyC7NPR9/cJe/eCTK
aKikgrwd4epNwBm2q3C0AIhfmbU6r0vmTsZabonFuZf8zSmIB2LHe6EMBheut9paYQke+rqA8guw
UHjgeJgEi/rv6Xp+nRCYCArHKs5WTPU3WRO6h7xZV8BDRxOFJ/WkmiTMoILw/Wf5qifw7+Pnt9tw
oSkao1IL8VbtkAYS1pwEfI86L5RJAcmCvjEG0RTupOUzqkwIx2Z7iUb+8JyPQbWi4NsNISwLTAFw
KLR2x3fwjwCyobN66PbZMmUqLueuuQRGGbiM0EEIK557hbagAw6SnwhRL1OCHWk89rYJmsvoquVf
vC1ZlkJdoW8SPlf6WTRyWNHoYuWGPltr7zRkSoZDWW6bQi20lx/ziAPN9v0hOc7HtyOCiUrwgkPs
n29VorAbHPEREaDZK2jSMV8FibXsm1uERfWdmCWg5m4K93ZBITvmQan/Fint6ythkjD0hhh0uzDB
vl0wzs5HLDeHNDIJVEz9uADiAnDX9x/zLxYMkyFAq1icgBK+3eIAQQUelkjUEgcYMdKZ8nPmyJyS
oRafv3+rP+2m2NLA8QolHosiwHyz3VSCQwqRA0kNhCeqfctcA/zA2XZsp7LyvuMZ5X8r2fk6hpD/
xgnNEFsx9taILwCupy8VbonmPh4xQj2vLNX6g2Pi7WGEIBw4OiojgLo0TL3evKmSdbArARMSazQA
qQfYMLvA49LPf0/3UYWU4P84FY4HEj1Oi2+nxFgL2xdBhaZEKCAlvPEQeAy73H//Pf35cVT4W9Cg
GMXUO77HP9Au+6UbjlYz6GDpBQwocAVSBr7ODybeX9yFKqLxYnAXhhn47V1aoB1dR4E1AA+gPe97
kccbKsI333+W49D/cRXTEOwxHDc85AiCw7daTJUupyEvZRdru5nbMmzbNJjo+hK2L3Sy8QIkzO77
d+RfFdK+uSfOBQXBVgTpuKN4K/WBThf6ZcIOMShGgUgs6Tqg/9oumHbovZbdQU1avI/mGUV2mg0t
BSSsQMlNcEC/wOmcojiEJU9zWuD4gqwEWAIqHQTYTnE1DlO7KyPm1Q6kLjcn49Sun6wGxiuBsRqg
dOgt1l+2wTfw2IHlFE1VH43VXjCA7pAyODumApo6zRmvo8KkqPPNPg7ZBirjUtHgmjYboNzdBqeq
ZAWf757rJXrKLV7QfkKVH13jHJA90CGYPx1pJ1gMggnKF10wZuOu8YNFxm9AaQo8FSswtr4f49VI
1iQaOE+AOXFoEgD2AamJTdYUHxpgiLYdmvRVlURqMH3aDOE47QBPbFGuL8AUQiPf50WsR/SIzwCT
9xocMJxjTw2yJHAhZgAf9y3Q8HBI2opiP5XZSC4Vmv+fIrMGw4Mmk5Jgh/goZ3HWd7IHBi/sqqhJ
805M2xnRK+gjAye9fE+LQhT4hgv2XLl1pUmQenK43XSDB24OOPV34GcAZBG1wpcJCh8e9GfrO4Ve
9wSB2TQzI6nSXs+LPM0tAydGm459ZpgETRqAmvTJQRLGPwZ9mz1LoERd7AIs7Zhxtd7pRgQvS42e
ZTy17fBunqoICHhIULxDXZOWibPgxp32IvQgR/A5P0CCDc1ZQPNbuKsEeggeBoA+ODQ9yvCDE7Z4
ClZDQAzQ1HwcoKmQoQ3tpAV+wnuJfjPqXUUydBJangFtPcgV4QK+u0CrHyI7dJgGdobmwFztweiY
nxyMl8wTfM1ctAsA9Sj2VYP04GTaDFv3gWiiIh7szIJ9YHPaxa3dsjUOKvj9nkTFMNNYk0A+BX0I
SEIn4PYYL0WOea5rxu4aUpQi6cDYci8RAGPrOfQZWHBQfAC+YyBN7pJAE9fswS4D86tTYfWe4pAj
n8cma9zDCl6gPQW5uwEMzARdmK7ZKj/ANTET6OmZ6r4NAAM6AFqBge10gyy6XbMaDgTtnJM9R1eM
JcNatwVKCKWRX0RL2hpjxqLqs5XNElzNwCQCrVf2rDyDCqOrLgb4sYdH/uRsPtnAwpMhBuR8Ayhj
FsUG2gUEbl4GYsouRrg4inQFfhroEQFY/+0KVmG3yzooK8eg1IF1Ccwkn6B/10CxrwPoEOzAYYog
kLu2w0NI82hIOSD3HdiHaCPFRgMItAOkJAJncc4RA/eRKdtLgTzKXhZlWbfdTkcge0QnlrVomqYW
SW0AVmMJlIpJgH5Y1l3Z86hLMdJ1faYjgO1QkYA0eJJDAu1pnXN6aCu5TDfYcgq7p/MYFiuYQoaj
u6ng/Td+tJJNzr2O5YREBoAFDnaiRDtM56o+Lcau3OrHSkHXL1nAAbqe5waAvtBUgMWSWIZVDpn2
basHcIdnYPhCd76JNl/iBQTP5wzDCiMbA7jxzhiq3+kcpyYU9adFgmXmhsdFzXAr8Wg0gtTQAy+w
74GIgZhoJMY6AWES6hMR0gTQa1BVgQECur4q1sUot9iGAfEJuuicngLzy8d0ahoxvfgNlcmEzVDH
O3dQUiziDlEqOVmXOc8uoxxx6g4uICBCmoEUbVpu7QDKxVyR6HQRASl3ZLbVFbopOLI5gFl+B2FN
bg7AgsouAXQUHVXqmb5ponwz6eBCfPsKUcsSAzXU3ruFK39HRI40ZuizYTkRHD6IgByBBAN+Uz0s
iTCG3AYN2bIz00G9HAvF5DeVaNrrssIiQDSdlfe4hoDvNhpyWwq8NwCGYB9hb4avZZ/FigEcnPhK
FeFhs+jK7kPTq3uMFG1jFvj2Q7/mMktC0LRf3QBAcwz2HEemukHIH5DSrisBa1PZJ1ABVnRdkEkw
MMGlCBIDbsOngE6yil1V1O9YWLlpv8D2jxzQKUBfIAM8/DLwWUdPnC3zGdmIyo6LpdXNXmJXeXTS
EZOSaqSg53bIIU04FzOarDlSCduihrnbQA15Njg6TdwSClhDAZD4U9s7OH1twIgeIEEKiT1qkQnB
KGrCbi3DcHsMJKLxPYVRn09KIMHPsTiAkYLOh7mMKlmCDD2Riew2CgIu+LqgVse9UQzddaAN8JCO
5w9TZTnAap0fh4QAV1e8lj3WyAO+Ju/Rkp9lgwkUVPzDVgAte+5aIqdzoF1ak7Qh8Be7aZy6LoEf
V5E9RfjYlIZ2kOYQ2tDnCXwpNyghiyniyVy4gifVQGh+Py0RQKKAEiiwy0bqgR7LmhpdxDqQNi1n
AWJ3rwKYfkDKl/Znqul6mRAzTPWup+BfnWhUVMh+K0ro+q6V1vMFzNRZda6w8QBhTKO12vWZXvkT
nMTriMQ1JJP9AeCJke3ROFzLx4lEQ7aDZzf+7YeWZ1cG7JSuhmxVN5ILbeUA7QTdLRZQvXww4ydQ
VMX4xVfZ5E46VvP2NMfpsMQ9Nuby9P8wd17LdSPblv2hRgVcAolXANvSSzRivSAoQ3ib8F/fA1RF
dJFVV+p6uy86J1jkxoZLs+acYyENL9KHKGCaqM8k/47Ur5KHjo6LLXeViHywKhyBO+IT2tYN1NPA
KcVLypBKRJvY1tIPyJ22Uxa+lnZCnTPsfDSf7k0PsveQ0rpRVE7FhMraybpPdRIggTlXOi94wd7/
iJ6N8NNrIyJ8aYrBPOFRl1xdLZ/GsE2m6SBrizGUZkms1SoHc0TIJrlmDYMvZDwLr2a4T2cWZQsN
gAh6V94kfCC7xjWtpaNsB9iY0Pi8Mm8dhrzO0iCb3fp1YZiVpMqS+ME1NEDkODGq6EJaLgly3n1E
f01vQHUy03lXMZ5K7NYUitpgMsrIDo3FyR4S4ARWSDJAECQo8jLdNVi6uL5Fqz0ScuQdkUVhMMmJ
Qlv3zA1rB/MHj7Dd9e2lFWsRRcNkGS2MsLM1BKOwlkfMN9qNalvphKbXOa+Sm6bjGcaosyMaEuk7
nCVRGrGrR/N9ZbMhniNNd8b7GUyndtAj1p/Y0jFV+GMsum43sfR7svJIfEuF3lSXeTMwyq96JRnW
LGteztZUDWaAKS4/1M6EKE1rGbhfm/yQBzSQxKE2NMp7yLoiIWQD3V3z1ZzqXzA/aV7gMpWy/pw7
s9xr0N2pOES19dkuCVadYtsC5aAQ5dywwN1j7N2ywJSuoC+IrSmbJ/1aG3jTRZ2I+wLzwlesuTRs
JOKxUmFiREUrz1dCplJojrtDIJ5JhFfUdfbAmZV7TfcU5kAjn7EPDGkO07Ew2/Oazsngg7kx7p2+
JpOZrHn1MvZuxfXpZ+9tIu6AVJsY0Dgf1Gu/68iB+OwJUFOpxljfh7aDz1ylkFURQEuEAjXUzZdu
ykmNOsVaUjyscrpqprIjwmo4K3lqQ0+Yitj+55RPXanuBouHHOAEsYJAVomRhYUyPBxLPJOmLxxl
Pzb4jbyA1VqB96Ps5F6oRi/83h6x5Dh1utz9eiv11nP3/U6KkoTF5hDlR3eF/LBH1AWLUwyupa/1
LHrONi8HwEei0MulrekyOi7a5EW7pYlswgPpBJh8yNfldjX6mbV8Tj54v6BTLGFCVF2QTCltzLoO
gIbbAtWq+mRj0cesyo5t3ctYy8wTCTnzua+1atytM6PhHVvtOA3KhW6gvlU7zrOjg8e6N1bXOom+
ctxQDk38aJsZUKjVijz8oqmhHzBCxg6dWwhe+BSStqxeRyD9+dfX6GNRxaQ6LR3hMVlRVoGg834b
TfakieKKXBlJfSIFzhodI/oH5j5xAP2hsJfh/tcH/FgwejugtCj4S0zC1qZ4/L06MC6Zq+cLwvFc
6MW3VevKkE0H6+R67Y3f1Aj+5Vg2NSNUkk0Ucz9yG3MHo1Fhp7UvOqIibVvJfbGu8Yk2sNVvtu3/
KEeYwpOSk3MQK5EzP9Rw6CqdKlHGjR/J5ouX5svVItP/1r6T2o3pIJO+aUWb8vOxZ0KGR6TF/szC
JBmyV5LQyW2HOfn06zv0z1PhZTFdRCneGQfd9f0dwj7L1oZNDlmwYjzSXC0NDL0qD78+ygel/+fJ
uFtJBReoiRH3w2GEoxN/wz3kbzep3ikKyDNLRAPnOk3XhRbIQVftrWqoJTw4s2PqnzO2cuuOLXtf
++ay2OYlM1PrnBYAa+4pMeLcpY1eOXvhr7/rv10RalqbPo2sRreQ91fE8hrNZjPNdXf7T1ZjaCdy
fe5v1JR/PYjpGjZ1VCrpH6uAxgh+pG8WqpmKbQjr2mYzETcNobxfn80/3gqsS8xrHMhBdPM+1pfy
Ct82lFeaZTt9v9emBGM+DnItWO2prf/rK0iBTmxS2yZBbCr/+0tH2zwKV2LtsLSu3W4tNBUAJXjs
zFr/zU36R6mO8ct2KZnptokK/nFgMW2M5UhSxAOtmJjCUk8nZrPsJk3q+CpyUs/vATr/19d+GzRN
nfQVjnUXj8H704uxVZpKIh6kZROFdlrWe9PmaX67Y/9JTL9Kv1F0qF/7j6L4eyH9V5L7/0L5nLHy
bw/v5m955z859S/F8nft/O33f2rnhvzDZtaydd0hyIR0zqP1Uzt3/nCom7oEGRCtBSthHpW/3Ca2
+8dWV2V8M8jwU5tGtvlLObfEH5SSURgd3fGo9dOq7j+4Td4/jXhcHKY29HKb7yco7X8QtGvMxoT+
IZ8lKVtB5rwXx5sMaE6mdYSlQdhfGMlvUOKG8UbH/n8rns3cQuML/CP0KDURYz6+26Zd5p1t9DqF
0V6tD80ks+pUarJxQ49c9ICJWGXOJT2OmuY6y2Tt3qxTRLYmt+2qvQCqJ7qzFW2wV2vspLWLlGvM
waivxJDsCHBow7X9DhLdiEJQM10R1F3iEaIr3EV/lkWtW8fG69rmrCvehlDQWrnaue04h3meR9YF
0RuVkms1m6cY0tl3bcysln3YFpPLdRaMkavGL2MOMWI/2elqBqaXTN0tieHms5NltKIYCb46Z8Nz
WNkJVUTWiUim/UVowxofNOkkC19tnnATeNJ2rZ1ixJ0pB6aGyaLOwblvCUOz2Eou+ZQFc76kS2jA
4XEvknF0uiLs3aLLfbPrbGJqOK3LT8qjVU3Ijsw7lMYw3FFVNm7MOCYHjOyqP5elfqOxPVWhtsbT
FQ3rq33SOSPBYosIalmVih1mrez6NprcutwXhIK0z8qyFmvXTwAELim8wM6CVTvTlS4x8mdcoM4T
6l20A/rm2IGAj/EsGwnFpZLT10HZEI2IlMkojFKWk+yxUg94B2C+8qteE77f2a3gpAsrQWSVGlpl
0Gsl+1I9J2wCWDbxQnolNYIJQM9JAy4xRYLItD6PUe6KvcUutgEKFfe7uMH8vw5TYTFx5F473OJ9
GsfPCsPe9itl+0zAHjxXiyUqsCh05qQl3PWcpX19TQRas8/EM9N7FwRius9iyt27RUXZN73sMb3P
aSvSXa6BXzjMFF+6oKWbCXnipazy7rCOCAtEvSQr5Jsu08bpu7S62bDO7OmBqvrUvfTmvOhAkva9
rYYyGNo0U7cA4Zpnfcz4v/Qr5d6PdmurfQ+qkH3+SFvQ+oZDL22276Koynea60Xdba4MK7+F6NDn
h2gp56ba9vVJduh7i+fLEKWu7ua201jygXGqhimc0HWmW70dquyhbMykuBQ89jyFDoUJXfk1/nxr
2+e+/VCuBn2uZ9wheZjQvTs7REDx3DzsSEMpKyiamIQ74ZRIsK9KvSoeTiKPXOdPO9biJVxikF/7
xnUS7YmMAFdtTUaeZlTu5nncKjbww9hloY8NnDU5Xf5jzHLiriJtlvjDCOHheREz1VpmxzrkTalF
OEm3nwk/4iYLqpFGIb42kMc81C6bz4ex6HhVdGIzKC1DXWSPbp90+e3kECy8x9JVqh25EcaNXkke
SOpAaRpmTqbuU7vV0hPg92yhAs3y9hsej8wNnXlQ+oEOENWPXmnpKxhe71Nv1o14TipJam6ojR6Y
jnHOc6Pba/EKbiMDlLifhLLviau71/Vg6FftguIVl1QtkYgYKImrdhkb0oWivOEeKH+cMlZYfw7u
0h0MZ8DdLR6sJR+PIuZWoUj4VltgLhgH99aL6+IWMUcLiJOluk9WYr6Anh49jquE/JWbWureOWZ1
X1nlKxVV0nt1OouDXvTGCRQ9TJSKArbPUvqaLVZf0PvUnj5XBgNhkZr1d7MkAJTPG0alLo85Zqe9
G4snDAuURKvEJnljPDay/lFyn6/ctm+hgxlHbZ7Ugf560cmtCHH25c1mY9mZ/ZSEeqR91jIv8yfl
LiEV6RyMUkv1iZ6u3eKFrTY/TGl/aHo92Sv611EemtwNqgmQZBwPAzQ0ZA1jB8429Z2hviY6zMBK
nLRBSYrTay9LHmVpoSCua1DEZr9zqdX6eZY2X4zYsII8f6zs5ULiTAt0Iz4Pqzw4JH/PvdOFnZPb
p4X2REUXXa4mrgiCXqDZhvUiJki4L8WKAYw68F5vZ1xFVo+XoGAQG7JPzGAkSkF/+bFdns2GYTRb
5Z6hSjyt7nJvFQ5BxrLSj4mi1ByZa3diZ3iCdaD8tF4vo2j8E14Cql0lqOm1du+bDuwoI6dg7Xld
54PFOAypQ38WSEL1EMam9d2U3kkziiMBCItKerk8Rzm2Vth43KVk0nV4GhUkU+3SzOJ7y8v2zPyr
33kL0aS56yEeyrK1wyWlYh1MawKocrTkXat7mqDk21L8d85xXnnXQyTu9GakrljyMEXe8DSO7p2e
JZo/qPQSNeE4SmyokEWuCcQycM9eGcR2Rp9LaqtWbi6nZSluBbgZar7mDraAFZ89evi1TJNMVFpe
pSet8b5mI8BW3+7TrArsEVnQ1xkfoemt0x2VJ4OYtlx3YirujG7VUHB6vYWvqtCLZ7lUL1O/MjRp
YIW0kIwTPdZWysXY9kbY36DLDqNRieNEpedhoXE66E+0QC51N1EFtx06gi3IVku6It5pxpA2YQIP
6txFc3MP8Ml48doy/pMMUeMEjkuQZQfM55KRY7np2A+GdSEkqMDKgKVIvQuiZWeASl9WGKNZ3lPQ
4ZoRdgpjV+RApvKo9LsMqXo3tKa8V82AUppkEx68aLU1pHCv3kXMF1dJnEO8GmLgEPo8quc56Y1j
pyfun41jkuavi/QuZ/XINJGP496ZF+dmMLwXXVB6pwBkWz7qAL3hDCOuna+QcHrj0uv5Mx+aaaz7
SAw8NPBLm0PjjASc+sEJ4lVLbuBdzK9oCxt2s4ZRV8NpfhKyWaneRRkkmI1WFw6GUNTOo9ZMd3aE
Zx4RLkoS39SLhQgAS7onPSv6axquT0OACkAFsdJz/S4u+3kKyY5y0uYEjDLOlHZdronDkgsI4GEY
SdipsUtuSs1Qh8ic3K8evR+Pqw4pSebsrWnlZ+061fcESZOsCJyZjkPmTEQOp2HRMvQ6LSsMT9y5
jYBOgz5phY7S8vaKjShYO4AbLZ0cVLMXXd5+bgmnHU1+Cr8sqg1SjLOJIqNyZv04Hr8Z0GkOFmm6
L21jWAVDYlHg4bLnpKW+PiTHuM7sL2pwxl1eDr25j0fNU37ZpvqjCzCRzox4L4n9HSO7K096qc+Z
32mMObWKRICIal+BLXXPsVnWn+XsPqVFp4dKjRuvZlTHHCrCNYKoHlCoOyjGxYOIzdwk6qYZ9zAT
zR1TLAJchOdhbWe4Pyza7yilgs5iAD32rZmdgE8V+4iFO8NhCiiS6fACoFF3qAbLY7FTjKce1QZc
Re7cjay17xBxyDrErXNBuviV7FtxaoptEIZQFJGAHrp6l5Vu7fleHRtXWT7oZ4dY1HVippB2NS9L
dVqCluW3VipV7jI1Yhvxxup6nT1i1F10cDFR5QH7c4wmndXn7qde6zYqk5NFB0Nbe4wfmfZ1KVTy
Re/UBrv1muLkUiKJju4GqJwbLH6eBs1k7Zz6QhFXD+ZmSn4wp8JDl30/Hdxp7s7E9Loz7nwvgFQP
omER0x1DD8Z6JiFxSPQGkI5MuuG4GmNxGLV1kEGj6NDTW4h9uUqhAhS5ts/MtX/oLSrNQZ5pyxGS
QnbRx1m/LxE/nz02OvUPuwYcEZg9FIeL0Vn7DXg3PTa6YdPSr3TAvpEHb8A8uCBK0HrlldW5yO5D
MX5iR4l0s4L4QWRA7ErkRjpWxcBgvaAvowzoar6fdGMceaFlsun6PNJZuZh/xq4hAtU5cU4820P+
p13GtB+0wkiDcdK9A+3K5eA7s5Th2JZ50Frj8rWZzCbbe3kyJgHsl/nGgYKGVwJoZXd0elFM+Gri
2r1Qq7gDE5EImmSBljl0Y+eeE8Mq7y3bs4MEuup5yK35XME28FUts13hZt8atOA2XHtjvBS1p21w
qaS9I3M6nTNRRZslptiZaU8oWs9jTInxZOzhk8MLtEYG9XrrDYRNYcmWYIjG2N6R+o9iGLH0OPWn
xpEBJV3Cl8JMMOfabQmSZXDNENS4cbRc8ULPs+UTimiR76cJfTNkKQZ4tG+KK6Ra7dQzUl8OyZAE
w5g+Rk6SXjCqGxeyXMX1CKjN7xg1D55szf0IzQkuYWveEHNHJ5GpxhogTh/EBArabddkVy9mcjWy
xQZrbNnfJJaSJ4qN6nLuCvA5cDIOVS0fMqtoT/pi5ZdClNVDN7dqv+L32wEfUQfNrupjZAJb3DMG
NWFeDW2BHuwQrZLmdJX3UBXhl+n1rk5TFvorT/Pg4mKy2/nTOs7OQVQ6Cw2kYprOJkWkhgvBhnKX
QB4PLbIyjZ8y5R9mE++IDo+sv9STSNtv1Y6zrJw+D3hltGNbgqixumpGW+fwHDRlhdh4TZ0GFoCd
R0dJO4gq9t1ZzFs7QKpjEl/VtqsEiBEVnHCOH+A2mh348KQGrgqMOo9xtKyvmUf3P7/X9fWm1Lsb
NpDKC1q+7Y7aL7hMgBao6K2GSN1rA9COjLUidcNav5CyyphwpM3daqDYpd36qe8yEWLLc7xDMWn5
rYM1yfM1O8751b5hAIsBetFyzTKS81BMgG06d153Zpv1AR6o9Htbr8uuhLy3X5LU7vZTqSX9Hlqg
BbdFmNsDyTbzYnJJo0EA7+n0DCjwtGDw8VunGIMGHeHGNnX7q7MM4vMCa/xcKIV8og8qghg42MtO
X8jF+DEbjJTIohwB09V6Hs6mFT9Zcd4+CyxCmG9s65NhDdD/ljg6mdJNz1WD5dbvYBnfDxMC10am
sNGR89p7FQxF9zS1/IHbZGN5xSyCExMXU8Cd9wTw18h8WqgZprCyGutbp/cuIC4mOJYBBftP5E32
p3TOvkhWMz8paDR7rUuwUubgARAwdHC1aQaoN1Z9vefISZBjSgSWGKFLwRQJNTGoJya38qSmzrrG
INQfO22joOo8MyaWmar47GWgIYGtpvclFJ1re5nR6Zp+5erLC5fbAsSty/etRbPIXeRAS2AD1LFQ
6PQ8+14A/tsopqn1bUHUfClKDZtdvLhfSbXN50Y0Dd0Zqvqkd14qdq7XZQbMEuwtzMXxdNd31Oj9
IqFQfxpGQ3xeXfLDx4bY8FM/ctODmnHsEpMfViZ20ymbQBZTF/mCc2u/QjnWwyFPaUrdJm0aAD1N
7zKTPdEuyk3nz8KIiyGgZlMmobk2Ks78Barz0TXz1dgXyLFfp0ZOtBQggO8GkEBn6wROt3opqqV9
AdK5PgCjg2Mw15pHp5yJdSlXL9G6q8muljgA3lbaF3m+THvMRMlTAmm7ZTGf6+uxY8X5yuJM8aC6
9BvAN6ClV9DN4yEkB9SB8y2NZ6pTeuz3YoovXNzqT23p3jN/68wck6q/T4Orw5ervFbwZC3qJbdp
LoK/i+149FbfEvCYAGahdX9jXhiT06Rp7h2y24j5vnS6B7pC4Vg2yX5gy6PkclyTFm2+T5vxrMm1
3SWGPt2nvebSIFl0rB89I3kaGlngcTBKI6DBafzSNzWFBaFFqDJ+NOIwfJqnxipOgyWrJzwDpdgn
q0F1TetdKgNAWud4Z7hK9T4NDosEUjaA07BlUKdMkaBtYZUw0j9nu2CC6YaaSgRoVmpRkmZ5M8w1
YTTnSHl9A0416b7x1yz6xchSw8iL5rlPtOiiAtwysXXIcgBD7N34kAZXyRJqcUv+vWhcm5X9QtTe
VqX9IA21AsNq+TXeSYuH1xtX3iGrxAr98+c0it5OdKudmGlpnaSMz7DFaaTuZbS+OqW0e8UEkk8d
s7XvROWgY7ih7rAeC2XSDRO0/9jUN2UMHygwjWzVYSmuzlpeFN44oa83ANDU3nKbzSdR1rnm13MZ
q1vnDSWyeHPzXNkYEcLG8viISUb8a2SlWV5Qs9brB8uslIlTzbaKB+Cm3P6ub2R/7JOBWUjLioUv
OE+tlV8p4Znt17JyKcGUERXWv0o51K+4SBvVOaOu0aXFZZJpqQgrWoTUO6+EEH3UJ03HNEEWa76b
o7Z5picvH4ALj8v3s7ZjNayXLzQtEWo/we3Pd04Tc3I0XeB3vHraun2L2HAOi1hbSl4TmPD1SKdx
TqkHK8q/3Ccqr01T1TeaQbrAp9BmlBdt15bqucBQxfDcRGv9oJtDMZP3seLsoIio5VcaEGTnkLBd
z6/oiGFnIlhkNuTXBkNPeYnhYHhi4a/6x8qZo+7BAIgPAat2QX7r+O2wySAktUEnGz4NZylftJtq
UVzTZIFvJaU3OCfKgBrNMMp+CZjSVXWddYoRZeQ7zBcgKnHOZI5F2Y4gUWQHk9bQZC91aO8SzIXN
1wf4M2GUa7r4kA6gxDpll5eag62o62b7EVA63QagcB5LYewR5dby3o5GoPb/RzeBqs4U+XFG08jY
px9KtDLZZaq5safKqE+yVuI/GQFcTI7EKyREGwJpKMwfOzRmU0z6KoV3lJhWe1PNVmpQTxnx+nm6
26V7yxhg6/1NzPmX1N+HSC4H5W+JQTmbQrjJaB/kMxbTJIFZPPmOqzXPVO9GPYh4Gn50bO+wQq/i
bC84hXy4ZlXMvqfStP1CqcXfcKl3xVTSagDahdhlJtk66Be0qoMA82c7yX4KaZTH1rhdNwPY0oO3
ZuPSywfbgSLrtkay94zWOGPWMGgGSo+433W23r7+39SY7fQ8HI/kZ3EEoEl+0I1XzWwMpo8FSVdL
ebZrvEJJ3obKEvNtN9nTFVi2KsjquL3/9ZV9b+vYLixxFd2ySF3rhEA/iqFYV+gyXi2rjxuFhWVe
OCeqxsmPRAAK9D0UqN81PX1rdvX+ZFm0Ev8CFeNguflHuKRK1TCWlJG6soiuV3usKDtpHtyoFV5x
G3nyssxb9wYye3MGcuX51O9VDEpKKmzefT1hUE4sMFm/vhTv5e7tUhDAkvwvgiCC20efQYXzKW+Z
0P0iMudbCUHoNks6los47Fkb/Ppg70X8nwcjwEN9Ey8Ib9OHO+4ttKSvFXrw6JVsrpKiwfTmzbH9
G4/Gx5MyTEJVmAUokuqwGLYA8N9dNMu4As8EZcfLCeSe9ayWFruuTsYhoJTB3PDr0/r4IHM4k+fI
tFBI0QG8Te38W6SnIjhfMR7VfvM28aRzivYAT2ob/qKcQb9Qy1aEYmKgsgx4wQ1//QUM+x9fgWcK
UXcLFNmb3v5hqEjpoDTnmymX9X07PCWAhLVdZts9WDxUmBvWHPa4Iy3QoBbQuvY5wk4IyjxuBwp6
Ln00QuxnVEx6RMVrOnLgVqbxtATYbeaEhyDgAjSKesuuAxuKJUW2nvEjoF10yh5jNdfjbGWTy4Y4
WWoKwJULrFuvTf3YxI2WhGLoGft/yjJi7JloERK2NahtITGZ1KY7JAGyNEEJbxwywGKnFxULWfMa
JQJAgFY4y3Lsil7vb4tp5iZ6ajbqB/YWTKgoN6iDbTYz6fajzgfLSufKK1pMlXuQ69vUO0X8S/uZ
Ot/ldSQuWrJ0d7G38NNWYF8gIblZFW1GPOMwYQdjJs4SVgPmWPLliSamh97CwoxyasUvcTM30T7N
DHkuO0Uh2O7d4RLvvfeqWwlTJdc4ZQ2Arbc9D70TRU+VF21Y2CRJHlegYHeutvRMpkAIEl8UEaqU
Sf29uEy7hgm9cEcWIb3U5vWYiGUZfojCZhVNe5RB+zxnVtSflnpkulcwKClONFZmhGTFaUlKryk+
x0qpJO2ALlSLb3ssqYKFdtFJmNMVRe2p06QHbc64lhFqzgorBPLfqS9nJugSAAh63tt6hLiCl54x
XGvzHus3pVRVzbN+7I1J31CwEwwXep9Qvh68BZz6+PYJQ2pzkAGBhqyOmlrXn+M09Y5oe28XweWk
XWTwjoem5suurPGBZpVjom5xZzbPas16xJtmjqg0T1uPLo/0kNXx1GQ6Ogf+xPY66nt4eVFDc/Am
0uRLlM9XKqvQFhw42teGY7OBLFS2aOefq7R5ysaaGzvavtaOgMupbL7Sq8K8W+LcsP0Yv5wIAYOu
xZltU/W7ae+D98E0HIYKllAew66AufHB8+M5OfAbozL9VKWs6WM0xTvOkXFK0gVJD4w2uc7kwC34
9SDxcfA1MKsxzbocH/saWeT3o5Q5sT+M5ITeXXiM77FGaTms2d3+JhS4Da5/n+lwFlDQImsvJNFX
HBfvj0Nd1R77jFSabWku9GOj/JHp0OOPSeaJ0jdpXJASaNB1CbzPqL/0vBSvvz7Vf1xicqIbmQEJ
x9sQEdb7r7B6i6lVpYNwM8n5tl5YxlNqcu8M08AUAXnoexmDDP7NBf64quCMccdI/sWi5uJAfH9U
NLjEMymbguGR2QVtNpyVUWuTu4uqex5jcMu/Gff/Mc9teVjH9qBCCAwt8oONZuLdnUtoCT7BAu9m
XqKpCePZ+kFTLIaSX1/Tj4+PqQvmGMybuHUcAwfR+7OrMK14dMdq/dhjKwIeuMm1u7pv1urrrw/0
bzdPcCUJlOI/Ic/8/kAJnSPsziYuNK91/lWIKG19Oyn4gTcCh3Y7OX//aej49XF58/nkvz+5+O9s
7FBC0tKHa2p9uIFMepWjIhojUXoqbnRdqfNi6zQ1yJeianYmTb6+p24+v4q0Nr4LrR+LwMykelGJ
ldIqm94n300arZk7vCriIkdBXMIm8oo7txyth6Zyy0tCv7bh0/sme/QQo1/K1NT7sI6kJCZAdY+p
dlwoZNK9bwrNeBxfCiLWWHY2+K/g4atDc/KWF0uMio5VmdaSjMvpn1K0Tv11oq8LKVfDnE94Myp5
Oxsu09UC0jX9UgO2Ic6UgKP2LN8BSmAd3Lf99cDCgAQRQlqJsFPSEbOnJjb88KD2YIyP5NqcYZDY
9AxyqlE7Yrhh1E5sEkbEdjQsxPZb/cDrGn5evRWXNIt9xRV971Z5a48LnxAXZPNoeFdHn3I3NpBx
16nXy/Pg0E5up2RPs5uSRCZ7XlOVfGaV1CYTp7feEvJcsZVIG7PK2jBvFOiLV+3YlXKfrjYDWTVl
pCbwB3ymRdr25eJu9Qs02+9ZX20VttTTb/Ag95wINh1qzguLBC+T8wEAst0GVoWvx6jG1wJqVoUr
ZYyZ+Bepq4CIgqNf0heQijW53p7cFTHiY91UCxVOTURPaVJV7n4pB+9I5ND6opp0eiRrmrIOobFM
c9ZqS1xUXWzHwZJkMqVxm1SHLttGph433hG5WtJpCZZehmJg93YgZ5owXCgA5KHXABv/OScIqoMd
41qk5Zc/i0KkUir13CTTdqs8yZoAGB/rsZ+/jxIk4ws9xWd8mfadtC9dSpZfZlFboSuhSh77ZfWc
MKcZx7OGPnNvY7OhemTr0fontpgNkU+Olgqo1lI1Z5l7EAuwvIlIZb8vvDkqA30dhugqqyhA77uS
+OwOF0hZXqWTAnJazATHQoHBRwuwHfIw/7S/kPrjK1cVoNmDU0oq1gWYM5Pyd0PghfaHG1T97eZm
EADWoHG62ruol3k+vL35/8lA+v8BLvsfPab/G52jNmmO/xm8dPlCqfjlnXV0+4Of1lFT/mFaYErY
EHpStx3JSuEv7BJsJWQ6gNd4KdlkbFv2v6yjQv4BPsGBsOOgXzBVsKz5yzoqxB+bT57iibSh/BDd
/y/WUfaL74dpCgUWuxzMiXjBIQcZH2a9fIY35tKRg4qxqF5Lr/eeq5JtC/7D4VBYWvwjp1MIrU3Q
GbZ9Tg4ZgOayV3qrWntveIX96HSoMpgrAGb6uAfibLdYzXqgbfqCzsgCcA4E1Gp9Z9QmXOPaLgp8
YMBUnqn1imGXSVZ2Z28ekEa7YcT7ULq00aX5a4TFmpBPvTeEG5k4dHJnCvKJQCZXDSt5V9DubrbZ
lB1KQbrUX2Hu0tqzpuBMpn8iCCspFFZ+ItKWTGCbUv5KbFD5Yo70NKChWfaFpoFvSRsqtb5aIBrt
LCuxcMyMmsV8MZNBg5MAQXuFTqAfTTrOnSOD6pVQ03o7elH1qtZEO+dY0sJoRJNzi7W7iwTjcqiv
ppr3gNeLlzKv5fC0GAPBJmvQvaveLJdrQbiAFpmZvTwuy0wwcqYT2snzcrYdaSeN56USY0dg1h69
fVtF65cOlC2bDq9qXuacMcYnpEkvwtzSZR+yXC6oBYxaR5e1rHe/d5OWxsHaJzZzSZOKK3dwMMS0
LendMCXz/ZqIOH2MbQ4DQF9CKKiUq9HYEohBgQY9aVdGQleMMw2V4wdC6B10t3Jan9hOsYKgB4LA
sCXVSpQ4NoYe37GKH3udvkkkmGuP9gKjxNPjZg7Gp8app/6c0oMdWXYVtr6riiSHrJEbVLmjFX0N
6i8MZbJNxveBtnRnqwEn7tOAFrF7HPPhWhVNYh5ak9Ph9gLP821Y3YDm1xFYcmkODYrCgEqV02fS
DgxaBwLpUS69USvq2N1xpJj+xeslaXd6gVi0kDDHcKi1xd0ZzVDq6O9QnUPdVMPlMJIIDQlm8R1w
lMTTcXDc5aulieoLG+yaZ0bWM+QGvQAcZGNs2A22naRhD8IlCvoh4lHq8B8R1iQte9nhsU1CmjS0
d7bm5k+ZQXQwwGWUf98UalYUqes8lGXmJLtcZphS25be1btxqsBnS8P70o8IUnhQC4dON+5264Hy
wuG0vKFrd0BwtSd7wXt8RDeLX3WZT8uhmtg5hpOl0vxmxqKDK8Uz/y9355FkOZZt16n8ARBpuNDo
PuBp5Vp1YOEeEVAXWl1gOmyxwVHUxLheZhWZmZ9VZWlsfVavLDLcX7hDnLvP3mvT8l6qet4meDd9
UE0G0WrHaJMXMOB+F2S0kbXbuK2JFGYwjl5q3rCM/jMNGEE/d2CgtbadEkxkBpWvWo6tISiItODw
y6b+1GWS034OPQD0c+P3H2pozNfIo3cjZJ5nn1jXbdSdTS8fsxUWWLfY5kueFYfq1o64j+NqaPeI
X0W26WRmeaRald1vaVNIs+s8aYO+m1yxiKDrFn7nQmMBGlhthC+IRosFqZ42Upx8jeURbvMkfdK1
75P/owF4UQclkujJnSvuZH1hARQCwR3vvdarxCHVLGnvYGpY06Oq9Vx8pKVpFWtXw0qN6C4ASDft
0r1hzrFpOKymUZGZM3nJGjPkkwAe0pzhLHGI1tF1ww63vhKltKP7eDJIorN+70bWI60/nQaMm2Jb
jKWVXHIKxn/2dG6OK6q6WGhTh4LtF7uO2W2xmOgvdDnQjuXndfaVd8ql+QQQphHiqIXTbgG4+Gir
Jf4OB8v8Tie5TmU6RAZ6s4ZxuZV16/oLJVRWWNU8R9atI0jQeoaVv4rKpM7ZRmvxb/1i8Ss1bl1z
wu+a3rB1dv9aFpGcQ/AOFutVpfJqDaUCLAFNNCRbrcro8zWGfie+N+ZizbICO37RNcunPwoNzNBk
YvpRzjQQtvfsxViZZWo+LY4Vd8GgC2o5pO5qzarKxpaVq9QjBHOBVYxv2702luw+KW3vI9THpnPp
AL41h0UCXmvQ9Rp759aGaBJGKhrE2k2IeW6GhRKxdpAi22tQPH7WXaOYDLOIzXo28hTfYwLxTQyI
MESClJA3eP4uR5LzrMZd42MyecjUNf1FMc1uNLcnzsSam1PpW8oLQGzBDYjPVq8BygCGcPSwNciu
H5IFyDlYnLz195y0+q+ubQa4NX2zPGkiip461/O6XeF57xrNWCuLTstlKxMsmkvUTp/2UMXHgfAW
TUrobiOelzEYKlU9tZbXnyesVj+HZqaLTU/KeQeRhTVmxLf4qjO7/qk0hQ1cCp06ch+mhBGQpeVN
NsmMBTreY/XB49uFFswl+mb3lpieNMS3h8Vz+levEV0VjKka7sBJtdM6X6LpNU+1Ch3Ouu2O+QXZ
W7fg90LqZJZ7CmUbymspoKo2bUPnHoTuTA2rKJ8NIxTkYAj89iNZbWk/VqzZ4rAY0Q3XiS118q8l
xAQWw7r/PtZF4q4tP0q+5djMiDPXGcndBSNSt/HonLeCsebct+JxtPzk38Ncj1Tl+9uZqi/rhD0l
a6C7JxO2srJV16RNZmAjuVBNAK+jxm7X0soTVNRFN0TVy1yQkU+oi02maHZ+Wwn8pXH4n866/7Xz
VLf1xj+fii8/+uRHK0H5dn8YjW9/67fR2P2FCJHPcKzbt+2Cr/Mnv43G5i8cTaAv6ogIgszmjYX1
j9HY/MW+/Ql/0bJvzLnfjcb6L0ywPjsK0xPeX01VGXyh3wsYXGsW4/ptj+Og1CBi/FE6Efia1Mzt
u+rqRnui1MoYVn2v36Y1cCahm/dc07nV0VOBLLDNLJ2OCSxO9DZN3LWGroY1xl8DO2Lkv4O0Kl8b
peQU2LjkMZeUSe6wePajJ8vkRefXOt1csztvfvdTv/tNcfk9i/hPCuLtn2Hzw0DN5YFLUuvPwXRr
9hqTtxrEm8Xc1CRgh5XOCn1lxn1EGVfRPFSYe3aTRh2ZjpL42w3Apft/ZyH/yjr+nRD02wdgYUA/
NUkx/c8dB7dZijQ5dIwuktmpzXT6DacUk1QPiAi2gcnSpItHSDC5p+1cynrDJNYepRN3+7Ke1+PS
uoFJHw2fsrsuY95cDV91W7gl+Bw9CqvJhQprXXUlTuuy1gBo0UiWEsh7z4Zusc5gQTA1z26+bKg+
ig6//aiL5d/x129hvz9fMjyR2cgRjDMt9kd/vGTK2NVHN28iCgDz+iHvMgpfYS7i9ltq39kk1aIu
E31/DmkMD/z7UKseDBrm6kDCIn/FviG/uW2EcVRXVJ1jxooniT3BHmwtpMSOK+5fXx0stv7TZ3ZA
uBIDtj2D+/DPUuRkWhjvel6yPbbDixDqB6awZY293Fr7dDIei2riPeyrR0NZy44SHX3Vx739ORdj
cR1NVcqwKjn6CKzS26h1ZX1JcwyxVi6mZ7RU7yvu6pnqIFJvMysTiFDWUqJPZP50YPQZNqZT6tSW
kOyLSoBPZdZsKMNywrLuzK1K8+YzV317Fr7ZvtLgMv+sTF97aEQhD7SUDpsoqo1Lrd0UEbYqa3dU
eSDavDvWqnOvpAg8eoum8tG1R/97FS1gWbzlpRqa8rVCa3rRXNrfBybQlUNT9TGNO/9m0Z/vcGrR
q5wy/VMlU6hDsWTOhdx0d66Wsry2uMI4aozmq9kaEa1IiyLekT+449KxSklp7KlobdnkrZwesRLf
4ldatG8ULlBKrEmguODYzq6rnZjA+n3cLelFZd11lP5GtRBYfE6m/qC/GzWxKxroOeFlvNqBdWkE
Yizp6/cinScIB+VIlk1xxKGlODvHzHahM0IUivyKe9sBQU8jWgVsNq9fvVnzN6Mz9neNS/tRrg+H
Jm8EpsDi73Hif3r3iz8/flhamC4+UgQGDieA1f94S9ROnEKSwslG2dFENFvVPmiSbmy2BuP/z0Gx
1Jx7oYUafqHrpOfteXbc114ztIJ82oijQTV064UClZfjbVzS40gZyHi7+w236ELabsS/oWT+qnr8
/pnFp+akTJocLt/N1vAn8br0RtPFT5oE9BwDca9Nj4Xnonioz4iSXEFuQWGPwEOzlbFgKR7PXejL
NHr/17fnnx8ot89h2ewPhe87TEk3kf13y3BlUra5uAb9jWpsnrA4AsFzmzRMhllsDAatJwvbx79Z
Tvynxxii0m3jwvJbwBpgF/LH76oL2F3aMGmsLemXXJP1a94st42/8EqauMqLuJy2draUz5Rs+lvk
+QIBSCFbvo8NGbg+8a13+GPdSUOHXdWm8I5OQyqXVfLybx5g7Pj+9AAj5cBE4BPLxn+ByYcp4vc/
o3YinUNZC/3RhA4Ce3CvfPhP+hJNc5WzQtr6iReKliAgviYE1350jmNixBXnOJJKXZeKQCuNb7VF
YNYmlXEh3uSundZgn2vTrjlZUftZmtqO+Tc9jGMPd8guX008ooGFqydAMo4eWaEVe6cp9K0rrWds
ApMIFy+at5YO0y+Ka++xjcjAVlOMgC4myFkJK+4LmrigAd1HqxUEV7c+y1uVGFifrYIl7wyTAXD+
8NoZ5riOrMS/swWGznaIdPaOkeNtFn1JPlLfnQ8V8uM2Y2lCDjmONrdeaOoLqQwAvdA4j91c6Tut
SaItwWjU99Rp1z753lXXJNY7DgSb1Kvkiy9AW9+wpC50RlVZtrIIL5/wQ1la4DrdoZ2M9s62m+6e
TsaR1nhkNR5n+UWvaTMOI4t2O7AhIH2y2nDDmGqe0FWNeU5s477qsmlbG2b9Rg9YFcRRbF9smvXu
tMw0DnFURms8/uZeZTJCzaD3XFUwYgz4hocOqfHQInxsC9OPr0U9Ahly9Li+dSXQULaqXbvaOa5p
fXaNI9Z97HCA0AaiRHZmjtVmMOt0W9ZUoBM4p/iLyrKdoot67YEeiULop/U30lR1iDOBGr8l2xfg
+i5zOjmhl0bqxA59T3UxKZDIfjN0QuZmk7ygeWorfNfsDMb07M1MirBSbxvTsrtIza5O1tL129xe
/M+Ct822dBpCaqOsqEdWMRRRE5jRarEr70xZ6vMyy+jcVb139X49tOegqd2RDE2E73Dbufod8v9H
QljlYW4XjL90RwAoHUcjTBrpUJyWtVzyxhZ1qSabEL3FuVndT5PjXXF+gHtlFnqOmlm8MEYb+yrO
zKMe53sTuOpWzAkylJfPT0UjtYBNU/2A2zo/KvqfA864r/Q9IhVp1nTXOvWMBqqlB630rN1SMM7K
yttGknRhPfSeG46k0fhsQ4HnilQhVxjlnVlaTmHcqf6D3+H0SLvnR1TL9MBW1Lgbx9Q+AS2tDrzm
3LcmR2LJDKfaOE4RhQXso5AQ+49Zm9F9q0GRFlPmCDIVUNUBhmVHQA/tjXQRILwm+VFZPSQ1Qkzp
RuWolfUoniIK5gGwLc150JlON1BCtPueG+YejFP+WQLyYEOm1q3VVl/MYqjFCMRcQZ7jHZCCjAeL
qBEh8XZ4KRvjMcOWekAwQemU2K4xsXIhL2lFjaoBmTwEjj7vJL+AS6kl1jfBQ/+VcANkVJ49z56k
OL3ujOqNUTVZLybQ8o50AJMxVLxsS1AfeNUkybFDc0ymjd24N2diJox2lfsJ3bs9iYscge5Hi6RZ
hDBby3NK4y+7esgCBGiNLddY86mp5osENLy2lnI+zZ1nsnK+sxV5PB9dOnOPqUyXa4c9+ujaCiHE
XV7N1PlZccdvMqfb8mr0KTIyCjzD2Z0hyb8XvvLDSOJuHUBlfBtTB18NtZ16rZBbpZ+7L66Pgx6v
WukzoC1s9FwDPTBUvi1D25LiVkqZ91ewMPHXnFfDmqgRXmt2Zijv5bhsh5hi8tbuorVf99HOz0ht
3EaBCwRc7EpdPmmXqRnLR2q1NR4LpLq2ktmB+VqPdxF0mJXpsJMdRc9GgBaBz3mIvSMM3/KMMzmv
A08SZOpHJb+nLOSDrl2KV68E5wkA1foc2EY84hXiwT9bwCqwx/gjvsrMadodN7S4sDn215NL5AHa
GQzIsPPq0jmAHLMCeEEsI8FfOToLa3VLxU0yj1e8/6v3uSHdEM7O1B4EzzECLJahcQfcBLu6ruk7
Zw+xo5wUPKbMDQCetoh80HWmAQVVlYZ6Th2b0x3spD5U9nAzW5k0L0/DUonreOPC/vadsGM7Z4zp
sUUSk9tgvrnPi2bWbejZgrwmr5HJuG9T8srfBwxWJGEcHYBsZBZBhR98pD9PJ+JM9JqMZOOv8d97
rDlsXsBZhgUKb7ICczt3XsASPd1mahEXvG9euLSEpDOQopCCnaIIJiXUHXRjgwdx1CY2vjPU5k2H
6mpupjFtplDHoiWOFTVfXK99wU9Xz9PtlJbpViGdnXiP+y98c9k86HmSZZ+RKmPzznIavJ0Ww0jO
FEyHOKuUiN1zLLwahl1S9N/Hmi2QU3TiUmek3379qLmPebK+GdNAOIsnOlbbnV1KcaEXvd2xgBAX
Xeev+USeTQ5vN2hSz6sq4i1zEkXZQdm8/etTNflr6uTnB8LZsCk8o6qeK/D1hHHimRHIrEZ119s3
w1jvOuOD0gpxSZZKY+ESC+tb1pC/XQk1u0RtWImLTcaBklqgfEq3XXT7Qnop212nWp9MGWjkxTTl
O+4IPgfrgWXl6m39zkKgx3sOsfXBqH1s6IKoEQn0MeOCpcV9P6QD/5CuXPhtdHXm9iHtCqzYOgTP
iF8npkbD45ckW05Eg9SmeD0DSKGV1rCvFXMi9ZbCZ/VPdr+ihEifRehixH2BacCPTuUZXvLW6L5b
leu/zMucgBoF3+0wUSj7m4yE/ir8sZtXeNlVvakra7zLkER+Lp6WnTHZAe4zYoyQNZmmIVEh24AD
W4OmDdg7+XeljzOzxG4YTq41Veuc6N/GT7Vk3dF4vkn08l5vF+ubBE1ypnKb7Eop1t3Slfc+BJVD
rC3ThTggZiIIijBzlEtNr8xbtcbr/1UlPYhCFmHxwZRy3vmtzK8umJn7QRrWeYHrTEC8vLF2zPYw
kb5cT75/O6l1vh9aTBIbz43cT9E1kqdPPVW7hu3VUfQzin2Uyu+dy9TR0H6b6H52MmeMazYrqJ0Q
bvmznCt1LiipfqoTikLY30O2okYTyikxtXp4X3p5G1VqqJhTJXiDYJCFr1I0WAEWs5y3bWPuUFXo
ZDHcmmBtWS1y51DtPPMGNdOj0fCadhHZ95m0fIwatWCJizJKJrh2RLQDq+se805TP7BhdaElDbFv
SVUcBOr5Q2a1BtR4Tv67ylris5VzZwdynF+oa31lxnx0k/i+JSkcaE2N/2LWxVYO/QN2IRRt8NuI
P+1nDFUyoLfepiLHja81pJLVTK3VvTZhf1WkU7fzot0nBFsDCJ8E0xx7XrNDHPhetyWbYatr3I8D
bP6sunbFonaoCN6HmZTGXdFTdnuDZF8zkLNr0tliLew0DSYWmudO5tHlBga5pzQre2bn+1pXoJBN
1noXsxy+aWNUvbR2DeVbS2qfchswI3Lu050fdS9x1TjvgwLb2Vlx+x2fRRoui9dxHfR0hSwgihkM
PWtraPUGLynryKzv7/uEBtUVdyYSId7qbTUYFr9983ta2s++MZ9Z2FagT9v1fwPNSnkQxRHsm70L
h5d4XU2WBMrsPZeMnemsX/Wc9VOpOLGZov3snP6B4rwvIxevCN2/wpUf2Ig+AvN9SkBgx3n6jbT+
869n1b+kdP+/GD/+IIb/F+q1Ezdq4T/XwU8/GNST6g8a+O1v/N0e4v9i2bxBiW64lCkRUPmHBm6A
DxMY3X2iepQDYXD93xq4hqkEqc7Aq4hNhKP6Tb/4uz9EM3UMIp4OPRDQIehD+6/4Q/jPb8fn/yOF
IKTbpoFDxLZB+d3Mrn8ScMC7eI3OYxF9cAQjnOU2xGdipVhtcT4POuDk9kFY7dqaR3mSOrpUXw0H
3Ww+mmLk3TjyzLudNvVkwB02IluQe6+MeCAsqBIQvuBFfP+eYkAm2deo+VZFdRBTf8fe+zCzrpGD
88qhu1yBhbqMevp0K4y/al2zcXuTamz3Owr311gY+Jwm6AdFf0febI9v9iO2fNDhkcEqzBoUi09Y
OYjlbWCa7UvEoS5xWybkyOf2GaerWSbHBls++JvqVMp062ik5nKy1k4iUOebZV+6N9c7+1MCXQnB
c4HmPHQ/6IaBOK/WOSFN7HHTptHGn6waJ+BbpPfi5TPL5ZUWIQCxtZQHq+lD280+MA7RKGwC5EnK
n9qSVUFVDW9tW9wNwKgCIheQxv0vOz1ZdE2nyYvCZv2R6XbDY9trVsONY1MTqArkzMcc+xlWRkxI
4KnMJP8mUPQ93RWTcB+83ElBHWRNgM20DohCvTmyD3uprK0OnlyaHBtMlRzNDpeOOXTXMp3urdG4
ou4Fi9HzoK/OuQ8mgc7i96UFXOHX6gAkxg16vTzbVVSiu7YguLWqXnu5oaM7RNmWRuv7JKvXktrD
0WNBEi/3ViSBIRQXDYdH10IWJpX12ELfiTHVB1qscdojlz5hkvjSVHTHXHJQwH/DueE/9qTZrvDO
N1tNWkU4smW6KaqdduReWQ0Yb3n0VvRky4vMyDaa9XBXtuaj5qXaIzsdBNQIQoqY/BKCAEB1K0av
rh7Z6TfQgJrPlGEmsJUpfmqIy5iQnGk3kvoJOnOOXlKPjuzSTOINiXxzbwA4GLLshgtNoqCQt6Rw
C3g9s1UT5rG1dZzuDtvDz0aYZ2eoX0sg4xCGLHgLdn5N0wa6qJXQUECvsj93tFJEtgKX7p/Tdt6R
wi9Cu4fAULQwnufhApgFPJUuoVYswrrzvemblfbLppH4/kSV8bma5I16lZVpEP5Y5Zw4VmQoKcJq
3/BGPOsaggJx103S6DeKtqEuNFHDtqPFYR6y92mgHIhy73Gtm/VLPuDQaYzqMtV0t2gWoO1Ypp9m
NpxFxYgKMj9b0zHAmewsmbpXUXqD2WXYYAtIN6vCmhhILFUdtaxh0uwcVLGElUHK8LhyFYeKxJNf
k0hpj0ixCMteI9ufDUfRps+UMYxhPxU71Ahu8CQJ3ZiaCdbLX36Zn9hnsYMmM7upWQDgpT0gNa00
jrmBSI3PcjS2BraXoBlwndEzj9vas3c+mPMwR3PpYwwS8poa8sYTYgfc35egEXz/IxPsy5sm+4on
gp6mH5ppe5dYeJNkZoyYdNsSd9BcWNhd3PjRNMZ6B7arOTma0wUQTIp1u0z0TlDhDB5U7tkUjB/S
AdQxi0i8TX77aA/zaY7niBjQgDG7RAurYdoETMflVwUGazWUA8adwsz25EWWYMY8pvxpXFOrWVKv
Xl3NhW7qJT40wlM7iwb4A0QkcBxafTf52nGux2Mn/e+LOz5l2fQiCztoi6RiT6D9SJ3RJ5OtRwjY
0TXGKW0txgGD8bGr8BgxZQ2B42TwgTyTb1Rpu47kObMZLPmuMouzMZuBq3kDSgrc6WpCzRjvEm+4
ZFXOs0CP5W6YcBjH8XQcbO+AmgF1xy+dHbPzaSi0t4YSvBVjqP4j81DZPY/nV2142WdeMurrJQYr
jgaht7TqpMuy3A4FuAT48lOYdZi+TJrCZw79tivf8/ahms1dOWmszIC58dCXnOfjCfeAnJ8ibApV
y/N7EGP/MjtGd9Zi41BOC7DB8pDMBIzxy3rQqWy0y8m2QKqkBgN1VLgBslD9BZOgCebcyc+5k1zp
7CKhj98N3kOSrGvZq43OADsV34y81HHpcuR38/kiZ8v5Ng719zTuMSqLxIRJYu9aX+ySSttg3Ma0
XnFW6ibEc+cA2z5wRXrR0vQFArqDBF8cci3fp0CGiNDX4ajdlM+I4o65/zG7ngqbWB6dyIMd4ZCG
VPFyS2LXQT4iGem8Y5rhnDIytg5vgyE6Ovn0XRfQMMGk51SyUiySnOtY/wFv4lm40bLG7UjinuKh
NXnlgvpnYF1YswcqGiJY5X20wYIIV6fDStOoZtglCTg1EwcnrrcJXLn+rtJlU7llEgCR+QZjoQ9K
wQNgMnNn02kyP/s+byAC8u+pG9XEETqyYk0HGE3vPS50L2o3CJz2JtOGGeXLwX5Zassb5X2vnjPI
lTn1TBZ1wftKM9S67O16hxt7DJJSZQdZJdlnmsXjxlpumV4btD5CNM7AJsorUOrp8KknZoF7Zcp3
yHLDa2oZ8wvpMDQZvyzu9dxe+/Pohq19tePNjAS2omQqqEf90dQ44pR595TpHKIW9/XmkdpTeGJt
kt5CJ5kkxr6Kh6yWu/3alv2tdyn68HH+YLupCUfp8MqshhijXx2Ujg+mbH5MnWOeIuFN4aLZTTjO
9rcs87dj6dr7gs6XxybuX43Z4V3mPkTusO0nFpBWDKPFbrWzeaswio2mPExsdQOzEWPIGhUSUV73
uOn0zaxR4QDVH2jOFTf/IfH1PWu4VYVqiUEXHHvZ7CCRrg269QTkvtytTkU2rTKIeNjiXmAfg7hz
VqWB3w8PZTR1/maORLeRY4qc4NU77JxPhY9ndiimWyoaAThS07U3jW3S3+5HJw5r1htwNgK9cdYZ
pSXBXJ30QVurmMYBDETIAFcvGR5h433MFR3Cs+LdyhE+1TepZT13UgX4CIdgybTQB4LnZDMhVXTg
wZdrmYiLwHpfRhgupEaAvsWcaPwwOrmtjFOpe4Au6eoaOIfm8c6y72ia+pJGfVw6J6wdRM1RMS/F
3AhuEbpavC2iYRel9aHivC496kkmasZwLmt9j2jut/zKER43Ka0z7ECWh7x0Lig9JF6KqdnGanmu
WPHxSajfNJNh2DXD9IIYYoR0/BS82J3rAF20tvXP2HWOAo0/6ADnjON0TtnDYF5YyJF2O7AjezM1
rlzUjHxpFSAt3SyWgAectSysHZjFczq0n233oOnTY20RSegicA+PUOVwWMWvZSW2de9tRr/dL5o8
Iarv3Ua/NHYRKo3tQZVJI6T0yF/VOrJ515j4G9m8594bahsAGHuTO8175dIxrUdHe8KpHVWnLpXb
yRi2Wmptk5wyhrRm7TF9Hye64JzpMFrj+9LsfD3eVk3MNA/8t/BPZn7xl+ljnI1TF59064HFzX2l
/OMgqSqF9+ABlW2T9uSgrzfRSJOp4EFWqfbYWsw2czycibd+c5h1c5UXQUs8J7Tr8tNojB2R+LDG
dbLUUaDHjR36xEpXdcmXmXXnZ5lzYTNNWyc2z0xU/rlpqmtltvejZhNJjc8OoV039+5sVayX9sFE
D1nphRoDQ15lCmZBa4yzTgy3bw0zRGM6MFeR7eWBs/fndzXqm8iRr2kq0bTwS3bi6BruS2ol5JgQ
Z5Y4RVkTeKfhX8l0uMPA/p7GKONjxcIV7MYOgfjqzl8UzoceG7lFdXNYevSQKn8/lP4L8j+dRj0G
6FbfKHKdW1oy7kdTPDf1m6ucE6VWX1xJaVjQCcr2s1zR9EXMU8p4PSXTZ5ks/tqr840hLetMqY3J
oqzYLcoA3qyDXV3wcs5wOYAArtCH6Ihwfzgp/RztML+kKCCcKMB88hpjPYxT239XzEqAogK91E6y
dINFPeMV2NYaew3bT7vAscaHMh3DWe+ujRJBbAyITRMdFApg58grYFD2PlqiFYv693G8+phL5rg9
m5r36A8RrVDmm0VIUPDY453RIgsa9fOwfObOt8zWfizmkYaYO91ZOw10NR579/Ns7/ALn6tmMO/b
KvuuqvQM6OmloD8gsCE2EUoKgFMFeHQv9gQo2OsPBoHvOa1/+qK6V/G4prTEyNwfiYmFMyuPcaqr
SwzbGgvhtW7oKO1G88BLm9PasjJ6oktQpsNcEXEWw16k7ipdnO8lOm+QdNWeRJMRTNI1SC10Z1lr
W0JH67hJdm3bfqDgvbbwKfM5U/S94bJld4OkxqtBFtMeWfZit4yk9KNWHNzgxaU4UwMwoB60rmmt
6W1MbGKkGjapf2pZvyKd1vJr0h9yzfPWruBpnrpjH7qAvPZi8lr+bxWQjHiK6uS9LnKGrXE4xQKf
TdMAppVFoMxyOkC5i4Jotl+sYgHalsMPNs3ss6+tx0ozq23Z59+Q/0g8eFVzY3U+j+NMFV3U7LUC
8+igtW9j1LwXrDgZfzR8IgnBanfKvqjddIN2Ufohqip3A6gP9L3nfMZT9aB3pR2KwbvDkk4/VnSj
OFbd1dCH8xI7FzY+7PtYYq+Wlq4uCbdojdGMDQVcRRhj8bvm8BjQOqvYuV4yYd6zHWLVatnq3sy2
YKwQ2+uiARikpgBeRwnYi70MyNroVYj4KWko6uR8rG5fbbjmPIkJozEg459nl0j1X4tuv9INus28
ATHftIajjJjgtTa+x8IOHct4KD2aLxzMRildhpKmNb9qfpiuQHBfNpGsBKa1SN6WAnm9ackHnF0K
3faiyW55s0YL1Tj3G4zOJOeq1H1MRytZ8yNVPB/2kLk5Q8ZMK6pi24A0zOpmjE7EVDCWmbVmHC0S
CZu6qKEK+sBBUrcWeyNnfWWTD/mI6KDZO1racUT7ijXubT3bzORICPO8VZp3AgS18Tvj4NjFT493
rTkXH0mkezso1TnP6RvCQBnjR8G2LwIOT7MMR/fYPCwgugM46sRLzJMxcpmzwzoymkroLMoBK0X6
px5XdGGcHJsnnCuqp0HUur+eJXkPc9KSPa8WdumcPETEy88G6zSzLnBLkX4T9HasVQ7g0edsvY2R
yQPai8DojXUS7VMI8sVap8OVeBJ1ljp3H0+P6JjRkDd3+EbaZgGVKqnfw33zMkTJ5+DnONzEcXTL
i8WV6HXJt5hLjQD2060ZLxSwiSIQMbKFxk44cTUtYm1TjN5Gc4QKw2s5KyqLUEre0nhGAZc1rIwh
3jliOsYtO3KWRRvwvoooSgqYzC6PQpiXjFGtMEpMF+kPCzwtSb6Dn5q7sUiOVvMpnegZB8PdOI2B
Zdjsp42D2wIFIYzRDRZM0rH7gHMc4PT8bPPp0sjkKOf32B0C2obuTSsm65y/aWV9oppvZzO0ORW9
cDAKaDm6h8wJ53teda3GmkebTjQb3ZkQJetuuItHLK3ZQwY7egWmeQ1C9g1Vwdrjg6QSMcPnleNj
QSLAuLVh+QQULZthXCSMp1EDhxg0wiLnc6TGqzT8e27LMHG6JyuGvrdoADYFi4zhdaJOktu4OrL5
e8iV4V9GlTkvzdDq66Fawm6p4B9KMzS19l2O5Qo+Nc/dSpy0TCeVxntqNTn+MeuQ+LsYOauZ1AEk
6H1EPnJt05C3yssGed2gb2pYHhfp+sHEziVX2mtfimusiI8YlcF0uVjwytsGTwVYkpUhHgDBEtBv
5YtBWV+/NEgQ7GUWbfA3+Wjg4WSJBMDkZ0fL0z7SJ/9c+vWMlJNhfsxyb9em8AvJYHCc47A7bLrK
ewEy/wzINl+NeTET7nf3ZpycEYb8QCsShxeDCaKPDkoYmDpDDrAwsnl2HO+ThbLc0XIf41I9Zql8
GxtG6r8u9v//aWs3TPNfyfmPf/vv1X+w5vjb//gPrO3/cdf+7X+WX2n94/f6/q9f4h8ed8sxBJFm
B8c62qOPUv+bx935hXg87Tg+dnWi8v6trubvHnfxi+Nb5s3yZ6K7Y5nmj/4h7+u3rQCmHP4HCx1z
4M1l/BfKQ/5s0ITcdPO5Y/5F6jcswFt/tM9Jy1Bzyd1VsZsihFwDCMX4jvBq7nSZtmfUc41dWU+c
c+XKARj8/2LvzHbjRtYt/S593dwIzsHLzmRmarQkW7Zk3xC2LJFBMjjPT38+am+gpZSOhDqXjUYV
UAVINucY/n+tb2mJHgcrDwucxBjyUOPc+i6muL7GTx2b2y6eKYbXA9znQJa3QLgp8by45++I2p0j
0R+AKwBQhK1Z/Fd4b1TLmVPOxN/9HNyKTUY0mOZ1Qppiuu0QXd/ENomDiRyKG8eOTIbPBohsLr36
CZKSfWnnYE9tUHo/WBilVziqYcTGtTTPp2xcFJXoYfw56Kq45UET5qUFnNBOKO8CF4NpbKTKjQeY
heOjUEP1dYTesnd7e/iTOqi/jDjydwR9Ot6maYr0Yi4t9sVsTnCZNSSb+kvWLsyCS/tExgIWMVJs
L2xEYmsoIMz4j2/UawEpfAnLB6FkuqxfEHiDgXj9dDvS/XJ/vU/09rE40OumOM0w5OwsH6qLiUjs
34/mH7UB/98cGZA2//dtvv9TENPw++UowK//p8fn4OZGA02qO0ZrPOD85N9jgMmXzhPi0fAF8jsr
W+s/Y4Dh/IuPH9M4LcF1MDDdF4MAeUSCUo0QvPty/ZH9T4YAb30JXrT4aD5yGPGs0xaogo6RW2Ui
6Hk5/t4H4CYOmKoD8I66Qh2SH8jbFdc6GsDbtgriLnKe7pR+N6FpVh3Mf2MyJIG/J1L/RmFrMz22
2XQP3Xu8mt3B+NVRUVspG8l41yBddnDqpeMXUFqJPEcJQAq8EwweMfIE0D8MjpGAoiJYAkuxLoD+
1obvYkdMZ1ZweM+Db/RU+mazZoBNW8koMOwG/EP2IRplHNwJZRREy5i9c1u6GcUF5tToibCfWNOI
0WRGm3lPILtoc4XfGp3NDmYqR/BVld76bkF/g7QEuCBlnudig5OwT8OhAeaOrCqDfky3tKxxBNa4
dQCVdT+cUcWQaMcMcFLb+kzY7DTdoGPRPI7xpYH4/+ADXS6nEBNMtegN5elU7TR8qeLpxSv33rB4
/CBd+rdcOmHXyL3WWKlXUuixqhYqg96pEoV/lQl/vIsi2E+fjCnHr0sAeY/pIjAd22XuCnhpXwqu
gxx/9mCZV+OAHDw0SjjcJ03Zt8nJEC9KXX98TcjtX1+VCRvMYjakP043fOUBvT5egbI4iijV0isl
LwnoaH5fBL7+rYKgBTaLKjs5C8oCboDfEpOytXB0UgGfF4yLCdl25yUYH9qDXTL+TNFiYL/modXt
IzG4EmZSHFPrPVRU1a6nrCevFXuLFAfZzZE8tynLIBRr2xn1vxfx7sUTHPONXds5Lthmms5gCxbm
BpYANaqCXMZL8LZGd22T4nwnHRwuICU7m3qu40vSwmMHvZBRI5jsl9HV1ImVyT57tCt/kzeOTYnJ
X+gIC1k1odMrZoup6prqJG/sccbx4gHeNSptm3s3Lfu/iOr9e9jTa7hsg8lrU8zOkJy0Sngn/dLM
1UmtXEMeXDd3HzuZuGejCzo/HGnrodDODDUE3a5m8zsBbK3hsEH2K7ExQ4tMTPeq8SH+bZrFmtpN
lS36T7amJW3iuqNd1xIZPoSOXU3+IRDavZ6Kog3OlKeQ+dmg4MsNZYjsTxcPcbH3Bk+trWQ/E+jE
zKim3lKyy46Ebf02kxgWGq3G2dx6BkoakP1k+u7zmVbQ14VGZ4BCM/FpmlYlFABbt+4FClrY+ew2
orPWjeIADGKfBeeNlUtr3WFC77MDTZ2v8YlVQgk3+WdOZdMccfn6L5YRlv1p2hj9LcZUyoBGHDgW
4OfMviMGqpWbCCQPwRMptthdoluqIplD+4yrkhl19LYGZ4Cfj1vh0Rj4VsURlRncN1AFRN8JZzPb
JAMfQKyuW5AhjdptLTHc8+pQJz6zi8y/QAWuizCx7ck4JSGRQlEMlweyNSzjakv/BPFxOtai2PVm
KlI0+cr8kcUDzYJ4zh4T9qPQN42+S/gaF68+Q0epT/Eh9+42k23lhQx9y0mHD/NCBmqg/t4Itocw
7y1gpsVZpeBm76WdZsinJ0esZWf3zpYU7EYC3c60GLsdXrXxcfKt/k5xF9GvgT9ARuARehrGtHRg
oS0Qh7YVapJ2l1tDc+0hIieiPccstUMSmmJx6OWQhAi25FUHA+CBJpy8yw0jds8l5nxFA9ekajWT
92UclrhJDGoRcFu3Ea4suSFIC0W5UCVZno1VjN+oHOoeVyP0ng2CS7V2IgvoIqIf6WvDDMr2HQaR
0w7381POAENdqCywZtSdi85eGhQKCttqbs0kmx7dfqQSMNpee+pOJiX/wPUburHMh488xYy6Pqll
ay4OUjA4KEPpEDDlRTdlntjpCUvkAZyhXkieZH1KDzHGKtCEg1XKPxK48KUB48M878GUPE2QVPE7
xdUjws+q2Rk1pKRQNHlu8G2tnOmcBtKyxdSZfU+Wvrn0q2V66jWD3mYydHRf6aHGQlZgsQtjs2KY
WszR+hY4bfV1rmZ+jY+IbGirDyhNU730r2KRWTGJKmPj7/PON4q9nKv4oYid6s5OQGpvOnKwoWXD
swuwr9gd3ZNhRaUsUqsTwFGDuS9FGXyNQELSrfcV0utxmPBw0uQUECUwVX+PmB7Z+GNsfPQW16M1
gzMUcWyQCxDH+SAvOstG/PZQTEXWoQ2s0WVHvK78zkjK20WC2v+G+Av6iwm9xeYkyLXobfrIi1Me
7LLIrOWc4CXUrEnflSjEhWsMZ9jfqQ7lhkVpzLXAvK1YYd/HXB+gYswREW4Wp6nAE1SUuzA7pAMe
cUtdLb47VtTQjPhyos3l79Cber+yWGh5YsAro1Me2+7ei5P5e1MblEtNiW4fl0SjTrqiJYDG9rKU
uKA4tSRpK61dfaFx2BM61hYKZ0ozz0gfM6wqWyTuXnWWwMiBF5NkZRzC0qRF1idS/BjbznxcGRZ/
Xe1yVzsKB1e2axn3E3xdXvKI4LI0nhGC0lKo+7Mx0wgG/LYGykACC5UzC/EfVPoy6Z8KzF1OGBuq
R4mqHUGZAuITzwo+bb2D1EUqkkR/QjNgiRZqnhP1nI2Ze461GSIvIvQ8wNyByHApbpMqZt+T4u0K
lq67WrzEvyubRjwUURTVmyBpK1Y9OEhmvlM8WSGp3GOHIkgMbkhruZ43kvvebnG4pnepj59oi7jD
VaFDY4Jys0gjQdFGuzVVLsf+k3gamjKEnJElHNiRTW2I7ipi+C0oznWssZwE2/W5q0v3Ryw69a3j
fW/WenR202QW434FROJq6oJ8DIOuXxIY+ZNhhkmWjz+reHDzbW8sqCHmMVqS0NGVPnPJfdcb7LgA
cpgEs2uCRJDDTnNAWQyGR3eNQYT1JIa9/EHbRdWwjbLFUz30xT2gs+ivzARJYB5y03s59Dx8syBS
PkyiVbpg+YDvCIEHOCehr7CTDkixQBs1ebdLk3u/u7iPf+qOj25TILeINyJra0CzIkU3Z8VLMm2V
YQibYnjAWmYYiuEeALB33zWM2vsAbohP8SvP6ik/z0Y0O+VGqZhOgzuI8kmbM5wlfOvWl4mv7FdZ
+faD65OzBRLZADThe0uCzVDbdRbqPPOHi0qSUcmcDiT/usW+fD+wCUCOpzKI4iZmpdAZ674+9YcE
j9JUD4Q2+FGf5WBKMDBtCXjxi10S4T3dRqRXUfes1GJeuPa0+Ae/y43uPFgQnZNYsQLOJ4IMEMUn
RTBA9MS46xpgRb6MRjvVJEwsHW9kQd0CqTLFvwi+1AD9CYEeUDPX/FNENfQgau/x7K4SOpSHjEA1
IKX+kNUp8Q2bHjCBgyWiEvEC14Il5VmNjGAt1LZytd0U8eii/ihg6Iwbgk4X9Ue5SeKczHFuQ68t
o8i9yCuat4QnaevZjIOHXV9DXR+reWuwjLBooLhuQpBPnmXpuNWsWg176yG3Mq7nhdiHC9kHRhRv
YXUsyV8cN7mx14WT+tcZfgj6Q916PTIqlHJ2sDa0PBVyELQQzWTCtrtdxiJYU0slqJMqshCGlDXk
StqucmYrkymaLfjF2PR/bwPyfPIwreHX/1jmGt696kH37PM2E9Ftn2roYFCkFoVR3WZKPAEClFIY
cnUjrRuVgGzwNwAfG+8rNCOyVbYqQeiH9Dz1mUUN2HNNOEHwQXHMCFm23+em64Oajo5HO8ZGaw9f
aUUPXBoJvusLcNl0tlu/9snYrgyZoSxMJja+p5HT1OKqrx0329KWs8ebqhoi65vVVtK71E2MtWi2
5+FHYCyMaWYWUW3JZs3yRo4LvqQodWyKxtP81JpNC1MvA0LFJq+2yNeL7fEeelEf7WgtDOe1Nyss
kFkEzdW0cbkWBZRwaCg4yzZFKhZvhwAI6qHndlZ8kXo+MqGR7YXYlkE2ktFKmWhLzId1T5RKVYcN
dXfzBEtlvuxoh7rVaeACM8XaUydiWyco3Ha+zc3n/QIfuKk6H5rN4szUnhYNwOmq7ohR3XVROmS7
GVboFCptONVZamNHJOmyip9Kkx09Ra6CDEbs6c1X4Wq1nICp0BZpbYKl/Wzm3TUoXM6sPE8HHTtM
3X7EhRgDFpFidFgG11Gi7RCKZ/51NN3+wUoD++/Cvje+N0St7vOKfhXd4oiI1XLIOir5GHS2yzCN
fxGIWOl1VDoM2EQyEU7FK97PXDr2Le2ZzN5g8tvHhlci2dDZUCeyWRZSfhqIyQgL5pydt3Sb6XRI
/P47vp/uh8ssSIwKlGXAthjJsCPQzaQPgXEUDSFWr0PS0pncEtnHDRtF4V6ZKd35UARxfCsaT/9c
WC55pIIEHS0y3Nv5vk6Q9yAKQYi7+KlEjzIlyBjIZqOOMIhJOacAjeVDTQXzhnbBRORwRR7Kxmsy
dCp5YAsmJSyEJFDa5tTtnze5/79o9r/Mldz735fNvpTN+Ht+WTZ7/gP/LpzZ5r9MlxoXVlzfoQaw
EhL/XThz/uU5kL9gs6BNF5a0KY79p3Dm84d86rIQLTyf1JH1D/2neO76EBcRxvtUjH3Ph9L5T8pm
r0ur1OyEC4AR3swavWCZ5iqcf+HNjzwYSWNH84lMFvHgGWZ1TeOMiCuiGCA0dLrTF+zyx0+qL2sN
5/8W69bDwvOCL+LDhyJszT+q6C424ddWs3h4cYziO0ZA8kmIazl98RTeqSQ9g4GPDxNwq+hQgDSB
Dvn66oKiN+oiid1wJoDmzmwd45uLcuyqVDm6O0gE1i2bAz/e1kj1sAvrzvmWd1VLulPd6gGTHeux
g65h04R26wVrvDCf8K7prfhBPN8h0q9n4h2nqbO2JPDlKEoKRloySLR5CVSKhDHE4OWqOynFtPfH
IbnNGmJ9UaF1bIxNazDjLWFaSE6oCjrZ1gfBkG8Gm5bwytGgNqKUVlQfqU6FK2f4d5os6W3QJ5az
ZTzJ4vOxZRcJIoo4UUZm8aOTquw21C2KkpVQ2QYbomrY26Y0uYezCOP0NztPyY8wI3gsPGURaKDY
dq4Pi8wS/2RxTOFhU8rMs6b1M2dbzxPpQNCuoK6aKo9P4aCrEljY2HwxWN23u5SeNlK6uIud7f8u
8srFRd14mB9r5xpxEmQAXY/lebZMiNPTLuFOKUGEQChA0k/hx0/+td/j+f2SksxcwjXctTd0RDYf
BEQ8Uxk2hbbS3vWRsU58TR3WDms7BQvukzeNdtWbF3rNLnHXDRmf6/F3lMiS5WHWWyEe6KILyRu2
v/SlXVOMGk2QIemi+lOf6S+h+FqlV7WvdH6o0h49JT03Wtz9UpA50gQFSN0entu2t9cMgFpNsRMW
qGbuXbZSf+wlZoUhvH4cT3xKm08UJzq1N0hz3jeUOYaNqAbr69DKZn2AMWk4ZInbaCnG5jQmBCtC
BBwR22xEaUl+KUW8YE/LPznNwdCQQukvuLTtAMw9PqzS+NEOLTF0pg7weNR115xlmvzwrevPfYS5
K1a/lqJMP0P6vPMAcRIBW4EfK2k70s58OS4Fs1lKjX0o1OOwoG13CAXKJwMduu5OVBWYlx+/MNbr
XtzzG0PBWVgunSY4L9bRUGHibAbiFpthHNn+H11iz09cHH0sEYk/bUdMHfmKsJS9im/xEMdkY4Gd
grkQVD/o1RWwtNZijNsgpwEJ2zSYhcSYH3Izr+9tWt8IiHUp9qPkT4G7Kj555a23Y6pP9wUWL30y
nxbg0S2LIeDGxRLZoSauMQ1bzvtcFzmezX4aAsRclIKvc6UHb+cqsRRE+S5AhRRMihajb6unsEC2
VIVpZOKPqik1TxuMPLisYbXCgyrYaLcIlbEoerEjRwDQUU9uGdygK60mNnadbPsCWDXJHLuPn8/b
74u+M2gnQl9p8Qj3qHzutQ55KlQ3w4pLv2RfWewyty9OCL4Un9xI83Wpfn0VpM+MbJHGAEQG7Pvr
dy/jNBq4HwY+YmH0bLMntHsLAmLqrS2UEapzc3Pt9kHxWNMqOJeeMwasqFYG38dX/XZ2liuzTUgL
N9y/2XIvv4JyWGTdgC/eEb5U7+IWGf9S4wvQNRZiNBUODNMKgfbHR32eFl9Pm3T4aORRIME5Zz73
Ml4sCroizgjY65IdJoomJ4DOWbFWXVV9sSODoqVIxywLXbzr25I1a0vAXxKQigni4iKHPawQMPYG
cjuAukhfIPXP6ILKgb2cFbtXNoJtuSmIRMLlZBRZhC2Mrdq2tSKMpzojUxJY87qPEhapCYrN6obU
HM3RMD1c9aBWiURvmcvOmtJWd27CMLQhxxLzki9m1MnASXGixKS30v0ioeeHb0ryFUk4RP4/gVoI
vqRzr05Mzb57NwInBdRqUjnXaaohsrjUahlRl0MbrAInrw8m+KgVJc9PXus3wxz5CSugiQdM/sez
CfPlA+6SJY4C8ld24H2DR9373Zkz+kBb0yTaCwQC/6PjucgOWDd6wIZev9oT04JleZoA8raK934j
SbxCc21Qe+gcolZzLHkfv0xvPlzoT5AHPXQZ0JjAur4+4jxZsYeFPIeEMSHEzRLzMLfJfG442Xj7
8aHMN2P4eizsnRhNHUhKx6tKbSKuylid7MxxGi+mTtkHxGPo6bO+7+4qcs/wfWCLuUiLqPpGkjcu
GfpplOfV0FtPn5zNm/GYs2H/ylqArp8H++j1lWOBwXTXVMScW9rsTnMc0XjPCDZ3vTo/s/0cm2Sa
LX8n2XeMme10r5KOBVjnqZCGXXxRNqo+UAfKP3kk5rr6efV9c2arnodXDmq7+6xLefF9G6YbETno
wrmdVJQd2qw0bySoX3R2c4c5B94poY31yPxAnVdFgPbNXP9a6GdFOD8DZIXIAc1mZ7lwXbY1qJtr
kahKnkAuinHZ5Ubeoc/zjebw8U19523i8Xqkd9IxWHdVr+9pNNVLao+YbTNj9k4qaiHnfMPiqyCx
9R9PA6awPW6OAzcTetqxpsjFbE/pMjbCci7MP109dyepE+vfc6zML9Lp4l+Jt3inle6X/dBa8o9L
Yugn68p3xod118hLxONiZXn09Sxg54fY89jHM+PiYBAOElJP40Z1Fjy/rm7JOf74Fh9pqZj+1oGX
wF9uLzlpfLev7zHJPHVGZzYKc5VULnlPWqQwjR3q68T/6u+FrbsrpI0EDuauQVobaNF6i4eE1iaE
cUw4I/4V2nV9TaLEmM/1fu4tZinaif73lJIh24lKoGEkkKfaf3L29tt3ew1cYzHueli9j4N+SiJ1
1xHHD4mCJIZWLSVYEI8GKI6xyEupNjYV3VfmF4eWb6eiciOEPZhs27T3AP/A0HtfjHiNqoCU3U9O
7+2OFCGAjxbG5y9FdmWtL/iLT8+pYpJXKrxYzI9LdDY2zWyEGemsV2M0KmtDLgYODTj2iB/FaJyP
PUWtbdXU2BpJZqsuMz+X91MqaUMmUPEpMiUBUd3pQGHJHWrdhBAW0jw0aN+PWxp3Fca9FiMA2o7m
kU4hXrMKUftE/3JxqTKyh8AgG7QotNsA7s13mg94FXvMgLeeoOa1ZXJvh58jDMTkEsE/2wUcfNkX
Ojfjbd921oOjZf4Ej5SMjpoVfc+ihPyyTU97n8qsCPJl0+KXoBQW0zKdzWD5FlnD9FiAcm8vXcgk
Tjj4Rrc24VLIbdQHa4h7jU3nkJemuXbgZQOf9YevFHMTb1sQ4XvSAhKlZxbF+qeqDO8vUe7towmx
SuyESChG+kuf/yb3rio3c1swyfmx3Sma4Trnte7k7G3AWdrGoZewrcOpReny8dv4zue7YncJl1yr
P+6zZunF0/ZQUdkVIvUwb6bqsgQiE8Lkwt2TtMVpTBnwfzBmMcWuEk16kQyP69fx4oBdNaSFmrUR
dlEy3nRjZO60v0bS9XlyJkGNm2vutL0vc799wI3d7xOTzOR/ftWMmiww1uGDpc3rk3CzubCKDruS
Tp35ZDH1coqmrMD93f+ZCMD5+s8Pt06vDFxMabZ59ElJwD9BZskobEb6huC/yzAqzOVBd8XNMnpo
mT4+Hl/A2zEGxZr0fJt/+J+jERKHohEwThggfoMO/5QDL7cEKFHD9mmWnE0Sm6lebrACjMOJmQKK
InraaW6HVFOHlaiwifothHFOOAL5FF3JoizUnpwcBP3KuTUA5aSYuCbxp8zyVEBKndv2xF1WpA3N
X751knSJvG50hsoMwZl30gL/tuhMBWjL6xStNEXwwtjWWrbOhp419lJXU5AOa3K93U2dmO0tjWZa
3EU+yasxNtrvZS0dyLmdvunyJr1uwQkSRCJTUDYd8Dbcdk0Z3eQlBoQD7bnlr8t4mW9d5sovTm9g
MMjtOd2Z2ZTYsGhT1s4jaIaSqPrUWuGaS35JQCAzGajCmuhNiaQ3dLD8IAEIliU4G9DY/WrAL0GB
odX7C0VcKkJlZR3FGxIK/og66hV9zEZ+nedi6ul1pRAeO6/qvy6tmdVYesr6a5mpLthY2HB/VcDJ
8KCkdG03ve2pSzRtoBUINbBrLKwKCFTb1+nWE2hbCUuzELojWugpmpERg82nNNAO152Hq7QeIvCR
Xm/nF5KucY/r2DfuFSmSf8mLxFCAMAznzlxU9y7mAUxgouwexTCtBvs1WgmCl/uEOCShp+c4+hpK
ofe96svgunH6+ltr+OOPObBJwnC6CDcOuiNm+DYYHbkZLYMsCmCuMQEseLM36QDuetuC4ibql5IX
ZUtEJXcEr5M2qjrTc7dEZaHjsFUhb9PCmzKomJVx6bhgkjdIVwKLVJBSHCqdBtmZ581CnKSlTq8y
36Xj6iSFeerQtSjxl641SxqZcf/74+/pnUFy3YugAqeYjSD86PvVQ565GPX5fumoQKXIsy9yNPDR
NfB1KVsFn3y/73y966ZaQhKn+M769/XwZA52D6WpBWIKznordVOcFXGMVrTwjE+m+7elhOe6/6r9
o8aPCPZopLBUbGSlmwZhlTvlHUUmFBLFJI3TMZ1Jd1Cd830hOCI7FKMaz1nstTco2vBxfHyL39QR
1tNYby5iW9iz8mhasGluLU46BJDHUACctI0JLsCbMPJv3bQq4lPOvlx5ZtDV/weHRnYLfgf0js0p
vL7bsslNMKekpag8t26CfqAci5olpBWK9z4W8yU+yeyTbcJ71wupGaW4oJj3ZptgNO3ollPOK4WJ
dDzUTt/rfVCjbQP20nhXeujJigk69Qly+Z1XmTeZq+TQHP554ngx/ZKvl3sF/umwlBMjtWpQHoE2
7jGUYpjeosI0Pllh/Du5+GgzRwdHsLcmkpxoo6PXGZizVtlSR6h2vEztzWYRv+Osx4DaNwgnTwYs
5zL03DwuwgAYgbk3EUR6N0NjQ/TE3j7+ZcYmMQTga/l7YROCadQTwLWlWAe4wlDMEdm8xHqbkwmg
IPMsybUfNemfApumiXtXV5fYEaiYKdnF94r1b7kbQYnFKKEIJ9oToOTdI/Nf4dNyYiYYRdrazNUB
jXBWqytMp8zuyqAb+5CshcAGU9al82asHFdu5lTHeNaoUezIFKPwGKioOzNrG+dS28c5I9eYQuA2
zBLToB6pXCkKIA9FO0fpblDW+GssPEmfKcpxxXL5UJpgABYbhOvlb98fpnbvWb2pcVPmLt5Am9Am
8BMZEbJ1Jdsy9GK5cuBnkt6TJF/PQEYp2XVL1q+5qcYteNAqhtxPHiY8gS6itN4nxm9G2FUXkBAt
iMx0sRw0VBluvUo0nkFZP+keid1xvza2mT6xqiM4cazjOP6mUtGl4ZhE1RMCQGxbeZv3c5iX9vjN
61QGYgDhTb0dW9OhZZ1k9Pk1QcQkrVRaGdu0HZv4ohqFuNFRUPWhEfXtyUjVjM07xTM2SHS088My
+O1joEwIN6KcxF1BE4GCnjNDsiqZfc+i2raIHrfsChfXEln0tmq7qu+mvB4fGHRSB1d53qLVSqbq
1K6Y09lgALwAeWID77Gm0vnLgNPzLjng3Q6iLHV+Zc/YGHf02oAoRF3F36JV1DgXsWUt5qkZp623
7SKEqHttlcu4AaOY1TvRxdQfadNJF3Wv4prJqx5+jRrtKRIR+JKIL3r/flJrFEuOoZs5MY64Q2Qd
4MI3ReHgJ29g63lkpf5RcRPBZTHM6UEkk/tA9LNWILqM4InFi+ufSZDD5UHJ3lcnOYDR+kxR+ABU
UMryyV5wsLM11+kFYazJgHTZa4ywKSKAz8XizD9R307nlSsKdZmoNaodYGV618nCeTCXCIp8WmOw
2ypvoh1GmFzTn1iqdrs9xGxnCX2IISYuV3eJdxNi0l3tNrMdgvKGIABymPGbtmC5ACk18d64MRSL
sMkTpGpBVhS3nEmOb0EleU6y1DLZp6Ygzvu8Sakl7yGRxcknO5C3IyBEN49AWGctofOpHg33isaU
GRR+OA8ggNnYetApShLiEmAiIhjH3ccz2zp9HI9+Nr1zqotUtBz7qCAU59B95UyRJudk6Fslvkse
gTMdyq6kx+VSNvdrb7oRenDRHZaUrD8+gXdWE1DtsMStxT4WFUcn4JMR14Gx4VtWbnHmDqV5GUco
y1WQ/Pr4SO/cWsGWQzKNsqd6Y3Dpqq6N/cmRIaxSFuSxRXYQkJ+lObgV2Nxhjt1P5u6318bDJJAC
d1pg+qZ/dG3kU5WO6JmsRxktp0wHM9vmqbxZJOFJH1/c25Ikh6IispqLUDYcN6/mCYdOPVC2sRYB
n82Lp9Aqsobj2cBKNXeTxajX35PH9vPjI793kZIpZcUU0iu2j95YdJgOhGlNRUZDJ0hNe7mGAWHf
tKbZfHKRb5clJrk+dLCoAGGhCtZTebE8mFOsHznpr6FqCqppdWfOKM1p1uOsF3N62sZlcsjK9rNl
6DuXaLPqw55FTJHvPdfNXxwXNHBspg2wmMAbof+WUJcW9PY/Ft6ZT77/5/ra6w8S1CfVDnKtWfZS
hnt9jW4xxKJ3uiA0ujweflazEmE/4KakGZ13j35DOO1BFegzt8y0LWsST3S48pcKn7qNmrUkDhft
/WmG//yTncY794G6JrJ8mqRYRuVRE9GHYzQQUR7hGknHSyhBy0mBbDN0gvqzHto7j9qxLUs66GtY
/B670ZLU7dJhcaLQb9S4sQwYzuDAyQirAXwTXTfs+EH32WL77WiInYlyMWHy7Kfom7+++WTl5sts
OFDe6GnB+pFWcZISa2yygzZQmMbSKE9p6QJpsXDJ3fiNUP/MWLVWYWhjsSqjw8BC+M0amIaANqdK
RCEJZvqpoHzyU8yzwRqFZuDNx9/uO3eZZjc8Txc7F+/10fU2FPQcj0TSMCnnut2TbYc8O+ELS/em
M+VcdSJ+uF1Uf7LOf+e4lJAZhdcKHv/jvL7PVew6KFQtGTZBykrXI5kJV5Gof7QaQAv5mt1BdWr5
5ztXBg+xuqlpgSMxOxqqJi8CLUCPlGWAa8qDP/PasnosUGKyzPxkZ/HOiMwVotNiEY6v4ThSqRC+
0WIITHcEaBKXC2sKfclq/hriOf87z51zarsAqzcY2gy1+/jBvvOl+lh9TcHEw00WR1fqZ0NiIrJI
dvEs42/F0PanVPDFpZHD8P74UO88S2oOzOAO4T42g+TrZ5lJmaF8GpIdGnBQC7ZTGbsol0O005SI
yX4UGUl+ZFN8Mhm8vUSLy4M+QbmWZsBzpNWLQbmGyQ61llas2dr+ky/q8k4ADjwlj8c9+fgS19fx
9Zj8+lBHl2iPZJSNFn1RReABkFWdGhR0kF198lmsf8/xcQgMW2s4FL1ZEL2+lRQme0ukc7ZLC5TR
Ukroq3S1LoxiQdaGvGz/8XUdZfysY41lesj6IAhj47SOVSE9e8fUalaJ/lBDiS1TgB+Qopljqp2/
ONWXSDXjtzoAgLOXZd/dZNQJ72igNVhtrQFEDIHP6b5gWZAgFUsLd6PHqAyrOU9PsfZ96mS33r5t
SCqYGqlLYGZnifz6FrGJS6UjQbsnQ6MKhKVx/j0Zyda4qqms0YCN+oFIZ2yC3W5kOfDU+7rzQ6PR
5MINuFazQ4xI+R6XiQn2tkxHCr116f9q8opOhg0h7dug7eSXsNr6ZkIPBHIMV++K8NXDd71Ixw+1
diQwdQeVNRXDYLY2lUU22j9ePVLvQubJMwIbgTTu9aWavrbZ3SVq107qZzyZGhl39juKHOv2k9fg
nfebwgcTQYAhQQTHi8e0n33tG1m8s6kQ70fyEPaZPcjrTqagZwJruS5FPX7t2bB8cUqUKpmrsDDq
BI+Dn8GGJGxDI3aNfFo1H5/bO8+b/EULJS/KLOoeRzdhqcgNqZTieZtNcSDKdtkHFWE3zZAuV2bH
slq5AMc+Puiz2vDoQyRXfVVBBCz8UEG+vvUSx0Q6VYERmsPsuFT/M+sS/9ZSh1UxTgJKjImJ3Sbc
zt7nmJL8W5ArLVL4HlpvNLQTTKFgpCYUzVDaNyjW/Htp2kofdO/FweHj0327amFBjIVrLcgKNCnW
0dn6Zhz34Md35AikO6ebMe43+H4IHh8iJc9cO4WfWvR2u3NwCnxhsxs8fnwK77xBnAI1UkTY/Guu
P38xGDPDywwcMhCdJdH7pjCGR7JtlruPj/LO+Og/o0qCdQ9gH3vAa+JEnG6Jkl0ZL+j289E0dsjz
Vej7fWewbqB88fERn0/81ZuwqtikQ4EQ0IqPp/71hem5wunfKHcn+hmPnqWq/NZd/PoSaXS0x/gC
cwQB0MGdK9I7qSA2UD1c3F5t5jffxiQWF92isoMyaVx9fG5vHjugFkqzqCBpVQKYsV+fWp32Yqgb
z9052JUUBYO81ITkkGewEy3Iz0M51Wu0WeZ5t10xuLA8tYdG5eOzePOBchaIhOENsKwCY3O0hJzj
ztC6HAhXnAD+dZpmJULqjs65EW30MGdncTqku48Par9z7eTFMXkhVaBSfKzAwYIzEsOWRru+dVoq
g46z1HvWrZAzLZtI4R104dTex3lkf7WyKHlEUdk+eIke/4xthEMRs3D9NE8L3lkEgkGEj05SwsPG
Fv22SlEJ9GuYqEF25ePTf3F2Xj1uI2sa/iuLvSfAHC72RhSlzna726F9Q9jjMXNmMf36fap3LyxK
EOEzBzM4wAxcrFKFL7zBGQHHc9/nrXuI0nB4HgezfSaITQCJpzM0+rIA0+zbeuEe3WSCx5pPxvQT
0mulBmBg0HIb1BztQxVR39sBbpfumxDTIC3ZsNMMvjP+SKQ8WHe5g0TdRvxy3kaheyA1E+RjQpi2
hsEomorrTs9FrfR4zQSGbY2/Z7MBDmpWSYUiWmOXP0Fx9PlnFw365oYmkv2ty0yQ19d/uQvbxTNM
IEjcCDI6Xm8XvMmb2mjbIHHSel/ORfuhl7JgJgxOUskYPdEIMtP1Qc9uJ2IqCvsILZFcyZfu9KTM
SETPTVV3QaPF3Q2i1Mq4g70OjOX6OBfWmeBNtz3SVv7He3o6kBhtjJq0hdm5hvYoeN99BTvOo5m2
ZtC4ZbNPvQ4HmbiF1WCJyadoqn25/hGXVphYnO4Jh5ELeTVZEGlG40LLD1o826mqJXPA3TT6E5p2
WOOYzQ0I5rjYmPpZtsMloKJ8ROWCZ8hxVqNqwJLAiE5dMMF6vi0XGDGFqiS3qIsirQ6H4ogY/o+2
7NS7v52uhLEBDaFqilbW+qmOEV0tRaZ1eIgb3ptOl85H0b1Ba81Li2UfdnrqY6cGy/j6uGdvEROW
G4rHgb+8dYGiXaCBWVhABwUms08T2jrHwchUDCcK7X4sUvHz+njn4Ew5ILEQyyt1xNYwjdZUwr5Y
ki5IvEyd9y1UzT2MxLCRaA33txNBBbHTtsCGQTOazs+RdnpqRgjju0RvVbHxg58jseT3YNlO9dgG
4mHLffjHk18pTjzxvnUBcgYVPO82bI3GB/gsor2RKhhPxEtb2jtkFy0su2IcKX2rRH3ZR+wD0Q+c
R7t7tcXb8Q7nDiMLIMrQdMPBKZRS5zYKCFziWo0U0UgrXYeh/e+SA1q6A1uefhiJWr8rZtfKaF9X
As/OW6w/IqqB+2ZSicwzxMyWB9zj0zdFAAPZjaibQvUPu+5zpo8IkEIb56NykdgfYpGHr2wb4xsC
HBAcLWiaX1Qlm5Dk7NA7oPeiwfyeILDfdlWud8caYdZvEDysp2Us5hldSBc/ukU1kGRvgIcGMECM
cA/TuZp+hS3FWAodcFZ0Gj+wGptFg2SfZo2XvLYeLnVOnuAiippoXCEwja/oLZF6dNCSDgFOg0zl
M4oVNFdgIi3GDSQGYEiD0aNsmQ3CuaFRriL0ahXz79lr2yYwmwS03vVNKOPe02gI4hnZCBc4FUrA
Qqe/eR3RqhuTugpaZR5uWtbQV810ubFohWw88RfOF087MS2CP9jPqvLC+WN7dWphl7OdtIGjePGX
BrMutAVmb98jhRO01WS9/t3UIAnCECB2hVJHoXfNeKqd2XNrs8sPVqZniPq7BO+coL3XheH++lDr
G1oORXZBbx19JpfL8nRqUevooxiH/DBO2vBQomS5C/OCTm5cuD+paowPzrCJ2tD01W/3PirH1CC/
o0fgrkbtO81ZFEzy0K8Yq+dIolmOEI3p7C2OfmstBohG2qV4sFD5e0zyVOxqRCWQLIkshD9SdaOY
vH4x+B7AI5STKfLqVLzl9/7xAxsaWkCCxuPBK9TqYzmHyl4YM3YsZkHRCGVVhJwMNN2r1t3YWutd
DAmGLImGhUGKjoTVahfHkNQxTOiKg1pn2ZehwzLH0itxmyTuFnr/7NamcMiPTMQj6+VyX53O0uph
0bla6UD/cLwbnD6cJ3MOl4+yZ3KTDxY4WSjm7mFMDczRrZBdnmn5lxxnsM/Xd936QMkvkWsucxla
C86quESe7tSFNTiHSE1xatOnVxenxucZIVTEC0xro5Z19vN6lHYhwVDR9FT+32q75WlpjJFhT/C1
puYTJa+HylOyNwyb6nue7PCjWYn2p3B05eZv5wnQDOQKinqUJR1rdXGw2HAW0kU9NKKy7juEfnYm
QJIPThb9QENq2TjM58sKQpWgRwPsTb1Rivf9uY0TGs16ldbaoafaK8Vt9CMAWeNVjJO1w+1D+ef6
9M5iTMmFoEUsHcHg99mu/KA/zk3ilVB0lEU7qF5rfzS9Mf0gUBg6VrEXx7s5l847nh3dmmlWfJtj
5J87FWOIjef/jO8nP8NUucUk91lSRU8/I6oVwPMuMvMdvL/ycwf2xMb6OdW+NfNQi8AbsZLGmybv
TSAgpXuAJTHXDyoQ4nwHzHH5ojsc+qAJsW9AOl/FDwEEdxPv1JnEYdeVmML4SNfEaOUQRKIigAUe
okciBXB2fU3P9yqqFTSFqfZYFJvWfS1ytT63uhFRI2HjhDvPjvN5FmONorcd3hhKjrERFbB9biPd
fX1oef7/fFEB+FLqRQQWghqv6rr93aP9IWCOLCizI/4eVa59l9ZDtdGLWL84chRZ5OUXA+R79mNN
PNtmG6sLziv68g82G9/Lyc6f+sRTHlEnKX0zbrdy9LMH5/8GlbqWBL88rqtrdnQRoOsHE+9x4vMm
UKLBeKtCt9lPZqS/ai2VTUylVcNPxjl5qXrP3S3ejLA2HP9jmwzNxsVwcREomVgQjCVvfnUjoRqR
4RaaIL5Rl9yzzjtjnfVC1jp0ibmKwTg2Om7R13/hsyI76yDrNJJ5SY2O4P30pFhF2KKc0SP6Dsdz
h4Wud1Q8LX81Ri/9B22VKZDS2ftZc4mKc31CaNAq5yejKZqDF+LHbTolXqDhEPkY++bfJhSddxGu
9RvP4lnrWX7oO9eK25hXeU3YQah7AlaGFEZr9s6DjdnpLqJ4Ti1TQdAXSq4DAyH31J3SYT7dmpm9
h1HtBI6eKq/0F4lj+lTZOJtntVj5VY5JxkMl1qLmv9pGmlIBRI90BDqy2umCTmASHZaV+qlKQkVF
9Bsl/n2siCXamyQ6CpqlqrhFQUaxsAOQnZpFVdQPCqX/L3h7GR8nVSrzl1ZS/r+AB56U0b/Vx/87
tv9VCqj8/Lvuf/57HVjIT+UwA56iWq0hqHz6Sw/AAst+yGYfRbTuI+ii5E6AVN7D7Yk2fqx1Aex9
KNSD4JlSSqBVfDrUmNuEZXkz+7QfjBdvIXtRlDx6jFAZ/tlESA4aEzSnIWz7G09BY/D6pr40U+hv
JPzv4YSxCmvsqOOS6umIV8byKy7xZGlDzXvV+g4flutDnYVQTPUdbAAXiacGadPTqbZIOPUWkpa+
seCkFcct2n9NXx+MZoISA08AdGaVObecLP1YTDy72TQh71Qb4bjRL5c/4Oq2lmVHk4X3dO601WM/
eHR+qqhZfJKe/pDWaMvWC/aVVtiLndIuxkZw8V66PxuQsgblfeCp8OpP544HqB0y3uL3JPq3OmjE
6QlkbgfJ3M2I1d0uBPGZS00saRKX4legGuYPYYFh35mSghdkRtoC3w+V+eeQKpjJlSKm1ycGlZZs
IwhLAbqa7XekKMznKJ+K7rBEuERZdm+NG1fwpfWjMsWepRjHHbxav2juMHqvphkfhlJBFMDOnmbX
QXGOXqiPwKv5dH3vXLjyDRMVC5XuJpHSOhYEFZhGaVXNENgaDCDzOAuUyQGH2zQF+CjlTURp+rdz
pEtF2CmlaSRVzVpVOLG5anPKTSX8PdO9H5YCIQQXcylHA6IYk01tnI+zOcrxXHq3wP/J7KRD7J/x
YBMt4xIqLuPpnfIAPHgEHlTOQcxRotyIGdRSdf3Gwp6d//dBGYyeCEoma9B0iGqDaWRwkkwjaX4g
6Bfvu1alZy3xR9d/w0tDUTLm2TagZvFbns6vTTkEE3Wi/QIp6F/E4g5YdVvPGkDQjdN21uzhTCOm
w4ahiaXLdtrpUDX0AZraA7aIYbjcWV05Y7PI2u6zJQlfjRA3wzLU6+/2UAwfYm3GgItvwqesMEQQ
9o71T98M5iEDk7GxCGcHB1kUAAHUVakX8EavYpdWb0Y9rLJqj0CS90KSNwU4Dqh+2NGZH6pSu7++
6PJeObl3GE8Kh9A3MKk3mquVADdMUX6Zy32aZckxb1vzOFnTuLHgl2bFln2fGad0fbNnSTovsJlQ
ahWw5/HEbnZdhKZPX3Vou8yasrGKF7YS8+HiJnVBWXj9aukIouXWhMttnGbT18hGwTeewumTcDCZ
ur6AZ+8zC0jHhTlBXATEtcq2XR0KAGYo1R7kDA3KESwXQKDJ+MlRMR6wN6qfdIySFCyCrTRQs77f
WNtLH8A0ufUkshbW6+lerno1dMISNRLbaabHutKVD2VbNDdaoUYHhIURc52n5G6kxinVaqficH0B
zsNeVoAyCzJcrsdxWnd6yF0rGFRhydzRZg1sU6TDUXoVYME3GOFNo5Jr3VF5QE07bikgHEOzwOB1
STPT/J0tJc7OGmi4x2bJzc/NDIxt1y1K/D2i/0B/cSi9jZv7wk168sWr3ywqSiVqyeX3wNe7F8ee
h9sxLtODk5vd3gX68TKYxOTX1+nSoA6tU3QVQXmcZQc8X/3YOQbxf5w6T+giOq8zLsEZrcH8c41q
8n1lCvPz9UHPczN+HPYmijDcq1JK7HR3YCtN6U8pqn3caF78lng0SokRorA8orENnypMIe/t63Yw
b/O4y74jE90nAeS9afq4tGFfPbvoDr9c/yy5J9e3DmtAnCMzJjqmp19V4dKMnizBDUaBzmEaeLsI
SnTcqAz9OUOBBOGmxiwObp1v8d4vXUUuMCUKpLLcbK0uPAx0VDPHX2AP2Kb+JdpEO05Jb31xO02B
cd38uD7TC7+6FCzhN0e/jZ9gFdM20ITy2ON66LJG35dLru2XIaVBnAs14EqI/6EVsYXUu3D92YQk
IJlls/6sR4d532I2IYOmldsF4CjUQ4aam/Sq3urKXXg/oBTD0geaBzZvTSsA1tiEVRjVaILbmX4Q
rlXiWGZ6xsY7dZ6zQlwmJCe3diXCfl0/qTPLDd2xrPehIWBzLHNqHwcRdg8jHLZDiorvsVHqzA9j
DY2bsRT9o41KnNR2LdBvbimZYUudPv/9zyu73BR2iFyoM59u5HT2IphYWrU3MTV+Ejpi2grNjpuy
DbtPnjUaD21abZzpS0vOw2+QnJgyFlwdnhF3Y70EjrxPUbND3Tu3Hx0lbjYSv7NzIkHZ8OT487k7
SHVXM6tNbcTJO/Rl5PykafvU2Skp2vQ7dPjExn1wYTAsHwjJaDTyE79nhn+WOlMqfgpNG37WMsHI
GEJXH4JWxh1LvcM2bAt8f2k8Lh6JuAMWScHsdHJOrXe6OjjoJKGH4hPLeUcAxfajSufeb5JRbDw4
Z5JjHrQvOkBkuDAawJCs8qGF3oOjTzoD6goWfQrGBv8sC8KRQQeDO9mjmJR86DxJNraWGuiCHmXG
LkbjXgdqgyJqEGehcUwrvTUCBUo4usJcYwcLXdnyAJ86/j3hnu3BcoqQNjQAlyDYXGcPY5LUwxFe
MtKGVAfq8vCXB4CJkQChPQ35BQGs1ftigIYrMQ51fddS8EjRewE4aGkWbKhBVB01/PkOhjVax+vD
ngU9DEvEQ1WClhIXpDwjf2wYld7ZDD7HRW7RaqEeTnZ8hGPYY7RoRvZjpWf4mArbQ6ti9iiz1Vv6
JGeHUH4AQBuLGAR+yvreK2YVcI/FB5iSL3Xjpg74UjRmoi2oyaWBgJpSVJSeKFzmpzOtMUtIGqXw
/EF6G5u9PX6qKqv4cn09Lx0IujdSqoELlqU9HWW0K0PN5xmur+70n7AElRJi6C4RP6q3fWP8LRmM
8wD7Au4DFWMusXXu3MZiGDtRhKhkZxQbRdlVDz1YAG1X6VX78/rkzt5gOZjG2r3vU2+NChpnfUjS
rAqp3mjdo2bMvxdjRFa0zsStV+bFQ8423jjxFxZUQoNgIUNqIZlbXdJz5jhkObj3Ve6gPyHliWL1
MvE6wAv+ideI2DiH54GenCQ9GnhZtDeg0J/+gtgVgZaFveUvlZIcxxAxnxDHCgo/mI3gf64GGFyi
Mt3SBEBKHT1GYpOjPbbDzeR6Wyihi9MnuJOfw42+buqnCde30OMQ/7NQHIuBgG7s+/G7NK8hnk82
Zi+350k8yeRlSIf+FAkIRafTyQ8URqYCaRNfgouhxrqQOTNvHJDvtu2fSECpNwDixL9o6Clb9IRL
uwt5ExMuu4yD1rGsyS3TD44GQxXxVB+b0vwBJbAcpGDbvQic1D+hWDCZu+t7+r3ttp6yBGTKGA94
2Vp7ET+7EdZSHuJNGVnzPSjMTLzNMwRaVPKVqav81DJmHZNOL392Oxf5lXHQ+n+UpcMTDoFfB6fY
NCmLo4sge+TrU+h+CkMdI5WEDKg8orGmJahqR33jg5D2Csw+pLx9E06x/nMp1Pg1HYCbUma0J9xI
B9tLvpkoVAS1XdngKUTolfeZMrX5TiXbV9BsVVrjvnSM4QaTjGrcodVefLbxCKBsabhhvtEMu3gm
CLkJN9kYEL7Wh1DFabdKJwzA2tk2JMqo+22HVXHXjGi0dvpSfJ+kzUMkvPpWW9IOSrg3vuQKfRkk
mGYsmq7/aheOBd15eCzEHRBa9FXcoQl3TkU36X4SluLr0oy2fCbT4T6t4FyDQYqijbj5wkNJtkNZ
GTw1qIR1YbQp66ai/UQUMXWmLxYbMfcQyPBcvIs3Kz0l57RusGMmOmkp8+GOsFGMuTBp0hDCY8J2
NCbWTOesH/N2iBodX1tNu6kN/CIh3aN2FbSmIZ5EMWdb2cJZAgRBViKlOXZ0JIFDnN4HON22NJRr
A93AankYsSzDQqHL954l/lZ4jhtOsgjlIPCwzuCBeqwLUh6am8hE25I2Px8ckf5EdywJdIR99td3
0KWZSUwWcns8nPQKTmdmKyMq0PyNCIVqBO40xMea2+4LMsDzxu92aSgZtLJfqVvAGzwdah70Nqpq
G7XuzEEVF+N08VOI0nYOdKrM/Hh9YucblezRArEiq/ggvdejOXNCwhEbBJKZe+8iF4SsKVbEyS5L
NfW4JGir7ftMQSpDy+rqp56P+LZc/4bzWAt2GVwj2YiClrvOrLzWdBDxHQ1/qlv1fskX44VdIzZm
en4eDFUy9bCB5FBaa9Wv0YJlXOcRqh4Teko7e0aJODNUJSgpPX1ePG7d69M6b6yxR2F/aYZsVUL/
lF/0Z7TcNuVQJoVBQxzvkIM26SLoRQdhJO7A51BYVPzczgo0sIbma0jXY6+NZfgW5Y3+8fq3XNpU
0Ll0QC1cCigVn35KN/dDM4254UtLyENbFfFN0tvqUYIQN9b5wlCIxspSgY3IKeHm6VDTbBiKI2zT
D1Mt/2Cm7gs5evjQRdPr9Tm9I3JP32KSH1kAJaNEV01fRc9wrWA+gPz2naktP1Fvq19DAqCakGBO
2MDI0nwEkWDOQdZE3bSbktZBDaWD0LmL7Q7+ROyUIpA6kDaip5jF+FoToi5y/TsvLYgsG6AdQFeT
N+F0QVxUmrt8wJOGNiu46bQ0q8OURgX61DaundcHu7Tp2G7kC4AwAMqflUasJhN9Jwy/AKNrWLuq
xmkb9oW2xJ8wijNnH+v59m3KPboBrlqP/xYu3UkqV5nwVXPE4nvji+QPvv6Z2AjQ2qEiU0xazZ8+
VqsWbarCZ0NIWLSj8UtEenGALKD802cI9+9cU+qPgYXAF7wv1cO89N3Gwly46KDecXcTrwN4WEsf
xeXiLZ4a8RX4eNMQWXKCH6X9NZFQ3i5lnb7rMUtDuGjI3yiLFhstvUvbVcZEYPaAhxpctqf7IAlN
omCnoKlU5uOdavbpPdJ57WcL8YE7yqMwXvClgSuySFc9JdK/D6pa3eRTMhzLtstfwPlU38dKze8s
NLv+vf4zXbiEYX6yTamIkCCu4YuuOeZxUWWqb9fwK4y8RLsIDaD4w/VhzuB1PNxQvhBNAG0C32u9
G2ZEHps5gv9TN7oNFxZKh9/2s1ti+Vk3R6RzpteaHE4navDUD+lipYcljf9W+VJ+BhIw8jmQZcS1
fv9oo4noJK1KWFbEr3qWNF9NPUm+YEJi30+gVTdOgQx9VocAMq0Ds4D3hwd39c5qUvWgdgWZSlu5
H0rXiQIx5sWd7o31bW9g/TDR9bzdWOwLVw/PKiVpE6QmRHX5VX+8QCOzqRdyJ9/m7fshW2N3tDzm
V4DY5bF0lzzxlTEMfyOs134r6BiY+xazOHhaxqg+mSiAzvi0qgXYAbd/HgvE9jeO5YVXmS8Ed0K3
XCIX5Lb84wurheYTjwj4f4W+mZhr72NHqJqjTdk3zw4qwhv7/NKAbD76YODDuSRXyUmSeUK6CGs+
fpERrO9mTp6JejJjPxV20vg6imFbzcpLZwv8IdmAFIEAvHQ6SaVz1NpscFxVEU16gYX1BWrr+Hb9
x770W/85yOp6yXCHrie6YD7Sk0i4IKK8aIHnRWWxc9R++k+WEXgsLCiar9QiT6cULi3PfwlvY7Rj
zHRJB8UYsP9xnsR5cT90cRFcn995sUFWdCCmwx1wiBLl/P/YKcpiakpZIyHaJXpxWwuYj1PWWQfR
1NqtUZe/KH7Ud3gc5DfXB760sCg/6gAkaF9CSTod2OtTvBU6V/PBA6t3YNEtnATa4cltu27jlrg4
R86BTBu5l6zVRsH/1lBsbn6/86KpfdMK/G/QTkb2gV5zaaAI2c3RITIG6Fa6NkVbRZWLUwU3RKZM
X4kS0ulUU3yHxhjpZij7dXWIZryKW5w4PjYqYurXV/W8s8QNjP4h7CZc2VErWd2INZ20Km4KDIRt
e5ru7SEdpw8IgSEqajoji4ySCFDmElc55XFIRrO/L/IZU7+8V4ds19ca9qqYQIgvsdriy3D98y5d
Ex7wa9ums07+vromQntJkDcINV/HA/NQI9q/N5a4e0D+8xea9ctGcHDpeSA8B/tG7EyQtDpOGOpU
mYVnJo6bQgnmwvgyQG66CUWOOfzYYIlrxv3Gvr4UKlIppCvCj0C26a3mWDpWYgwa11K5tKL86qKK
e2e2XgP2xcjrO/i/2ErNw6KInUhKxbgbuwxNQiUGtIgglB5vuT+cA4QMUibo7WwN1gCM0On+A4Kg
Vew81Udzs1KOamRp/QFgc5NhkVc73qFtHGyeerylx2Mcoea4I7RPWZ4hN7+lWqEPZOggo3fqVEYL
gHct2tq4Fy5z7gBeEBQjIPrYq1XrdaUgZ+6wbzYbjcINCoCIZs2H6/vvwknkT5cgIbR0QJisNgRd
VzEgtAK/lYzidsLg8EshxDOaRcrxb0fiUmUHSEwA1u/rF9jDBavtIyktpo7FMYncZtdTLv+RNkP5
cn2o813OUHSr+BnliOt3MC6TyOjwKfMLh8feTRT1wGbCz12BeIA65niASDxtrOTFQcEKyjYgaLo1
Z7jBEH7G+crGIbNAW16zKcdTCHAPXtZlD0lhTrdeg8vj9ame3x8ELVJjjKtcalzIr/rjtcqTKDH0
xrGpTHv6De9v5eeTah2TBpEKB98z//p4F+JqLPoAAki0ICpuax1bnJVGkVHl8fFAXj7HRU0PHuxX
/jLA7cOapw4ftV6NgrTVjcdwcubXDvfsjSvlvZJ6GubyFbR4PSqPlALXOU4MpXKE4G4TXdWak0EJ
1fGVitJpKPdcqZhxRMKZvvdVrH/IF0RFaQ5BHtrpqd38Vivb/W6Vad0/WsXYfNVU7OYOsTXhkOIN
mX3rxVBx915uuneJabXGHbwS5fP1hZTPztkMKJmykiBoz3rUWjybvVEjLeJozage7ULDt1Qx9Yqi
fCzKOpiB6BwEt1cWZMJIMEmhRmFuRO7nx59yAfU/ShsqDfgzMrJud2poQAzEV0o8KiYW100Xm0e8
1PqNnXphKJJiB/cbsHTUKOS//2OnLvZs1wqyO746jVr1qRnqXNmbUl6hRg5W3dghF0ejFEbGBasZ
wb/T0SD1iiyyPcRdalEbd/iXmuXjomtUwRy7m5yNY3FpOCpRGkI/SD5Z68t6USdJ58JBYOkT97vt
piVme3HyrdIRpri+cc7fBUiImhQnQMWQe3RV93KjZqorq3d8BceL+1gY7pe4nbYcFC7cK4zC0qFG
TvZirO4VOm4uKMtOSl3gknEQbZUdKO3FcHsm/CpvC3fSvl+f2KWr5WTMVVSI6C8m20Pp+F4EfQrA
QxxI/cjnKl4q38zS5WmZNTf11XCcjukUq/co9Ixfr3/FhV/y5CNWG8cK28Uc3mWgbYGNlgSdj0nc
Ylm7yXC8NBRqrLRRQTqQlq6GAkbYFVQWXR8iS6v7ss15pywN15QyLVuFAfmHre4boNCg8gh5ZIK4
Wtya3mHt5bXrC1sV2U0XFsqLaXWLcfS0AnNwL9Gt2rf7bBlvdHuESwvMNiw2+lWXpkxZmL3L7Gga
rbaVGkZmS3va8e2ss3/B8Sx+kLFPwy419HErHb40GCeE3BsML0WR1WAD3XsM1jIGy9HabKPGfSVq
aG90dxYbLNlLQ0k2MlAHqb+1boibUZKkA8bFPn7sONIbyog6t4bBZrjv3KH6cX2PXuh8gouhz0hh
izwV/Mjp7VZEFih9wemkFsA/zXHEOqvpExwhdOTlX5IlmRG6sa0UYk2WlEdEzim5lEAy836In5Vw
HP46kQEnxwZDw4MePJWP009aLEuJ4sXiWlJN8dnMTHA5ygKupXLrQ5e243+wk9DQYL3ZzYh8rQJX
tY5TscQeK144xq0aeuabV06/O6wXtY0bV67m6ujQACCLlBpNwGxXqx06M6oFJSCZ2JJKcfniqL+i
JsuoJyqGsWuVQv2eooWxMeyFEwtIDwQDeZosqq0SALMyMLBh0f2xNt3ysHRxc4gJLs1D2S34J8yz
XSyBrtbRa99OOQIXY+9szf2MHwxlgysDL1BJxZY87NPfFdWmAg/XxvND1+vdO8S3tWXfOqCId6Da
lE8xslGJP9lOpO5yQCpI3btaQvt91IYnFeu0f+c8r96A37KAQtqI+0QZTrTLEELsfFftLJxfcSW5
VRos6AKCotTbuf3Yp39/RrH04qEnvaMovO6PKElidMgjuv40GRhRoMEt3UKWX3baaBvV5/PrwJJB
AGh9CY4hsjpdtG40pmoI+3hPj6B/cBJ93Hc04YMMI5GNyOP8oWYol9sNrrwDW3G1ObXeyeo5auO9
NYjmmNnTvEPcrTxmOFY+A9owDht3j73el2wD1B54eGUyR219tS/Jm4HG0VgJMpjK/TdqROVb7paa
hhK7NNhSRsX5ifpliMPFlExvKK8Z+kvZKQAagc+o/6RWB6IEpy0S8GoZ2t+a3qMa4arKMt+LMOo/
Z8g0O7ctxAT7LlfUSX8Yy7LAi7JN6wprYWd49fq20qgiz7a5T9VFRYOrz8qXNFeNmJq/gtrwNKF4
uR+w8frsdTa/do+Bp/uxrXHMDCagf8U+xD2o3Tcqdb2dcDD/HURXC39QcXX2vSrOO0iyOaxecxSW
9WC1cdvcoKXpfZjKrPmVJ+UyYeYpMjY/bmnPGs+sQ+agR5E/9ibuZZYnlBeIPa4aOFFcPSS6rHuj
L9g1d06zFL1v5CjX+hM6MkBVrKL6ninQrXeitytsiIuYlNIabefGq7poOGQTvh1oCFkRknmxNvgl
1mSm32JOMe7nHCbJ3i6QnDyEokCsalkaB8npcixvksKm4odvsPYrcaiIfTNhclv7qVfBjiNSrd7a
g03nYJ7wQtnhb4azTqbEyi+QmDVIozmKHoe8d7+OtM5c/kwtMZ8AcFaGb2LpA3HStObweY6aWgMO
ljkUtSyvf8O+0xzQ9DaSfzs9a9yXKQv76Rhj9WjvYnUM+10OcxFrZkwDEE4rhincATxLvrexhx2R
4uEGNcxK4LDZ85uWpna2AyQ+5q/I13TZh3box+c8gpgXzCGOqfs+9eixgrcxeXkSnrpZ65Tx0dOi
7MtkRIl5BMdaW3tbAcjkjG1p+kjOdSORpTm0vo7SHpbguU3U4FlKuuxmde7SIzHTEPthPYco1fGX
dYTuMqdHr84WTLy1QmT7IjHb35g2pO4BPHTT+iB/rB9JNnkTQtsaHhFhbCxPUegsn7pGVb+1GOB0
wKsinupRB2NlKVUa7a2p614zbQKZoWWCj+pCRPt9zLXnJ2qD0U8bQ9ZoN/RtMgXAgJQPBa1eDcMV
kXg7ev4wO7oo5w4whL3oOysd3J+44NF/SPNx/iYSsaW8s34m5b1AYYdolpAEtfxVhDnr/aSyjEWw
lGWMzGy8kHTn/U3Z6NQb+0n/lqfGsvFIrq8/Sbhh3UhhuYzYbKtBrQYVQPKSKlDcwtsBbDUDXRH2
wTUn/UvcbCKTL0yS8ZCeg7wHcGKNwxTCnEQZoZxU2eF84JFaMK2YRWCkXX/rhIONtG6xZeOzfk6Y
pKQUQQkkb0Z/ZpXyZd1QKqljikCvq/RTQwJ4i5eN94CBTXK8fr1fWE/eK4ShKK1Qqlu3TY0G43Vb
79D90IAij14Y385h+cvFgv2ZvveWbYX8ef4MrZiZFH6WPgBAPOlanj6UkdWUcx7DuoSPmWEJ5dgZ
9mhKkyFXm4mAH705DFqU35Y4mm080u9P43pw5GVkzk4NlELB6eBJHTujIdIxUGvVuMHPJL+t+W/3
IfFtgM5mH+RNohz6PtXQ/Y6ozOca1mSdBVA7pZO3q0p7PjS2Phq7xnGh6M0tYkQ6LPeN4PosNZbr
BPSVPgGACzbeKqAgZ6NKLMwhiLsu/4IndfQBv+v51ayTBeLGGI1vTRWrQawY1gvmUv1NJsJ+Y2+c
O6LyFazTu7kgnbF1lhNKiXQkEYYAMdwsO4JWj4rXIjLUOchxT+v2TTY3L7HWCXsPJltTA63Ois/C
WLSvEW+IsW9wdHsaMT/8JwV6frek5ujglZmjAosozPAVAHv4Yoba8np9W184thS46fuSexLFr7ux
FWVS0KEL0kze5NwLPOKCfkiGe7Wm0pbiinm3LNlWJ3FdqeFHI90mcAYpTnq/Xi4lcovW7RGNd9y0
2+tW2X6p6sjY1LZdA1/exwFKAQONGjB9ltN9jPNKimKUNIWqhDFDlnLLt7bToye3G00c7Jy5vSma
uj/ksdnUB6k+9xBqYfkfrDH4I8mcYM6k96ef4RXoN1oukkGNh0GKOarafbvE7Z4SaPpAyvJL48n6
y+gXeB1xL2DbdxQwBeHTMbF6ofOcM2ZSpvltLuL5Z7KEZBpIGcZBHodb0NOzZpYckatC8u6Q61XX
sk1pbtuiUBcuyCmB7WfOjXmMKVCJPUsaf9Ri9Bx2S6Zj7lX1VoLyrBlrTw2Szt+BcGv/Xt/XFy4G
kB5ULXj7oHZQ6ThdACQyixChpjFwozj+MUdcEcbYFzcUILB26gSkxFIdHtNMlUb1XoIRsBm9Xf+I
sxxRrgmXuCxF0Ery1tR+zxvablasMRCa0WlBvWCd6etF6d3Pnp1BGGoVPsTtukbZOWbbPjfLPBe7
anbNZyey9Hmn99EQggNq27fQnpo8SLVamYBKaO3brIQRPL8Ws5BdqSuavjd6xYFwYcZ6d3t9Kmcq
NUwFQhwFI15ZW2ZVp+s5ILOZ0AccAzx7C+w0lu6mcFHB52kyWLxZm7hj2/Q2Qx44gIqhGdieYXO5
w3IYUWE1yXd1n1S3TlcXd0ms1oE6GPXN9a+UP+rpwwXlFxk6UJbcK4iYnH5k3U95HxcIDqFT0yGm
nse7vqxwxcoq5RMmnNPHoRTqbYF1WqAPabtx0C8Oj1oNPSfUaSkSnw6PCmw6wSmYAzse+mk3pEY7
7WZHOOFD4VSK63ettszY4+XWuCvNCSM5nOtCZeP9fsfrrpeB8jSZqGTnU3s//Y7FcnNZkR8CnqHa
fexK8FsPiSaE9gEjO4rxETr0H0NTwX5HiWPlydJHRCH6pPDuvLIvsxswJQayHtUoZraTOyxBri00
o5u5mZLdoJHj7Tyl9Fp/ki24WyO0RlygiFiaW1NJlB+lARcG7MD/cnZevY4i3Rr+RUjkcItx2N6h
c5ob1JGcoQi//jy1z00bW0b9aTRSS62ZMkWxaoU3NCSfU2kWOPWFFTgobVTSU1NkTIhz1LP2+jQI
zZ9bK36MxnxA2iZpMQVPoyY66YvThYdyZOayc7wofWjzMkV6OKap5VdZvHRn0dvdd7ef6s9tKMz3
KB5k2acRoN9DQ2bV+PZMBgxdxKyZ3HgmupN2CS0Cgb2NHv11JooGAla/NDVgc6IocbnlYu7RZxUm
X7o9J0+lSdGSVx2HXK+2qIdXTU4+RcSugadI9xxuFXm9/jUwGiWOUtDrB1ykN0wZVY0iLKjxRhr8
MDX1FmkUIy5eNIXOLjODfMhxEJ8W56fWtY36UNpDF3/kKG6OYK6TZAQRGLgCDpLCzGuRZBzOhqbr
9H4PrVP5ZjEtDPAybX6MovsC/n1LmvBGoorWm2tKGylmhVeYUtGEKpaadFwUpVKnP5MYEaQNR9VJ
gwoU6XBwcrUyzmHf10XgcR+0gSiqXDtMYyeKvQdrRyDWIPDQq8BRKX69GO1HkbWdeCvCKXwr8Ir8
VyoDmTX8Se5KMD5MKdfILcdLRhvH8wwN7RBd9rQfBGOkcXysuzi0g/sR8fpcko4iPkrsJkclAbk8
Kx13SzTrS7XXtMY5Z1NlB46KlHwEcWpjqevoxx1HDizDHy2wNXapzEML8dxy2S9qOe51t66+K/C4
DmZuR7XfO0V1GskyD9yZEQTLstuiMVznskzdpVaP5KNJkNrlszqhp+M+4S17i8T6Jz4tzkdoToru
t3Ht7BWs/QSOkVblbNw6V5w0OWqn86dRcb/qd63uxrhC6zVsUmR7J+yaz0Okqi9tt2QZY/RJrQ9x
29XpkbERYT+Bx6778BLSj5YGAOKo5qP7GxuF+G2dkcchz4teLRc8pmd+OtTN5OdtAl9COPOMy2VI
EFcMBvk+hlZRCBJu7mt/XgoLynplYmpph4P101R692vVzhEaF9hbLeekUKf3jk53ZOeWnoVTNb/t
t912jvCnUAzCp02HFl/XOfGn+2fw6r2wPewMqDq4WA6M6cv3grtYbOpRsuxlDyrzcfesH1rkeqt9
hoaA4/ejAhhFKJtu91dFtIRAwGiRrCHZglkdiLm0EDPCoXA/6eicnKdQb7lJ8LnFgnOwsk91bKfR
Dsc3bcQYcpq/3n/uq2+P5anicR1DKgEIm/z7v+J0FimTFmcdxV6ec8e51oTFdqodFpe6/f5SV98e
aC+grcABZK+MrP9yKVzWMf0pW7a4K4sDZLuR2TdeD35kT3Do29F+mk2qgdnDdxYUR3S8v/5rO+ki
5eDV4sWF4IqsJqHeXf6AJFEppKJa20M5xyq91caKDrGXN09g+EoUDfAkKAPFDa1TnohCYTRX0i0s
nRStXuI7B5LqQZ0eRBjhc63OyxzQZdbTfVWnyQezZeR3nuMl7QPdScND4WiVGvRqpc97txr1GoBB
Vb9Z9Nn6Lyljk+u3rrR3TeRGmJq0xZbY8BWZgG8eIS05xZD7fsXbskatNobQAuHrDmN9VhVN+zUZ
Tty+DHFES90rqio6hJaz/HBxoHAe1a5FyY6x5VTv22Z2jkXXmpE0fl5OaPq14a4tc0TA77+YG9+e
tIODfUgh4gJnu3wvQ52U4WzILnUXM5kyknbB5atz3emZFpI9HpEgUvKd18Aq3Fj6Ok9hi5CkA3FN
qsLkc3UoR4SoCIu9vodUpSyozibuJyH6+c+gDYhwZsiifnVNOsT43jgvrZVrNT3DOPpm4lW8w7Q+
2fhKrotCfhHan7TVoINxSlcBwTWiKnVVTilzu+R9VYr5YSE064FTpt6JIq0699zOAXSU7J0nFh1N
NhKqrY2Rl+7qYwGDLqHUsnfJ4PTypWjY2LMZs7rPMK5Tzo7X590OhSzP9ifVmH7WThTmO9PCflKU
rZWd4h5NFF8d6q7ylTDu3xLKOsdHQdVUdy1GA1s066tEDi1K8Hro7eHVKUkTl79QH+zELSoHzTIo
CS8VBrpIfqba+wGFi095Xuc/7h/TG+uZyEORPpARkcvJ+PZ3qMTVDKcyrN/dxgzLXWR24WOqIKft
RCKefack+my8hevLQaMrLhXnuJ2w7lifzspK4mjKzH07aOGu67wk89Uia1vfmPEeTdOZKVgaLgdU
xCEL33/eGyeRGwkKAPL/eCBfEUNaWvMiqWjKi5h+dRt5OoMStW41BL3jJNwbxVyeVBeHWW0063Oa
DGr8aGIEt3FH3dh4CmWJCn2dlK7HBHDOastNLHNfD0Sn3uzD7x11c05GkaNrMiX6Ymx8hdfXogYW
TEo1ANQwr5P2xRsNs4ms/cSI5wwIeSiDKm+Vx9ZOgBve3+gbz0dfE0CNZErQuF8frAq9Y4RiWcwd
aEZ3leKLHBnZOSl+YXFSb1Dv18tB9CHVAFyCWLqOLoM8dH+dY8coCt2qm+iQL/ry1hu18AzxaO7g
lYbWuYwn3d44xusA/7oiYs8Yfsocw1mtWFYRYdyCRcvdYT85rt0fkr6p3qkiVaEr6NWuQ4J747qn
vc6D/B3C5LIQlqWUELLeQPsuH1QgcO/AoXT3TTLpL2SvXn3Ip2b6qg04TPm11xu/TDVUUri3FQ2Z
jDHu2WMQ2iNGHSIFFFFLv0VfAmtjYXeGyli3yh5KPY3fdfwHlO6lAe5qhm/xvomN8oPNhBx5NDUb
fiGhUo6HsIqk43wZd9/7RB2+FFM/QZmzFtshy7aHaBcpnQrLsE9wW61Iu18Wt2p+L0XuQHZD2Pkw
4pqinrt0Gs562Tiqb4sk/i9GHQLepluLGQWHyql33jzSmK+UlrzF7aLUd5V6EVicWI7JnzvxPcIt
s5Uj40gEMtXhf4Wn5G9OyYDYy0JSvUsqhs9zhV/1Ljb76ncWt/iwpITzxm/DeUr3WZzy4G2rhGaA
847y1mPMGe/D2UmfZkuApx/RbX7wVN71HhVBr2AIbKQ/KQygTJUctNCfPLv9FJJ2Vvuw0Wt88axZ
w/NiRLTVHwcje1bUBN/UyhjjIVByiAl+0hVYdXVaG+n+3CkdeMIwYoA3QBymOjChafoR/cmnlr97
FxZgfHxPF0q0m8qS+iEuEoSaKTOMd4CgexvBzlr8tjuXTHBKze5rxfjqdy8qqhYqXReHpj6qvupF
O5e+Mc7NI2bsSIfgvjK6vp1q8R8ip4Y452TX+m4YJm/GsBFmsD8X5lIHDYXysEsZpX9xBlWLTmmp
pqdQd8ZyNyMAqfikOzX2bK1KUU9UmbHmqaoeHfglk0CQMI/PjEMig9WAS/tF5inW55kpMHAHwUDG
z5MJcQgvQsPOT/WhRwp10GwU1jyldZDUEEBla8xofi1qCDd/nJfIxGYiyZ8HjBA/DoAk/6RhaP1y
gUnkO/xJabPZWTJJWqWIn2jdZv+lVsaXqxUjtK0hixPb1/EY/1nNVqLuke9xnprKS3+wcR42JkpC
XL4fHq/auhKahxE0g2LY6dyGq/7AIKcW6egVB33AcsbXZruDfBgLyqUECLlH6zmkgqDdWv9Rp2iK
uRPn4idwocgJzG4s3gKoj+Jgriv3VNfS9y123cX2Z0FLeuPXXsc6MGbUwLKao9Jfz5itrCsSI6zr
A1M/bVc1GOAlmJx9H/Lki4jNrzyk+vH+Bt2Ic2jcyEmVHO4hnHgZ5xaTPtFs2clhUtAVTCIPs/Ku
Qi1zVuanLpvFBnpvnRoSV5lIUSxLzDlDvVVcteaqwo5BjQ8hVn+pX5uWeKpR19+AfF3vJIJBYKWh
Y6iyabK6Fl3a9Yud99HBYGauYV2QhW+YrzvoqzmiP4o0S2kQ2lvz+hu76VIrQT/mIuLmX1Uj0J8V
uudJfOjxxtmr0aKdUOE0XqjLuxc9jEG83X99VyZe7KdrshqgM1pt5tqexjGauYxMI8Q+S3e6H8My
9d8SFZ2LvZcoqffoNlF8KoxSjXx4wdXXXoQdeaDWwozomzDMPzudDcCqoH3+kpWe3p+symuanQiR
Rwv0qFPqXddr2ifNK/R+1zHS+Zkw864OZT0xs5+ZArvQMGrL8MMEISZ/LtF9UcJCFT6kkfkNHTqz
9b1QN8qDO1vqU5zVwmUykJsAnvGlVcBhFeWBTIwTURShqMBUgZ4hGKIruDPS3Pg0KDqFVJz3wxcb
Rn/oV43iKIHAM1PfaYmmfK0KJfkhsBDV9/kUmc0unev6w2ChunAMiVnDE6KgOrTwymljf8olbySd
UwfEU2gkXaDCthpJi0vkhUHURI9tBpjGz7rYLn3kd8uXUIsmESDH11u7qiyWdE/veZyPRC/vV+vR
mvYXizb0bom87Oes5uVzXnvqpujg9eGWqrxMXPHNpIpZf0NOY02hBkXxsBixbu3mckw/wiNTdsCD
Rb3PrVzftUOoHIa40h66ZVB23pChMpdXrpX6djuqC/uX9L8Bt864qNfjV1C8yUPRJ/MHIzSdR89t
Z+HbapUE07y4vteia1JGUblrbXN6ySMMLoKiDf9MSrUlefbq4n6Ze5FZ6rLX6ND6pulzGZMqVyHd
qdv6oNoosPtGFVanKWtUFKjSjn5hG2t2udNpfxV7U0FVkqujgEla6n0HoWXWGwSJIyf/CNir1CXR
2w7f2I2wkU+byNg4vCmme07ufkrwBC0Ce9KaGv1eGySDi9/b2wRL2P7ZmL2FeepUtUEHf3d5P1Qo
17zRY2PG0dsEKT/FCZbahTIN0CXC7HPimtHvaIisLxZ4uSRIdG+az5me198XxuJDEGMpAerV7Zkv
qSJmjuymUfmSKFP/o1hExDvD9T3x1VTrP+Iwb+bHkqj/3s5l69SDxdI90AJzvlB/jOJsgTocdwMw
kG/DKOjkO+mYPHsm1oFkCEX5B3lUlD0FVwCyohFy4KBRK8YXOHujhFCiD6OMS8w0wckHCGSNlGAl
sRBf60lDLTw2sqF90Fp7iDHARd2FiYuXf+oXWCHHEWQnVD6NLz24H9VeURlXJ4C+PuAWpk5M+S5P
QFsshtsLLz0YqR7HQRbpBgm/anZ+aDcg98TUOP5SiPxkzdzwvjbZ1ic8P5byiG73hCAOrpL/9Xne
10/CaPXiZZLb4aOoVRoUSKKynvE/z9odkYfUw5hnvE/0rMAmnC9WkN2qWJS88UTUP3txNo9BnkWG
5wPWUpRAjRTnd9/mytsCyvYvwy7qLXum65sEQrhJysIkhfnGurc0YWHulOacHaypKs/zMmV+GtFR
LhGcONLvizaK1ut7mfXQpZGcKewq1nACIbW8RN1kBx0RFe25IDvtnr08XzYqq3VxTD7GvUjLmsXo
DK11ky0tGpeSKHQQqeY9p05bHXK17d7MrT5vnKIbSzEgxnMAnAmt27WWKLhK2nbWlB86IGhHC3m0
vdnZ7lv6M1seN6/06dWBhZMgGzzMAJhJr/INlGxxYHeT5NAXrVUcFCpj4WNTF58ixvDeyygm9zcq
leHDgIXcr2ngbhiGHn9HNx1saqw8qRUIstaMN/lipyevtpv8JUxdXHFUqzfeelk+cCsPoNMCDk4b
n/u+ad2gVTSswmxh/RG6hxI7F104BbR7hs+NZUpT92Jh3jIzIu53KvSRT3PVGTb+xvRHn8LOTpyN
o3R9dG2+o9cxKVBJZnKXH2+jVIAH655dUJWphN3kDd6H0FGURyVvqY8VV4zWxrt+rccvX4CEbwBe
ZDoHfmONQUqKXFO7cSwPqZJ5nt/1ln7s0s56LAYFTQV0HE5FgpNcFdnDb1OJcAlr3aTdeUZpnbxc
Q5/Xyarntlz0wbeETSnmFTkoXU0dSl9HMuR0P8ZdX+I2kClkyRiQGohZrXaJuMW9DSpOorLUw6IV
wIY64IdWr8MvUUEg55PZbryaW4tiV4bKA0oZjLFXcTU2zMRehJsfODDOcewN0+cWCOrGYjTstMVj
78T/6qlE4WXBDJIG9/KfdVET1m5WcMW0h3F22hSqiGV9wlUOZFhNC/D+psrq4fIUYGCOFCigUpeL
Q19NpEw8ui1RddUBDWZv32Eq7FX5oXBTay/mwnupIhV5qtBQv91f9yrUMBDmydB9shBjYypweeQh
uDZZPY3NoZ3dT7Qc0th3YUIdZmE07+8vdfUKWYrRrxT/p+FHrL5cSoF+mTJ3A82Xa/NT2TrVPjdC
50CTqfgBEICujRMtG1XbVTsXjBeCNgy/oBLSz103k03uBtRIqvrQzxVAz7DorMDJJu1z3TXjsbA0
qAZxjKdTz811ZhZaHgp8Mze0y2/9DIivCBz9v3bhGoBU5KIenCJuD3GaKD9TTXJ60KLZzxZWxvTO
RvPRxDEMob/ZxaRQBRqF8FO9EWyuAhxtXYuPBxwgmvVXULGZaZS6WMtwUHkFz0PrLQGb5z4gUD+q
/AoFCOD9l351rjnTlKceCk9czZzwy5euQbEvwiTpDgj+Lqdcp+EJjSQ9FtG0PFuYfwTlUC47pof5
RiF9fbKRE2LCC+yHRBwo8uXKYjDMdqn77pDYmADiBa0P58oiwyUTS7eIb9dnm8Uw+OMD4sDR7r1c
jA9XmZvF7g5uZxjfARxop65Tq6Ax4VF5sBgfJjH/K1nUYW9RqkbClIBBl1nu/V8t7VYYzO5NNFhc
GjsBXmXxHjlF/ZTXWb8Rfm9tpqTgMsyh7Qho93KpMluoK3WvOxhqbPvDIL7rySC+YBkSvb1/YG4c
UY4mPHG0ucgiX4Gbfz3UFE/96OT6eBC6KZ7ncerfRRpW3A2QnM+huoWAuD6fwJTk7UvUZaT2yhz7
azlrmBSnn3vGOsqY/3TCLJYC0a7tuxajaV+fCqOFstXmgTJb7od/fVYc62GEoQhBh49c7nJX47Tz
esCHpMpa7h5jvnqiku49OWoRPuH9/T8sx0ePBqInMWBXWr8moEehYXu8dIv5bC4dHlMNszUrcrJv
o2i25GCuPwr6UrzFV7kmUufVoZGZpYhrm8frYNfYgz2d1XIIg2YYal+DXvlYTsYWrOrWolC1JagF
cAIEjcs9LUh7JhCI3J3DbB/m0nOPoy6mvcdQ4tCZVf5k12LLElG+qL9vb/aTVh1BBkE2krk1nkRB
usXD/0PZlR7NjAireN8d0q32wvojpEQDsgJqmqWQ2zJXx6VZEmAIPdZUiqGXHMoMXQFUsF6Muvf+
MXi+LgVgly2USi1rNXxvEi4wzQkR1gr57LYeBj9dmHx3rlEd7n8EN59KLsT2UcCssWEhiYYze7OC
UZ4dHvKianaUDirEIXKu+0utY4t8KllR4WhIj4YG1OXZSAcMHdM4U3a6nlNfpJ417xMlnJFHd94U
qvnn/nJXLfzX9XDp0MiWKRrX8mgqbUbSKjwFlgy0qN83Oi2UPoQwwryT6p15lNpLCdIYo1EM81pv
8PveUr+5dIiAhDjG3Pte11oNOFyQQy+oFo76kQQN2JC/VA3YnI2fLOEDlycZoUFA0iBZpS7pa3/j
r3gYIlcx9AbTtCms7A92O00fsiqZ/GYAMM1PE0HkOdXJTo2zTpvyOUropNz/DTIPvPoJlBUEfwfq
y1q+Pp6tEeOMkabgaI8nUUmfnLjRD2lbVKht1fqDU4fpniZ4SpDEwu3+8lf4IfnWuFIZvnAtMD+V
EeavLXBiqKd4TjBQzKCF+x52YLuUEd4v3VAYT9NM6vwCb8dv8ay172NzSQ5gGcQv5p8tXjvGcLRi
zTtUuRDhPvUA+t7/gesI9/r7UPYmq0Wz9Uos9VX5K1UdZVc3nrs3szADSazFO/rlwxE36znQuqLd
WHR9T8pFEaE2uZfpE9CYuNyUPAGf3DEZI3fWlM+Z4n2FoiMCvXb6YFbt5WFIknmXKiLeyJxvhQfC
K4oC6NQz6FlVDQ0upK3T5LTSNA3n5FSHq1yE7tmwyi2JphtLSQ1cSa2TeNF1rqrEelLOJhvbpj2q
EM6YATaZqnEKxqotto7ZjS+NxZCBAKwGDshbHTMYZAn/cmdEujO735K66gOEUIdAHWY13ed6Hv2p
LHDIh9HkviS9szw8A8tw44fcempZG2GpxNMT7C/frKctGShQV8FPV0uinadNDKXDOHQeO9cqjvfP
7q3FmL6A7AFrjRbQarGqc7RwGIoIvvngRLtMBVvkC+gfjS+Y+mwJLN9aTkYyPmXphbEGPotKV5uq
xTKq8UZUt5W8+lqo2H8ozPe//PuTSWYLBAU2kqvschvbth8iD43tnWIijJObTnFKuwS0wESn5H9Y
CoFRdHiQOUKG8XKpsBvrklZxuIum1GMqvhjRrktF8VtJ7a0r89YOkp/acGdh13prtS3MdPsCzkq4
M6HeD0HpjWp7pOUMdrtwi178D4eRCxNQIoAznXNy+WiZ0fDCRhxRdACmz7E9ZrDRmYUgvWFEG9t4
63oGGc6roqdEn3p90SR6OCZDl4S71BR1+8h12H8OLVv5YNRa+WcJs6bzUcgyXxDFcdDjo+H2QUHO
qd5l4zL9HBgmhkTAaGKwQy4BnsU2sjdIvIhf91/4DUFQ2TNhYMqklKBvrj4bIKhzjNW5/GyKevKZ
/+D9qoR1v08bx3xPAjdofrTE9Zu6UeM5GCNKNVxqzSdTOO1bhKJxglCGxhg33teNu1qq+kitFawf
0PK4fF9RZ+DvMlskb5Gj7Dsvc57Iyz2/VUdjTyPIDIxqgm/WiM7y826MN66lGxkddRMIf75wtmbd
oouSYvTMlGEQnIXh0A6KOCEGx9h0ml7wpFJO91/EzeWkFTgOg1Ca18olrTUjB+cRK6FMnXUrL3ew
FEmJunw8apO6v7/aFXGTSxdcHAsxJactuL50i0XVu1EFkp32fXJoUeWCDGzHDxCC9V1jZCiAaLM1
fFxEXn+JHK98iDthP7RicTbqAfndrXIyWnZ0J5HeA1d2ZdrS6WKg+67sDKEvZ0nAoUtmdhvbe+M0
gfckUJMq82WuTZDJdRQvCvU4GJTZO2VLHL1VgMCc0eupdwXj8EPPj/bnftEOiTb8K4iF7aYXQIYj
LydUd1eHuTSUwTVmdLxBZWuHglk4FDfNhccZm4HVWCpNgXiLm3MjwGIWBz7wVfmex778gnptKmp1
QAyn0UJnj/NEFgDidfbhuB3wbqQcIIcB8uJ/wNeyFqBqidoeX2IcaEu7JDvkpO3PZjNO59ZUpXBd
Nj2ZU7L4tErByY8ZUiN9lGwZSt9IJSGWM7DDegcHnrWsW9J5TaVPdhQky6jh+Wok+zbFWkJRuzmY
iIE7e7DMl4FEbSviyyx1dYxNaeRNB5TOEn26y81OQKs56AbHNMvy6qFGrfZjayv9sUyy/CSKrvma
Z70nL9YS5iQuog9mW+NKlVvh96HBjnXqsbbaqHduBBUIsVJNWf4kILGXP6qFhmEaKTLNipf8MTr0
q40odvd2IdJj5XXTRsi8ceDwzqQpiyiDhQPVKqFeGhOPhVoHHjGVCMyOoLYI1w2GWzECrBvPdqNW
MelRMpaFlQHVbbUY6m0dk7SBxapOpXCdvKfFXtwHvbPFEQMUo/dbo99SWLkhlmzTIYHtaSGnSbxa
JWPOqOfJUtlJsNSqfhS94Rwd/DWRyQiPwIDe4LkB2y4d8wfg3ZZfw5B407VCC7pENOfUMPq9iOpw
fz+e39p5ChmAIeinkpOubvEUtsfsZkYSVGrlHtLF/tI2Omp76EdtvONbnxg9VNI1UHlovsjv4K8S
Ft0ydXFQfgpc031jx33xo4eFREOh6p8QQbLfWU4PUNRR8rf//IiAH6TmhswVIXRcLhwqthmGYRkF
Sqk1+2lamFt2Ca72hvgfUkXkPKDZIgRLwrguJVA394YeQHdQiXI5WrBHH+0Yl7SsK7fci2/cfvSn
0E5gRgZXbS0UOIeMCQv5VG6khc9GHBnPVbXE/14bMUNgyElQlCTi1fEAuB7nDZJVQZmICDZ/O3jN
Ph3hx3aJqm0sdiPo8F3y+tlB+uzr3NeA7KOPCZkM2njWk1cIbri5hEGeNEgjBKFi9t/uH41bK5JD
SFYNLVL6cJdHIyunQi8Nwv7cVOHRqZcmACf2J7aN6BF58i2LqVvLUfVh6S1fGBSry+XaSF1E41hR
0DWNEvSNZu4JRL0fL7H7KevcLRWiGx83PA0amPTVYTaaq6Js0dI+7CozCuyRrDcL6cDYM5xakHf/
Q1VrSQQdIH947XCVLx+tbMBbC1Oi5pp6CZKwandOkVjvQm6njfz+xlNxRl75P4Qs/EMvl3KWHn+3
0siDwdAXPwoH5aRGDKZjcE3/3uihvcRiEmIDxna1VJMknlMuZh7MY9O9MfTCPsPAGZ/SRRk3bqVb
TyVvPzI9AgdD4cunKhpUbuw4yQI9rjEuzvq43iF8VjZ+JsS0sYXyd69yDunuJKk8WByRVl4uZojB
XRykN4PMUpvPKGg3jwjLbYWoqwEzyauL8CXfF1MIuvar8w7We5CavFnQYSd5JKn8GFuhehoXF6Qe
Fra+g6zATknmAbPVtD7FrfOvGOLXn8AHB6mXDwClscsnbXintZeObKvt1AddiaOdMzflf80w9Q/V
lIYbJ+ZWWYyKKsxlSSVmfLa65iYmErmhNWmQFS05ht0jOOcPdjgGU+gVzz1tRVxWS2dvtIKuXlX2
f8oiTE9RaZrJrioa47tpwR+5H+huvHCaekDf4NvS11vfgVqpe61RVGmwJELFAEHBxyrOtjyzblzx
cpwuYxvs0StBlXAmlxpAVPC+Z+Q/8AgCmq5TqkDxWTL7OI2O/agM44jMflJvcZtufEG00wgJFEz0
hNcJBtZTcx3nWR7k+Zz+Lh0leorGxj4nbvnl/m7eek5QI6AJaS/AaVoFO31wRMmLRu25bO0z1Ur2
QEag7uncG/uRUeJTaPXpkVTAPN1f+cYNwi3M9Ebi05G8l3vwVxKFEodaWynPyOQ9+dNbVrcfZ0PA
ikLC7zSgP7ERlm49Ko1nKhyeAGCr/Pu/FuzjxW6WETuVbFAFVHEoQmhBYsiHWs4hSxv3XSiW2tfN
qHr3PzwqqCpGpugSgj+6XJmaJ2nTik020UDzs2oeP3Xu/N+sTtMRTYItnN2t00MzAbVZKm5pWnS5
HKkHltjphCOxsMqvU2tFO7rOwAXjXv/z708m+YUkHDLPcVe3Sl22s1cuah6gf2FjZldq38s+L94K
jTmqYefef/fXu/74abbRtAE2Rl+fa+zy0SBxo1CSKSCzkyXbgfmpXjqxmBueONcbeLnKKtkA7JuV
VY4Bcqvn2idRlnTctBLy8cjk4P4DXX8FhBiSXq4VXtQVHgPJU8VT6wW5mGXo3o2x8x90GxsZoiZ8
brV8ixUq74jL25LlJBaD+g0KzLqhaI6W1mRqVAaunOFX1Kqdn+l2/aJOS4vZPEwr3xpl9TaBVudS
Q5Vo4zOUh/3qJ3i0CJjmI9vwetP+9RlOkaKoTlSWARLl4UfYYi5KeKVZf0TgdDiHhqccyyxxf93f
51uvVHp1yzEMEi3r+1uUJiMXty4BZM3tPqsT7TiZ4cRIzSo2qLC3l0L5jOjNa31lMfz1gJ1Zt3R+
EJ3F874fkLsai0dcdFIEgUPL25C8unV+QCjJsgbIHyXU5QcBkLp3I28sA6HE6otXJuHJGFHvtVIU
/KGtJRtJwXUQlaJuMrUjlDHKW30aSTWN1th24CP6qHtjpygFpMbkHeZZz/e13s9HNw5nfKQm9cf9
N3hrZZIQki/SWIDUq1CjOlnsVq5eBKISHuRJSqqSr+cBJm26C81pfuDcz4E6F2KjO3vrxEohIRIs
qg8gfpd7vBhKCKYuLIJGsZ97rNECK53/dF1R41iMteGuo5J+e/9pb62JAzPzJwmgAjd4uWaa44sS
qYQg1Vl+jdpiDn6FZPPTFOPzMZRMLIe4jzdO7q0tloCUV0guOm6rRSts0Zu8T8rAQ04afWGyqmge
1J0OdPz9MGjZMUu85LOmDNFWc/jGOQYga4GThwQoe7WXz1smaOTpITwUNI27HXV62fl0BDFMchxk
VO103qiXb3T/uY8ZuTMm4UjRKL1cUSnd2haeVQV0bacMaJGSm7skt43/iBBRv49AkpQPCmxjmmhO
OBU+xLUWDpeYjB91N+pbOuo34oaURgBOCR0QxNp6C8gDh1TVqmCxWs1vMmc5ux6jQdh14ca1faOc
4YFhBYLIk5IEa8uYyoN+VJQ5xM7Rsn/E0J1r32lablMrEU/VGC9f0PchBdO0JDnrE7gupdaMjeB1
47zJaQ+3Hvo5+DasnrhoJ4ztjCIFx2mJ99jQZX4Y9vkXF+YtybZbPFh4nQchoeZw//O6tQGIwrD6
K+fEXcsjELcKJcyovCMyMfW5ia3x2XRnD/p7m8nnNty4QiO7cdsnxU7iz2GOY8WxppyPNy7EW7+F
+S/KoXIrsEFabcOUKoiUYwkaLFpXM40Jq73TxMOjqcD1LiuwW4oRGud0GhV42YY4eJFZfL2/IdeH
D5FnKaZgu9zK9Fkuv4Y5MWG6Cc3bLXPRodQZ0ZY3lNgXg9IG95e6Dm3S/4CmIv0cAJqO/Pu/78d8
qKcEXg6MwczbjbZWfxZ1NkP8n4oHpc+tL+ZkI19wf9Ubu0yjBRtsBGjQJOWPl8v2VatNDtORXan1
+qkbTFoGmNE+Y942ItJeebgI2PoHYOaneXSrR23qio3fcJV9sbG2nH9R0gDTWIMnlRyp5t6ATDpr
CXivLMEPAi/gKscvTSiOr7mL9T6u5qSne95O5Z6+6JZg1tXu8xuYJzNjpDKgxly96FGR4D1QN9gP
W9EZDbXq6JhNuo9TxXk3DjlUtnmTfnEV3V8XZYBqAnenkyIDwd+vXOtQc61rVLKVqsbwPB5OYY16
eTcXX5QoFMeNdy0f4iLHlOvBBgDn4IF3WE/9cGcVho0G7k7JC+9zldv1ufXi7lwvqGsZ1rCckBwa
z1mSOm/bIQ3fwZywTkPvDU/VpBr/NVE/Wxsv/yrYyUYfiDdm6TKPWKMVCSpZZaitJNsq7qFEoQQu
atnvzDaffMtDFDdzKmuni87c2I6rb1uujDTsa8tEI/W+3H0LioA3MMrH0sGL9k3btAEyp+kO2s0W
uPDmQ8rOKYkSqfa6qC8Y5aJgFIqdg3PDS8L43sfMUzu1RQoxxfOUQytJuCpj2X9NTOVDsqQssUm6
1+7znr2UilfzkK4lENNpp0Z7Rnam/CFFII+V5rbvYsVpUWIu1K177KoqZW35bl/Z/Tz0KpUQplqF
NFjHHaJfQ/FQJYbxM6LfulW93dhdeT+o5EdABejNXb5IDJWnsptascOBpzguIgYbWTCLe25ba9mP
YzceK6No3jnzAKL+/jd14xOGd8Hpkdxrmgvr9FvJDK+dMlRDnWI5hsZon7zeUYFFhu6hQA1g49De
elZarnKeDPYbBfHLZwUSDSXD7sWuy9oUalY7BLBeUTLCjy0gSQl/Gc4YPfTL/3F2HjtyG+0aviIC
zGFLdpgkjaIVNoRl6Wcx53j156k5m2k20cTI9sKAYVVXscIX3pAMO7HBxnFBDgQCPYUGssX1DUnb
WhuwDRoCvVCL+xkTmWfXGLM/WqXpO5t2a1ER8SdoAJFBDUX+lFf3Itr4RkfcOQSW2eJIPyDNc2ib
qn3KoNe8Q+Ko+Xr7K27c/gB5YJlIUobEml4OqOuRG5ZtPQShI8xjlMxIpBseLtpqgb5wE5oBBj3F
Dklsa0FfAAnUo7gb1rcxN7GrgawfgqQU0ykc9OZhrNroEa9X8RffjuYo1lwwd+inrOpDKstpWwMn
pKl7LGWTRn3njk0exG4f7iQQL2u1emSoRJELUzale7kWm0ZSIOXRjoZASbT+uVfSBCQrr4kVYGfp
CT82KJ6cZlPrbb9WvPCHFw3pp8z0whHKdtK/18Y6hacWGjCc63DKPhiKrlhBMarCeUAZz/GQKQrN
797i5O+SIot+1jDxJlQ3KPn7MzXZN+O9KI4Sg3Li0PDmiVpdZMiyVqoYPC7RHnBbb3TtuatF9BFy
+SyR2nuN9Ct2Lg0psj5KUYCtOelr/KOtzdFi1ASbDQgH128jeKZ/qGBllp9k4Rg9LN2IFh4rKRUB
8zz/mNRzhv5Ap0/oIzlh/MEdQqS2Lb3A0Jt6aDd/m7JpwsHawk/CX/pl+JwN2riTKm+cXLAd0jyR
88tNvFopOqOZLUKFAlKe4jZreXH0u+mtunt2Yk9EPpazsbOTKGw8M3JfUzAnayNal7/p1W2h9S56
pq2GQmQ1Vx8jz/vV6aW+s623BpF+HnwYgHFUPS4Hydsl1rpWJ1gQWe+LAuZxUxXp8c33ECVIIGgv
xjnWGgu2VJUbq51CFKoNyx2fdLg3F3R/RzWa75a89IJUeHvibRv3kEE3hbqc9YKiWF0OiYlWeb4Q
gaF1WPxPpHCrj5Dlin/SJKeq8vYZgnNDRJJ9Qty7qqWow9IaCDOMQVXFWQ28zqw+dppQvjUGeMpE
hffsNpG902nYeDUp7oIzp8eL9u8agZXgsTciooUASal2XRAVdvwxmfX+OPRjroNvtdIn1Uzjdxna
wzvfdGt5pRAfoRDhCc2/y50DoC7WCo/LQ7bojn0zq9GZBkS7SBdAZc/tcWufskGZKp/zmjFRqN4E
hEhMgVMU9g++ua4jjmLv1f62JoXPIXQ+yK4cu9VxWDyvJrZio1ZDOZ/Q824fhwn7YGy2nT1D1q2x
0MCiRQRujAK9/LivzvfE66zOPdBjhBryA8xlwp1WU5unBF32nfBqcyyYAjxcxDroEF2OVcCkBnqI
HGGjKfEZGWySUtquD7OqJTsnYeNLkYhxadNKlfDI1bHrx2WEN8tJMNTFO7eVGT6mRVPtBBkbFzKl
PI4rFDcJhZO/4tXiGWbRIR1KP1arBR2FsUJfG2XsLke0QZT1w4xNy075Sq7RKgAgzyQWhi2Essba
ZYeaSc2LhLa6OlcxanZCUf9AYjLfxWM0/69LQhAPWtJWtS8UdGSOSe4I/XT7mtn4jjLXhfAhb1O6
9JfTFnkE3qlIuK4pmvjJNKOgjqQspExH7Ex3YyhJwma2qF9SrVt9x2Sc9ISqBv6Cemmfrbazv/Yo
0cFYS7OdoTauMYvKnElrkQMOyuhyVjaltr7B3CpAkba60wdNyglZ43vF0adna0nVO7fOyiBGfGqn
7r41SR5ZENIIOEuvkMuR4451DA0maVmzeI+REAKdSzxWGRK5xvzWPqOklrOQsizCoX9hULzas72D
AWk/IxdVOG36NU0SVAex63oCL5vc394nG8eDM8iEpLk0OLHV5WzW6Biqg44cVaqM7+dW00+WRHC2
7OuD0Yx7+LCNRIPxEIfgNuPaXJvEpp7eepVm9TwGuDxEFMR8Zai/2pow7pzMm+4LdNN3zsLGeeQu
49tJ3j42W6sn11bQC0JjvQ9my0xzP6JD1/omhkPvIxy8kVExhvxbxv9r+1FVl190Ny2r4+113tg/
FNcAb3BUIFeuJdh6L9Tg0LHOkZXm/wlTST/Nqje/s90u3ovWt9ZYguLg7klS6Tp7tBsEjCNTkMy5
s37fG5N1hKuEtZODBhusIxIR8CM7t/nWIr8edLWROi3Rlsgm66nsYgjSxZnvsyWC7StSxw+9JH7E
8fF3TsYbFDTr3/5s0X2k20nvGL+tq/w1RahIyNH7NDIPJVr0J4x1FR8Lxr0WwdaXhI0B8olUmfdk
9RojUS/9Q1jdSQzznVaQbGWwQ7AStbWdjXtl50IaBGKZjEtCYdDVX906pR5hZjXhhYZNT3tcmip5
XBQ9eWywUfhZOrgU+15S15/qXqez29/1VW7Xfm42MdyCzDrLiJ2webF/t6jqJyTavfUvggd7BWz5
cVcvHvgVNKUl/pjqsdwcry4sd1p0Gzj1gKR9ofx2UJPA0SNV609tBQ0bu3Ht85uPEywGriw+BEuz
jh3AbhddigptAEUsRjo5a9/llJBPThMt3/5iKDhHEhxEG8ZbbWxjpLzXDCousUmjfDIKzCeHdM65
t+rB2MkeN943HhfQ86yiFAdbrSPdgTovLLCCtVtI5hv9vpZz/qUvEuWEGl91VwFq9Jupi3fup41g
jJEJxUgjQTGuATT63FLftpAlzBCsuwvTwkbpSmg7l8R1swVIAoUECbbwJP1WXl2vNgrWgqOymGxo
JdfzB7tJPzgOFmqjGylHM1LCTyMifmj+w0OKKrPwFafw7v/ie0qTKIx5KK6tu/bebJgtC8FroHJq
zcg1ceEgrwW591ZBOY4vlULqJWjaw6Reuyu0kQp9KXHZpd7s3ok2Sw8GtN8Tt8qePerGnU/IKQFc
JCWSG3i5sK4aZWIxWFivcsJjPFAj6oQenSPR9UFH0uxnUbnHabmmcsoJSsaH6hIc0UK7HHURtpqL
wsAGu4/005I76TGKMS12S02/gwvhzCfsZupT6iZG6tsljWW3DIenEI+fk6En43lQxqE4OIiPH7Mu
dQ9FN8/hzq7bXhtST1SLsUJaezfUjRslUaZxqrDFfu5jtK/7tPQe4Osln6vM9dDztNW729ts4z2U
YoK86Q5fg4b85dKY6BU48IV7hFWn4R7eR/MjTZb5nbosyXno89Ty9bAPn5IGPr8ieixPb/+ArVlz
yiR6HAGuK7TflCDW5gqiHkOZ3HPWutMjrgrozJtxD2JFGMGiK3vqT1vXiNwHSAZQiGIvXs467vRW
L6nJ4yFUuu9QL0fGHhu78+2pbTzBUjOZ2rG8SShKXo4ymXo1hiGXlVnX7VGriuK/Om//hEnd7WSP
V5Yt8ghLpwQ6HC//ukofe1TnEScb+6BqQ1RtwVA9V0X33ba74r2uoNnczqYu9T3nIATq+DCoaGEr
TW0+FWkufvzFvCVKT1bH6LesQo9yGMWQ6vJ5sMLuhLflryEzhy90PcqdBsTG5uEJQiIJ1AFds7WP
dNGmOrF52AWpV6IE3Ra9Iq0IWtOPU295lpaEH7uwDP+8eYISyE6B2aB4w8iXH3ZJvH4olxqsPDW5
n1pYu/5kdfbzlE+7NPStKeLVAmaUIrPU+7wcSyQCzqvJl1161TxVlZi+IipCNUIfbdB5DS0Xpy7a
0B+7tiuwNqCflcYOdo6TV5w9s5wn3y2SBMcSs/fuvZi20yFSUJAbrXr6iy0Puo1gUKLbSd3lbF49
nFWmNVU8el0QCyqvmSfiQ5aEyZM9NG/mKMk8hfuC0tZLT351hidlLnulroCYhN1d5jnJu24CdyOw
Tnq0ndLZ2Wobh1nmuTIqYGOj9H45syaOlTxiSNolrFpLRwbzIa8/9OGwt4gbYSoQB4SICHUAe6+T
3XoeMxMBjC7oVH3GqHXMvScUf80f1dS57xECbf739v1MFiYpX0RPUH8v52bOVjPOpcExyhbnzjS7
L5hLiTuE+TT/9kibU6M+iJUTVq+UW1Yjiayq65GRQmshSoRNFsRRiIBQhoVYn6Are3u8a5gcu4Qw
UQbE0pF9TU2fhRnpTs1a0l8JAR2q4ttkm96DYQ5RTITqQC8uzeUnthHJIxbjynuFZ/huSOt+z7ho
aweBm6HrAt+HvGwVoSMo2QxWqHUB/1I/Z2GOLasdl8K3+2TaWefNsYBJE6STmyGzdrnO4NcNclvW
ucojkQeIA1gPbTk0hm8o6fTp9iJvXVEUC6jYA1YBem5cDjYpKEYvtK4CJL6XH3Hap99rwCgfS0hU
3WG0F9xC9Fbzdp6ZjUecNxUnFlk/gBK5uoVNp+VPtswuyKdwPlldGp6UvlRPtye3ESBRwAO4Swwu
ewOrs2HEvWPHDaMkXjfiUQoOGn4drOAZdwEYn+kTkL/4CUcaDLMtZOr/ZnjaEqTxNBnXacDi5blG
CUgezdY4p8NsHI2l6+4Xp1seOsvoznjNKDRozfBuqnZ7dtefFnAlp4aIHXDdlbRIM0510pmACVJt
WX5MQ+Yew85JEVafPArDeegA6sPmZM++43r/kvbwD4VhwjMwtZdbqnDtEr9zMQYlChoBa61+aO3m
Ga859fvtBb5mg0uHEE4lmRYIQkp+l0PNSjYZSUuhZCjCxjqOyEx80GITiyKBr8wPtbH1Mw41ys9p
SYpnmpj6gxcn4rEtu+x7pQ3K05C47udCDfe077YWn8YDhvDkZbJQdvnLQJAURuqEPTWTEOJNiwGH
3wyOW/qu2gq8bFwLC6BlD+l1veM5zNRYJcSOG2QNlenwpnDMxiFH89K89svFxdo8be32B1hDfCsQ
PkjOxlANP8VSLREGP8vU7txf1+8EvwEBKCpl3JZXgmJL3lbO5AD0EOVQn3GDGt7HUVf9o9O2/kKX
5s06G7Layf8HUw68HZz4y6VeHFHq2Kn1wYj9BQ6HsA/w4SRybyt750na2NrMCHQHaC922xqf0zte
6zQZf3bGcxzUYohAs7g24knFHldlcyjkyiDCk+RRqr+clZJ0hV2b1IRUT2AG6PZakHta8WjrvbKn
5bA5FtcUaCANCMs6FMfzCH/WihybkonWPE7WWHl3ZdqOJ9Ur5n9uH9qN7QFVVpI7gUDTrV2dDCG8
WB08BqtqDUMxYb5PjCWMD2J08oM2j+keJ/j6rUHejroW0SZ+MzwGlyvJKxAbXcP+cIBv4LLFDahV
3ARvnxYbXhL86WkCzbgcxWxSxeom8op50V8Mp2YIfaONKrUf241+TKqw3Gv0b84M3XTUe2TgflXx
j3R71ktSYStU3DHw4jI+g95Q96CVW/uD65W6HRcaGMdVhqr2UGIoH1PlMRqQsy3A3Xw0cFej/na4
vYybQ8k/DVVCGfuthkqrLMQuhN1hVDhWEyFpD3iF/2f2hbtTCN0oFKIcR6uErJtTRrB++cWggiH2
plLgxV6uDhqzLX+XxeIeshor+3JR7Cezw95+GLVfSRwv37DV2HMl3fqABCicByQouJtXs53S2Oo8
dPMCAZMpiOxlObXukOys6cajQJ+PNgLuHbI7tbogoQnlZZPlYDcx8+UJGMP7wZrzo1G6/buu9tqA
UjfFWD3LzrXhxTvDb31SMKM0iMGdU+NexXpG1RjCGujYYFCf4OmV1rj02ENQ21N3fPvuAbIJUF7G
HTw/l5+0FZPi5gX+8mOR4LpTz8lhwO6NXL9Wdip+m7OS6mjMS95lq08XdfSfaxW4X0Sq9Usd2uqr
J5L8XgAK29mpG0NJ/XGaHw7vAGns5axyPHfw8q1otpGBHMxc1EdlckY/H1vv7W83Emg2gTlSoDzg
q60yquGAVgklRXXh9o/1boiDSYrRuhTdoqBKzen+9ifbKH9JBg74XtTQgDSuoQxNbmVYJPCmFkmK
5UWeLaX1AfugUTuW7VT/Z3dm3AEY7wsL6l3ifKzxoYbh2IbO84RvQnSM7ELr/935WVuLrkkGHCre
5A5rjlYyWZGC5wBPfTHVJ2W00/rUd6Oe33NpVH9sCyBJAAlQ6P+0YrTfYR0PCruqi+pJ0Uxkos1k
yIynycLy0piyXP3cGXiT7QQkG0dbllDwPKfdQUSyOlvLZGGHh4BwUClo2dY1RkQYRZpHr06f43rI
73motLthrvtTppd/cVlL9wWpUO/xDK2B0qVjkZPb1H8rEePo5FnKYxxpv9Te1nZ4kFtfA2VzSLu0
rKQqwuURSLwsUmrSNHagW5zLkgooqBsRWAuOULe/vFyyy0ajtDRAgveFRAs24nIos0zLYShlw0FD
brBqIsqujTL/B6O59/N+sh8F8BDKEckezl3+yauRDdImnlmePjKHVWTkUGNtoZ4BPYnYSqM+ZT9s
qyx2AC4bW4ZRHIkL5IqEuXA5vzHWtWQwAbgwn+WQL53+KNrU+NdLEuekdKY4oSVlH2IPY9JSbc1P
t5f3BQe4nqWG/TLn/YWAtwps4wErMFjuQ4CZVmPe6SF0HMA2YTj7YauJECYDtJij01eKeQxF2U0+
Bu7tnwSe7f8yq1d/1oWoz2VvxKchDMX9iCLr11ZJY/sYpaOJk8EosMGMM4GtJnLaunqMy9auTjM1
sfguTeg2PVhVp2FSEnnlzvyuc1KCCYlzl0UHiirrokPaGsCTiJECyJ3/xNVw9kJb9nNlUuopHo2q
PPXHeYaMlLfYhMlLz57m73lsfyywPAU49vH2kl/lonJHIXT2QrwnrFq9H4k1pDEdRFzUtLL+lCR1
+4vG/nSPIZN+cjoXXjOR357mxVWc/zIqDTHCGkrtawHPyqmR/OEFCaLZ80jQ0S01W7CuC9a6YELT
duchuboiXs4N0BLGAjSxPrc5tasKhfEuGIZG3IVaL+4GMzSCztWnnVh/ayi4alLQwyX4XkNBTEXT
B1r2HQZ7TXNW0iVG4l3V/bby9oA2V7cRswIYIPF1oLX4DJentS90q43zAa6W24QlPK3O/DdPtfBb
N2TtISk1xA6TZHrfzxg/3N42m0NLtywpPSQ9ZS6HNqyxTFRz5AMutkCOVscSrEqGszuN0dMkFaXz
usn8dqqi8+2Rt9YXtjstPkq/zHt1RaVKK9BkAUScwJqT/i4Lkt32eAyzZk9xeWuX4ukI9ZzTCihV
/pRXTY/UaKzE8uYuwFUU62HPQKjSQygzt6zssAy2vtPt2xyPuq7NaETj6/4a5Ug+Mr2AAEse9Zgn
wNtrEyPEzBXtEy2/PV795nikhqwlTzXX0eX8CL3g7i4xYLg6HT91fe0dWq0t7xs7Am6CF/ROWHzd
r2fD4kNEagXhFQTeakF1paypiefSKRqli5OqJIDthAKtKTB6x3rOEzt3D4bn9Dw7nhI9l6rZjR9U
0S+sfyLG0S9ao3B9N+1djAkKeJr8R/0zZHjrzamJ/LFo0NN7BbMH3OdydUhCJw3RCCq0qC0evclN
3ocx6TMZbvb99p6+TjcZCxgRmbqEMwBivRwrwkY8XyqF9gkedN85s9X31FzMO6eftV85IQX+zU0R
PXAL2J9MxV3+aGrTuzvfZ+tokV2zG6jBIGKzSnrDGSpCgpp5oGbhcuh1N/l3LjoUJCtXzf65PeWt
vYdjCuhkdNqxNFpdIIgpYoA3NPTCeqN/nsK0Q35+GdoINZIkPXRxtQdIuIqgWGMuK2iCBiVXap2X
a4zRLtjrpua2xLbpiwfN4qMQ4U4AtTmILJXRRiZMW5f1cVBZltHBuTAblOmrlaLMkU6Dfnd78bY+
lP1qlNV20TQApapb8pyFcX4Qse4FwssQBWsT+3h7qK3vxA1B9YqeJV3LVXzg9vng5HSgAwWH3Sdq
kerHkiD8e0UEV/rKzK3r3x5xa3JUAqQCBHcgeJnL74TJ+VQoFQ+oVplUH1KnPce9S82xQQn99lDX
XDn2BAKHhHngRUhsV7ODwGZZk8ELKobJEEera42POqUc+0SHu/msjFWXBNpcT/ExNLs5PhLPRI5v
NUX3VVOG2fFts9SyQNB8t+65LCDHF7o+CL/MKtvwYxzXPiSiBQSFyXF6n4y9YvoD2hK/R1NHyWFA
PlLf+WSbC8hsJMgZvsS6ItfyTezScrvAcxYdmY7BOXVGqp49Osw7C7i1OyjTUsFRUTqkCHH5rRy8
6pzCootVTOl8bIbc+kVdLA1G21IOo6HvpbRbU5NMHprZ3BykfJfjCRXZaC1cGE+nplkoPSGckydn
0wz/ZhuieQJwDv05SM2robQoM6k10tV1sjBGJHmsn5J5hvnSFvFOArsRTFFLMPAJRBYAoI+c9as4
Y7AUezBn0Qe9MSh/QhTmS78y5yGwVaV+AHeZH8cKW7nR6us3q4oClgKkjaQfDRKO3epWbFo3jcuq
AIai4+hp11Z3lwKR9B1t3KOJb3w8ym4gBMGE039aG6042twYdUFoEcfR/4auNE561Q90oMbkdPtc
y29zkUa+aM1iHUOzC1XKdVWxSgX8a5XnNCqUEn4LJH/TqvaE+rfmY3FvUD3l/bpKKrh6PajYzKez
0A/1Rd2M3+tOHwcSyyr7dXtK24PxUMIkkN5xq+80e62K4zmxGgpzMaYOY/uQ4Xz5HoVt7evtoeQf
dbV6ko7IHQIXYc2LnhYoPUlGPUXzYpwu9NI7G8vQn9J0tAI0oDUq0uObi4vyk1FZJPqg/EDidHkG
kNFtlqpnUOAs4VMfeiris6N+mkOIpQOgs500bWuSJGhkLux9mcVcjqcLCC4O6k5Bb3f1cTT78ZPn
heYd28kpYE415X2MBu5O2rRxX0qFbO4U3jbZj7wcdZnM1qLyxntTN84xK0b33kNj5iQs9OwAoQ7H
259ya9fQMKHvxMtNHXC1a9Ikjkqkndug7JfimDq9elcq43+AuPf6CBvrCUWbHitWQhT91gx32Vzo
WkdpeedANIuw0r+lJibwqJ6r0AQctVFif+p08+ftGW7cnVJ6VnKHGJ3u2uWKcpmGdSOjuqkxJszp
FcvXpqx8V+bmIhX8DT8pLUHfJq93srVrHVoSA5JQ+QxRz7myFWhwqPGavu8Cu+nKTymc5zqgrjo+
dwOFZ5xJjMBJ1PyU9F150Jem+9hisw21yVb+q2a1OUZKUv5FZYUriZ+Fs6R8TlbrURmT0Vsl6TGI
l/GoWLV+HxlG6BdeN9/bkaWeb6//NRBLrgIet7L5AEFhHSAajSvUOKESoClU54NWKQmQUj2P3Ttl
6JdPGpJp5qlPvOiBgmypHUYlHZLArObmf4M7EDvc/kEbW57fw6lGO1aGCPK/v3pMtTp2I13l94ip
b/2sKiwsJvQfFCb+IjSWIgF0xZ0XiZfVUhsguamsJJQHUKkQ56Uml/Rnx+iAc1q5eJ94RrYHed+4
QGhGUiKACU9ovO5XO1puVRDk2gBmbH0aegyAZql8nPNQfVoycJK3V3NzPN5Q2X/h2V4zHjOKtdHs
6m3gTKX9s+umKuiUTKfPEdFEmPI3q+Gzm6S2ILVn1ECuELhuJ+o+66wWORcz9M2xVQODys5Z75S/
GYrL3MMbRbIW1s+csjiZsGqthZVk0PlM6vjdNHu/TW+MPr19EQmPEePhkYMYLhf51ZbUwyUbG21u
URWwxZ3VopfoudZ3xW6xdurIBW4Pt3UCuAglCR0sJtCNy+Fi5BLnlrwimCKr92HWeIFZxp1vj7vF
uI1Ai08lQQ0EQOj/rI5A33gWBGYBHNElVyNg1pCIjZudm3ZrE0p8JSAuAFO8MJcTqpYYYzqNRl+O
cFOgs37PYiJA0E3sPGnmFjvx+OadRhEGHDj4fslLvRzQi602yVxOGUSWgjuEEmBcdt5RaTTMRdKx
P82dqxyguxVSVAVrZD1vz1HjmDu/ZGvmko6FOhu9ZKB6lz+kcxuYEhgwB5pbpEG9FPm/euU0/iSE
fahrtKlvb52t74kFBUePhcZ6bPU9Y/q7XRzzPess0k5p5FhB43n2h9ujbG1QiUDDmc+gzrQukcfk
FprbpV3QLEZxpPj1u3Kj+lMFuGNn/baiA9n9xM5T+g6uoaQUEZvRMIi3bNSfg9hr8x/h2JRPVDpy
yk3x8uilqMcQO0Sfb89xcyU59FydEqi1br7aU4qsb0eJRgy59q0o4woIBxyY26PI77EK1UmFJb2H
/ANtjVU82Q0Am+yK6gxMAuWOln/8IzaKCj3IcToaY4sGAApPd2o+qIE29fFO8LX5ISW87v+HX6u0
N9UY27nHJHOjsml4T9YH1BqaAIpbfHd7plvxJW8tnWQuAPpGq0tNdJqBvzN3gIIa+qHUIuoZwlIe
inAxArpqzQlT63Jn0M3jx/QIoaWb7zpjVZK4X5h6G7hKlABHm9WDKVQrEAR3wVzDvr89yc3tKkcD
PSiv7lVSkli1pGMxXpmL7L0n8vA8D5Lx6ebZlB7D1lQ+JUvffVo0t9x5NV5AC+u9RAwHPJPKPMAn
+bFfvVJ216W57kYUFempzPdjbQwaqnRL+g9YB1W/J/l0NL/D4OHDmPTC5onO0mM2iFD3ayx57KBL
atWD1gD00Q9Try39aZrU0W9rR1eOs9mq39xkGBufb2iYO2u3tRdtKo8SpYh695q7o8y60SYYfAbI
5vdHgnFN+JO6IGJWIUi/R1LZ2o6vR1tdlHOZaEWic1E2SG2dpixVaSfHefyAeGHEIjlaoCpFsiPM
sLUfKQEgPYH1IRZPq4dwBPLWjh4VB72rl4BMLL9TkUMN3GwuT15biZ2Leut64dPCiuGB50FcbYlo
yZN8VmjTgotWHg0kIVXftOcZyfBoHqqgRvpuPPS0U/9JMsv9b5pNOK23z8TWRSrpAFzJIOVh2V9u
yzQWQrFTcIx9JtTHpWqsz7ad7/FXr5EHBJ6kchK3CxkLzvvlMDqfMQlbiqZlKZb0HGNE+jtqRnTo
FY6A4eNS/iUv8CtC+jjLD7GWiT9O6NYx7SEMKKkSRjROxmnK3ymFEXYHNHOH2R8VY+l9t8mXn1Vf
dXngGnnl+EmrhEiJ2dYkfF3R8up93OoaTPKsLrLD6Ha1+fa0CFF72amlfIRM+er+dOoqbXLJjJz6
3H4e3LCCqqump65Td97cjYPI0y55YrRpYTrJD/rqHqmXGt+bispKWlumj6CFdUeYFfp6Ahj69t64
FiiQIE9cOflm1MWuyNSIhxLMuGT/XpgkReBUFezdBXmUn3GiKx9ppyaOHyWord5DE+qtz11V2uxh
KxpzP7ZsbAWWOdHeuRTCGj9Rqz5+atpm/NjOLOWpirBm3vkQGzeHjArANstGG/SEy+VZAAPPbUKx
N0vN+FihwHOXdfa/Whh7X5NQRDGnOd/F7m2FtAgjUNCTTXsJ97gctnIyu44F2XZjZOZ7pR2tAy0O
kfsllRFYwuhAQ+wfhzRwUxjxw6x4vt245ZETrv/v9mfb2CHkkzrVGmpv0qb58reAau8WZ/HqAFUI
41csBv2o1S5I13aY0703dWO9IYcD1eMNh7eoyzv11XZ0FaoOmjvwpoZ18eSmnREM7RCdyPqQtsz0
/Cee4v3OR96YIYNS5uY6IQhcd1IxWULapVloX411dij7Xr83e1XFZrv7i26PdDKmGMCzTf1+Nb8a
RTe9dZs2aM0B3biKvumQTfoRKdS90srWUspDDRgZxMkVrHVx3cnKMxK9QUcPIidHClr4Sme7Ahxc
oS/46JhijwK9tZRyCUkYSKEhMl5+v2V07UjHGwztx1oLzCTpTmbn0PyP224n3NscikCPv3gMeG0u
h8pGNbaGuGgDkeviHHmFce68ajwUfbFnY7jV8aenCisFEgz0gzXAPI7VklY/1Yci5qSlsIQDWkDi
OOkzLjIZWpJWX2L0HFfTwfNoi6tj2u5kDy8ylquQj8IHcLsXgTIwopcTNp1KrQaEVwOprl6fSj7r
F2oV0delqZzOd1KXa7JKlSy6c9sBRuOkVlXl512XuYG9ONGjo020+6j22fdj0VjeoUHr6+vt62Ij
6sEZnID0pYFPofXyVw6iLlEF0ZvARTeZlo5YjkZvfG3xoXkIPSvaqdFv7AK4cZiIUNwjJFjDSUt1
BqViU4ICjpPhrB2WcCvD6KmqFnXv/ZILvPoAkgyHDohkgWPtfjk1Yr0hNCYKDVU9hfbRmJ3+oDem
gc7XUBd3U4Etuq+FIT7TxqycE2yKc99WLOX05iWGLMdjimQbbOH1Rqgo4TjxRHalDjM+wTjNH4Qe
z0fL65vHsqijf26Pt7nGAOQk8UalM7G6tCqVRGFayMsNr7fBkOHER6WjexioCrw5HCGn8QzuLQQb
uD9WMXM5zZre2QYuQlHm3WHngdGWJtRTXnd7RsPXs5JDMYjUFKRcs9qoGK9MOCrbTdCrxXSy4AT7
6hCCrg7fzgCjSsPbSS9cvqRg0y43jvDo26LK2wRqDh9fNQdxb5d2TlyOtPntb/VSCL3cpKyd1Awl
XJItHjntVy8oWqtOSX+MaVHKN4JicK3yNCiNafkDx+N5ruZaRV0F4q5fWZ35WKamh0mA6UYtWvIj
SYMxRtngh06Rp0c0ojCNyMPhd+Lm+ikM4y49NNOkPbFs2AhWyC9/iNDuEMfbE9m4c6lR8m4Boaax
T4p9OZGwVGZbTVm01DTHP5Tv0URH4e6+yCGZ+Y7Sdcd0UrxzjZHuveeG6jeK7c0e6GRrl8ABeyE3
s0vWdHFRll2bZzFuFrqIP7BB4veJZWS+M1Z7Ll4bUR/aEmwVsIsQfAi1LmfsNcIwFHmXYeptvSum
kVqC0SXKXZUJ382Sk7DN8cmy2xLhHG84dexWzdrVPLoOHPgZqO3pgMppD675EuaMdWnf8bAakTn6
Qnf685SJAVnqlnCdkuNdaiZ79X05t9W2JcYEcE3lj4bJWgumIhuastZqAq9xYfk45fwUGnH7fvTS
tIfmPaAjfHuDXZdvUGgERgldltNyFaqMjlqUoTQsqzMFEECtzkE26giY1zS8YkWxsIcb1YMz6PWX
2yPLiHk91xehFHqwwHHXbxZ1wKkaKypvs5jMoCrK5J277IsubA4Dh4q/SSZQgrncTnXfpks4edw6
Zo2ERGjP5b3bzrOvjR7RgTZns35U0DM8RjP11iRWki9jHmsH1UvFx84dsvLUhEKcFmG497eXYOtz
w72VdXKwpfR1Ln+b0iJOqccpsUxS6l8ME6JLM2J14ETAWw5aSIVv5/Xe2tX0WXFUB0CDRt7qDq5D
W6VGxoiK2hXHXJhmIDrXee68FNE5hUfboja2M+jWNF8PusrjrbpcclsV9Nn71KYrkdQHTyFeMO1Q
fx7C6c2ScKyoDL7ocUrPz3U2r6pjMkbp8GJrPN+DKmv8GsrLETuixe+daTxSsjTP+C7vedtezZQG
BEQbSj9UQonIVzNF82C26ezDeFFip70zzSZC8ELaXKDol6npuVimaM+i5epyJhslDCJ1gxUJ7mtV
UA8XmDszbbOgh0mdn/XeaJ+sJtQeC1sL3ywFJweD6CKVPKi8voTnrx7WuU27Si9LKZCmtI9pplvY
5aXOwasL58vt03F1NTEU7Heke2T9/Lqxo46iJpYDXjMO4mNc0R6AJ1lRxHYWX1ugKo4UMQ9tOe/x
kK9hEgzNZUjtjuzUQobu8mBKCcmyVCiOzY2r/dvrpfhDQItwvzkDDCAKM6TlsxH/xjx7+Qe1o8jz
o6ny3odJY83HKsOoEth32Hy6vSRXx1f+Lp4FyoqAlvgAl7/LcXNtUjrUrJqk84zAq9Xl1GdYh0cD
4VrTVhZVEA1ThNvDXt2h9PKkAi1HCrw3TanVsBLp7ElYuZ2H6beicIVGldDchTtvTI+Sh2w5UzMF
oiaP16vNRVxRN2wGxpnU5JyZwk19zZ1iIxjr2f1KxZgbW1H64dft+W3sNNkPxpSFB4nm3uoEpUgN
Qklh3CUSEq7fdCc3Lk1aAY5yrMtSx9TKNX2qkXuQ8uuVRa6XjI0ChQy+123iegIAFTtU1qLE6d9p
oTJ/ruOu3SntXF9L/8fZdSxJimzZL8IMjbMFQqWsFJWZVRuspCMcl4CLr58TvZoW1m0z2/eyKyIQ
1+899wg0j2jywa5BV/G3bhjSPo8fjsHdTLRuJ7PnZ4TTfQth3c+DA8L775fz77cRXDE8LKBwweIa
zPw/30Ykc9ZblmOZP0K8zFpE6JjjnK70PGVF/9wXNr3R0ST/rzPwlaEGIOSPDD48p385TBe5Yygt
wOYKcGI7UrG4TizZ2I6zk//xPvy94uKjUJGujCWMwH8lNq75XkwjAYtmg8P390G4/qebWPI4Afh9
/39cy6vS4g/0EQ5+f76WUTJYXGqsK6MSkQfnkkuadEtK6QCTdICdF0uN35DZgfDj/7iN//gr0YZe
1yhwm//rZs9HmdJAfvE2xqo/yTKfb8myVKcMwOx/fNTfX0AMhaD74aUHwRBt/59/5ehkEUUpQB1o
+clJ5hD4nWod9lOWKfKrorEgjfdFdZ/zofyPhfDfRyw8OFCkXZ/UGOj/XwXbaWbD0BMD/k5IU9kg
GDzhWBltCo7+VIb3PU12ftRJrp6HiZYwuwFZJW0jVe3F/1WKcf0qsPQA5H31lP3b3e6H2boey9R5
MQtycKAibRPGSfYf1/sfys7VQgRiv+uw8bdQdJqASQpe9toW+aJvaRqpo0/H/7J9/qey878/5fot
/lc5B3w/7RJWOSBibTPkuQiXJaYHHVyscj3C33v/9e8vy9+197h+8NMHZo5zGxud7M+fKID+RVD/
gNaj5sw0gPhU2fQsrR74SsKXHWX4BnBNAr9cYrNLWvr1jtXZ+Lz0fLmphgyauX//Sv94DeBygKwG
jDgoin/5RjBwGOcrm0PANOutjAS78XOVfFFkqTqCsOb/Arz/6a1FG3QFqkBwguPInz+w2NZFrwGw
WD9H49lip9310s+Hq5XSf4wv//hRV8gRLBUUqL+thdYq2JKAI6YgAzuGirML6AZrNyW2OP/7Zfyn
AoFNJ1SGQMWAQP+lDJZLtE0rRZztFles6goybb/Wod9WWErnV69YJBXHeoyPUFtMp3//7H/4mX8I
N/FqYlgDaffPVzRcJRQc3h7tDqtKmNGWaEGJLZ8NlDPHf/8oGOv+w6sJ6ArdAPpPjGl/hTVzgxgM
pUGarxDSpG8jNxMEFCssbJH9kolnPUT4mShDaTjpZNteIXh3wLCJjtYmH6p5PCbg0r5Ecxl9Q1RG
/yJ035cN3AiQtuzjXtnOEJXUDZIzvT/5pKB7N7JqjE9yK+RPpbNcHrXe1h8l5841OmgUPbOP5snH
0KO1Yynzn0S5+WeyukmcfRhy1igj3ScEyWyiAZh27dOnjP1AW5+8caJ1iQ2BJB/WVLs5+SCmj2uU
rQDdODclhKr9/DzmGVpXnSKJCinvZpgaqIPjezPttTwDcIWiEF0nuBhTHPRPyKJL9sDKKjqCToop
HY0rsryQ8NX3nWOjLk/I4IRrSoZs2uNQBzKe+7qvMeMTXu0d/Cz50HrhDTtgi8JDF4lkdEcYg7Bz
LZkFsiYjkjXL4hV90jsVH+DL0m9c8+0DuZuFAGVjkQYqTzjudfkeintkzyIqE+Le/QEYURJ1Ub9t
ro3q1CW3/bTIvEGRmH7wYh2ie1INyTMIZQpxW2PVvyRaJnW3wVoJLpQDA/vcxLyannfEvkwHsoPP
17CC+3foAIaxSdN18/gTNb0FF/YMQxFsWQv4jQAx2wdzz0OEaI+QcHynrUiQ0Q551fir5hVFWBqU
+rTN3ezMo1yhAITrF1yzjhRmWYAbozF9iJD2Mt7A1Y0/jFXV45cO9XxDi2gpjgvB49/ihMo/xD4N
3yx0rx9gINZIEIetf4xtwORPi9ZpdhiTApsB5iY4x/U5xTTM+IQtAUcA4X0e594eqKgUDCHHxPGG
Dhp5qmDV+uW0ygz5XJz27/sSkgI8A5jidNomU36sNlEzKHO4nO9hQpCA8bDsw41KYjDX8CuSI12L
Ib+JcgeAGzShfG6QkTzIhuywXzkXexVH3bqZFBmqwIRuIvQBv2CNhFwrOQA1wgVda3uBrmRCDA6N
q2+5rVVxLHvofxqGnCTSpAl8sZ83x2d/GmvmyIX7Ipk6OFSK4pT1Pf6xKHL+xuZjEcEeYhJPJFXi
ESnIcm1YrM0ddujZs7VjDHP1bbFfyxJ7/ja1oAKfkL/FZjDy1rK4SUjfZ5hKMGUeRhAjtmMwJCSI
5SkMaGwjwc9k1e7YJS5hoXqLdptnTYX4kOciohE8ImO6iiPzWsHeZFP9j62s/HzOVb/+EH3K312B
nAbQ3W3umxXZwuLoqU9+D1M53fnYjShF5aD2JneVhny+onnVcKXrF0MjPK7Cq9lcr/F8dngWIbYs
N/bUUwk/a4ep4MbBLrg6IR0YwyQXKf9tJmw3wAffV98uCJedm2hT5lJVLCsajd6bHxlgKeA2A1u2
s2VV39Xg5+cHZNj36QXEBDFfX4r9B+DibGsscLvnGrkapNv1Yi+0IPaz3iMRNz6f+y+lw6PScaS2
6stO3fALE7f/UuSqVN2+ZBYnpS8c/Pxxp+NOkjpaWka2+nktd8sPKR1meomGYF27LhH8i1IuFT1k
xMZJlxVbHBqQMfL4jAaE6MOq5141QkAF3VoP3+2DTniE7M0QByQF95KSzsSCx43mwwR6fCy26WEY
Nhi9m3Hze+dnvuznsZ9cf1tzYfXNGEPc3wwVkhBburp9vwgSMeRBrQbInncwqDhH3knVVEMcua/D
SB17xZCb/0yIHZAwIgct7sFfSAGpz0Ho8GTwdeyBZB7AGEzn3XKXqKxypzUgFukWFx/u9KUH9TwC
6sCm9dETl423fYj2/qBINYmfZbaXywcdGEdN9F5FFJnXJYHFw6ksdF19L0dqyHea+DUdm7XftYeD
Jyxxq/d0LmCn2dgibNGLyoup/uXRL8qOzJ7r6BQPvUuipvA91p+NS8CnTo+RJLP0DQflycetiOdy
PsE/3wzf4I0cs2bNAgk/o2TfVYFUk1Kqc08LmHTf9qRGzWqTsV7j19VtiXsDObGHZVgiEvsAr8Rx
/Tlv6ZC+R/lk2G2EUyVr4b9I+986Q6b7dpTkSt85YULy0xOos6m9d27wuYKaqAbTujFLEomp00Ae
xa+xDinnMENfxfYCm/NR3M7OqgqLPRKQ1a2XlX7Ara2IJR6feKMPk1UyR5wfdeKOArkvi2ZbCpO9
EqzQGAD5fNshkbGZnJ4jVpqZHkQ6ZxPOK7X2RMKGIR2iF1y3OOvARUrNI8H2kkZNMHC0hDlNyGnu
W0yYhdjfWQbl02GKOfGydQCm3dh4Smx/Xst5HR7Wpd7lr2UMV2dIm+HRf8iV9cUxwbsBGk4Mz1v4
28QAbaZfWJ0Yqrs9Q/z2ZcAQTbu0L5eHPXXretYI1BNY1Oe7vCUioo429QJ3nqwtlRTYzaVCwlow
qYLPScOlrWHcMw35NkJhKth6nwcv6/uBVRVt/LKZHrSfzMMiqkE+aV2+LmbETQExLbLz3Kyu3uTJ
zfXkzjN8CdKzIIXJL7NwBdThsainoyzBjWtydm1mRZQx3oZl22KKlIGaDj9JFXb6IEFwTJtQLHCe
o2r3eRNvG3yiTDRgxZhm3j+aq+tGF3qGxlSyTCAZKrUSERZwpV2OmxNZ3irbu0IhtnQd6w4Bggu2
4/OYxJBYc4R7cMQ6XU/J0A8dgsfgJF8kG3sEBRzGzGFLprdhBfW7FftaRKcMdMbHmpc0a1IRwQJ8
39P1PQ7JujcMYkAEdcTUXvo0hYU015XD7mpE7Ew3zmX26JkzH9jl29BuMIHRDWah3t1wWZe+g6Zl
A8tjVOl4gMUFjIzKamUgn/Up/j62jH5fCjiqtLLeKT/7IrA7hIsuU5c5KW7XKImH+x4iAH8Iez88
7qh7uHAg1n4urry6oQnpXBIcWNgDtitXDFuJCv8tJBMbmoNqqlLe7gNg1XbSMOJrJUUGRcNjY+Kv
cjYL1nJrrWWDVpGopu4rmR2RnbfXJwK/i6KxhkvSVatAZdZSwXtaJZuB/VW8+fVVLqtVp3Fcgv2O
1jHNG2z62PRriOwEvghyEuypN9CDuQdqh2w+BhpsiBpbc6s+CGdrXB0DorJTeLz1hT4oU1p2UAmt
o+/JruMvUkPAn8LxXvlLbLUlTQkWNt6rcRqrQ4xU+qjx0PMs2P+QdL3lppjOcV+M/GZHahtpkmTp
t6cktnGM/rvwsqNxz8OhxESnb/3qvDs5p9IVjW21LXjUpzXvRrogMjdZauCz5eICVDTJbmGQXJBw
QbjTELpa8CI57KNGX9ZgnNb0AcU4mR9SWw7z07gCAnn0AlGehykTWkBARdwLjPp6dgZPr7qMig2y
lf0owykfgbPd1biPp5yFAs9Gjq73AANRNz+J0mfZYZCK3JgpCr8qCY6jU9e+lLORP8zFot8ZIp1M
U6kYLYpyWDyApWuXsiHZCCZqFTL2HW/N+r2ACCNuUhVkeSfDKreDiJfyd0k2ag5ZadVyk82i+r3v
uRlgHOfpndAwdetoOYO8vaDBXdqkEGzsnKqXF4sy8ZwbtULhCCwN5/Qy8v4BYQWZbsw2w9gFvr/p
0HFWp8+wtJ5Eg/ZYfAoLTreLGVKctJJPob/BOazhYDhwdLGrplevscrjS5BiUO6+RrrY/SyvnlFa
R/vcoKQq0Q6R4ki+GBfzlchlfkItJwHLbr68uXlm4wlvwvDSywL/6FZCk9k60HnRme2R1wc7jTAE
2ylCBg/l6vHxBi7J5yhNbNVgxQyx3TzXnHfaRBjH4MRWt0YVDFpo18dPwzgVE9qqBIF1KzHilro9
Xt4B0Jlvfa8EOId7IvUN3snqFG0gHn0pB0YH7L2XaWoQHNK/7fu0qwYUu2C6mjIdN2jwxq9rqdZj
pGoum3QH7/01lGQJdyaX0dgCCF7XG+Y2+X3P6oAvDNUgGK/ZQOx5zVEFlknU21FVemc35ViFy6xx
t55FT4a7ZEdlPHidhuQGr2bPL0A7xNLkCoEid3YLypxIji3CcVYcOQ9RDQwIjcO6Z4e1Qqr9h0nt
zD8SG5e8gfEan97sEpV1GwWRT808cQV7Ep7VPQhOav1GIwaKByafaczbxW6yal2N/g4QdooGF24S
aTjuE7PkZtDZPLeLHGL9ATNNTxpajf1HitoK0w1G98/5tA5f4jnYdxJy9aZ8xR/8IsM3bLgmdiEo
Ha4ZdzzJXboU+3LqxcA/V8PaAwQdcfE47H3Wb9FWZbbJNPjdtlTkTQ1lvZ/paurvpF+DORW03/Pn
Wk95cVA+zX/0UeLKrp54QS4o4yipxYhOVYeZJXdFJcTdUKKpanBQEHBclYyf9wUD+xmON0n2MFi9
mrNF4DmKTNULfs9M2OazzeWUfF7CJvWnOUG/eyf30Z2mxU0SxIE9usGddD/yoHZ5yiNh+acFjWl2
l2/59nsAMVN3mkET3OQEbC40Q8KIdhMTAvDWAtyX+2FkUJ0nMEhMHvuURDP85AryM45d/YrNfVgv
ADPGtLET4/H9htSoix1n0ndFlJP9tJusRyu2Fuy0ZNzS8yji8VO0L9bdljxd7dmQpD8OgGTWO26n
4lLuiShaatMQ3y64OggYr4qIn7hL+AVL2HK6UJ5lrxlVDM1Fts6g02uSvSdxQJraKoDcNtEKJBGL
X7hiHFKTpTM+HTTUBrJsDBVirt3HZns1IZUGz+gk4z49qDSRz2CNZrzFmRndKq301NkqQ1BCrvDB
Dfw89K90iXp0bf065mBDs3FDa7vmXwrn5uWSagl7or7U2Q2EHlPV7ph9s0/ObOSo04r0pyIsKWu0
DtN62JGwaJt9wcPUoYKiuKH/cz+SfBh5J9QexQ2hZPwlJu3pYStLdzNa2La5hiU0A3iMlFZ3x0Qv
dJNvSDzB/D4WOFDExMUx9giaO2HIWwl+eBQGK5qEI24I2TtEPKRFNLszQlMq5IHC4h3FBLosfU1T
ZrdpmIpbj5DXuIkBVidPkzAqHAF6pcVxx4r9PXN16ls1wajzGAMpoDfpxNfQgXkLJ5I+HadfvIcN
frMqESUnvNZpctrRoyxnl8MB9pLT4MfbybtrXA2Z+rxhK0ySMQNGA2kJ7pE6q2yoTpvPoKBE1Umg
q4BZUnGk/TaoFhT+JNzDTnNfD7wW6fa2RugTDwFf54CeFQJ2Ci6FaHeZzQPwNww6eEdrWsC7LAZ2
YvDRqhmjqnqhSc+rZhzoMjRUbEBayEAVREcz76M2hfX94xghtb6ZodfWj/ngq/Mcs0l3wK2STyji
7KP09ZA3qcv59yHKlxuypaDgRssYzxdp0SfCmrGwZTfNIX+eoJz6im97TZCYk9qcJmAUX+ABkr0u
ePv2E0uVYgcY4xTvvPajarLM6vs1x+H0265x/hnG1ok5gIc/PWx0JwETSQnsBxCa/wqVT4640N2l
Q2unNB7vIo2L1Qy7sBcpMlC3+iFNnjZoY6PzoJG/dldgHbB1cHYubzmkJ3Mn+FjLIyht2TNZIl2D
dZxOuinLqNcY+v64t8HW0U+gdFK+BJJI81jliLU8qC2n9pDnhrBu04l5KVAkfoUdnWoLD7GluGTM
7J9jDWfzgwTvvT4QHDcJqj/Z7xzEiXjy8Z6cZlez6LPg8/Y9pJUV3cqGTB2T3LKraCsPj6uShl12
SB3XBudn9rYkRaAdWbahP2c+759CKhxeJ0irzt5GserEPsBFCZ6gkOgMZoCmIFsddc0WVpXhtlLc
tq0P1SP4zMAO8fisacMUCC2dB7nybHe41TSpBFn+4Hgc6y6foVhBN7Zx2DfMwn/bQbeV7dQzOzdj
JUbAhss6PMOMvp9hwIUG+gznYeA4c2Hmp1VC2nYEWqtfdTGDYgY+4qpbiJiw4hwHTX5itnGXKsL8
2ABLkKdlTIE91CsT2/e1TpU5ChNn8pYXVEffAgIDf9d6XPvWsCG/6zWTPwmA4fkweZt/3rZ+vIS0
p+yAlqEYm8IOCJklgBB/ZzPAs8OwaZhea2Us7Cl4j4V8g7s/b89apC4cV6iX9i6gUlxyNNPsAH1h
/lr3wmFlN0Tmrc64e3Yljh7mgRO1iurkVfhhz28WJ9mT87aPn0s0Bdsxii3Wmx5KAX3CztM8MmgT
WIPSyh+jgOHxkCvNL2QES6V1AT3kfeGWcLLw/MOcEBK2HNJhWt9TMJ/NhVnGHiQzPW8qWqz7KYkM
OxMn0vFmuXJIMOQUiwDYxQRaJ5wRkEb3dvnpAaZ7QM56Sdt9zdDO295Ca7WUYe07nxL3TpDUypqZ
VNmnqBwHzIOOxPcKGZTroUpr9w29KZvaeMXo1lXo8VkLTyP3Ieu++AQjw2k50bnKP2uSA6zby3IK
yHvwNWBgAeO8bR+vtzoNxaGMHP9yXXsMrQx8yqEZ3MITzxeMcDCxgNFuiPthb0yg6lMSQfWJ3qja
8CLIpToSm/f2YS9VDa27CeshTFtpHjYSoWOiRM33aGs8EpPHMd07V5U2aWpA56+CIsnsbVbzgssU
WGxeYgxgX6jH6NLKDNHLD9KP210OR5gCbwPU5RNKnsyzZkZGxm8msGY7ea/lA+RiZcA2AFEaj9lY
4oED2CybKZ2uzTS1SpwoN+aAVg60uzRbkHqbwrH7ZQWzjN8WdOzPBifKiwg8vRPpNbssJZsASXip
+/AU1QggnwSinBoHPBPOQ3Ek03u6RcV3gIOFvGCOL+6DEiU926AgtoT0K/sKkvz8vUfFAooNgdud
T9goGjRc5o1lI4uww4nsfWlFhFcfYRzwFfYqz9p8IaPpSE/jCbqKBe8nXtXaHqoIvwXAq6vuPKFV
fkhgMv44cYQmP8KmHPiErzemQFUwJG6AOOVRkw4kvEpdoLNQ3oP33EcZ9jEmsj1M7fOQtDSRkjZA
PfDyYNICBoqeExa/VYYIFrQPWGRcisnLGBhqSKczQOr9BWd0lHSzB231UA5hH+/KxODccejb1AMQ
Sj/d7aLG+AOX4VReloQOWVdMqX/sp7B8nVQFocxeIEM1I8hBfIDtOC4bzOnGqJ3lysK9W7LlfS/Q
gb2xpVy/sX0simeWZQaJgmuxJXcEcbA33uXjfrBIh8Eb1WdjDiyVlz/ZXNOkwdJMDPeDjO39agz2
KEbX20dKx2oCAgk3PWTAh6rRkJfcyhJwbbcsg3sQ/bRvL3pfR3KAg4QGRyCjEpsbRNDcUDcP7HPt
63S73tYSPv3Wii9ZpZbhsmMSjg4ZnPtflXM7nlhE+tTfMw0wjjoANG/WMvIOJSq+9LhQhGrXZe/6
bhNuE13psl6e1eIqd8vIzJ88HlB/k0nZfyYIuctfuVgq1Q5YQbsvpZz0DZKMwYEJcbZE7aJTB3xu
1zWCJVHzV/RL+CmoKAwW/NCNRPW5B0wcnbmJsuiejSAh3F+hxG/llJUOHhEl2pJdmjR0nsfadnYv
dn+Ioin7mm2riZokqrlperer8agstmldyDP9Bkinjs7r7PX3hGOd8SCzRf8s13h6XNmeQbcHimva
rqmHqnNOnJVtNdbqCYt46LQqOtQXD+uw9HUuRiyTkgyeWh38Lar63WGLNp+BKLv9joyleWELtmbf
Tb5tUyuTVaDQl4vvGKYAj/kPA3izB1cWt2mN9+lMd+R9341BFhKwI2SFFw8/bvZqhkGPDZoYNWDB
EwCnGgx4dTsPezbiKlYeYHY5P9jC5vyptqv4jejwXEIOFSeopguN9HnFnlCeEVWKH4Rz3+DSDEko
ziCgVL4VuhjPPupz0dWwt7qukPr+FiufAvPAyOt7eOggTn4Z6wleCLVSv7McE0eXcYPI1zJsZbhq
UMQTZDjuUU1Mu1bC8bDHCSqRdlFiRQX0G0V16ygR6flK/oJ2U1bb+AkrVxiWYWne/4gxscOlY6ki
bHfXUoeWlIl+GJHTqZshGcM3rH+xIkRqaNE3MCBFpwJeKXrWqwPlrSjhKn82cp7eS1KjcixToD/M
IvrlgJkbf2xB8IXvLZR5oZEb0PPjtJD+ZygX/SsfFZptOycj+nRePOWwe1QPCq4p29HILDqgnYyG
oxoVX5+K3cpzgv4uAH1khWiGARPTEdh7IU/4LVUK6GvxL9kOxvSzwvytTruz0VvNVg+3oV3VyQnW
3UpeZjjCm2aOB/eJYOsyHdY0CDCux95bmJUEjCxAk9YYyWYJ6mAwJvEfmXcKy8SaOwynhEEU4JAr
7tpQufh5G1z1bVNDMsE++/p8cOhAWOdAsMYOPNhkhh15Wn/EOgwJNhmG/eBJD/dnEQkIO4clLk87
MdPY4Z+cXqiKVPJScwSMNDY1zBxrrTIDN6HKA+HZMqwRZu6K8oh1WT4B5o8hkLAgaoWmEL3kN1g/
wRYR+WFOH4kc87ibqaD+vofv5mPIPLg4KE7xb24qdsdA+t5OLJ6QGDeXrjxMKClXKHJRDJwVvOZD
DalVK7VNJ5iTZYCw5LaSu7kgMrpkMhHTAVFAXN5j9KQbyFHIMeyypZw7bPOcvKlngvVzitEUu2qS
7uKAOIIaADKNAMzBWO6bzrIZW1/CV3kYeKowqWypXBq+S/cF3gsG557L2AnMTxpQXpd8PNcjncxN
jv0mrkNyfWCZdLQrKVqvSwEC7thmlQU+ZkQPyyLgKLAggKkYz2GulpYCzhhD7ZpZDDUy1HBAgUmS
Bbz0EYf458DUJh/UPGIfCW7JQBoMJvIL+ufJNxjUWdkkFVqyjoOS+sxHBN3eTrbCFBSZAgkOcNzO
jtDhLLoLvLLTXVEouRxq2hMAKIWjt3Udzf4uQvDjnTA2gLy7pljh5W6AfN9QtYkzjqn4s0iX+FeR
eoRSDFeSKpAcsSAGnCUznreod3P7h8HWwdDMHPt95vyL4wxN/D4X8YNZ6QIevOMQ2+apToCvRt7o
hogBt6NCjMwFfiHYLOS2YHkD2ubwMo85S47r1mOXhfZmu8Uq2w4nk+RY24WE4q+pAQ/n4sDjjdrS
56tsguZMY8Pp92eKZZRp2UI3/A/9jl18FuCF6JdqGo/omW0JDB/5dg3mLHup/VxULdZss7o6d4Tn
fQa5v6NQBpEzG6DEuIwwhXpT2E/e2LB60Qrs6ilaps2yo5c8ihqGYaLEWJ3IzwtwlTcefICHmr1S
FHZSsrXrRwMPImjIJ3UTYUH9otA25Z8xDRr5Kc+cqn4Bdx9AE6hGLG8WAEKuY3ZIgPGAjYiul1rx
fd60kVDZmhStexb3l36ZYB1nPHTxlyxxxnegcqJWY2ve+99lFPCHO4agFzA1GPr1zISsAfknxmik
6vo4kqGoUE8Xn54Zk/PLRNX4lW7YI8OxRVAQFpJ6D9B18ukXdhoJFgwBu7gR5dwRc0Qo15p2wApA
hEA/viLYpgoljD3rtb7lXiMMrxqUB0NqKcAp2oWU3zEpoBUIpGI/BPZme+NGoFCHZEn2cOvnOTt4
hLvvELykqivAe5cXzBqbOTAKhUGH/MHyJs2v7IN9QC1vQb/wOOGKwWFTLgsetwwppvpReDhDABtD
tlwjJEqbYuAcnPdNoF4TXfJPYPOo/ClOcZ++ljKwcN5Qy0lj4n0oXyYi0+oAFxussB08W4YH7D1Q
67BZBgiXmjytIfSF01pDAXPhbS0ZB8yyJBbIG8vesDnC0b+sE9VvpUXZf2f5yDCCXs98nO+Zb7d6
Na9g+/fz4eqJNXS4zPJd2a3a7kcep9MFKAu2/ssfPyXEhOW4weh1nuiYgWzgZJjeoSUcVDMvDrK7
WtIJprvjOGWQYAd5cQ4tz5VtPZM2VT0MXgzsVz5yQBl4skAOWVqHkA9+TJYcR1WF//ObskVhgaqT
+LUUbvwZe/BOG5BO4u/CVOVw22uFbDks78r1mHgpX632yy8imQ4H2DpN9k5uy1Yjz4woGIVmA3x5
wwZr4JskMfT3EhkytDCPhpMj9IzxM2YgUNBX4N0U1x5D1p4SMLGmIllxfhuUdAQb99Ie4AlHf2yg
Rr2uINNb/IApKTuSK8CQOs+jtNM1p/arrIx4QU59DZJSMJQdEU6dglcwjGW3CLjRw0JEKVgTxYkG
fyCoekVgXh6G8c6wKnXNNMNsq8uoAXivAE3eBRABwCzyrvgN3i18fuG2rj4jv03DmUQT/7KUMkka
nD0ZNtcz/BTvgkRJ7KqwlkgnBTzc3yttAPEb5aLqIGFpab9uO4/zdp/0Ft9j/Z6oQ87h3XZIo549
EsNTB6SK4RTrzRb2p9JGZdlp7a26mVyElkHP+n84OpPlSHUsDD8REczDFnJypu30WLZrQ5TLdQEB
EgjE9PT9ZW/7RpftTJDO+Uf/Icw9s+7JuhrL3bZQnbHneOvstIwDmmd66Jq9iju97cYSidsNn13v
ZTw44WFaJ8fHEtV3615aIgzh+dbmlzUhDwQiMHzm9YwC8DmvooQD23ThJWdOeM09H8GXlyBbncBp
8JzkfTgfkkRHV8YQ9QXh5enHeKjFabTdZT6pnn+aaIymfnR8NRFi1nfd1ZJ19F+4NUwJEK6xPMDD
+1fN6PsFWaCCFIsMAhuSwEkK7bslitOgRABxl/sgTFZBpvW/2iu3NRWoQ2BH526pd0yZSF+GDQqk
awcyQ/peTjaRscR5BXYhYggPm5UpRXfDDGp3iL/3lNtyX9ObMzKJNpA1exm0BQow6PyXHtNRkI2z
N/zkK8fYRRDy7+5yp3GmXXfbJFllhWGwzovqaoal1W9Vjd7v3qJ57+0mKt3S2F+3UwiqPHyxzg7f
ULWt9zg2+dLuUM3kwd5icr3fFDxq5szWdl8Ny4IPZKiSIC3B98098VD6tQwCOsR4kjmC1jHg+KOG
t3tUW0g9KfqLtUmneW1/h60J6jP3WfA956Z6XEnPeUuGPiRufA3QuyOXqN+J9J/yzLdBXFEy2fET
GL8/PpQhF0/a6TIhrM+E089W+UDyxPMU26lxy/phtUWFSgouH2BDD8gh4r6JzwzpXrkrHRiQ3RoW
7ds8UYJ9ICFC21dRTpw87JL6R66LuLY6t3gkJad9NuZNfXBGClggEEFiP1ZJjn6KwYt9mGF+fVTz
Nuu/gdqWq3G9KT4y3OfOfszHKUHDaCW/t64OWAjJ+gdVQlXk/I08tIL7evLU8VaNgU+t9UpGvzmh
XYajaB4uwiuWEfaAnLtsCivv2lmB+cO1O69UxHhq2bujoz4KsdXojwYCPk8ysZfi3NVmgPHs2+TR
6UzoZ2seQy0TB9a4pyIZ5Tu7dwslvVTFlUOgj3YlGt/vbo3ElzcVgPE3cOzDb/vyTeTKi7ICzIi/
meAeHsa6jg95TIjbPtrs4r2xS0Vc5IjkCPVQkxOb1SkO1GIZ+heojyTNZ8qCUZIOHuDTgKqV8SEu
PxtTNcO+jpPuLa9yDgUUA8ET4liEXKTELc/tQKs0R0Uh2tTo3h8eTGsVXwCsFO3aVaVIFk06jtmw
qIez52/Lmi2qItaRxLzlH6geBk4y+7cmMwKCe08wGumxTh8m+raLRPZLbRqcTC47XUlyutU+bknt
fRocFu55ip35zNLmcqdxq0xH19+87bkG/Poj4nWxss5EbBWsmUV4qMwU/dqIjBaPS7W5BRtsI7+C
1YrMfgn5SDhjq42tpBqUvY/WaAT4KRthTsJgukVJ4RV3YNFCHqQTikvooTyGE2+4Upt1BeXftsb9
Yy1+Yh2Lpin4c5LefRCAzBZP6ay73VbGHj9ndd3PdfCa8Iiufz65LAG3dV/3T/FsueV+CAKezBgR
1hdZccCic+FJpONN+VLpqCiy3pjgbxtGKI5aKvnenVY6r1VtTRYquZBonzmhTjbrI0aPg9WOwVc0
jc3fqnKmXyRkhGEWKj5e5jRrA8ESCVVqQbT9NyE1MUc37C22Nmm8+wbN4GeFiq8/zNA4EeqOG+0M
KWewM1Ka3SHwZmqrpN+tGeKsgrFYds1lzKNZZnpwxTv9T86azWTJWMetvVH+VP1Mzy3aKLiTPGp+
oeDxFWoEhw/KrcIAypg94qkKxmJOybuZ/0y24LSxkAPc5zYKy8O8zvGcgtUWX3ltbFS0VuAQNeU1
7ZpaAuad4ZFMqa6ocPuDkbafLUJGpFmj01Av5CvyZoZbqs4JgHTglHcGF9RQFM+0xQaIyysLoGLQ
MkbS4oeSkGvjuafSOLY89U6wXEMoDZGNiH2ilOSURaTEzGh9CxOJprQIVkgXikva5Cmqc+sFuRSi
jGIYxfs0wdHJdGJrPROWUEv0VXOF6Hm0mXdLRkWII6vzj2RZ++tu1FHS8w8WyOnQP6gtVYiIx7TU
eXcA/NcQhsla+uwSUzH9Tkig+iv8PPqHHii6eJr4rTtnZq5Hp1OFyS5OTDnuC29x3WPEZ/AWJZXr
7xHBmTtDVs74OIB3/p17q7QfEWME03lQS2OupdPFz/CdSmbdpN0nMRNAdp6U0/6WiL6RXPk2TXGt
NZtHKgvDOa2NV90jMhl7St9b6xcMYYnuGKF65nYhN4U7t82z6qzoeyY6N/mL2NAbDwLVuQ+fOYsH
BPOAj53xkx81xcBKHsqyvcZVSveHWytivKbRt05UMIoN/eq6yXMw5stybAenbXcadaF/DxmSP5kY
/v+waNkBw3tFbh+WQUDuW31f01vgVcBBbK2vNvrX5sBiER70WtrL4VZGgkNk6+IJxZqBWKwh3eR+
iZGCvEy9Wb6KQU1XE8ZFdzC56SEIQt3nmAlt2PQ68H2QgMnyNOmBbnApZqR/qT0kirT/htPn1yz9
Wn+T6849t7a9sHYbsrb6wYtX2b8EbTUvqd0xLCDcn2onNfVidmHPkptSflM5aTjCaBP/je7i0OVO
BBPTBc1jEd9aPRHF2QfqUlx8EGZcL4WcOOpJhkAaplVb/FQYpEOGbuCZC8+Ft5ez5CyEgO1cdMc9
Vzjp781K7HbQf89ujOcoV7P2sxDjOqBPPJmSW6Ov+3dndIF1WFRhF+eb1wApeT+2RxrqVH3Kabl+
Kejcre+1XxnJTC3mCxqX7tdKivplbQrPAbCqONbsHlcklNQ6L87O9+bY2VNYE/kPsZlteRwdM8tT
pyp73cmRSRikCSA4dShC4sLGP3fqA2TceIy9GmGWcupvliIfc5F25mHvVGhfkOKX9KuitCwvQWPB
CZVRKXgSYm95aCUpbnuEaHJvV6FSrLtxx6/SLPrLx8J46LupVXeJ28Eq80TAh898G8Pz0BUIMXXj
dw9Jx22RFtZahinCUZ1f48khlaTNVz95KhN6bva1oZjgIZrYhTLaOxLvbmyKVjJuhM20K5eQbbRG
vHQP3azUkQ3WPAfGR59W+HiuUyePXX3HsTWMrGpK/YsjgC1E9+PIQb4lscwC1Ez5IaDMCN1JYyvn
zoBOUPtAhV46Ufz1pqum/okieLI93Wi8vFE/mE8LmN3jNGThS1FhFutBITWjgK4TJFnVztS8u1U5
l4e29myHkEUu171VdgHEdD/N3DSyoBE+FF38a0M5wUCehCXoh1iQ9s/oBtgnFMLcCnkukFlu4P/L
2K5365S3QTYH63Ql7aFb9hjUK51tm1khCKZRNg8S8gjzY+IKtas36mDTjc994b2u12UH+YoWY7RC
6zhxqk2Hgaac8lBu/k1jsMz5o79MHei01ZV52tvz9EHGtX6elR5ZG6k2rbIO6X0AZYlRJg3auloy
rzbtdjfzNAPmtmv+GfAjnzwvGl/bgZCZveSDgDGMJoTGuol0d/ZASh5AsgyBov4tacHl6rjqeavF
IS67iBz/tVqw4KB+1Fmx2LbY3az80Kacmt8RpgFvH3bjXJPk7ArWcbNQmBMrambTyleIZxOfQwGR
YZ+zYk+Iono0OIbYmVa8WlMV6TuTB/a9dE0MtOZgZRzQPYIdBMoLL3aECQtvwyxe6GkfYNgiOVyW
eop4qUGpvuvcVuEBAJr/ltdcqhngxPg6MnfkqTcm1S2cKIj31RJ49TUKOvM6S89ePoRXFu7dSNNk
8i2ncLlrBk9bkPV5af+sMGX6UWoCsXao330y7526GY+5u9RHF7G++OfE/Rz+Z3f2olKEAaSjCndw
aAqPe/uJTgSAum4bgtdNe237K2RN1sCxlb496tvtkenWFujd0vGR39JbTzghzLnx2iI8hV7jIrKN
tnbvgIgte3y6bQP3RDrjXYHNaeHv0bDtOaDdZ1FIzhYLZf1/svDtHxIHER+R0hteczxMQO1rgYNR
ADUlRzMDa2eGLJoRmrYxyMht4X+Anjl630WdWqBhp+AnGTvsJMgmUU87CKK/xq6zf+daJ+GDbqbN
fMxcdJ9cI1uy80NC6zLUHEUHqdOG3zhjgGn1HOjqcWJjLfbC6Zs1o+rbivla6vnkd9BFKKLKOtzJ
vgf3kENnv+oSjvPIL4MSkoWl+2iQBA870Fx32LvUMYk9i0Dzb8CuKP6zwlz+1BIFx1EMkTfuFBXB
L0EF2yb0xv7vAZsEI1Rzuf6yeaypCK6obs6SZNuuApnveubt7rtf1RIh4krnSU2/gUn68ehDkC8s
qP5I82AYreN7YwpXvIxdQKi+CUK09f6WtH/y1nfuPT0DEVFVhkutjYmGz4sZNNlZbWe9IEFstkxs
jXkZI4nRg7tzPkt/kqTzWy0SSRhD3lVNxqNIPdNw9mgzhk9l2CxI2a0ifhg8Nca3B2aE6bHDTdRZ
4emk/GzFWoiUEZI6Btgbh5yhim+DTKjiUiEp1HfjFPVo2YeQhSCPJXMobVmaMblr13ln+ThU0tg4
emVi8Zgt+CXcpwV2aTxOlb288XLp6STEKOxjwcV3gilDSDX2o/tAxqmzfk/QB/meDxmhqE9GNVon
Y7r7pCbgZOdE7EN3C1ZDH8UPJbbpohYXtZhwtu3P6NM5eHXpuMqPEyydf98tbXxoBEbxg0tO6s+M
X/0BqAkx9gICtA/Ejenh47UhjaP5/0exmEqwZmX+G+14e681UtbU0aZ69cm9mnd2M+irtfqrOsqw
Af6T1twSxRsUYHTexotOezd6gR0d9GrJagL75LeMhh4M0unz/wBZaswlbj/Vh37AMZLVFQ8ZE05d
fJaNDYnGzDonWSs38BYRgTtnhUKwcp5XcCLTDqC0iyNsaIYOXJ69ULTNScBleU/amrcrJgvcZfMY
rpeGHZ0rmc5wbu3BLsd0w2XNtOa3mCkr0MTwcZkweeC240CIe9d+QRixNDuH2zl6mDot+7uVwkqs
ZWSyOXv2q+XKTCrqVFTgxizWuBHBfgk5RsOVeGaH/tb2d4S3Re6uHovpLRaMzGenLlmUvNnKLx33
5Z3theajG3I4OY/akfbAio0AbYw5KQ655dofs2ZES1vRm9cAV94TVnjwEznlzZc1TvmbDYQMDreO
tcr6Xhc/YHtsU/VIEsm7zUzw1/ZAV4HumOShXJv1qd/WiYe+xhxzjG1ph7uau+kZ2CUA3jbYd49x
nAfvqyek9Z4IL2ccbqP4Q6lu+1TMjagstoqpawoWcjtsSbqyNdlIC7XTDo8ND2qzjwoskOxlc1jd
F+RAwBnxOwFK0E96BiUJ7INvYtu8N0EbFXd2Mxa376ctsYyUi8cAy2QHKXKLcgv7qHoFjMyrk7Tr
8gt7jL2Aw0kNfxhgWTpwRkh5la0dPFKeU6EfJajwra2l9clXI9cMmVz7rm6cbqa8Ivo30Yr8n9I2
473xOi/YjVusmx8jRxHcTlB3VpDGnf2uXVr4zmibN/kK/x4UnDxjDHYjiKn60byZMHV52DP+itJh
UKttNyOWbEKQtVpCwPHU9SWPJm95QXrrnY0mq5EAOZQFJyk7qz+5A0A802ts/AMoQoVifEYxBJUq
Ehhp7X+Pttdwz5CaRbRbOY9PBCHh8hTY0t+Gyrb/ekOxnofCqQE1G7hzJILb8oT1t3tGrlYoYA0i
Zp790u/fK+Vav0zbaC8zzB1XZ7Ct/NQNlvWAxjMf312J725HTOl0SoYVENtqJ/HClOj1fH3F5KYY
vO1L3KsIWW7CE5S6oE9EBgSLfYpaE6mjVxVrf/TXflr2hTDIQ+NuDMRTQjVp9eWpRCdXgIFletCa
4XLXLeExscjzGI3729+E+wqtYw/M3MMaHMvcdqvTgLFB3cgu9z9aNXIw1E6Mz8BjdXlC1Fhd63Wb
yifAh7hMqy2c/5Hyz/FU4lZfrJS4vsoc/MqJFDidrLZsyCNuaClxh2WdX/nRcV0Amk5BG0Tdvlk9
/9iOVKMfyoJCjS+X4MiSsCyh4ZwF2jHwLaCAnVljXN4oHFgRd+usyvqu6Uz/j6O7eNu80Zr2TiOg
qjpvwCcjKGP+z2IKvyCbX+eLith6M7+ao3JvnM3bz24X1Lu+jUV82Jy6wk2xgNg3NZ8rlSncwEGw
thM0b+tgdHVyx7vDqV59oCGJa0yWMVwhA1Dev1mrJb/xbED/dACjNEivpvMwimh8npVS6tIUveMc
opFGw+M84NX+RVT3PEKFgWHD3asqZIgPfAblZkUe1PoJjzp60L8F6PnCyi5r9OWYloHHXQtxIh4D
JLm94/Kr6CWuDtQTdAHK6ykpwMpsfFqMo+YTYrH57XEJODxgLNSIkEVxCHpCcW8KgegNGqJ8XDDl
lKlsel8d46BDfDuFmwf1HXf+vcNk/p8ro9U5bDH8QtoTFfN3YL0v7yDn6n9uFaBKLKZp+uYQ6RY0
9oyhB2xy6k/lVFGMz4VDJ8Xj5up03TDE7hr2Qpw8gcwhlv0k+o1NlmIcVbWxA5PUqu8owjOtwVuj
TDDwXfJijOlE077+yyiAhkzNfpCQciGVvPNQSrxIKul5KZtlCcApa/XfZOz4yzdYHshGgtR1i4X3
PrF8bsZuGLr4qFcbSWsRyuUbWlv0J8Rz4SP+82q9biPSkxPLPAQjifObwUU52j/4zgDH8CkU59bG
S4IQ0mmabCm9xdljYMWUGY1hfHFA35pDsyVYDUkgQOPnO7H7r9uc6MPozjzC0wKRy1hO7yPvcctb
HrYXzDCI3aTBJSVaD87CXuvqOg/UPR/WofA5SgqN0r5E3H22Am6cHXVh+ko+ePcdV47/39r19WVb
8QNAl/kKRg/T4380u3lvHnspbCm9R9ahikbat+oJlNH15NbuJkP6N3rFAvENvyC7LZKJ7Ym3Wv9F
8Uj2/yBhok6104UnBgCCFKSycCNZg0SHSGqk2JW95wZfCWuU2YkikG7my6RcT964udPd3NTyLAO7
KrPCkpF/gvtWbVYQOUh8hLK34TOgE8O5Q04O7066QYt4CcHcgBSEBz+dI7ncs+VVydlhRRoeJiTI
z2rx25AkgrbiPo+ZbfexTTRfKsS0PnjzDYJxxJxEu3nwff4RK5L172rDx3IEGOcxj2vH0i+kEvkq
83ORXErLugFueSiuAYWK/2xEJDb/9yq62GVc/GYTSDbCT/MmvCOtTTaXrgHNfnGq3qru5KarbZej
6EfgKqUDRITNJRKiq590PQsnBaZRv9skgXbypYRFnB0qCPdj4UzlrsZt/ogJFLsia6WPWTucl3s8
lnDvEYOHm3Zua5CkmoiAyqFu/WXnOksdcGnSVpp1g5nu3Xyoftx49NVXVC7OnwVeSIqd3fa53OM9
Kh9j4K3mOKs1QdVH+0GSjRzUV8QYnvuX96nNL22p3EfOyZLDWQXzeK84EDA0Nvx9zn0DtOad67Co
xF0AJ3idy3H6E6FG+rHZJV9GMhb9/bKJ4TMeqmLal/4o5xeJ4HtXYrvFtd9TuyhjEyVn2jKLk63a
Gdaz0OW+cnNV7CIU1cXBy/24vQNzlT1F2wmnL7+/Xhi35vrdJIM9Xpu6EpeIZ2eFt+rBGvKJzouj
AQQmMqqpm8xBUY8njzj4X858Ez6iRE/eZYyPNw3nqP9dTKV/46AFrWMqpAcvS2CRq9QP6uKPklAy
qCfAPinTgK7Ycaksr0qEvF+VwI6ZWpxr+i4X+fQZMK8+FU6jmB58d/4JHD2/LYLmDYZM4x0SLFq/
ha6Gdod4zDrZcqj/xHpkIa89OaawWS4J6kiXvV0JiT0dcr8q1Y72ZvsTxZP6YwViuPBE9NyIpYhe
2q6y84tL7cGFWJPFuytisrgPKGexRBITZF4IRO62HcY9DCkdeSL5he0JyU3UQvinK8TDkGo3NB57
kAq+IOWS8uTw2HMF1lH7CxhpmO4L5HnNIaRpdDoQjyD/Y3APPGoKEtfmlnLJnMftEPsnzQaEjW7o
FZYQdyncTIibWk1VwmnvCaCb5kOdjB4MrmzUcwsLCTTkiBhZ/5IH24MUjNDMMyb07mTvJoqpxa3z
wxoAVOznyHEPJcg1ezEcBOK4vO2zGrsvtZ31uOLyXF3rbp4ZUPbzCD2V2uAjKApWVRI0Mc2KbYuk
JH0Zp5sg3HW5bQiTHiLkVDk2MPSZ4kqrLFyWJxZNFM08UZXWUtF5IJV7465tyH1JSZ3Tv+d5aN7y
Qa7tuVnleh3q3DwyB0NWer67Ipsc/P4+RzeKxdrKB4ZwzzJXF6e/i68qmC6DVMn2C/f/9hjZY1ey
+rsopxlmNYDbFmMk55V4WSKCkA5WuJEJzKcSR0S8cAqdRcxtfwzGtpkPFlQjly1COrEnx6C9UvrL
S8vV57+wK/vylHekmhDC1ctP3eTRZXM47lMG2/ZX74n2YSJ+We2KJh8PbGExRjZAnjsGXRRMtVLk
6FNfFh8CxvCQBVeF0NZR1G8/nfJRTXRb0O/GKs8fCTQZi3ugwqAUmW7thD+rn35ZdRGcO0zefKpQ
aMelWf1pPyAiNKkCLgWYryK3/XFn6gUuRmB4m1Kr8hf10RCx8rftPdRj1ugsLp52Au/nyQ+WVCpP
RQdGOoYfQYhAnRJP2EOX1Su6RAh6p9i3U25flBPerEIY/QSCestDhnBTPWb1guwcD5zrg9KOhA2m
ulvWYBfdYBiAGT/HP4dPfUt7lEjjo7WiFbl2dRR+d2PnodFnQND7zafo74MbrovPC817G9Q5h29a
LkpjD1tCCz1EILZzWMPHyNSap9E6dD0T4W60e05wiaYzs/H2F1mCfBH7MHdjtlTx9AhenvBi9cx1
B13jU80S6SzeBTkV7eKAAz2Sw0ronzw0Y/GOcrQcDgHPUZ6NqiddKIbdwtxfG43zFgNh+WRyt3tB
RjThh2UXjDOyOpK//mzi+i5S5fTTLmv5YOIpJNSna4Or5QWB+6cmBwl1dIlSJe1gN8zuNrSzFJQ1
xkM9reFMYsB8c5GtRfgc2hQBcKlbHUCoa4bhua1xz/PDJLaxOFyqYR9Xvf+S36ywTNy23+7ZYX3c
yQPSDBxMpbKfEVcgjZvsQj3efEd3S4vUA2ilBeFodYm9qU+qfmD1llF1ZGzC1+CF62vYEZH6ey1w
gE1TErdPq/JLeVfmpZb/ZgvUP8VCAbmv4KmHE/rc6AE9+wgz1rt4GxJgNWCgPOHNb5EOPsP+M9ho
15D7ExLI86Ej3COptwbrG1i4/6yNXr4rWNCvMN8679GrxUaYDRsw4EwnW6aAqPnPKYr1nw2Hk6fj
ZobXml/ohorA/u7qEnciu1hlfw4qyl0vpaAl5tUU/LUTlFnXJhClowoQ7TMnQd8Se5wJIjNgJEAy
9k5Bc1CJaHc84Byyz8UWOpU6cmbo8sxRcuuFQ8Qc7l10hNyatrd9oymirY4G5jg+1zUQZOb7ern0
LffXvnbroiecylXea9j0pT7HMjd/FMwHXigCVX7dHK0VUQrV8siJyLwVVVzOB122wM56YFsnbQOd
xR61Vdn+Lq2OM9fYQid3Ypid53IlePHk8N4UabHW06NlktVkCdELLBnBwOQ/9NpMGXs91lE4gRnr
pkP+MFp/Jf85JZmDaZvUwbj3JEVVRHoX+ML4S3LgLzcs7kdEX18RhAakQFWSQO6PUZnsCrJSqkzU
YnlSlAZ8WO26DW+jxxPCU8objyq0a807C7wwH1GINB0L7Da+W8T0fAD13Lz7fame8qLmr4EmNfck
c/RU6NBT1qWJHINXCvLIIJgrsXErsNyjh8R4EGeJsONr4owaA/iC2neCN6jUcO9HXoxSwynGJy+P
Qn1wyKj4oI0y/MPH7QUnP99sFvYB3+rB1vUSnpDYirND/ajKvCFwAM0ABwiGGlH7Zhs98xDgrL3x
Q9IsrMOTivln1zBc40uv1vleFUU/nOcqj2DQYmJiMkCkGGgE5AELLP8LEBEcvTrgA8AlNFE8VWVY
QAwurtre5h0TLNEd5erytq1Tkfu7eigR6BpdIAEASmVk7UhORitAXpqzX/ADHVFb9OHewsrHUADK
Z+8wWLptukkfM7mnXPu5H3Kc2ByRao/3tbQyY9AoZNWwbS4+oljo0zyHnC+iUYX427JbjWTu0Dmb
TuvcfZXrlqgT2j4/TO2xL96qcCreJ0zwcJdBMgY0Ckj9B6iKzysu6+FraGwbdghTSZTiI9L30PKw
AqNeCeJyvaWMj3gL+7+1IamaMI94zVNTSXwfOU7R9WDUND9vlMzmqS1R7JJ50tavpMpszpGYdgxp
ecjXcG7yyZ0bzjX7lnBM+lyDLskKzjHu4O5cNRERBJJpfjiytYvXdeB4zwo0bCP/AFDyPsLKPx8a
SehKGleEwe28MslfTWsL5+qoNrxDDWCqjJyd4kAIc92cVlmO1QXRHRfagJLVPifk2qoU5mzEn5GQ
H4goKTzCRmp97xCw5mSxntTbMPvJm4OJ2j9oXpyb6V1ZR9NVfXHk8byd8sbSnNKmqw+wugb10OJG
H0PYIjMcFgsB0+TzTibG9Y9zb9BrNJXbxsdJDSbczVhKDze6Fp8L9tMbQukDhWJwtLvDMs7xi6UV
oo/Kl2OzS9Dqf60kd0W7Bq3wC0p02KYcxzFSdAocdWo6N2gJRCnRMC9a4+mxYEoSRKbYshi/Kha1
JUBBiL1oIZftJiYse6cX6Ugc28/Enfq+qI2sAQRIbn+d+VmPzoZ/Yk94hlXwc5vhtGKZsi5AtF6Y
LbjQZ6S5dXCXY1A1u0aWAKacHHOS4l77/xncx9VTK1yAzx52KnXgGvPLvBppHwy56sktH8fz/w2R
Hz/G/ahn6HjSc9DMiaFzUtzLkZ1VeWKe+fKmBjJDqu+EIuDPDkFPdI68XNgnJ7HXhLHZdeW9t5gt
5G0L3N/Yu6Jf3PC1szcoPtl2Kyf5drTlvBIOwPY7qBmco0XZqzEu/iT9sLlZS5yMOW954RRHQOzk
Xxd2XXnneHZB9jkgvJXNnum2fU/90HJP6IRX7RiomINbNemPTed+mWorVhiYrdJBwBIHzOw1Gozp
zgnbkdcnadrl4ClMBLuuAN3fhwGpHuTt0bwL+59b0StJDZgvwgL17WEDWgTUCxb/zgEC7iBifILX
ArIUz4bK7yAjb4ycg2UZFhr9bD/mCEGw+Cz6Rfjw0Qacu0QmfPFijO3kwfKK7gSMEcF9rrX8IWEl
f/dCS1Yn3GTuN2QRwZyMZzMxnMZ19yvYm5OF8TAoeK4A83A91eTNlfhkuMvtibqpYLrFUCMcZuCL
0HvLlAxg+Z+PvUudo4DZLBMtV/+erq/oluJX4tPkvUpY+skfMe8MW3xLirbGbeevkSO+7D4cFkRr
HYEoRbm1T15CH+RxYQrmCQcXaF/I6FRglZsPllBzLHxaDZrzE/LYgTzJNgJQpIVEosOWbpjjNY5s
vvTZ4aO+Nhpq4o7BhOp0tqmlPiPasW+V0VNN9GjQlDG+3pjgBEzZ0H9b23OTc1hs2yVqjMQr0m5N
/Ih1dpSPANDhV9RDyb1ZpMDE+xXcjh9oIesi2GLrsEZ5jdiOIQ5VsDJTFf13guzx3GLeWu+Rudnb
0ZvxDR+nWOvpCp+aX40K629bjkP1gggc3SLP4ApEidOYLaL3qDOxzRREvz0gf3HGMVeJ3dAWTBQ1
X6DC4OkiBesHNVrn0s3tX/VKd+epNot4s9VIxMGk1IyNoC7wCcVx1Vz4YKanZFCq2nP9qPZbDMw8
+8Gqtv5ogmp9QE9O+vjq6PCzrJEXLrzfvLaFHkoksFGxXOVNXQkCFb/YxFNh93U9cehB+2coFwiE
F1mEiC/wEdTmvk68JTrYViuPm80GhEfX7omk4Nu4OE439Rl5aEm4n4Q/xYeJLFX0+gGB/dguhJF3
sxfrL9I/OygKD/7qJBeSIffzwGJzEoRC7FeRjOqaBKP8DKqt/oiJDGQHcvL1bd2EUPfugpxuz1gT
u/vCRb+8K/7H2Xk0yY1za/qv3LjrjzEgQXtjZhaZTFdOpZbXhtEyRe9B++vnYc9GycrIjGpF79Qh
JAjg4OCc14xzGPjKnUBhRggycTZCsFpUlnU6RTwE6e+PrgGMMMetOkI+aL4fERDqDqUXpuaW75f2
cHvDkc1aNsVfmZYM2ifgxXjweglObQ8OhpjBDvRx5NEzEzyS9GEosiNvuLR5bLW6fRajrPpdr4Y+
BqWQRNZOR/7yawoyK947rae6A82V6A7dOh5cY2WA8qBJknMRzlrS7zqvrh6kLCsTHRlnzg5tMBqc
YgsUL+8OLe/+Vt4I+qqy0ACEgu65hxk4Y7ThPWHwnpz1XCL+mKryy8idBNxD11S+gSBU0D2jJj/C
sjKTHNkLp6s2QFrl+Ew+aFRbNCEp5Lppad0ZCQDvU9+UQ3yqWAvKBEBfqweQoMOwm0ExPaZuH1rv
BpV66eMwxiPN6LQdD8BH41+DpjkCy66ERdON2ThRPUPsybCL5YC3mvVSRH09PtH7dZp9u3h13o0a
TECaBwMkcFprKtzpyH0ihNWa4rNWWh2VkNlWXP/ORLEH3ZwE2qgdu7AVrHzhqGlYFLmqEOgFznQj
qbwZof6urbxwQKfMdqxdhdA3IUGRde31ipoRikUI881SG36B1rBe0rKBf+3mCbRjWZbTI7y36BdZ
SJUvtHfle8MI/m+J5T5Pn5GubDSGf5VNQn0X8AYVQdEImdBkK5rf6JXFP3hk0UAKyPcODjWA6AG2
WOv5JeizDmMOlXUf4qHkXaciGbxPa738NSj4xyg5QCzcpXqL72uUzxQ1dFfHisGh2umh5WAgs+US
NLiIoDd8jvK6dO+CsOw+z8U8f0BEA/0FsvHfkKVKgo/jtRUiDK13lC3oLcR65umjSGtrATNMIAJt
dtf7VkbJMdbs8JlnEw0oW0Gcv8uslnfSojpWbpEHQ0bBbHQt2biq151TpdLmV1cPUCSNBlo9erQ1
3CWX6sN0FLARqs9VhgjtfvEI+9tKR9XdFZzdA2zlQN2PqkhfqCi2AnAZ1mcWMA2F/CgclBevhy1F
JQ+kL+c3JPHu3VzWO0TpSm/TyCA/eIkXYheVUwi5G5Mk02n6zQZ1WwumAqiZKn1CqyzMnhCpIRSX
fUqWa0tKvn6d8WRcHrF9cOcKGos7YcxOuRONh2atVcCj25jIyYLPhN2unkpO2nez8dSv2imDB4R/
BKjmQYEHaataX4TkedmQ29vpvJvdSH+PDjTQp8bLqvegI2hxtyzzsUUKjAY+b8TvAvx76gPjRdgZ
5Vjk1+eg0tOdlkr7hcVq9G2BBnd0MuPRoFpTIYO4Dawste656rrwgB6RGR1gUbIE/J/90U2KjJvJ
kk77EACJbmnLTwFbsC3cLxE5SnMMBTLWelFovy0RpPNxLrrY2I9JN5cLmyZ/D+KVWqw5aOpvgUKQ
BKah5pc8R2bvEfmWRu6jXqifCNlHv3nPjE8x0Mb35lBC+ysyvfqcurr8RNDznuIuV189eJLdLtQ8
F4p8bsLWGowvIYnkZ2ueh2ETooOgeKbNCR7n6GCfUlBNIOJiYXKdi0m1fso7A1a764L6V1WHLHNg
Bta7DJi9RghNup+8l+leZkOs/x2D0fzed9L5Jqoexwg9QeyIx3ZofciMDmBUiYMv11RqD/foY9ly
m1GYKMU3WmJ5cCrL0B12OWUvc5tAXm72VLm0D3MQz98N0TSNjzu19Y0yOdsccyJeSgjPNs8TOgZI
GCDYQusbONI7M6QQviGJMUiVCj1+0mrwmBtPheWw8zQ7o3JGL8hvm9jtaKjTgQCuagy/zSnJnrH2
DUA5c4WhVBWYLcC5ALvlreUMY/KAFqf4pHryAq3PAmxk+5HSpXDpsw2WU2jbwJOe/eTOno7qZmuJ
bzY8h/egd6JomwJHxX60wEseLaygO9IRgcZf1Jr7BR9VR/c1csA9xUy0iLqsR2wEs6cx2hfceOAG
wOJtYUc1yQ5OGHVMK0eK7S/g9gKuHGoisM+qjs71uLQiCpq8UC0y+EXDbOjqEAErWBQB2ow3V0wP
eNNa9AZRDgM8dod8oXGQ2LfW71onQfABeI5mHDJ9xGIpoAApQYdXdv65s5HOAtPM2O8bu12kc3N+
0VQ36lcYI6BD427QqztyqfIhGZSOwMY4VL8nWxMPBjUaSvk0yB9lalTd3p08kNUpB1Y+UCacE9+S
lUfUldzYT/oEZGI357GW76usc7/wNsCeTTTILW5oLHGXxtOMhF+dNAqxGDLAYZ+7M2l3IN2yWXrL
YexbA4wG30yMpc2rWcGnyZ6yF1WQpb9YOvneHiVSvbvPawRuNoj8oZHf13QRN2Yyl/auwDlyoMdA
6WQTxab1aYiqkn6Da1DbT+oYCjn9oOrXZM/5iDpj2g5+DNm136BGVluY0Bv27xyM330zteJlARaF
G73nTUD0ofqw6VAXXDhHQPaRhJ28D3oe9unzoLlddB+3lQ2RDxI/x7GB9IoXUQItqgnVIcf0FUFR
08t4f2rz/COmpIP4Xdno+zK0lUlJxzXBByqElB+DGh2dDdbtbXYcHIuKFnw00WwCpVkfYuSCfykb
TWQkXLzhXeo1Qbi1ZEuEDWLO796KgCrss8aarM0kq/IJtV369xr6LOjHjuKL3cr2h0KGHESNQRp6
cO1e/E4wNMqeuG3LJ8hMGHe3gdC7ndYEAqB0BkGRCYQJ9U9Uuu/cQSUfkT+hH4VkXvOpMmuFQP+U
9D9R6KrLTY9R4+/GLEXgIztBIwPFM/dZZXZEdkC0RcuuNpMXjyOI+q/RJ3SdzMF+GEiA4ShFnfMz
R8K2R28K7ZxNxlPQ2aDCRBAoMjEMMO4b+HQebde7uSbd4Ok1khmgzWP/slsg3m3SNMHWyAJuj1I2
ziPocwguIJG8L2DKo6PRxKjxNPkAFTmxEOTGdE4HEoJguQKwM7r4jTZGBNpCl3VavBN5ZfwswQRU
Jw/ByByN8lb8wtlDk9spLCSU0cJWyUGAVn8y3TFXB88I5n6bNfQ2dxNeOuIA6m56st2xg7Yyhvro
56lV/Z2FYfwtAMj4ybS9EaG3seEw/cLVUOQHtJ+6dmPnIhSAbbrufYxfRHBMmjSNT2AdyKkB2amT
a5Y6IlLAx7+MRex+cZHWJ3/p+xHYS96jMq3P/d9xLsnWZ9WC3stMnpwAIq2Ps2s6FDOR5YKGaGG1
Qg9GpdE7TdOtT5qXwQXWUjNbXD2pcXcoGNhgJfLGBk9MyWlJA3B3Lj9YaiYoVhVMO7qdbd/u7b6w
vnVhZUMvN2b50Z4BFOKYEIpdQp8apAbaGga9Z5PXKWcostAbhWjhA0d2IF1W8AM3goZovNMnhzKT
2SN5uwlzQqsfUQPbDegzdUQbOvXb3gH0/QQORKFXRhMIZWsBCcKIt4zl1TvRDWn2MURpJEDmeqT5
CHbS63fo7cI7COx0pB0XuFN+5EKOQ59yiJkdpQRNt6uMXv5A+7eJj5WIAGNHjpIPqNn3qd+B4Ce6
m/hBsNk0+VVvQvtjwNvW3clcnzMgStDbfOmA5fBB7ZCmwmAsH0bsUj7n4CF+dGWjFbT+XPNT3k49
KhlwrylPhJX+Fe357C+3byamD8rr0UOKosFFGVO/6a4WNi46HkX4l4LYOoF4KyMXMcW+ouaOBDa+
Go47fsr7bvxaz4DdNTdJgSC3c3/fxCM1ZmmKGC1c8N2fMnB4xv2IBwG8MHKsRVYAmtUBV6bmWe8N
NsgApO7jVMkS28KSrwRmCPoyIo0DeCq0xaFg2CA5tT0AI3SlFGaIH5CfC43vlt1SMx9w/3qKiOI/
TT00pr2dIE79qMEuoVY8eW5CeEXhnWJgLt1nM4ugH3QQOOrdjKVtt0miSU5+CATzxI3SZQiSliCn
W820/upyq+Mmy7icKjik3SY2ai0ln7SbO7uPPc9PisghSUEhRu6cUfXfZ2eSn/VoKgy/pSvrbEVf
u2zrEE87ny89UT0uINVIYEf5/WQJKSiyeIH6Fg3Qtx/IV6Y7+MuG2jeSmn5ISIBiT/sePXDovOUz
2E+eqLRuo089nqEgvrtQJj7tIJfCfEDNw+dJlX7V0Puot0hWTs4e77D0axG19oj4jDbe/afmYcJr
iC6Tk1ncMqJEqKNvakTM/1NH3jDURYYTjStz8dDgI/JD6lFCFTgX9E76AG4C0ty1/BkqSKfQ0ICv
oVMwhH9VFh0dXF0Syn1FjkYDZRihALp06AJ+pzTeuc91ExXdI61sgxy+bMLgo96NYvaNeDZPcI3i
HKZNHRWb/3iDlFNBbueDrUnu6St46Iaz1dP9f/SKikVFgdCPnMD+Ra9OfSpkEi8JFDAsATP5y3/m
GTKj6CXsX7s1AtJaAVhRA91KLaTK7f1/IE8qTzhBtittI5JbweV5J1JMeI4JGObphi3UBT8jY3FW
419xBEIVi+fQH9ZYuggRd5GV2oJJmlCasgC57MdBjfI4dmH2MIOx+z4F6XRyKRz4//1f/+v//u+f
4/+Ev8vn/++x+19Flz+XMZWv//PflyyGTHrfJPOmKTx9ZXc4kNM4xDqePrA7gC4hSUs5z7u/Psol
2ySk8kxAjSBMPHflAhgmU4NlEK8nzaC5igrji9ap5ol3xnh3faTFQ+vMSZg4AercFJK3j8UHPf+Y
QxKFJZpaWMs2Wnw/zJ1x4DIdtqaGL4SVy78be0DgHION+9bqfl4ffJnGavBlDXXHxPLVpit9Pngd
9WEKDx/viKJJTpWIsaxEqmPfhgqGoNlHaPCk2e76oK++LV0/On8MJwDUGd5qBeepGlRkgXqb2676
LCTC2EVVa++Qw4/faqvIxDzLlK5E3wf/stUy0iwbFf4GEMyqqt0Xjlf4UFWVPwa4Kr11VqZOTUW3
HBNlQlusTL7MwOgrNPARm3TsD42XZI+jrF/MvM+f3j4Qb0kTD3qdzyhWpmyZblsAm1ALQCe33YxU
BN4ZRNU9PXDYmdfHemUAx2RMFx9ID6M9F6ru+f6AYYvhSu6ZWwe1UbSkJ2OTypKGBSjhDYYY/VsP
9zKetywXccWAK3c+XlKpEKEzxmtA4x/QfNR2Zjfn7988K6w9DY8mhaC0Ya6WKq/DmdvcJeHEjmwb
lIm3hzCKMq4SiJ/Iwf5wfbzXGx5pbQdur2c4dITWR1zX4MHmAgxeJjpc6C2bZm6NPJE5uPPn60Nd
WDDYlYbFfnf4huZqwfqlNJDH2E3MRWZ/SqqOhoNTmS8KgcIDeNXorXHSMXFAB8tHeYADZixT/+Mq
0PAD4IIERachxnucw5KMHAjVltv7liHjha/ItsDCDokmE3bMatXQOFALcQHBGXRAjxi6cAKozmzh
rnU3HCYvD4US7fKfx84/n5URwEyBQ7ScZbPeaEYsTgEAwkZLzBsB6tJ6ETOIhUBtif6r9aoMQIZj
xFQacAwwdHlgD+GYHCJrQHFtrpP99f1xcWZ0TU3btjw+5Sr24vUxZL3HViwwQj6Mgwx9E8+wg2qT
l38xkuFJpEZc4XBhn39DSP545zgQw9OGtvzchcGuKTGqT8aw+TeTktApBZ/QtuRqqJCU3tTjkSg1
GOjkoRRwsgJoFwg/ODdcI1/f1lg8I+tJXw2AIra257MCSg7oJkBSGC2cAjDzgGrOPiQfpyGPX+jL
0DTA9ZSh0QWZwSXfTZ7kwfsvPq0rXM/UXVe6a6P2ksd70YzoPBiBVuOBBNucYmVzFO6Q3AjI//xb
5xkC/GWBiYUt6P4a+io9EWGuShpiclvMRfRVa+jgbNSItVEFyuydiLL0OW4a857mWPuAGZ54x5U7
72i1uyegOM7vKa3638CyC5f3PdgsuvvpMYl1irsa9JcbF9ZyMq/93NX6aBow1dR25TalXxEWER3Y
YMT6AKOLHXLtYptPKkZrGKGQ62vyT955bWTjfGegjALFZWDkFvFGAA8oy+XuO5vC2bbW7f7eWyAB
FAlegkY2DyLOo2PdBTd+xaXjTfBnvewlcLnL3/8RjiEPmYkE3QPTD23JIEZjvAXuf0IkvL4x1HKo
Xs0XAQVOODBg214dOkouSQd1z9wG6rsFRvNAU6agrYuObIWI0PWve2kwuRiLgvSA/mCsch6vSpW5
6N/SdixCfVvqZvWgOUlzsIYxoxZvwjq7MT/90rd0qRSQkRi2Y6ztjD041mQReHAi4NKi7YsXAQjs
oDo5pOunCbcvwCiGvUcucHiuuCnocOEJsKM0knzSDM++n0B91z78GbGvKZYfrn+T5WpYLQCkYh35
FJdaH1fI+VoXy+cvkdACFQex0q3B25u03nbXR7nwFbiWPBJaLihDiNW2DuaR7iuyB9t2Ekjqmgik
OJaxgXs/7a+PdCG0Er51LnaDLy7t1d7NBtmDtiP3ozvUnOaoCE4V3Z0tZZSlBWEXh77VI7QgPe0B
55Dm7UGVhJpYZ1PzJqqutlg+wvyMh8jaelqpvVe2gFshpqp8gHKdfb0+1Qvb2cLi2OSlwMbS1w9o
EJJwgGvGMkAFHzsgyZuGOh1V1wSBDzKCW9a8F1bR5mZkCXHotujmne8VTHQQ87Qo6QNaa+/qIUX7
r1LuQ2O43o1lXP6p1bZkKE83SGt4Oa8tnHHpaTEGCriMM4cWUNbGHRKlcYQIOKZqu8EUxiPOWNqN
CHFxhq7h2haYG8vSl9PyR+QDxNkkqDOhiAbpYk+dExRJhSY6rI7y+ObVozOBHjln2HWQGz0fytbQ
kodeSpI7B+KDWVcJfQNwx0dYlakHDq+vjRvB6OLsPJtXJXe+7rir2VlS6cRANowIQ1XvNETFHlE2
sRI/hlr+9ucKX5EltF3bkGTA5/NTPJxQg+NToqxigzQiz3Hw6941FfDO65/y0ryIXK5nmNjBOnI1
rxQZ7RL8sbWFcGZhMIT6sJbhUdsBPryxQf7JVNYbkxPA44GSDlzP1bTg6gu765gWJk8OHSKcsRM/
mWgzg7iF/ZQNXjHwRJuG301T9ydsfJq7udPJy98+aZtrjL458dSyVpGmzTCEcgYkMvHbdY4d5Kf9
6LWfugE+7L8YyfOQwgLaw0WxxKE/DgUPN7xJ+QUkigZeAjDDUDkygLxihnfj81469s7yNMNQjZav
u7on2rEBndWCpKhA+p6QYqTBhnGV39C+uUMzWjvBSnT/xUnkaQH1lqBNeUKez8+rkGSlM9dupedV
SICAwMgjW/82mfkxz2vj6/XPeXGOdI4ck+wKKcvVwpXQG1xjQrIpiMvuvRObyRb7nfmImEb6AEEQ
twlkCt/+QiRsywVVpZPR2as5zqjPAa1DtT0DpqrvFr4oEEHlGE8eY/+w4ij+9vZpuo7L3mSH2gS6
86+KCJoZjEh4bO3Jaj+NMxrjTQmSNcGM9PMQudlDN2jTr+uDXooElJQRE/V4yZnWKhKIpnBqc0Ak
ARbM6JeTNm3tTIMbQKP48OahKHlSjqEguNR/Vl8Ug+2FZEbbAOav7kcUKh+oKKf7rA76G5fhhVlR
IYfhJByei6Q355+yg7kEH6tFJNYTYp8CqqQNktkoX7sv1ye1/Eur6AbDj01J6kQhRqwWbRRB0KaV
zlEAUfLU4Fc9QvMssOe8Ps6yx1+NI3n/wpITTGkVRV2nLtIEVVugLo13zDRX28tciS3ZOR1PaOnP
sgeuUHET4n/gpD+uD79ErPXwjrDBlNAjs6kHnX9Qtyk6K3Rkuw2FNXxwAjH/BaAbtVK3L/b1VGg3
iq0XjryDzSnFccpb0l1H0LQLYBqndBNT3KsOseE5L60GnzPm8kC7BGfKPBnad2+eJDEb5RcppRC8
Ic4nieoxev3AtLe9hy5diUDEO5vG9B4pSORMeEzeWNNLVyP3IfvTlRZn0FkFby8bJjqkLZpqXZr+
sKLc+bmE+B/Cgc0JbapBml2Pxgj20gzfAyBX+DGn+Gj71yf++mtbju2RTEgSLEzFV8cFHgfKTTE1
UmFrxnv8ErMXuhGYn8I9uEclwXI2E9wa88aF/HpTWQ7HlPnDCEGvYTnFf1yTNtLCsYufEtaFmI2l
xaJigsPkCSrLbzZhfGOWF4fT3aW95Okel+b5cKgV6rCWwDct8n8fgfCYpyaDEj9qI3zsqERh7vpn
vTDg8kWx+IL/rjPH8wFdexEkLocW5o9GRzLhwH6YO9M+JVYw4J1ZqhszvLCOeLkxpsM9Qsa6uihl
3cc5+RWsTy9vj7GsEK7H1cHXgiA9RpEWnGZNM26cmiXynIcGyvnEc143POB4WZ3PktpsSQeJo4qd
B8CmZsRfMCXjcfSq+mVHdf0rUS3WAfCLbpyf11F+GdkmM+ApboO8Oh/ZRFRoamqLCxPp0h1dZ+fU
SNd4QOKnvNEtvLCUFG91SUGOKi5B8HwoLTCSKjJN0A0Vco3NOM07aNXgnOfqQxlg4n1951ycGStI
SQlgnWmtbpU0dyJtjkGdwG4u9iUZJAj/QNujmpPd+IiXlk+ntuPZHh0n4aw2aWKM0DvyRTpmhvvX
NxpSMEUxoGTlGofWyRClIBL4EwnsjeOxRJXzjUOCxZiuRx7JJ13t1nSYcCXKGwX9g9qShkPRPqbo
ceNMvF453h6UjtmYxJpXh7DX0SOB9K22bZsgpwMhwEeAptqj0onaEK4wN77nhYIkAy4PM7pOBunx
6jw0okIgWUlFw6k2MeqNzB2V8h5eOCyag6haOAK2yI9VXSpYpaFEyGOoHwUyap+u76LXS2uj2GdQ
vKPXzMWx2kVgrUNIdyztOFgFGouNU77PtNT5jjKQ/UUpuJfHZIRP6IPcBlZ5ffQLH97jZUmyxx+Y
Gqvo7jn2CBO3ppXfzt9DBI9ptWArPUFiIvLtrw/2Oj0i+Og0ZjkuliQdOD+fiw0uEoj4UQjA3Ecs
uJDVcebhGOSY5FJKc05lmCMf2SmV7CzAB2+vADucHcbnV9hIsK+OUUZRVCDp1G3dNPnFO6h9xJM9
QDo2Nd9fn+rrY8NI5GGQRrmyme/5VLsaM77UAmFjjAUc4zpSh5gG541tfGEUEi/elUtGQBditXo4
CMFdR2V8a7hwcyfsfu4QEOx3b57LUnRcZgOhhe1yPhcjsjTghBiNNA3ihwE8XMSGkUy/PsryW88D
jWOQL/CHxxw1slXy2iNRBldlwMYV6DHupaFzlyM1jLqHzE7Xh3p95DhvFMyFjiY1ffT14kQuJjT2
ohSDy2MLJ6Kz9uZoDI+6QXUenkKsTlmiJzDjUWO/Pvaladpgg5irZdPSXB13lHgp5OTgpXApLB7o
e8+7ckCAMhWjeWPdLg61oBO8f1Zt3flD7KXvnM4Y0N2p4UOlsMYguSfPyBreakEsX2y9eA4zWhAr
AuXo5af8kSS6AW5U+gStspaz/ICwXfWl0mzji6EB5N30yvX8vCzKG/31S9ufIC55PuoUydbriC7P
OGah2W9HMJP3OChVvj541o1Ddukz4mRHwW8BDtCxPZ/bMOEALUy02KEWIgA6S0RZ5dxsMe17e0mK
qfB6JGzQQaX0dz6UbkBNBk0NvsnBm8RBjXWH5Z21CSW6K2/fh0vlZEEL0Oq2VsfNaFrcf3rZb+ug
nQ6zhwR2REd4n/Xjj+sjXVolOm7cLguOii70+aRsJXNvzrDVqJuqO6mmtbeFC6T/+iiXVol7VFqQ
aJG/tFZBqpIBhb4EkmXt4g+C/D6az41VH2dV9jfuzFdDMQlyaN69uHkBJVmlRDOCSq3dYeIqrN45
hGEYHAetqEngK313fVavztUyFF/OpiRKXmuuLiwNx24IROgapUUeHsE5h2gNqegZ87X2m9ebcE8T
rDnKGzO8MKxNTouPEO0Cbpfl7/84zh09a/ZBhemlrhD6ctRX/BH1Q5anxm+0Vd0StSerfus543nw
56CrzW+heZOH0TgjWlfCQjNw0kF+Q+2neOiP1z/rhRWkZecxQwlWRqwxR13jWXOJOMLSPpMnvIwm
zJAwbmtqpAauD/XqrllmBUaSvizfEmTE+acMQJHEckwXB85sxIMNDVdTorQDTkE7VL1hfyf9Sj+M
Tnvj2L1KtlYDr7YO4i3g581o3iqlD3tefcgUxRacTH1Oqjtk1SMfyS6o9rgMP9BBzm8cyIt7iMuA
g0+rhDr0+cRR05tV4+FpIiLcpjaxQL/SD6OseAjQAkjgYtRIgExoWdy43S9OnMY7AlO0y0g0zwcm
36p17NgR+J5gdCDvUf9t4Dd0gPPi+J6j8PWFZ7HBL9JDVyaubpSkL82btjhVQC5CsF+r7z5UmqcX
QbnMG9z+llJVmz90itfaz7kvtOc+ahONym3Z/Ly+017FWZBEvH6p2lI4kSDqzudtl7NZT4jebFFc
0GYIJB1AeEyKnY9vH4esU5JvklpY63YbF4dRuw2UaZvy02Kiw2e+jyKoKjcW8tKECLJULDh8eC6u
JhSr2TGzIBWLDDJ+rSWWC3Pb32rJXogFzp+jrA5olCLLjtYHehsKafihwnDcniGOZEiFvz3CgeVh
LjRJ6OOvwalIR9V5HxngbOzS+BZpk/7e6By6XECI/OuLdGEXOmS2GNXbS7t5DZ3DG8f1iiwQW0Te
ENhDphIh8GE6JU47noK+9vwePfYbC3Yh1pG52DZtAx29TXuVUwgncjR8tXRU5fLmJxWXvxFBnJ8G
osM9rPvCt+bFTs5z0JG/Pt1Li2gvlS2KCNT511sFf7tQ5Sm7pMvt6QATHe/FBGKfgbzOv1hE8neQ
bhRE7Ff4WI8eTxNaqII4ekttQrkvZVU4e+wlb4HfL02KQiHIPQfSorvuGkZD43ZTg3kbAlL13pud
+qTq0jziCCzfWsoidix1kAXO6fA6XgVrzRi7ttQZaoKYvcPOvfwCt/AbYAVx4+pdwt/ZS2EZySF8
CNJ2i9fkeZSiR1OFk8ZIuJkj2KYNw0bqdYMsqIkmVVbPN66hix+Rq5CSIlVBuhTn46UxGP3cyYxt
ixPmCeqCearwTLmz2S7FjV146dCxWgRGg5SNrtb5WHglJErZMReMbH6nEBSPsYInl+KJ6yssIrCr
nsvD9Z1/6Xvy9vmnWk5NZQ0SqIC4h8VI1J+8pdGk12niT/WQF7DmcV5Edrp4uD7i64YIS+hxs4GX
IbbAkD2fpoVrfTFEwAVT9JFRpqP0QFRz93FkITcHoVDfjzE+8hCyevxSqlhHWGH09BsreynaMG1e
8eC8aM0secAfSWrq6BhDRTGAt8Q1njUVQHiEUjkcqKYNP4tSWXCV0KHv20bewr+9HpvTT3jFuY8i
PqWk87ErLbTHfgrw5yqT2u9Mc0wRxtsY3h4yUuvXZjTsVN5qu+uf/vWNyLCWzjY2FxDW+sELQ5+y
1nKtY6Zu7pwpCR5TxO5uHNHXR2YZAHg3L2ruCbGeXOrOE85xI+DZwDpJGeKehb7LfqzqL9fnc2Ek
xyQKLG9rcrV1KoEROjW60TGgI0pj56VzdBhcrz7o82DfmNTrs0n7fEHqujYQjFeostCOLa1oY7D4
HjrqsiiRCxcaOlSFG+xBwGpoC7S3iuevDyfdZlCgvHt5lNL8ON8mnQN7u7NA7UHWjI9mjZltg6/c
cVRQbdsY4PBbv+dSVuJZz3uRDtP6exZ9mrYYTqGLFc0d5N6xITCUPEAeclA1Nzbj6zNwPtiyuH+c
v6oLomFYIENOo1CedlvEIcJO+mK2Brx5Ieo7pcTxCxvvG3WfCxHIAOeFegJg8yXNWQXaUljKCul4
0mdPnEd8C/utFplfC83CnqhC5xQlUvxiRzRL6waLYys3+htR8PXS2tyXMKgWOgkBYNlvf8y+jD03
UkKf/KnRvDttmMLDlDnBMc3rGUmh6VZC9/qoMB7dZ3grDEgl5ny8DM1GNH+8Cescw3uk4DzifhZJ
PzS7W0WH1wvrCIKMoRs2z2OYF+dDIR8zzohjDL5VNT0yhn2rPsUeIu1FMcLVn2l5o6mPUFqI/fqN
TfX6szI2iwqU2aTCsuZUZZOOgOpYDr6LN/gj6vXaIw5V2MNLoz1EQu9u5MmvP+uSNdL+JftxAS3K
87likTNqduwMfiNrgreXjBv0M3A2Fc3X62fzn0bneebjLIhWbk76aUuj63yoLGq8WvPCyccrFl3G
IQdFtGlMvFHB9snuc49I1rONtM47YLgT4v4JvZHNogiNKQGOupshy+0bHdPXF4pjEIAFKfNyla1h
f6hFdQLcMLIpgcBlEP2eaCuHYnq5PvfXT3JyPTg15CmUAl7FQYjh2GzpZu/3AY/jjYPZ+BaoTx0f
dIxGQaRJYA1Qo1wffU4lN/mEUN71n3BhoSm+LKNTtEP9Ydn0f5xX0wsQi01dNrUl0gdSBHUUjSXu
QMjLG8+gC3sYyN3SWVxiPlDf86HaRJKFtPrgo7tXvGtzZRyMItLNbdS2yDw7cuhuJJ4XAiKFY55c
Egzc8uJbzS7q2YgCnRLkjyhFbjtDhySNkM6dhKe67ZUOWV1O8QFqsPvUzk34HM76LZLnpVWGu0qT
yAW7DQ1oPW+EAw29HDEV0vWHyZCYw8RU8Yp8RqQQC1jkLQ3NzzJI/WQy3cfrK3xxeM4WAcRiT6+f
vGbWBlFK8PB1PSX5THU6yWkPF9pNrBGRREDxRqK+tyZaEm5l3GqBXNpgPNLAx1O653m4WgJlg+no
xmb0wz6vflS4FB6QIY82Zi2GN989y1uN7QwPlLLImsgS6p2rjHkYkUZJkc/ANfk4jAC7kbeJUbox
1OH6l700NRBH9G7pZerkT+cLq3d15ZQZXxY5E4sQZShs5fLyQVhhcmOoSwFpqY4sGRMgr/VGVp3A
LDIG5JjKyihPUeEisYT5GWYD1+e0RNtVNKZIwdUNzxVW7Zrm6mRTX4Ull1xZS/ceQ1RrF5RID5Wd
mj8oC6FrsM/e7vqgFz4kd/dSkFkQFYa+um3QNnWGMEVEzw6rAeMw/IH8Si7GQE2L4NeNqPAPFG49
R7rs4Ixgjiycg/N1m0Ac5wWNWx8xAXPQ0TgvPEz+5kI4+7nu9Xk3BLEq0VrOpx8IMVjoySOxishv
vUjQDLVwho0SCRKgKU4WTwCz1XTIJ3Q49kOHfPyMvsb3TjiYyiLXxhphFWPP7zU91IKN1YS9u0Od
fVR3iRGXj0w8zFBjNt7ME2WvSFIeMiQPdoOxqjsVUdlkjtUhxIcS5gdRDnfhgMQivlnOXWZin/Dm
VYQCx4MTdKxFyWRZ5T+uEsT8+jbLMpNXb+d9dZUTPpSIEnyTRj/fyHQvbBhY8y4sUeAEUEZWQ7VD
DYI76ky/lrn7AWmY/F4JqzjaI+KG12d14UAsPS0KMzb5yauEtmsjUKodQ9EOH+/Jr11fV3N0l2T0
6uBaGg8Ghkc35nfhqiS/pOXJl6SbZq5WTs5G4wTIkPl5YRfvYyemwlWQhzUDkHilboELL83xz+FW
B6LIllc1lQ1/xuPKOyo3RGRNzBgkbryWm6qnWYr7jFmJ3fWPe2kdkcVEJ4AHKDXS1cGPkUtFYpAq
7zCN4ltKveZrLcL6U5bm8/P1oZZ7ZnXoabbwSDCBU4HrWc2x1VE6CenW+fU0i10b1xh4d/IFYx2M
u0bN2JaYvrzULR2K6wNf+LgM7IDZZDF1iDjnx8KCJ+L2Qav7qXLQ3hkM7SO4qZeyE/3TqABU2pNe
3PiuF/aPR+2Hki8teGLcarKDWyGX7DBmHzQuFwWiJI856L9k0xo4MxXgkvfXZ3lhJaGGiwU2QruF
6uz5LFukwLxuRrR0QP/omy5U+zSZCba9dPVuXPOXPijtgmU1CeJUus6H0jIoYTkyD0iNKoEiqGoG
V713VOHQCFGGsTUa130eKhhCb58jdEYp0V0ikbKWr/5HgItrqj+SHNJvggDbIIUy6kctxjNwE0+Z
diNbvvRB2ayUFJeEmUhwPljjGCqN6bP7RRG4X2Q5lZhJxBhF2G483UgRL50Na7kOgeaDG1mDb1Is
+xS2L7rveEHT4v2m9/d95loodPEWpSKzRAK6XsYOJYDuBlr+0uBYTJJrUB9m9FWCGKW5Bt0dXyRM
SG1xNzlZeHQC9OW39RSCFFOZYf6VB9L+CJzUfrm+pJcGp065IOfpSvIbzr8yNqCONbS1pA7doJhu
z7rXHcwys/7O0kacLDzGdxGwP7+dwvYWp+tCZk6uBISMqxmY2hrFIOkujKU9SLTBoiLbTY78f5yd
WW/cSLbnv0qj3tnDfQFu3weSuWi1ZFmWSy+ErZK5B4P78unnR3fPTGUqkTm+KBRgW0skgxEnTpzz
X+IabUu9fso94LNmFeU3+APYIZfVYQPz/RLg69Qa43KL4MIqIsQ5evj0Ob33RkFkKGxSQ6B726l+
Kj1zr6DG8T+IDxCCV8Q8qcGH3DzR8ixxkCcPyzFBvjFx+12JpetVKTE2Of9O1214HOkZAugT13eS
yqOdo8dCQ9UsM0Ls6Y04GCmevIsRGLKPlct4M+DO/PtDoqzA1qHCCBYZKZrDiYytSiIN1iyEpHF4
6KFIbrDpxKuGf52+ywiZsvPP+DEGushYAdVdZZFWRZ/DAdETb2x0AZew0PTsW13riFpFiubnKu5N
JfaIPqrL04XA++vYOJxZl9oiLZxV24HCyNFumXQVy+d8mBH8jNUqnIZJuxlNK0IFukD3NpqT2y5u
EcCepbD3HSyXuxyD4908eOpf5yfg49IlASRjoJ8Pxe1DT3VA1BRNCIW6H9r/X1RYwz8EqME7KWrx
cn6oj9uUBHCFNHGaciE6zhx0Ix6MrMmWsEdcezOVurdJsKfdyLK1vqRuGuHsi5pGkWbKjZQ4t58f
/uNyXvNPIgTdVdKkY6R5DDHaphiGCAaaiQKRhhxFvAxEQx4YkxXtPK+oLrQ9T6wuzVhRExTBaEq6
60f620HnQooe8CecQ22lYgyF3WyMXvE2uLIsP7A8qne57jyef8yPkRjBZmr0LgcsSeZx4RhPMm3q
axQJmzZNn4tSf2gjt/pMJFT22pggMcq9P3TJgy/M76mVRPADKAwEm+vn0cPGJR6dXpKrOK0id9RN
enyjFMD58y6PL5QVf4We4w2EoBOPCUCOlPpo27Zd3xSjhZ+FATQUA+4xQ1A+xzfQbaLqvi2n0S9w
lA0zfZyuHC2eP6ekXF9QV8X6tCvyO7124v35iT+1vuhYUqsHjMXhf7SpMRPL8C4glKQL/AI/QWkS
NwpBKg1vyhJXwrNQeDs/5qmXTQJFjQZ6HMjpo5JYVmHblU3jErZSjrdYA+lf8WUtrtzWKP8S2DTe
gORxQi03f79GRI2Zgwh8J7diatuHS1urUMKKahSSKfR391OrVQGNWeUFBazuukni6ELwOLW62L9s
JwswLi2vw/FKR3dGJ8WIErZov53Qnw5I+LCEmNzqwpmwvqijxUWYYjbptBOqjku5VYnl7uqFiRju
1D3SmTB5jd34/NuvjirNepOiGkUWfLRdauT+ZrfNZnw6y6kOcCZ0rmqBNI5pyWyvavjKhG3a4SMK
u0O5sG5OBCaSNMi+ZMZcqI6BwCucdIDWM4dLvEh8sur6ypKjft9jQnZDnbz3J22qNuef+MQGIZPg
WF8xSqydo1do0eq30lSsWqkt7q2mibkGDtBbdbCe3TzVd+eH+4UTOH6PwHVJXRA4sDhwD5eMgW6t
nmPjGNIhzQNknvMNppTzdhkt+1EaffWqofEczrijbCYV/8NN06g2PNMo/5L2EoV6tCPNwKu5Cl34
aCdWM312Ai3le3zXj8uQZHE0MNtuDu3K0R9yT1munKGvn0C8iR8x/m8bdUY4NR+b5BuIMeMtw9xH
9aEbVFu8LdPNglPAbUcY2qt5Nl5YHSfK/ZRMaFitd1+Tkv9RKIP/LRfHGKZwtKoWER05jkWYIqjz
Z6sairN1FBxRr230MN5GwP9xUMVCvUWFGeGBCzN1atFQFFbp2NGNBTx0+BLLbPCmpKLobw34UeKj
BzGkR8v5Zm2xLxt0W4zrGWO1vY0bMtLmnnhrYAZUG2NCab92FHEHMNbcpY4sb/NmxG6vzxXrwtI+
kdoQBcmhUJ9cOwTr1/920KdD7WRiVqcwi6pJ7ozFTG/0uSpvOCa9V0TcEdKt0HVnKsUsfbWbo6/n
J+rEjl7ZAzrCNkCfiMiHn8BClg9vSJXNlRI/rmOMsa9xMBie7cKlYzN0SGxv8OVzL+SyJ94PTCuG
XFmKIFaOzoGsq/WBVj2ufEovMRZtMIR+TxpDgTGtg3vA0t0p9avfflga45oJzQrgmnF81bUiDRus
dFRDvIUa+Rorc7LPaHfWOxdXgNSPW3yhrvG0mX+7nkgNkbBNvYQgxnY7nGWwhyYGSIJ6UJPLGscb
D08WI68LSMuRsuzxpjeqS8FijYtHcQxk2arZSnOejOfokIftqcOQzlGqr2z07bRozDET7OWNN8w/
DMBH20ztHyYvH3ZT5lQBnd/+6fyEf4xXFCUg1nHOAzdB+O7wuU0jW8aE+mwIwkx/oURkwaKzkGpq
Bard58c6EX0AtKhksCv8gq7u0ZZPPK466sJmWfSxrW5KApQIjSJx/jT7pm3uymWe3a1nNrOJAzzk
xqCNUNvGnaasLrG3P+YCoECcX2QuUlsUMA8ffEyNxYtgY2DC3s9gamot2S2Y41zYvR930eEw69f/
Fj+6UUIucY0+BOfmxniQuv1NK/EwwL2j/e5lg7k9P8mnBmTDUi8CMEAb7GhNdZndW1OZD7jOQZV0
K7yBMC2FRYXXoR+Bs7mQHJ+aRyDz6+ukloBu3eEDYqepgURoh9AYmviuWlrxRbemS0f+xzBMlQJx
DAORJrJE7WgaAct5oyj7AdOAut1Cwsxt38Ns5oH+VPOwWF70UOeKcVfJuAyxmTAfzs/qiW3C2GQ3
JKjWCjQ5fEqqGok5ZoyPLI4IcdnCU7xr27t5mevN+aE+Zv4UvAywHgQiMqdj+gOy1b2+wKIJMXDK
MUORmfKSlbpzHWsaJt704PH8EHr0zs0gv1Rw+yjPt5bbqAoZbApIXsdX+VrBVCDWOx40xcYiwPsj
unHGNr8RamfX6ByhTfvLPPFbgityEJmy/9rV/VuZdMaXNl2KTS6TCSnBwbmlM9R9Pj85p9YBJFyg
siuvFG754XuoksnEPKgcaGD3kjo2mkKfFbtKdrMiDQOHaNeBmjOMKBZlhvqEfLt1Ifk8td7JA9BD
JYhxTTr6BJErzKjx+ASjhdeqn0QlQN3MbS/UfE9tY0ieIP7hmsKePwpPOSZ6g46fXKgo6vBcV2qO
pyR2q/POW5Z6O9Asvjo/tScfjJqZ/Yua8aFXn6WtiWeAYCNzML+okx7dGzaXlPOjnNpI6IEguUTQ
gOJzFC6qtRvrVsTDOoYEueQa9IlyUEMdQYTw94daudT8SlTluLkfrpUoTYi2iYM+xuBmu2ocvdBO
1GQTxZ68kCudeip0giiPUIXSPmSJfaVVRWp4fQiUFE3Xvu82eqJjYZ4kl4oxpxaGQ1xf5RR1ak9H
Eyi7rnGlRXyfsTK70dUuC7H4Ftg6Z/bqZzFeYCWdejQIzyjXwdGllXS0EGlnCNnjPBRGcIdQ9S6b
XTPVcahh2LY9/8JORD5dJckGWcEFhSTw8IWBfDIySmlD2Dku4rLR4gWxULKw4Iaw12OPS4JigtMc
8+jCpj5xo0SIiJAHAGktPR1LUyc6oCaaP31oKkn7LPLZSUPsNx1fS6mW7GvpaX8iKI3XtYpb2hwk
I5VUbqGmWK3UsZ8qOrXHl4wTbB9L2Ii/v5ZX4CrFTQq6q0zJ4dRUsyvbwivH0MTTYLfUxZ8SIyCU
we0LAfZEFDgY6Oh1txFX+DEBRrmAFphCREMwJzE6q71Q6Pt4q+EKCrmRtAEAGs2Iwwfqsdoee4Vl
rC+LuvOGoeHmqymbxlQa31WFeq80WPScX2CnTjfIlDZNAe5TMO2OVphOR6A3WixJ+8xOqmBRZix/
jQU7dncU+g9Flir6FWpnoGAo0xFTF8N8FIaUn2U9oz1N5Ohzsqgovsm4du7YMdPL+c94amKAz68N
NyKKeay3k2M8aJsSnZRMU+wvBfarGyPtlU2ce5RWsskJsc22L0TlE0EFShKI/RVxzhXzqIAzqssS
m0IZ8Ohs2k2WVK8F4KZNhxHpVd3jfHj+GU9tdGqpIG7WngGliMOXj0c3vX3TG8LCmQEK2dXwLUcG
c5fKTtwq3RBdpZqT+4viXMTSrrfWwysXWTHbELDj6nRyzKqV7hh1mr2eq3AI2rBsm+o+nZ3Y8+dq
tnZp1RVBGakjRBRNjvumABw0tgJ0Ky3zS4JOp6adu9cqkbXytI4r+jhZFvFQaEz7ZDRXqzzZ/Rjr
3zunma/tqW4vRLk1Nfnw7Kt4LHItvORjeDZlyShTatwllsXqfuLlA3G5K6W1scYa53U8StObGCW4
+6g2y0+JLn4fMw1GhvOdLjaNIlKUw/eus/kwUvK6UHG0e6RqjK9zPEoageN04VFPnFpEFeom0N8h
iBzr9uWlTOhTMxIZ6bQpSkyNFbuptrnl9BeuBqcWM9RZqr3A3vnDUZqRiWXOS9xSw9TRx3TTuhZG
c9RA8edq2z33k+4dWWdMSoFl678fLFbW4grgBZH40YhFj6u8jBm7F4q97ZVutRjDH/jO5V/rwBRZ
dz3Ztbs5v39PLCSQOrQ5iRlr4eDoPVYgEGYrwoo3GazoK2C9uUIGXh0xJlOoH2S6iO/rdBH2dtAV
42kGwP77/REP6Ae1X3ttw6HTfbiUbNz63EWJ2lBxu3zrzcWTIwf8qxe936rSk1eo6ydhy5n9+ysL
JMSKZyW4Iwl0FCqj1Gm8sStYw1nqvmI+a+6KWZe0pUR/4SzWTywtgyMfwedVMhia0+FDCnVxo0XF
WGecHOtHg0PxNb0ofdcMxXC1dH0SJrGdBI6Wiq89noc25AeAGYtqYnKUu9EQ+9ARxqthmoxQxGAP
/XYWyDeDNG+/1dJIMEUS9qcxWlIDRfVleC3hbo/M5zJe90VaB0QJy/WpRWGrl9n1PpnTS+YZJ58S
Eula84OvegzCdN0Ez9p27DCcUqovCpyNAu21ObDA1ASalzU2xpTTckeptb5wEJ0IwECVuPEQlMAp
Hy9kHfvCpHHaLuzwo/qTwPlUG1XcgnQFj2Al+vP5fXMiuaLwtXI51nD/QWqkrzM3IX3sQruVXJ7h
J/a6X4pLuikngh9pIheEX3ZGXOgOl41Tt9EgEqUL1brHQUPkZYpDnGzna+li33n+mU7FAvCz6yGG
jid96cPBsHXNrGJY+lAo5vzcuGYjHpcugkDej61xN1KGmvE06gbMK7lUb8YcD77zH+EEQQakBbIJ
NCxREKeWefgZQEdZwwAZOOw1q564VaIPi06EbKNbexEgXJrYaL6iDmKWd04y66vn9xCjFNJpb7mc
83ctLce38x/KYcyjw5bUli4Q+TrAxuMAlbReURcGNsXgKsfbMsOfeuisblvGYt6kTasnPio6l3TK
TowKfXjFK3nkVbShDmci0XMPc0mlDgfZ2i8enDJMBevIfFKlbs4+vRLvJk/66vcflnYx+FTqVkSs
45pV4zYDIFXUr4fMVVF1hR10m1f0bQIPq5MNCtKAMzipLmzfE5EDvaNVLp7yucaRdPi0g2Ph/yAX
GQr0jxJ/NM1ia1YUtCEBNLHcqp3ot14ZNaFn495x/gX/qjkevWHQJiRSa6MVN8ajK4wqtCZ3dQUg
fs4OuzO0Fuv5wfCKHzMF9M+Z1xi5X8Dt3vezKWxfy2knhNGY1Trg9gQ/WRcZ3FBD4Vv4BkwFxMs6
HMj8pVLi9/Mf9kRI+HVxXDvfvKDjfEiz8mSU3ojMVSN0jIbNwkvnB9tAjaPEnbFvLoWFUwMSzOkx
cqsmwB6dzyDXJK8EXS3VkcD7yaWLm6aQ6XXZIYJw4VWcWPVsMYoU60Jg4R+tg35yWzfh0A+jKLNe
2sZ+ruRS3rkYB4dTPchtWseX8oATRweyc+R7v0rfLPvDtTfTpTRz6dThXCm4wGRF62AbrhZozdr1
+FJ74/+gBg4RGfL4eltY6wCHI2KCbC5dVzZUsZIxhzKRLd0+cSc6uHnqoZa2aEpy58TmWF6PS20q
mS8aXf/+2ysJbjdi2DS518z6aK5TWg9R2dR1qJVgimenMXwldohmCb512/NjnZpjxHjogKN5QqJ3
tIi8gmpArU91mGTN8DnWivk5V4fSZ2h3JxaZXCjjnVhHECaxg0BviWTgWHHWMalzAEDhWlho9SM6
fxiCTmqWTGhadtmnWkbkee4wXOLbnMgLVpUa6IWk06iQHZ2hRqFllt7SF0uB3mwShCBCzeU2fn42
T2xJ9CSpXdNYMFAuPWropqqXOl4u27DI+wpiuTlfZ5i7B4mX178/kbS96CCQWa1jHj3QUs1dORh9
F3rCqms/zgF05VXsfmYG3qEROVtIDfHm/POdWC0eDo4ws2guonl2/HxZNVQlPMXQsFNxN8yY2S54
l+BNNevbMboIizuxWhAGWcWy/n3KH43n5jn6/TXj2X2X/BRqCTa4A58gVWO+rzM1fxSVfqmAceoh
aTpw3VuzCgroh0GgL0TTIHTdhfVkOt2GgzZb9sy2d6OmY/y1K3Xozufn9SMbjB4EzDOIxxTn6ZQe
PSikyLQY5oFanV4gdzA6iDxsR8rhZeanUBWzsG5V41lLnSW/0gZqu9t4rrsdpM70R9L+0o02K0v/
0ViT0+xi1cre3chq5m2JlCXpwdhk5ePCxlz1IozoIW5F/FfSyQ77N2Thb4dhcV+Kyi3LYG6NydnS
sS7iC1nkh9fJluAoB08E0Jwa9Pr1v3VquclNvZU2PCXol8eMsyqkKqP6hTSXfWYNb0zD8/mZ/Tgk
SDuqFKvIGzyUYz2UZAECmYvKCuusdYcboEnc5swCr3qfkkGzbJWcrOe6B9BzKVH8EHLoodKB4SbL
UUI77SiM95GdqYuaMPRY6HYYr872sZECtT//iB+CzjoOEZXrAe12jC8OZ7V1I4wTamxnEDYZZ39G
PzywOkPfasWIM9P5wT5sDgaD7gIwcSXyesfiKuh0CKdHlT3MjCjauYZ0vjWN8dArSbSpyp4D8bfH
WzPP1VQVYw8qtocPpztlg4tlbIWtGul4gC+JNd8v7TIuQPdZw0+eIfJLlO0PSe+KwqXDTxMajOyH
ygfO1I2GG5QVAgtCEV3N2nCRWRk2TdqHM6idwMJc6JMeG5d8YU68S5IdusNUI6jYH+d0FZbCfZtm
dtgmtfI8xODV9hnSGYEey4vuk7+StoP0mufkXVIwJMligR5Nbqv3hYoBvBECSy6k33aJeVvjSD76
5B/Zo+rCcPQjPda5rtc6KtdWkimftMpyP2MhU/7U6xLpA0YsjRCCzLJiPUWfXOVZQwLs4RV2p+aJ
hkxFlEzXfQZjytc7FdSkE3VV5qsKMnwB7y97tat8/vP80vnIFKDvodqgfqijrQizozurmVikbpii
hTJO1VvIAvroe5NVrsjiJmv8cXJ7a8NVT970FnqkgTNbTeYrU+p0uJEYTrk//4k+VpvWT7TS4Klu
cXU97q2rrZk0lCur0APkNm54qXm7TY14UTaoMer0PZaF24loASj4GMIX7yY3H2QiY/zygiVT7TZo
MGdvfBUUvKCsH5dVuEyqqW5TiAh5kLZZ9iBqtUj9xrDnPyl/W9Lv0KjPNxXWJl9m3UEEq8hNPDFw
ZO6u0mX0UswFLA16DyT9t/PP/HFFI9yBgjrkVSRZqEkfbuC5qKFbzUKGUP9sJMz0Yt+UHbCHZbzU
8PoYm+Ag0dXhUkRH/wNhtW5ghsRCVqHuNv2fyWDasLdsDTselP18lWvhheB0coXR7OK2sKYKCLIc
PhwmdBi6A4YN9S4bN5zwQGWLJt+4VQehcxBNqNSu6ifZYm0WcBx7MUdRkDhV+m/c1/86MJdvf5nN
v1VyblLk3o/++t+f5Lt46pr39+7uu/yv9Uf/77ce/uB/36VvTdVWP7vj7zr4IX7/f8YPv3ffD/6y
EV3azY/9ezN/fsdhuvs1QPxerd/5//vFf7z/+i1fZvn+rz/eql5062+L00r88Z8vXf31rz+YtL8t
uPX3/+eL999Lfu6hKr6Lvz78wPv3tvvXH7r5zxVpA7wfxpexVk7++Mf4vn5F4yuoyxL8aAmtpGpC
n6iaLvnXH5b5T5fvBGKAwhZU69UDpEVZgC+Z3j/xlgKcgf0Z126+6Y//8+B8jjlGkPzo7/8QfflQ
QeFvGXOtFP2/8AtyfG2RgmFGj2KF5x4DNVRn0Ro1HlSMI+SybNDcV7ttpsUi8kWsOI5fOm1T+DK3
vYelTuyNkefGtNN7uKW/lUP8+ijreQdimV7O2nY4XMiIX451y/U/6Itm3mBXnW1do3mL2ra9sGcO
48HHkY5yQKeq9RlcETqbU2ltmthLA7L87BM3skvE7lMTvFquYjRsrkSX406kjhdRqwjwL2Lphl1e
IUWFvCbRF3vZDUYZHOZm3fm2PltE3nHa1kbxe5f5fz/v3z/D0cwuZg9qhDI0uz5JPxkoGYWRSJXP
k4ahzd9W/n8W2N8X1GH8+89Qq1kmOpsQ0445h9Y8lGMkWU9oxPW3UNIqYp+bK3oYjx5pr1Zrzbw7
P+Zhfv3vMam+rlUo7mnooh8uHAudd9NKeLyMt5j4Sq1wrClKErRVq9wruar7UZIuFw7SXz48R1uH
TUNRECVTrk7HMt9zjGNW3qMviHhY9eJqfX8bJ1gsbNphtKNtBYDdwANdwJO20MMNkRgq1Ktmbtzh
Fep9ae+tmGvKplTtpg6RPyV3sSrhipCjIlHvcAHLURmZ8TR6cLioOMH5aTu1C1bpV0q5UCd/xbi/
34Rge1UD+C2ESs1cn/0mToadV2DU6xscJxcSIffXdBxNF5atTBUEs5Uff/SW5sX0JoE+TlAhejf4
LfpAHtElTR8rVyQ0n/pERuFgFkoR0B53bh0LaLrfSUtSbFsi2/FjpUJSUU4teYPGxfFWU0zbCUen
c2rgzMLo9gMQdxHWTWeifL500xe6khquLe5QPQ+TM5XPS2qmSeDFfZkGGbgL16eWNgz7KJL1Tx2+
ZuoDaBAPIoE+FFqaGIQVOilEn9lwFdJGCXVvryAoUNGHo+wYqn0q0oemchD0lLU7ojPQ1FoRKCJf
XgV8gmJbZqZu3aHXCsLA6WLlqbEG80dfWoncRqiYcbfIo9TG+3ocQzWSKX2NRXHftFgVGE6waRS/
xaX4s7bSSBuntwCsayToPv93PSLdSddvdH1U8nDqtfxbp9beQ2+UUYeZkymfufKrzt04DNWjlddW
uZurviK6F4vz7HVosATc/vVPTtPWfzJNVoykmN7/RTnembe9GacYwi9REfmtE1vvo5mgRjNqQ4Qm
RlG0b7Y5Oy9p2dvfqNtMml/JzL6WVre8tXqGpC+uncY3KxfLfZON8Tt55vg4VHD7/aWO8tfccCs3
bMSyuH4bg9bp8klPsISQ1tcZbGrlD5U9P2UNiJJALpX6hAVWHG+4dg5Pbi7dz4szMFHFoM+jP2Vu
ZyLwUCx7aaFLhMpv2ff+qK43bjhbnUvF1Kk9FHycuPKZFOfNFlOU7ZZcSX92mamlIT1uZMCiGju+
scgBsSyz6gyfrLjVr+ssHaVfctB+5rx0io2tp7rT+5XjmcvXCaHRYWcrk2lfJ5SPzevUHfSo9Zdy
HLIdrOnsWUSN7gRuDL7VF9mYDz76i81zi5e24TtggOR+Fau0rkwEi6utM7Q2SlF0MTs/SjOrN3xR
0bOlCW+2qX4PaHpBN15r48g3GzLFTVPW02OsqgJhW06Z2pcEMiPQkA+AFzdVxZuR5Om0AWbMJahJ
EPHxvXnoXuWY9vVWUZQFtVRaL/N+bheLrWI6GXWazumejWVo58BDL8wIONQ6JP/SJXc2pDntd3wg
Y+22BkfhjzIXpj8s2Vhgxqcr9xjRRdZeT2qUdRs7tmFFL7Kx6etIHVnWoV+mrUtpzw5rI2IpgI4F
8+FnoLXFjTVaVvZc1aRSfqcMCNEIe6m93Qyzer6LqFYpd3oDyP9lcg0AEkLWVr3FUHWa3qM2yaar
eEz4z3ec0e4D7iBT8UNnk8EQGwvEi0yQ519bNNmGT3qn58kneuoWai9slBsznpMWu+C4Vx8l6OkX
S+0i11/suWp2ihorWIykQiRBxWJ1gg6adBKg/dl09ywB70WVs7SvzFmJoMIrsskCXYu85apNcD0O
em9JPy92NBWh4STmk9D0xPSBmRhIoklPvRv0Vol9uLm0kLp0bjO/qj2l39txYc2bQVOJIATNytJe
LAjEDw6K6D80q1+Gb1EpuUqiMRxF9Wtl283SBdXYozl8l+hDzbVa1xqrvImMqHb2lZ3aaPIOQ2eL
Ch/KWpeaTwvMMT+VOW4LVuipbREXJE0p1fyrSClV5KPiFAxbb/VcuKfF4QQUlil9I7HxzNH7vCx3
oylZhL1O7z+Msrh3gxE7ry81cjjJvsy0SfqF6g5d0PPL4FA6U/4yW+oS+dos3SpQut4GZ2L08a6K
pry8M1uZ6/t27trqqbdmLtQiE/bXvLeHL/YgvFtFa5I75M8XuJC5Fjn+YpnxDbD7aZvkdoLEFvaQ
k9oyr8sgn9vKiJ7MZBoqP64HKxwXze6RJS7F9ygpMBkea82fkT783CayfU76mYKlN1MWHt3ha6TM
mEbh9BEiw7lp9LbbjOhTFkk93WdZ8b0yI1AZdQSBXIyQYNuuQRKrLQASJd6wNfXR8ZUo1sOkU4DK
xU1ZALMfBtW3ek29QXNjU+duvlFl7S9j9mec2XFoGgUXuz7prD1lr3SrNJ73Le89xYdd+NjQh073
qbRuKZBEd+kyRRvULbbWkMSUHVT7RmmgqkzVMmwJQNAB+ygOlnl5imYndIWzerym85j4UrU3mVfm
GwP1jcFpd7PnoDlpDhZrw40L30wGSgh5kWzRodlHTv1SL0lFKJKT+71FomaLPFy55/bVX+VNVPzp
Tfq0Hytz2JUdgWuaLHfnoXQyA3JZ5o00pzfhVS95HnFTr5LNbKArClA+/wV3kVvHmrK7bBKSVrfR
3uStNFSQlNGrOZoaJEKQJn7vOtEPzRuvhKEguyr0N3cEUR0opfZa54sSdHPKad5m+a4vGzXxq2xU
fRlVL3hy2C9Ru8gvBlEvIL90HxWwIpsSERJauP3PLJH2RvGSm7at3yaHzvNQF4+VsK48qiQ7Rc9e
HM15GJELxRSFUzpf5yovkEONc1MPl2buvSBSm8bXCjFcRUlD8cRKrttU+6IXhhmISpOBB693O9K9
2WdmZF3POf03kdZGkCpgfnpyg9IHHKJ+i1Kja8KoieedJnTjPoO+UPkIPGVho4/UJptBL/whr19N
USdPAoheugJgawsJH7SnNk4sHwp7trddDSyTLPbLiuu/H1OLE0evxSfMiK6b1NuXUpeB21Y/EtjG
mRdd682iIO6mtVduVy3XVex8Sk1sdry+vU2gNgSR4ymBJdawguIJruGkvrcS5MpPMkX3h7PgZo8B
ECUJzK4DgFbLTbbYmAB5vY5JBqB+ogGW4wBXsQOpRs5jjtPbBJF2fy7MaIMm6ZVMl+XJGo1P2Hm8
qz0/04lZ31ttFgyV+nMEo0aS1n2SitoFg3B3g44NrlTKt8jNmtBcXHQVDPNTMsbDt8lqlStzSR5z
bry5X2d4suh6qoSqVKrHBSMyX2smEdpLsTVap9mWwgl7F5C409ab3p4sX/QLfn3oRadKtyEbBOpq
jXpYFe6wgUH9WJlNvE2c8jVuB3TbhHadu3IMFBU1mARMrBdhpGYVfufI7yBoucAo7ZMyZFedNwdt
nHzDG/nL3KPRNdTNjYTuHsok/l5mnG/UIjS/q6P7slA2dirrjWjr5EYCnaCFzcYADtPWpOD1WLmB
U2vqLqEUFxhR4YYyq1TupqYSeK3ONw+xGe3iDNdT5j61vwEKBHA0zz+p7qVhAhm87cslSJsfsjQs
H6t0JILsNKikLNic8yuq+j29zn6zKF53a7gI1yZzdWeSEI8+wd71iyUen90pTe1NNyvNTjQrc1m1
xzEYqxqeQDk1imC5ex1ZqtcBMunIHb/FVoykemIm8w+9rynoTt1M2KujzEVLokn3tAKWx9SO4idI
FOIlGW098h0rrZm1MkaURjcSN/eHUVffnS7RFj+ze8Bw9LayOihSW1mLoWUnfI5Spl4gWRGSn9ji
Skta3fUtxVr6b17tLOlOxfDIu4J23d1nKL+bWy0yq4dcbWSEhZZn7NF9T651TmCQH5G91kYbfbpS
88LbKxM2yQFS4BkrB5q745teYvyINbsoAgtebLrJsAz4yTQWDkeEUKnNz95fzexqg99EvTn6OYIY
lFCBBSRbUHbOq9dPJpJVYraGKwlM976lzsM0Kmr0hSr4sIoPOfpnd04xADEULbtXu7nNw8Yx3O/a
KDQOAupQOovaatMArHVOATO1smgjG72GLuCpHQQCNyLz1fFLwjIHiZo2HDypfuXa+yRLPJ4Db3b5
YOpYF+hGiiQbfHjO/HkwB0/zMXxMfspIo+7co7wKDblVZLeLq1qtfUy00ivNGKrX2DDmzWhF+tfO
szp9m/VK+zJ6DsCraRbMkqNDuvdHD15+IN3Yvk0Lo1NhoA4N/5yIhpXO0eVwt+vLr7Yzp1/TuGSh
arpwvmjuxDEGxNRN0f0ArA0jImpeW9lmzNVcLn4aKX0dSDRoHpK59nADRd6cs4GeN4M7XfHqZLVr
+4PQ5F7TixknM92s3yNK3a/lKIZH4DPjK3DV+qro5YxfaCVqY+MUnvXSNVGXBoWol12OEEdHsr04
UyBHymW+nnl2F6RLr/0YktR7MSOPeFQgrUrczZUYDZW5sZ9b/PRI5FmYA2ikYvxsOnX1Vz6UJWEp
ruHS91M93/YIFqmBuTQD15XetOpNnhrjsFUN6MBck2fzVS0j64thl7L1KwCB2HUPlox8VKkbaLS9
MhK5prmQ7EUx/mX3wsD6Wqzk/s4etM9m4fxv7s6ruW4c7fOfCLMkmMBb8kQlK1iypBuWnAjmBMZP
v7/T07Pv2O9sd+1ebe2Nq6vLlk4ggAf/aB7SxKuyq4Hf8ljOTAcRqJCYjq5nCs7L2S9jo4cR54Wj
tq9J5TUPq8BQE3deWr4kjey+TaW1fSqg/5vLMms9Hoa0+4ws1nDz9TUR8p0JQ+SbAmZzl47DljPL
+AwtBpeDQ9Sn5777RMatvHGZfRMDLSocuUnlwmZ7A4SQNtnPGnvVw+ggXopcEwzDjhlhe1Vb0w2c
MwFSr8FMa30cZFs+L0Ni4xWqq/q7GEc3Zyfuu8epXLigYnhu2kix1ab7sqyt710CoxyTFT4H8SBT
393PxMvROLzSmBtt27yaePPW9SajYGjetd4i3spJ9TYFXKJt6MhJaKGa1DIUNAaLpYmqolSXULqV
W5WX9LApeiZRmGA45dDLJzkv9JynQezI0nt0qi1XkWDEfy5XGOLIHhRFcBul5DbVBtRYn7Rv1d1e
wKqdp3Fa08NKSyPybuPb58pbU/KRdW6Ww4YsxhyLSYbrLZ2lBk2jL/MX0YRVEAW5qx8C5lY7Et7c
N3sPVqXddXRAFYjjqzoFgei5Gom+2H4oZxiRIzdJzZA/TeJRaWtRkUWYieb06IPi4LX9/OyL3m/i
SwyfYMKuuwd7I547yua1GE6XMNTqaKVO+dCbhfqEbYGa3VMQN2U8WBL4eCroiI2wtLKfJ5zh3Nem
w1aFCzlora++JJnXTDEkCPBGWibIyQc7KT7+GmH7LeYIZJJgBSqEMRODTF4A4F+RSb9xfTLPKr0j
HNl63Ah2OBO6i+Ft44Q4Cmdcg8g4ISpWoy4MLxfo5q5dRHqwqR3/LIeiux3STf9dNcp/Q2l5XXjG
CS4B9rsoA359XVnoDUVRYF+Tzvo2ZfnIgE7sQjOm2Z6BzLr/68/hP/w6ki1AhKX8I4TzgkT+m+ai
SLveHxc/24VeVexkspK/APpwwjz0k/hl52/w4Mun+gvSiDiYDHkgSGRQKC5+Y8RcfAkSAVu2I542
GT66huzPFwS5zd6lPn19D2ZhFx/dREAODhn/b5DO/wCrgswwHgOzuAG61V/fLAKhBpgRcmFlE48U
50i0UhV9RLUw/w1j8t8+VzSCqKFJ4SSHk5zh33iMyc+Lbbz8qqVft0NXOcXOyWnYsI0/n2hS/zvp
1X94a5c3BaFN6BStj799j8E4lJZ3Afdl0HOkQ6hfs+7ZiYX4P3P2sHJQyl20vkif5CXM/Ldf5Thz
0Gtd8qtS5ceBxVRTe9wPHBLG/y94y/8tG/kLg/mX7Ob/i7zl5Yn4H/+iA/8bb3n7UWa/sJaXv/5P
1tL9B0ZBDM6IXi4JU+R2/Yu1FLb8B6ylvFj6yGogKY7l9ydtKT24SeIhcAi4PJl/dJX/SVvaFjTo
RT1z2Xb4gy/0X6/rT1bpr2hLQnZ+WeOETEKnIqq6yEUxT7Lef11lyhYmHREuuMNiAX/kOXkNJWky
5tWZeWU9F69e1fuMm6WKs3ChbUGwD3XXIbhZePT8rp0enaWVwW0FqJmfrTQx00/dyWYgCSGZ9pxt
1NEOpSyGs2RV1Ye0I4no7Kq01ZzRlk4OrYcd6CUoBPFAi7PN9qnbeqKVSfDT4WsXZE2CeGXN6vlJ
daizvyty+Ls0chj4/R3X92r4nrMTfqqcAWmLJm8++74MMPlILPo+PFNHNnMrzXoSo3Rh09xgAUk8
ZGRx62iptzLfDVBfCcGPc9gfx2ZcdtkqPps5/NaE8+2Einfn9MVD4oqbnqKfhFG/zBlUPNeoY8Vd
UOrYMqYdblUTqhfL6t/HsLXT8+ImDsvvMvVvVvAMafIFojK8AnMd6j3jCrVeIt9UdRyTkSlra53J
3tdpMERCA3K/uM3A3pc4AOGHsm1Nes143l0FKtPDC7JlsR19psZ4y5ZpftmKfkNVzTvo63OxNM6n
RgTJDShOMBwa5p9ziV4elM9uq/MgfWJxddfbn4cBXinWeqqLWI2JSs7o6kPC7DrXZgZymzC2s6VR
iNOJlfiac9FcDk2SLNZxoVckvd9EB09X4jv/ihqPNIQk34KHS/9pWsVpD2xXFat8k924fhSD6h/m
jCtcXurbOfEQSRWOUFGmOv8xFNMzsTfyvGa286OkN2U75pppKI9a+rHYwRaMxt9cBIjAGXoo8qPn
rst42+ZLXkUXW99r5itFvtQ6VMdCl335nmeM7ceksxOzy03fuvvVzF3yqKtcfVqMbZHvak9pEfzI
Rq+0fxRb4C9PBQqx+bz2Q9jfgWFCA0RTWzoyxY1UmMqQcBU4mEaawcZGcxqCJm+3KKApyTq31pLJ
b34AjpfGgvk131ujqfSX1nhb8BZYq5XdV72XjD8yIRgWI+Vo4Mypn5qaGlUFBE7GrOkUIiPArPR2
3GQCTGL1LMr9Wssw3xfNAIgUJvOYnr1p6YKndiHW89lJhwF9aJZnZacj5vCBhgHqBob7AWFzeWdU
GZQoxS2rtE+J3St7z33VcyIvG+1wsmMnyFMl4kk7RA6efaDAaxxt6kjlR38kj6i+U13IRQPTkvYm
9Esov9YnUMjgvS269DrJbXStgTe9FzVKJ4a74mtFKnuUAcCmEf7/NraZ3slMmcPDVuj6JDCGHMHC
arxeXDIQqqG8rileJrokmZftWk6qXKIAuvizCiS0G00gPL7FOL6s49hfs8flJ99s/lVNIuQuCeef
ee6md0ubfCaMUz02xZZeIbfic29SbiaAvD7fKIg/PErof6raxflMr3VQRVndu0eLnfBqVhBu0Zjk
82EVE2OuvfjPltdvD2G7Dlcl+fk3sNETYls4mDRU4mhKh1QXVCLTF7cCsd9PHVRKlIVspod5661j
BysBcE0lhqXGkep2SPBjXqjptLVr8yZrMNpJZu5eTS44rVYuLpSM/EMKuC+FAXiFTGsBW8JonGWZ
idtxGu5tQ4BGPg7WIa1p5Ns66Ay4Rd+Plt5XMWPl8jnw2nEX5ma8pkQl3JdzMWOFqKzYn9bbdRHL
V4971Mnzuv7RDEt2ElamYihptC2TXA7SLZJYuMK+djNlrla4oFccS0EsmjnYJZbfH4JlBKiriJ0O
+uTgM15xB/TT4+YthAKUY36XcVW9yUXfP2aizc5ThrwN8BiW1XeE+Nzp9itDd3/Ilnl8TVUwPnSm
X8CuGieyu7XkE5mPErTt2qpzuVeVBQwsqunsQxKk25Q1kc1fvjzy9m26VfwVJbfI8wdkyssokVID
krt9UwA/O+FJS38+jzTk3S5auK8yl/61qybuc33WXpmkvJ5kj3LUN+ZyZHno78b65A4kgXXeNN+O
sCBXC/be27TRydERnjwtbdN/rAlRDfbgdGd6OJPdIKvxFG7ma8BXuPcyKR87UIOqKvVNkeb1yfZX
59rdsFeWlt8WkVXRFe9Cp9Lsg84y5iJi3bd1mX8GhXPfZJYtZVQi7jyajGzVJjDOvQ0wGIs0UdZZ
pc4I3ZLO9QuJyg+NyDkRhSUfBUmqOwHpffDh1HZCVuXDFFhPU+8FJ6fKfby6NpIMJM6HzCJ7ZoVb
vprd2vkSrgGSYS6HUeot30Q5srVkTi/5efRNJ7EfCsePypVCpDbJnSer8EFf1LL2/GmNj4j+A27c
YPZsXSrua3vcQ3Z2PECtuDUpoZvI/zYH9qaB9iNWNY+ROl1uvnlS9od6c4KHLvW7G1ks+c8ZlGK4
GS2dZ7ASCZfBDDAvaEb4vf6wzuC1ZjzOOi+d1o18xbGTvo4q7e30Puvnkea1bhgSX+x1KvKuDKJL
Pm0/g3iXcCzQKqTiBMm4RRDOGn6ELxye94lcPjlYy3keMYTFUwE+e6d8MVQ/XHKmkw/pjysxkCr1
zLsBjTp3BGfw8FK7sZRgU7jgiY2ooGrCOT/lg5fdqwGxje/r8nPh0aFxFNnmWIdLIl6xD8kLO3D1
oXF3pBPoEX7L29VFYt9ecK1933utH5Gguh48M2wnLjTlbnawbc5Bu8ZrUEAvTWAGsUEMdrazcToL
sWY3iLCrl3okAw3pftB8m2XCYOU11AEt4CwInLCfOF35XOOziAC0A7qumiruvSK/FUGaf7RcmJ4J
PZzF3hhvPPTFbK7KeSvCuCVClaUfrl+GIWxOFfZ7CMDN+5GvZNbB9otjugUfKJ2Y4tLAflBTGV6p
yjePATU3BSCNx2OTj8F4DvNMC7j7oGY8k+gSCv+pHZTaeTnZmJG3IvOQSzZEoZmDZ6QZr0mymqea
uQbdi86Dh0FOzqG7bFqWkN0cEddYHkozewbkf0BZtKS9fJrdpOo4dMoaHYNTO7dg4vp9WcInIuHU
fcv0e/AppIFQ1fl9l4vZi5ZpSFDFJi35h0495ju/96t3eqirWwTg8rQ1XnvrrOkYI8bJcHoE5anR
kwQURsvyWWX+cpOlKJW12KQX2QKsWVH0s6u8zufA2L5CknmRmWwZebVbvxqA1zhIgIhJXWwgSjbZ
LDOklo3QwAz4tKMOMfiDvynrlRiJaYsGu4VXHtPJ/zKrzv22AaQ/czJOdWyWreQDHAtIds0evjj2
Ofdz+7NelbwFGUxfqibJvxb9CrKcjs3yPEmrO3E/vxzlJPDv61XIW+oVhlvtL9Yt8XnJVcGPCGNX
tNbNVm3ULdimu3ZXJytpgSlcFy8nc0zrrfqZFI4UKjpbtsPmCPM02fgBDULuNCq2ZVExs0YyvKf+
lHW7Qjbu/ANGWT3ySr/0AtgwR9FUIBOjBFd+VV1nUAl1Q79+WhNrSb+QdmfLT/kIJaGixVfbcoHu
5vGzXTU00wsEUTJC2+kMZASMQ82Oxg3GDaOyKfLpKqw6zvOxX4R3a5PJOOzTyrGKuCrbxb5y0zmo
0ZaEhYJcVUV6Ut6EmAXqMxI2oPoyZMmpt6uzcugMnbgXxPnQfeF9tbh5JnTgLStKCw7AiHmtPVfO
3N2IWazX8+h9LZJiITrPCx+Gzs2vq2LQUVUB+psZ+QwBhhd1qbvQpA4bYmyR7gDIrjFXoNHAU3oy
OqvOfpD6Z8+r3qaifBhRLOxKl0M/WKc3XAFV3LKqd0tRCsDlNDz7o9TfWaDOU8rWHbtmlm9mXvSz
3YXFVTjbCUmynX/LZuozcns27hvHyj4Gvyuvl2RyPqzWhcOZrWb5tgx+sJ3cHg0eV6Vlts8TAvlh
ZxMEn98xxfvvHpmf29U82ZWI3bw03SfbjHn5pcrW5Udquxx92WKp8lTZ/tSdURLwyuo2kKdumoN3
ADfCix0wfUpmq2y0zpZTLnq3XrQ/c5vyeYis4Qq7VXbb7615nXCEFrmA90/8pjtB9rXOXgFkjty9
NI9wUDGZncecKeNKLt48fFrV2i0fLkye3OtxTL5lfu+YiK5OrDqDw9ETqTao1M1Yr4H+CEzlittE
q6B6EMHER4ewwVDBOzps556PjWILw0ZEpGYsKF5aqkd37tI6XeShzwgeAK5Rv+WgwOmD7VF6eutO
fYvEbUr0FldbNnt7wZv6Mfle3dwprn4+jJ2ga2OctgGyPi+Vu0PixbctEMTc6IaPL0JcGHBZhZfs
T52drSaqxnU8iXx88bKhvEqQTO2dlTayLA+tT61uskO3Je5JJnn/zdqMfh8nR0fBVvpfhMm3fbvZ
9TERSXvMa3BqhnOFSkMiN4p0hTwIjjnFXus45cm1Snmtljrcd5b/WqLf48kHhr7S/SDoE5PL3qOs
KSpEQWx9zT9L6675Osmq6pC2bM63Kpv8DiK5DPfVWpVNVDRlfxIw7N/XcmuuLPitry0ICnug1zrh
rrA297DaLTIHkBVYyxpAc9unLpfA3HJahEfbeiBSthBwao19xCVjHipyq66pSZ2OgQjl/Yo2aD9T
zHcIUvMSNOt6CErf3ltJ0V9KVVh5Wy1vFOKCW7LoA1JD2l69hlk17Ddpma9OI8br0urpd5YBWwdm
+O9QdP21BqN5TFeiESIL1eMB2UgOVXoJIEUKVObxouslxi3B/Z0Ff/AqCKp0sxSfcPIAacXNGhsg
xRmru+N6XZwD7SCcSQo3vIHlIPHOS7ynZk2LZ5Omxbke+EB2FTPNmViaFbgaBdK6dkTHjUtyTb7I
jHfRLk7GznXkpabdt1Nmbq1SqQR9Z9e+5Zkp8FSTCjWGn1Ay1ebKCOF5DJJeulwJDzPZp/aShnIs
7N4NuROXTWj+WSvxp1PhFzzrf9kffndK/P+JOBIq91eI41P7kf3irPjj7/8LckQwZpMRhxEB1B7F
/H9Bjuofl7TF/wIjQSP/hBxd5x+kqHGJo1fsomG+2IH/hBxl8A9AQtBIkHgbWwHJDv8HkONvcm/S
5C6NUCj4L6cpCX2/+/J14Gmx+MjwNrL99R5MJXBPOsyy9Rucojd9blFZI7G3OPGjRVjW15xL/HDo
gwvqMfcow2MbgUhOuG22FOdkFGt5DR+byCMZNJXYucXQLfcsVXhke80d8Td27T+Mpv9FjPAWkLvh
0OQjJt2W0PzfvHbAcrZabbeMEB8W/lH3Gs4cXgIGYZqKUe4p4bXLY5AWVR9Rran6fcrhzCBLXM8L
ZaII+bZeEC1G8XvY71Ha++XfcEX/6UUqLoOX7DKuIrzOX5FdiH4Gg6QrIx+Z5HQEP/TJkKYU4xgE
In0wes5+hCRoMIsUGx/yUpFKE6K77PeyS6W/13lKTwcWZL1GlHmh+f23R/bPxfvvFofLI/1v/JLn
w0sQkYnjXeHfIU7vN35pKDeU6h3afDOW4fSIQ5tvfJADYi+7RRl2R7ghVZl+Rl4NRUj96p/TZdjK
u7DWC9deMgZt5NxLsWHS7+rLP14cnpSkW+z1ukLgNTOdzsZXf+N9/iMp5d8fAF7whZoi/IAiB3ic
33Jj2tzbylB3CDFg6d2TU1Ae9F6mYOF7sUon/Kg6vu/dTFl6cZtKmSJaa6TO79KV9N1rgPjUO5Vl
i+y7lzorD0mdDOlu9gYXkKLXNJvngSx3YdBqBKlmlS+eh+gRBrj0AZ0R27mHTkC97dAltHEXTB3X
RdVU8N0sgZ+e3eePsF0IbbLO5DJeNiU+Wj2r+WEetP85XBxobgfAuvmb1fGb//3ytboEfWHZg6/l
v35n07Z0sSvUUCkaDr3oO5GpUMejwXoQZxQmNvvaa1znduhNku77LJPr9Rb6aXHlAa+u124bBJ82
2Q3ZMcTvE8S1jQj2FPhBkV9b/qrcQ0XGgEB350rgF6wjzF1Vyj+VdKBkXRTUVkixeT/m6qP1q2I7
W02QvzJBWevnv36Gf6VPLpZUCSNNNiIPg8W29NsjrGebi2yR5FFFIubeyDyNUYOX58qq2is/670Y
qyrhXMTaEUgsaD/6u0X06ytgL8LCTTsqjBBXX7qVftuLZqwQqe7whnvlxG6D2YzwPtoefCceMT8f
t7QYLJTZq91HwYRpf7f4Eys9Jd6w3xuuwGxLf6x9+cde5JYVIllMHWxaKCkDN27Wnsttw4zW7shU
1erxrz9Dskl+ZZp5E5Roon2GZf7DGv57jVG7WgOy1+nnCBs9PfBL2ZUGcuMoNjBknUVBtaG681F8
7G3hbDeoDrYjxgr3RxLKMn1j+YzO0e8rZ4wbHFPFlzToNhu4rUY0UKw4k+0JN87HSKQBKs4OEVbc
O2vjx14b9AtQjzf6BzvbZP/UXsTluVs6zT34hu0ckaT70x4ZmDcct+li3liAcqZI+nhz8aNVfhWH
JXjMPvdJus4qVJBxZrfdvZA6VLGWAqbeIstxijAILCbacrRmO5Qt4ln7K1EbaZUl/dEor/7pIAHi
VoEwpLvL7Kx7U5S32Nf0KYZH9K0Ic9BxhFWEVqrBD5DksGjjiK5pnw2XPaNtwPeQKuobdKyu3Jf1
vD7O9Fom0GXt+iZkY5HzM0yjeNo6EhEPpDWE/tW6kDiw506Ufc5QTexTtHXzUdfpCr2hej5HlDI1
IYFm6ZZ3/rXIorGFcvqsw8YXD2G3tIA/iWdlsaUb6zGvoOpuJ+Rh68Exw1zspi3k3CdvrXszli1H
5seBkxMJav+9w9MQPOm6RiFpeV67nRSFpgvXn2V+8+qsLA+aQzfFtpTq7X4kv6w4qE6AXntsNowT
mY3/0DW2vvLmyYzRWAfBXWpBzzwGWzdl6OUz3gW7YfvWUPATnos5kQ8zoQHku2DSvWovkqc9chq9
HNZw7d24S+FU7owm0zZK5sFddyoNu2rPiWQhQPN9SjQdq9quAtmxDVWMyK/jQNjCbpqQqu8cb9Rf
dA0HFJXYv929l8z1cBbpAFoz5XXVvc1Zlf9sCLhLo6Z2U/t74/XLPTpK5pxxanCwI/dzP+yOSL4r
Uhbn5JAMplIAeWu27odhzLtdj9VV763GS/Uz4uz5KxUA2M4bLh6spHKzaOMqEjraPZpG5aetJ4Xq
io2aH+ZmzbDi7FpJPNx3zFgV+CtvjE93wktx3ZCsasWdOyv7UIchHQJhR4toF8yTeCphP92zEjaL
zdgKMSyZMvzQcbVLvUPdu9wv0ioA+/65FInjnjLcNvnEj2i9eljelwaF2Qk9yZZjx9DO0qSxcRpd
fXcLp9ygrVBgknIsLq2iMICeDsMXqnD8xaWKZ+EXb+HSvqmhMPITPb/kbP/zceUMSbzXEZ0iDijS
U2n+/OOh62ddhQeF/oLwkmGr6xtdzETLOX5ZIBkc1EdAJj4RHJnoeOin1HuVvWr8c02ngYzSNXDi
1suHBz4TJwNaXN03kO/ihgPGfPLtWXBRzbX7dRGza6I6ab7nRWmdsNaDyqTsutMgvfOIqzL269aU
u1TJ6ZRW9c8UGdqOa6SfHnxRFXcBVBTgd2Fl+pBDORCKlxgHB5Tlzfs6T6wvy2SPbP3E3edbTkRA
qwLqw636OZzQ7nIcpM37XFrhdblm2IxWUes5HplR47GG0u6bpnzBJxeeO29ubj1sP3NUAZfcO7Np
cfdQxnFKbUsFjICBfi4X70npBXFdQ+MB7Ks1GfOg5DwyO/ITfOyPAeNG6w0BgsH6Yuv0PbKZZFOG
6W5IZLaR+5VmMqKaotu1drA+Fk0vkFCtE5334HE3tmr5DhwxfiaPsbuUmqDZDxby4QFLcdOA2O5S
r88e11YXC5+hWj9t9djdpDN8jvJsTFWleS4Ck9+tEol1Pvf4SpsG476XiBwjrVeL8wSm+WUp8qdx
69Oz6cb+hndfUls6jm8LXib0jVlyLsK5iNtybI5twaM7mRaQEB9jTVwSCzqbtJnJmVA2CE7YYg0L
FSs3t6du3kNrluxmpf6JxLx6YseuUqwRoV9HeUtLj0XvJv8jqPSnOQRY289d1x/wxiGqLl1sWbHm
TJBx3lX5zRa6qY6pfBq/KU05JO6UrBW7EKfBR7OhjLarWr7jwWiwuImg+0r7hG/tyZZcn7CE+0ir
006geJVhsQtWY9AUu5BnTer7d1tZFmdrqNSRnWS8qWYIPaDz9Eq6qjuVVCG/I980cTrSJ3GAn/Ph
Z6y8+crRSPxG0ZnshAPOgPG3/e4itUN0j3tCXmWML8GprHKB9YQ2Ma4Uppi+i2Zxf/h6+plYW3+b
lk26M1xOn1fsvW/KKoJ3QVZbtsOf9NXUM9gNFZVJDESqqigNJhsX2eDxqyh0vM7zNifSqZy6R9dd
kx0z25LtSJ5tf6yWGX4q4NZ7dnjCtRRr7w4pn/lm2yZ4GjXO8X62RRk1yUYJR+0SkNiXskTHL9VD
K9fgo+rX7iEXfvbIhlntqS/evhT27F0bhaSwUW1yq8oCj6a12V9GJq6DHAbzQJ4QFMhKLFNtrWD5
PgUVbyahqStug7Af7iqpt88bqRN53JI/yziGemU6FUSBh28Nd3T8EqXI9T5HsoJVNyM5MrKQxd/i
CvLfSBNhscsN9mOjjGneC9eW/cWSW/5UhnjHKJ/b4UXBRSQR24EqKSTZNs6TZGsinaH/xpw7jbE0
LodxPvMQRfTDO8FhzvIFC30mii+FT8riAbfAdO169RTsgNbK42AGesC5d3h13HT0Zj+sjRpOBO55
P6o8ba42zeYOkOksPsC0X25HTVCPjje5ZtWecKDRvZTr2UY9o19fByS/Y2XRDABzB7OYe+pVdrxo
rGVeTgWtt/juKZFuWkJbTnrYMwQVu8Zlce1su27DHVpY8QP7qLYOM1L5ZJeWazhhO5IEbYaLOcw4
SrdYg2WFHHcA3hAtAbS8NUrCyLpLCic+1zHbFZRWj7uhk754nIMMLX4zYXHdK85NJNi+XdrvTeba
76MTrMv9GJIfXK2u2x69jFGIM8DCcVbPU6f3Paa48d5nUspu7GSxC9b/Ks1V6o3hwjdhnOImzMPh
NVvd9oETWU1X5Mk0E7pqpyXBhqYM9uG+bb+Pq/HKI3eZUB6LxR3xsy4Ox0dJGdDJyWmgO+aTsbCR
cW+MCQFzCfmcPZ87smMxtboJ7XkPZeeWNlKEabr35gBQ9ZLqcwSTDq/pTg7VXjLgDURkz9Zpvdw7
2Ewy/3pNWo/yERjXkwOY+yihDPUOCNX7yXB05+M97PgMZRdc2c6wYBAhSxYfYxsOC49kJqqDSJb8
mt5k5xorW4u6AsFTgWIILui6qRaef4F1EdOOmJFFauaMNwyY2EPdbe7uCs5QyJOleXATRDs7a7RA
eJ3WYuhYJmcxOwB4FBGXYF0HGHxlsZeW6+25zzCsI/DUH32dmieCIDmWt6Evbnt79GEXUEatQq9x
4jFt7ZfcF3dFWbXvkFIhtyPkk3wb3eij93bbGW2ImeAmi7UeB2yt7YqtaEPBEOnB4yGtMVdPuKHR
5EceloXiUFlb1x1lkEonGjdP3CBaUN1uGz1hX3HxMT70y5i9hBM0cJyGtXqdqz7dZciaiDbSmXrp
HEtXvGj2ntj4BHbnKHOuZIvKKUZhx/Lt/ZqXqZ1Gvqg2r2/CeuHzXx0DKx5g57rxpwvWlFqj++yY
onlzy5YgDRPm727mMMzbZbN8l8buHlRHghPvWCfueRS+c8YLN8xnq7QQh3njaL2DVpQI+/+4BOjS
XuTNWhQvFM0p5OMhupPDtOGKOhm8ggjUhauREiUJVCnM0U/HmzMC+CDPOf8VzhRlbhDDEXzaISeA
SNX0t+8wYFIvwfSHxGeTzvZFk/H2Mtrr6O7xlG5PwdQHw16HlXNdekX2XTpJYyKy+dX9TMRpG9Wl
a8fWZbMAD3FkjFFyOPUy7Z8Yvye4OYGweJ2zE8YZLoS6gW3ggy9uAa0aPMUXdjII9Fm3+rvnG/Rk
aOzOLLrZjkuVThGV7hVfshH+SWdJcRCq1Q8u3p4fPbqfn+PkiccqzPp3uhvDp3QF8Ag4X3cyEPBc
Xr1hsLP6Orj3Wb4/0DgJXKJcWV7NCLkVN3rTJJGTcNIdu34N3uy+cSbisK01wlmO9XCGDaM7U3Xr
J1wFWKV1Yw6qCHA20OLc47udBLXOtTOdJunWV6vJliOH5RwRpnSNBgzOOXFS4hh8a7m3mDwQYPVf
MoyCz7ZABCN7HA8ZsunTVi0nprf10yVk9NVrsd9GVTfra7sZ8HQynPRHf5X1PRn2aDt42ov0uCDS
O2NyGQ56tafnpbQDYFEG+M5yDk3lTZ8GI5E/JYMT3mxl8L1ZbAH5k2iLJUra7rWqs/xkpo01gmsc
ziHMpLrKmkWeOX1+YDRMv/sgYadV2xB4bKo1KKbwb6ycsFUQND9rYuPloR0TQ68f2SXL24p23v3c
Ujx9ySsULmd9CG/lgKUe5jXHnpeFaTwOab5zWpvRFnowrrj4xV0+9fcV7a17jd3ndt7KHx7+mcO0
GnHufae8dnMhT1PixxkHmrvvbFH9UDnkYgZo/SksB6qgPWrLvEPeV5OHZ7A2d2g8hwes5cUxaG1x
1RPKUJJWmTBZjoEO8J2mlhf1pvuf1L3JcuNIFm37RShzR+MApiTBTqJ6KaSYwKRUBPq+x9ffhYh8
ViGlSrJ8o3vNalBZaSUSBOB+/Jy914bhkbozNhVS6tad36TgOZwiPmKj76+Boj7PQTkeKS/afTKp
+jztbDQoNOIv9axJH/os7CtvdOqIvZmN/tsQj9MutPyG8kJv23XtuNGwNVLQHmQ1zwe/rCNjP+aD
+2LmUXHD7Kjl5ht+vyrrMG3P5EBO/GqIKuEu/a/+Z1pXHFwkVQ3rpIvqlZl8shs0Nb3YxLpfNmVZ
dkdAXP1VQyOaJUufWe61Oa5fmYMyzQLhP1PMtsa3uuVMaELwzHeJbY8vfpLjyYypOnh7YThpRBxx
QOExpgVs12YgcGRH3a3pZNqBYhzbaigstLplgJW2X4RbpZGHptd0Zr+tfP3JrCp5hlowWmfIE7ZW
NcRqO2rad6R/9k7v7Xwt4xh9vq8h5eX8AXRaKz1qFPbWOm77lYMp/lBNIWcDiVl2j+9P3o+tHeHN
0pSVeKrlO4+EWn4rndxvUVsgtJWoBa7ohlbfrSBXhMomTXE3jf5d3QTtZToquz4MtcaLYydmF9/V
eZ9ZK9vt8N12Kh6uIrPX/EtMic4awaj7kIu0hhwhht3UBMm8HYPBxEbXimlTjXF6Qz04b+Vg6PRH
pVW/oDCqn7skqOmYVf1f49Am9aYzZm+KtHTXZym+mjhEkuu4g4m0rSJ4JOu1CzbA6qWTWnIVkjiw
rv2+4Ag2D/pJ5+hf7DS6hYchTQe0aFF8nfX91rZhdJJXPaUvc9SiRmLrdbF+ZmdoyiY8wH64l2bG
QtHN4R6LO9sfxXq3zlXn/KgHVLxrCwSptUH20lEDYGpqdzjv52t77rvHCvfXniFm015NdTJti7D9
znac3WLfHj0nydKrbAoPHVe767RuGVCrpPthDmqwjnPczuIY2E4zeFU2at9n6IGPTtZelLGeeaAg
FJJ0O3qMiPa9qUGvrq050WmgiejJxTG/1wLEQLGt3Ra+uWTb1RkhvC1MA9oYxLStOCcXK21Q2Tlg
juTAcTLfGbWvvmtZJDdJYIQnvJGbtsCHsmmV34+QFNDy0eshyqLRp0MXmtoNeShcA+RHXgXjRtpd
d6TpFyDZ1uptrWnmyTfb6RwnlhZ6+txiuXMbY8kFciQwQdvqogtRE8zld1R2BIrWvsfEuzhzi36k
N1fm35kbU8Ol00+ZjcO2Qlb6gO6YLDPNxwTkWvFxdMP6lASzutDt9H7WqP7h+rzahSPurKbhDQJT
kF+m7rAyh7F5aM08jM41J28fGtPSjlXutE9OLnzgQAiX9KuYOmL8nlsO5Jze7kS6af0u7jachxTt
riEKsBOXCClq6K74166iOaOZinYZbH0oqubOzhQVoAEPZ15NSyfINyNR7UKjp3FZGbBSNm5bCA1l
jSbup8okTK8PcVUHYW+eafiM6BBHobrCIpDdsePW/VblEbUUmufAAokZ0B7oOYxkG7QjVXnWttgR
NkVIUbXC+EyKjTXKEYoSMALgvm3NMvN7mMU9dWg+QUDqv+j7f9Qxh+4GrXAJAGYI8Ha6VwHCGBg0
/YAVMyGY6zBvQIbC/TwVaEzMovPRjPv1dIGponz8vGH/j5GDoZjfGgrXmxKYU957RlTfVLKYn52i
yU+Ra3S7YJLwCGi6biJZdfvCSLsbDf1BhhhZE9vPP/6X7+y/0zeGLsyVlng9YbgA0oAbvL32ORyt
KY9xA8xh1BQIN6TJqjc7FMG/e5BMlmzzQF59+BhpRTuu0rDmCDzKQP/LCq0yX6elFSGWoJvgr/WU
w/UWyVX3PY8ZQVIu+f5B62Fge1hnzJ3VJZD5K6qzaJVbMzJj4rd9zbNMTta7Ly7u7Y8LI19g1gLA
JhcOpaMM/e3FWdimha/aV7bS6sTRADE8aFe+PSWte6Ls6dCIkd949O0kfAYIzfnXtuuEpHTUGQSG
uHlLd44w+MuJo/ymn+L4Vh/x9NMEldat203xGWZjxqjCt/IYy7EO25I4InmKRvJA6WHQ53EmI042
JQjYksOn1XggP+sb02f3/gKf9g68+euKkSoowkf57wS9vBumplphp+ClXkEx0Ag2aNOx6RXNcthD
lZCvHc5K/ZaxWnFK+2CMdlZBo4BNhH24rRDae5/fgnfTqOULAdHFlLW4HpUOgvTtLchMM+KpB7DQ
DhROhwJG8m0cuzngtE76FZxrNd33VY/F12pTP/IGa3L8c9fNo4jjUQuLamCyEq9kYLk/YbLFrRdD
p7uwjcSQ265Msp91ZNFbt9DOItzPq/RWDM5IQbB05Jmtlk962Vh3FgnvyLeF4Lj563/VsJDTXRK9
Zq+noI/IQtOI+t42iN/9VdEi3RV9Q71hNUWCmaPMWN2mTDblGigkXBp/NqIIssu4WIv7nONlyi4S
8ieRD60zBqfto0uivL9aAsdoDWV4e/Zwoqu9oUy5dZhTUflgWoERDYSCnS0h6t0z4hQYY25nrnnI
p3iZDWl6co69Xd437sRfsgo26xU4YRuCSuaewBXDc4Xqh47LaMEf0cZOFe1dfl1tNcmO/uivG/uv
5EJ3RcZ/3rNS37gT/6ei6P9GZyLLx/82JnLDm+E5x239G8/6m8H6/3kTdfc/Bp4efNWEZS0xzYyO
/yaquv9ZUg2JirGZyLLB8G/+1glp0kYo5OiEuPDyCWE5vB1/C4U4D/5n4QKTNsyrY5EM6v4rpRCh
cLxp/13pmQuzvpL4p9OPBf2Oqevtmzg4bSBqMvfQRMyoZWqjbpIXLUyoamhiDQAYVBJQ+fuW4Vxi
sSqQqOPJdrqroYzhqljVMnktZBAzZOFHEKco04ikdIMh8KFgQXb2wgwW+XnQ0UjmFNWkVLzIudt7
e4Q0cTCYDXzDEjU2ezVPrX9yhyB9FrzfGZVPKEEvkpf7bBgZdP/Q7a7AAJnPdsw0LuFQ9RjZhbVV
A9S5KgmTJxMIYr6x/OzFdQco0GPkbBw7jS804KmP/uhLqnPG3hbi7W9abqXfEWTmnll16VWdRjlc
J9l6pljk+vSGUHAASLsi/NiP1hO3NOJcr9FZoMClW2HzInWdZt7pY1ld1pnGxIfXNLjuxsA5ozFh
7WY1jxc2BMs14Ic2RWrf2J4Me+NCDsSUr51qVK+UWU8uIhb8wzngvKGWVw2a5wIugF9sC3POPbIS
GYWaXTXu5pYh3BpwjjwKVkMOijQoLhvbj15kDobOt9M79uDwgDwkuHODhXADWjlggRkcb5oi5z7q
wQys6qyJPcvxfxLhizsoobjpmAdya7tjI5W5HqaRyg+R4UGjJ7tjbpXcK2PYakOBB9QcgEzNwBcK
LdU2ocot/IpdddaWUbbjhmmb2Wia+6St5GWIjyIqknukRpgOpgUzipcgeJg5zZxlAf1xxgN99lqD
DtloNUREaWRMZjUO4CcFogx0C4GJaztmdQv5bhkGQVVeNk0/HhubuzWmM1xSRkQU8cAY6CTq2q2r
ehCajUQKb8aJBzSz2LlhiAc9hJLSTcI6+qnecqjAd2Yw5EvpXfN5zYUKxnnVGWG0YoK1C+gaHBpj
4Y31xikHJbVRiTudu5W6sKrcOMNk2+O1nLR12NQo61M9OPn6UN4tFc8FbbP4dTZxN60mMESHtI36
3QiX0KOEqh5UngJdyCt0RiRE/9U0WbWh5RPv6HRyJstFfFEpyQOo6WeweKIrOp/NoSGEffEzVMd8
SqJtnWXnM0GT+zygUWw6XSxWwYB2AYE12WKJXnIT0A2tHB3nX4wbwVPMpHmnwubOtBx5A45W38Vx
QCc1mu51OjQrTNdqpeIinDapkx+7zJJnsxYuCVfy+2CYwIYyI7jxY/QvqwAHFDM6lWwGZPuXnA1D
zwhJrhPsquvUFTuIDdlly6Fm21excfKl5l42AbDNXMPCGRhWczZHYqZHxzb3WgSEV0+Cxihyw+is
ikJ7Syv5UeIs8gpcjqsJq+IJCHS7xsLzEEDcHc+CgCyONUSz1tmO3PpjIDQmEW41lYcpMO9yv4L3
wTGL0JcuGB/bGQDczKA/Q3w+M7Xx0+/OyHgKaxXKuZraTZojLMI54N1ivoAFz7pkRkubmhSrDZlG
7PpB3sAw4fR68GtVbWA5pd8G1RnHapDmWQJRfi1x4B4LAnVwfb/qffKCgsW+qiaKg0wDXNmUE24M
urTNA6mK87Szw0r428C0XWxO3Nq9NjBupmObaEP30kgoIstrZrUFY2ZOiFhLab1smsCSe7cX+XNi
TsE6bRmSVbGpTj5JQdDnUoG0PIwqeWM3zDGYjhoKDHvS2/J8tgJWHZrRZrNiXj6G12MTgD2RAeoJ
urJUID0ssaI7jX24bwooejpQFmablxqGqJXPY0c09iR3kpiDJJoeGMkdK6njuqqTcxFhV/ftFyY5
R2gs29I2t3ErdNQP016k4UWgczzoi/S2NThVjP68LjDRCkSW/NsdsaVbxA/8c7FPFSlI9vSXGd0K
n/XNsZ4QJK3HQGxl3e+KXj85Ol62eF47KXqSDGpI7JyVMfMlMz3r6Wn7Y7ErMr70XO/msDpMcbkj
HubCqRfbECPDHgF8YGxzf76cwDrlQ4fNFqnd1OsYNFPaUQ3l1EjFLpoGTTasW2mUEdJ6/8agpyVC
fZ+wAaEEOB/SYsPg5KpFaTG2wrxjYcNhooGmXbF7LaNEnZ6gnSejxThBTddGNhgrv6OxqWfhNSjS
3Oud/LIyjHP66LdJlmzrtN7VGly4KhNA5ERqXqSpFb5q5EvMDD4GeS1rNtlQwwySO766r2jOu14i
k3u0buE+rQcWPxpq+WpWcH56FtFtjWJmayG4QmaLSxbBAZG8rftTz6uMxpUrONLIc6Q0f5WKpUQV
NAZ6RhnrfpqxkY3DC3OoFmMG0XtjVxuHhEHHpRoLeMc2DKbcKI6j4+bo7hcWMJ3KrRubR5ZDJGhD
BYuubIALwxnACU98uXsJcpZm7BIwmqDBBLoa0CHE9u0xh+QNbvtXBq4n7PMH20m6FzIWeSNcYAWz
vvfhDfASFbeW8G8tLaPVVWnPLVzKVVb3WEFSJhMuaj7Wzm2YLhxD7UKOYj7R9ZzWcTpc9+yHLt3c
9ZiziKTYneIeLNnY28cOg3LgN9cwfs6rQWdx7FOEVahdHEYX3wbcTxuqh2HfVkl+qvCtPA+max1T
gk53fus3SE7dMVoMgBxq2k4+hSYaHNJwmClGQedR8FMC9aXzE3+Zfq6yLPOwuCWPYSe0p8GeT+wg
2JI6J4fYWrjmD2yZR0ZV+qK4yD3WvmGdW0y6kVx/97FPLRMq6VmDSOHa2WmOddN5kiMpeHAMbofU
1ZEPseotRItkRc4S2kSapqvBLLIrpSMQER3ofYMNKSrnbz6SxTWy2ctkppHEQOZ7O4M8U0a94t6f
98McH9OmPvSD9iSjaItBpFuHDgOLscJ80xjXFvbhiyw2zmGDmpz8pUZndGal0LWfTTmY+IuHG3Jn
bzoLOx5+U55fmkSp2mo4+Bj8JD9jON4kA2hq4zN6WwURQIMeQ2QCMnkTUp4Sbjkpijm0Am0lpntw
S/haUgqwctKQQEnjyZHZT8uPdfg0sbOfyvJM2aW7HrLqm8L6ug56uFk1vXEcTVm9xTxsRGDARcU1
hXV5KsHiHol3pnk2D3e6TumkMvPZd+TiyW/mQ9KLcYOQGFWevAkb5zKOLQPmXiWn8zq0G9r1wAcS
AH8elXCKfFFTO2CqxWtABz9dSxFO91K07rBWtR88W+SAIztIDahvQdYgLdBoT9KJuC74xVbAESss
5aN40H1iVy2HMKV41ufDpPX8czdUs7aXiQuRVgvMZI/aQ9u0wLZLL+KekjRV9ZM4pgpDT8UxN1hN
YcX5Mc4L4zpvjPS7qQV8oD47l36c1KcWGTGsxtG/CJCNXbVlOhv7DFgcKPRU5adm0iva/kMIQCuQ
h8QWHbvR2B+qUPCgIY8lyl5zzjWUnqtan3m2bc7Iu8wpqy0Ft30cURnHWdujsEAQt2t6U541MjAf
mwkIQ8zxlpEIMOVxMQU5YXSFTAYs2zi+YHOX2LXGMb8KWuCvpPOAWn+AUq7Fu5J2Fou2pobjXNfN
uBN9XFyAPp3OOik1C5fDOAmsvk2RQ5WNQdHK19Gam73mklJ+ki2SXCDgzg2t0WzYw3+Yso2J1uw+
xJDNN2hz+dy7VfiQwovu1xoyr/PSDjVoumbfDrvMDoL61dAWksCQaNz8Cd4JuQuTGRtHgVpYnYoC
9P4Za3WtQTdg4L/RojxpV/USEr9Ctk1UPC1C0UI8mnD672plxmKrMxWjyUoKpPstHyunuaFZxy1B
ZDaSrNDENQhvMsiSBk6LTmZTUSvFCCtocCLPXVTqj8lYSnNfKifSsCX7+KI7xCdYdkswb3aWwVxP
+jgIDzbbjn7VkwvJ4jpPTd5xiOJctqpmFUPWRNVe8sIGoYB1ZlkvJpS7u0rXargCipXmlh6wr19w
wGSbtiuVDOf51NFzce0pqXq22bp/zmFWMMZF4BtdIzREB26EmlUc5tpw6n0fIb6Ypz4aj7CCy+5s
AGvjGXXGdZHPvpqRGmUrI2iDTZ1rHGAYTf2Y8j44GK1MXlJUERum4f21r7XWwZlydRVmjlgX3Qy4
OFHaOrYbh2gM7IUrwHLuxmGojAizT++AhG5SnH88lgcHGu8mCWeFJ6URm8TW7vNUuzSyfqsnUh18
A1puhQXPiJvikm2jXLk5p9gsrB9xFZae6qpqSQljmXLBnjWyuumiCJsmpJiLZOizx6Jwnv2mcfam
6h/y0ajWmWYzYzILeYXJPLyFFXEL1XdkQkicQBcWHpj9deJX+G0Dl9bxcNXSpR3KUjKR1M4kzGO+
rnHX6BK0Y0myJSPNQZXlFjBp4s1uxbi/MJEiGU915h45HfhQOHSxAgQILqL90RbKG4vpYRjcCwa9
3/wO2c6K3Gfw/lb8wK1+aqvwKiygnmla9ZwWV0WbHKy8/SsWGNjVdD7PmbVHqPGkYm7A6K5BLxPX
BuxbDXIVlNUhrkqWoVB70JkYIZ7dhr287FxEk22WH6GS/BDuYtYP3OJCh0drpuBTUpFdBeZwAyv3
JCt9XDe9Bg+y7E+j35z5tn7VwrOjsdv+dHUaIlVyTPxxOjcMvKAFkwxs4F6kwSEPqv56LtLHyXW+
cyofsKf4B1UZkAYUJyNeQyXK3bIJ5rBdq5+xT6at8q/wip7gg3pp221ZfPv1INT3tJ3Pwg7qSgW6
358bExUPvniOGUHqvLQTv4c1MaoynibUOHk/RE9TiOLHH6LDNPtPqRP/ZRa5fgZb/Tt9D1g6BFyy
SG6yKZg9ZoYPY0BaDPPYXSfsZw1I+AZmPmNjxSC6py2JhqXY1+yCZdBe2KWJKLzX5+fW5HGM8pjv
jYV0yDu0KiNg50ooJqToR4qGr6zzlxiLP9F2L1YTB9aV46SvdaRtiYcnoYMFfa3L+GxMxblja5u4
lGiuZia1qwwcEBBgFGDxfZ5Y1w0uqsqy6uuo1znpY1SYHXWw3eigU906c4e2rVgn2J53TptiI0AO
B46gBFgQxPqtoHTHin4RJ+PDWA3+fYoGIUWmZuvzheEm9wZ65LJ1jmEvDpAwdtFc7+1Z7WuywzYI
0rBipdjFmxyJ5nDWt1jKfWY/HdSAJrlPMZ8pJ/WkGRxyN7/VHbij/pAeZR0BNjKjc1fIY1tKZKDm
wWi0e58Yp3XZRT9GszG9pJqNnTDboz/lXqC7N8bkN+TX84KzzzM0ZmpekW2J3xym71RfOSD/L3tV
XdI/OdCqeYyb6NWnMJzZojcwYP2LyDC7czH06Kay4gkfmXHmlnq+F7q9qUNWjBjM6yYOp2ET15p7
NSwyT1TxSGJFozzOUQ/jKI21SaseZCVTSsNvs+s0DHTaBOVZVLP91i2J6YlIL9NM3CrA0U6sASCG
wxX5d1ZibefBdW+6IKRfoTGHm0o4f7Kiv+HuSF1dY+c1j3NpHiVwbKtPPJMJ/57GjmD0p3u6aUE1
4rk1yzV7WwCkrzqbYTJtE4SMO9od177RMY1hXR/pTO5net8j06Eo7vcWiNNdJeytPtBRbwvrhRnd
Y6O5RztheDHhrPcjW6Lwzi+MGHyBQIiNiIHzULsKlH2009lzEAPHOYovx/UCHPDmKLSTVl/URYVO
FxPaMHGmaxESm9LZJK67zk3/Fb75SpTEwcCOp5oAeuVP/QMx3wiGg29Q+nlim13Dll1wZrQt84r1
epVXNS60eIN3PfMyNNgn3UpufN/dprmCmHUDI+RQV8690GfsHNmNzg9uuvUBXAAqYWp0iA+DnmwV
82nkUoIeYWGAv2a0w9l8xt28SLiHpHp2Fgv2FNzVA0fxKEV2IQMNLbuW4FgALtEX+o880/aznH+i
V1mnHU7BuEYroeO55gOKbtWO/V1k96dA8tWbigo6VTdhyVSDoZHX5Ba9QOjsALSr177Kj7COvidx
eEqZsrRy3CBL/VaX6ZN00bVhj2AnwhYh8mLdacMV8By8au3ZlFengZrD7rJVWZgP4wynKJHRtzhL
LntZr82uOcsr8yKKNftkZawdlk8To07QedtovtRkPeEmuUys+gKc+riSuoshRKTobVp5oJB4KAtn
KwpK8a54oo92GJks+h2kjMQPjAPKuXPhLjYMRYtX1zgSAjG6DxjythC4Ocwx81NQIuK5Q9KWR7eO
yJ4cDOAbqAlwrBtkFpHI1kiLj62Vy60k8HIXV9lzKpGkW5CFu7Hr0OItYGkKkSdzpKBEbjRs4UTg
3Y84Ck59WR8ZxvOzAAoBCRS9dNyCTeQO9m5QzZ568ClpNLGWYe0pIkw2lKRIURv3OotByPidOzy6
HKMoZSNzAoS0RXiOvI2/CuNPoaoAliadPX4+LRW3WROSLe0hqxunTlvbUW1ga+tD5rWzk+nlhigD
cl/hkPrESTCz3EY4AIkZiVHe71I/Nu9xZzEUwDxp2R6KD3mXlWmYrSPykUIv8i375yztnq2TFRYg
GE/Ga2H7MJmSpLV+wrq3b0h2GG4qQYIx3Uht5D2nerJXKAxZI4KUaJnzudSAgqigLp8GIyA6sKwn
DQgTHRF2OtT0F5EqmSmAoL+ncga1q0dOg8ZqCqfH0SbVZMVEQoNrlXUIUaHdAZKPTCe610dfJSs8
EAbRj9A81TqAVwjboaq4je4Y5zwRqHDrapeHs90cYtxYSPZGYYzoO5qORn4Okmyciuy7Hpvt9eDU
86UcwdZiraTm/T3P/VdTtv85QnszaPt/DQMK8+Czadvt8OP1x1tX/vJ/+G98IRHpDnwuw9aZjTE2
+3vYJv7jOro0YBszUmPGxZDr72GbIqOQCRgAUVMKBAE687Hmd3yhZf3HMOBouLinDazTuPz/hSn/
rZqEKDG+AJ5dhmyOwfxOvlNUdODqcnfgqdR40TyMP8BHEruhrKVDZaLCMhEWNwhgzbnTvjCqv53x
/f5sanBJBOMCxlrAA39CjfUsAISZlHQVgRDSXjHLU9SDaXNKmR//uB8fOM4//iiL2+Dwa/KLvv0o
CMeh1Gd2KWcwqw2xZAQuVCVsFIB3X+hzlsnkfyeXv6+KnOhF1iAxtb4PHqchndRGw1XJKDSPUHym
jUkX+eLzC/rovmGVMCVYaAdZzDsVUJcFQeyXhUWWl3L3LSUbQlRRHrsurw7YVwjhGZua5bqLWbY+
/+zlb//jCm1TmQoyifmP2WxXwQ6N48paV1rbwEc04Y3ifyy29K61dTFENocAp/tCLfLRLXS5e2DA
+VxUGm9voZsO5cAEw1pHlH2Yq6dxXZFIsifkrzl8foFvlTi/bqEOPgFzsoLbaxjvdClOCxpHZowZ
K1ZpjkiZCnfsK9U1o4JxY+qIL0In9T3XqceTXzaG9/nnf/AI8eAsC4LO5Vr6u5ubwyyTTsrN7cc6
PtPBpyhEL+j5v/icRc7y7kbyORboG11XzODffU4vcNmRTGLBhE7nQ9ka1J+Oas4Z0db0qcN/nYsN
uRjeA3IkuVAfrPe/qzYmSPwwlicC34oCgLWaJhQ1pNx9Fer7wdOi82JgLHeQCwIcefu0pKYujNLJ
rPU4VH+ldWnvKKDb69BK9C/eho8eFhrOJnoFoaNNe/dc+j0WntqiDWtMNEdsI6b9rLJAnhxXNHfZ
CJx/PVhl+CBA9p1Xvcg2nz8tH7yOuiGlgWTJgkrwXhCI418iPIcWEZa6dudSOxKnEU6Heq44kEyu
Qd0MGOGL1/GDBYhHVEJEsWxQ4+7yDP9BpC/GCTu2zg9c4Blf4SYP15ljWNtgHLRjUmrdrqtda8sp
s/75+fV+dGuRr7AGYBFBcLLckD8+mcZj1emYj9eqS76lskPKkCbWL93o/59rROGPfMJ0TDKI336S
bBBL1aTQLL4b6u2q6g89jY+fZdOrE+Ss6KpPNZdMhdIkP+ZfXyWrjwHPAkSCcIx3j1UUmXEgSosc
K/iV+0aP4FRzWPGiZfT0+UfJ5W+9WwcMNIcUwpYlUB6+u04cGHYiBZ8V1IhW3WXiY1scoyxa37Rs
03Okbvpu4Jh1a2SF8GRsv2o4/b9Ydt8l/f5ad5GSsaO5JqvDP5DkBEH0PVRKc40XnMfZD+9R4bte
FC4m/7JiRBxa0FDxLcUMPxiyiB+f/xIfLIjUaHwRnQAM1v7l0fvj0WoRRwYiNPGs5y1qP81KzoyE
Mbgyx3ybGESPfv55HzzKBgds0xFLhYio9e3nlfns9qY18IDhtd+KqDQ2OHEiBmGa88Uq8cEyRcDQ
AjCyflV87y5tpqeIHyIz16mPCqGwe3KJTDkNt2ro6oOfWWpf2X35wy6H9LJeLAf/+lJpQtgm26ky
0Yq9e56ViQQAIiJvbbCE1FIor6xZ1UfLDeN/f6mOsxTGyLQMntt3C0RZtn0uAPDQqbPEJYjyCJ0Y
bex4CJttChkDg4sIvASCAbHcYeV9fqXLyvfubfrz49W7t6lEgxMUk2awZS+PbCCSbdXgAv78U94+
qr9KdZTQ8pdMlX96n/UNDgcJzWSUXp7KaGXomfqGdYvep0uOC2yq5HfGA8cyAt+vfn//P5lNbx/V
vz/P4M5R17LdiHePKvFWMhiYkmC0SsCAp0OwT6BLrlM7/mprefuo/voosiuQQIO1Yb7jvCtLhB74
WLi6lqzGRvxSCW2Z3jzTX/W3TS/AT7tlsVFdF2zw3phfrIZvt9O/P52NTeq8LTrHk7fvpNZJkDTQ
LTzfkjRYDbwECcKkI0J7uDjpID1E0cbV53fzow9dTog8tbrJweHdJUOshh4lYyhnMkaFlQ+pJxoz
9lwxJz9tJ07wu3TDF7f07Rb+60qRegr2NwnO6B8wMz9OYzobQDG1ysJ5FxUWYZeTWosKvsCqtQtQ
qQG5PsFcGl/8yB88vS5vpgAYJXRE18tX+2Oh7fyonbIRQHbW0oxoiSI+b0v6lwKtj6dXs/hia/no
UslSX2pBLhhs09vPs0PsZLo+AORe6PPo+2iwWgNxZKNS59B0qnix7NQ3JSiRL9b4Dy/VpmDhjEvh
uxz//7zUNNTgLYbc2ske4jM7Z+YZtu34QHKf7cXT+NVPK3X+4H/Xn9+3VbpIdWkgIKR13y1/otcV
KE4TB2tpuNs8U1jfVDgzobLm8r6wVeWsSe2geTQTkvcDSp17Ffvs5oaPlkgCVU2/uNvvCozfX4ke
Ci0G+Glw6d5tPmRPoDXHd41oZEAoQJypS8rFBq8/pjhXRyNZ6+ocEzE+TgHtPR6Aj2Ni775YND9Y
xEg2IjUYG4taCte390I3NHuuMzwNuWVPV4SKoJzp42c/buzfgMr/uVy+3QR+XzEpKXR1FDg09xcq
7Y8HXHNzEZJV3aLTst2TOejFrqfN/Pj5svHRs2Vh+TCWFtFyAnl7PZJNLoQr13qMGLMNwkio1mKS
96JT0L7wmv+7qvTvy0LejTvFJOBELc/eH5fV+iGRLKJqvbFO8203i/HoOsZwGIw43P37a1PURYq8
Dh3k/7vHGCkVboLObMiCY95cCjvfEw0yrUxMd5tgaqvt55/30bMBnkEKsIQKVOa7Jampp2woDAUJ
qe6HbWdbLcICeM2+Dqvv84/6aDWi4FMmh2Gej/fQs2WM05Jb3XoMpfVNY835XdE4yWVqMt5KKNWB
yKRByJCD4LXPP/pXQ+/96oBzSnDk5z8OKUJv7iDzTZuU2ggVSqacQ+POpkdYCZwJu2+3ugZ6B5mW
/xeSN2aA6eyKfQsMcqu1hY04EwTaJdPTZp2Nge2cqVRHpGNqoX8wZVuvVWpPzhe71AfVwOJIwJLA
08Ab9W7p9nWgYbrbLdiPRJ5cZzwfDSGvXLLCL8dg7C5FpBnPUTPlWyMf3a+Wrn+upq4Q9LqwxhqU
ru8fi9SKJ3qYECoIGAWhEwKN9tAIWzAaNNrtAAoaPVhpfuM+lzUyr6bDBrRyzNjZuWle3wOMNB6+
uIdLBfn2HrJ5cuReqnnKhV/L7R9voVmWVd8uc0TCeloCMTpnBeW+PeJpi7Z6hMZ8iHC7rxM9hWMz
m/5VqAXR0+ff4p8P8bKDk1Nl072lhHhX5vZmaQxu0dDysOwK6SLQ/8U7uNObDrcnI8X9nCLOk1Od
f/GmvjsnLqsQXBPWcOHSbqF1tSyLf1w/ijtcfh0mMH4ftYc4Ne/YtoSxY2pV/rS1WR0aNQRno+uX
sNGgSN5j5Bi+WKD+uWAsLkiWd/yQuEzEu8U3tH05F/lUeIZWgu9OdVQeo4wv7amYDp//1h9/FCsp
oTT8hu8fQl7momh9PiqZzfalBo7qIdAEBs9Lqb543z66r4peksMT70jbfve+DUliMZDuS4/gPDD2
Mdg6iEitsleT78yEB8z2qqpGe6ROcxGsf36l/3zb6eoInYXYBQhJZfj21o5x1kyJG5YeUZT6ma9C
ssdEgCrr/3B2XjtyG127viICzOG0ye6eGc0o65OsE8KSbeYciuTV76d0sH+RTTQxApwAw15dxQqr
1noDNpis55D+fKsqD5mrxG9MwL73o8uFs91YSOeaVFx+3amb/CANrcbp9bw+p6BW30Y1oBaopjbo
WQsMkIbY2sFNsBOQ1Jt+DjNNd2L7VB3nsYdoqBToR7bRQ9Ioow8r2kKxwsH1CAo0pqX3hyhX5WaI
5D/ItskDVbfdzecNjdoRCdDYM7oSNbR/euJzWjgU6rrwDWIV6gl9guwPdqzOUqLITFxedptbB4Bq
itJdVp2dvsckB9GWl8noosuEMM0HxRqcJ1BGuRZgHt4FKcCrtzYyxf/cH/rOLuLCg/VGsZZGwra6
07l66aGxUJ1bc9R+oEoCGciZiotute2X+6F2vivXND0g2msUD39JNK9OKE0u07bBRXWI/u10r3wq
Q9r/Rq+2AZ7qS3PwWffORJlq8rqRVR5ja0iKy14VzS5mtFSBkTBUmh7Klxtmn5E2CmdYCub4veEs
BUNLFeiKXhF2aEYEeuV8f+g7s2zIOpMrK8MGTPH1DubfjEpuJQ34eQ25i9xr6YJNpgaCp6G6eD/Y
7jx7FqvKoYjGVbQOtrjG2KC5hAczClkvQ1EY7xdbWLBMlB+ZPnkHd57cHJvNYzhStQ5tdUm93xz5
k7OEyYjQ8LkqtflB4PoE+8h0Ptwf1M4JjDsoMeS7nPr2ZlBpNSqJNVv1GeQgPCN0wp7CLMHmD0+P
xTfgHFsI9w45UD43Tv9g5ZIAczjQesKcfDPEEspNbE0wGFB66Z6LOhlxghvDCWjRpF3tuAI4en+4
OycSCYRsY1JoZ/Fuh9uPKHwbIZUlIBBoPJYNUoeO+AuR7H/UDhXZUzQq+utXKbsSfXQUWSnsm5t7
JsfKRUUahGE6kDOKzHPf9mIpP4KncL/dH9/OGmVhQow15BJlbtdr1KjhR2BpQQZpIKJVN5mGMmgB
qDVx0TO0q/IgWdi5QmFeaZalmSRKiF6u4/GtnBSoY3fW0xiJd5M9wXN0dvzEwDKzhxXz3CInxR3T
hxOA/tk5KGbt/wCXdw31QtbRZsDW6IADtfgBwxKW33HSGp4RZM1+6fw9156JAsiEexAqvdW3tNW/
vn66sVal+kEHlRxlEz3FN0MVQ9ehioDvWx+6APC7mp70iIfdE2f9kXDDbcFFNjWlfTAVHv7BlfPx
22GPXQzeCfB2A3xYnIckq1OQOrAtVGWCZVkaj2M8TP68KAquBkX6PwBNiZ9OHjx8xR1fW3jgx9DQ
BW2vQtdB9mf9Y9RMNEhd98C/GtG/tBMKikgUmJf7k3xzEBKFhyLHIOrdvJk3ayz0MqidwnYDA5wi
TLl0OTV4oz3cjyI/1eq41XUSXnjqtIPpwm+vkoox6gsi+kGFAdHJVaefiHk4V621BCq0qBPcD3dz
c8GGd6mjcI+AuoHnvp66OnI43mxVRz40Kv8S7I4v7tw56Cck9kHetxOKZM+kWUuirYITWYfypgK/
RnfWodJEy3yqlWToQfxH6G9MlTmnB6fd7UTymSzZr/VskwRssyis1kVPR5iQz2b7B3oRIyyrub60
o0MHpBDKwUTeHABEon0m3+wUUjiF1qPTsjkyFmfSabvEcZCUdvMW4lb/Dn+e8UVF8OwJ5A/yFGEX
Lw9j2yrm9f6XvC04yrFK73B8OvAlkMiq1ZasKynzMujByCHb+ZEWIsXvhJP5NUbkN/ULszW+ghU0
aYUVzZiBBkpncuJJeu8YWYtb5f1f5BJwvZT5QbyosC0ABEYNcv2DRN0smZaDd3U7xfzu1hjWt33U
vNej/OOsdMsnYCT9v/GkWQcrbefTk4lqlIFti79t4UhFZ3cKnWs1yKtkfhK5YQeNGvVvUttQLunS
2Qfnz97UU5qgPkHzBMOZbSLqDYsBoNReAopplE1aDbgMllUt0Mscx0jckaya1+WEitEYzDR6qJaA
xikD5P3tv0dVp8Z3f+53Nhu/CCiIQevKJFlczz2CInqBPomK0PScPlYNEqm1Ontndnl/EOo2DZd4
Gq56PjM1eO7AdSxdL0GKq+4cGLTnzqkbj2ekqcc382iWl8KjqDdinXTG/nYOkhF/y3Duutd/cjJU
j4eOhGfdfIER8UxnLI05GByteaywEkMQykzOuDLVZzEcmtrvbHfqifTsMXUh293CiNCpwFkzs9TA
MOMe5EAMj0VplKfORZYXB1QDoLjiNR8AikzCX0hvzYNp31nkoBZkykNdmiKdsZ71NEyoqeLMEFAY
y550tdcB4nfLF+yil39F5SHyd39J7Q2ZFwclCsoxmr3dVRH4Ny/lCKRdX7jpRynl9oSuRAYM3raa
FtY/4tkn1HRArneLpr3H7GT4/urfwBOEW0Ql12HY8sj5Le2IUwuogBurgYLs+EXNlx4ZNFxirrU9
1DAWLaf9lNd6CCdvXCBuxH9wX5JomEw6qjC3k2DmaQs8sV0CIXAcSAcUjhFcQXfPQH3g/lh3cixT
pfgrgWOklcY2p5yiMc88/KGCaSihYmQ1wqOC9f8MwzWEVpQ5f3Wl0QYuwoUPWe7lJrmWZr2dW4hn
wurjAyOg2/Oca82g9IhwFRnDtvo5U+nTUG+yAsuM6pcIO4IHMluYxeOSP5UlqktDDNufKvXRVNym
XhSnqPtyn9BOM7dlxwyJZQsdSQvEvJk8IKA1PmHpax4AZm93FGmQBB/L1WWp1uYcS2Z63HViWgFb
S//kRg0CHA0aDqnRmEGWcYgcbOHbQ5pwpK6aBN9Y+rZDq0A7ZsyRDbckK4IynJazYXTQW+qlvtxf
TLuhaJl54FFszHs294HIB1dxYbXgQlloWN677JsOGp87ofR9P9TuNEqpPgoyBtCJTR6yRPDNtDi0
AjS5nqchjS6JkRvIJYTwu7FoPwi3tyrJ78AD0zaT1YP1kaDqWADZGq88fW7qz6CC8wtbt/Z7rLU+
1uijQG0zwmtlo/72BwN1KHexNXVe8Zs5XcwxR2pYMKcJtJixNuCpiFh9KdFVeqBzctSX2Z1YOjOq
gX/QbVddc6twRvbEDjyanFhEIeDoRRbvuzwsH+2kbv+5P77bA5/amtzsQHtw/TI3h21aRNB3occG
6AeE2ESiwBLPVvsslsK8RF5mI9db48HZetljT8PhYMnuDZcWKJUuzntqJZvt2E91YcBQ4cPWs4cR
o2VcwTVF1OU9KGxTdNQol59rna5KjS8bxR1Lora2TYB6FhlOKJja43DVvuR0sz8pnW2QP/ZhAB/A
uURQXg6OgN2gPOlsKoP05rd1L2MBqmq5lR0AuzSfvMio/DglgardOXxAG6C5ihrngtd/WIfnJW93
Xn94eq23jDalhoeECd6qbli1/oDVwqUDnGKe0MKy/8vUCEkrVUuwi8drC4n91ok/3/8Jex8XFCDV
Um5R7nK59n67yHtYkDir6lYAN956qiZjPC+aEgYwi/pgGPqj19FePOpRvMy4RqiHb04Jb3LzvKDE
iGWnMf9U0e+/APms0Bi3GwN37Sr7cX+AOwcu5S8qBrJWYAMhWw8Q+X5cjgfDCEQHpxOaU3KxSHvP
kTP8vB9pZ2iUDAxK7pR/uEg2522KAFmOQClWFWCtU0Sxq8VKzkmCdm8K2e71hx7Aa2DXZCWgtzRj
Pa4Kz+QJWSgnUAeDehbi9idnMHBIyjDz6fp4PEg6bkfHCQRPBrC+rB14m3htg/2BrSTRecJk6eJw
Qftowih+kabCx3p5PEgCftFi1seADWyHJi/5Pc+ZrcVcnY8uPvQ8GFrIiz8nM3F/wh0tPhRiVN+q
i2F+xwd7fB9jGPmY1EOTXUPHiy9qkYhnuhEqvYayQzA/dL+SwPLmvf+15dfc/jxeOCbkKZJxvsR6
/j1DoTlexmFg67mNyzQPO31Gf/p+lL1Zl6KHnP1c5OT86ygdIskQMvCWSVKBFVBXJY9O4XwuHK97
7JX+YAXfHoJ05bhgPNBDGuihzV4xaP+ROXZhkGHUhkKt4vleWBnYE5fTJbYcFKPi8ghMertBKQuR
N/CVueDYPeshmkg9pLEtHdBwevC1pUBbPovMC2nGUcdmZ3wmWTMpCpA4WWxbh8JOZQFF2vE2zrHB
7iMHoRG7qc5LXmOsIVQo1pV3dLPsjM/ifcjxA0NCooLXQdMpRtkKWQHwdhYoF7UY/Eg4w6ei7/vX
tpDllUnzCy1ZNo67fYq6s9bpiNnEVNgG1E/q0G7Kkw1j4Dzgv6RfbC/57/763NulFtc0wXgO8g+b
bcDzzxYQ6JOzU07Vv7U9tu+EQPTMHy1LuaqFUXNbm3PsTwiP/VSHsoIgHSF6JSrs3/qe+wal9+HL
HIn4RXr0HWSlv9LOzT61qIoAqWWrqtQ819Nf5YjLRIiRnKdxxrW71YzkKdFr5R3qRVLPF1U+aKuF
/n4Rev02RObrpcNz4NrgKvPSGNX8zku9CJwFCNVJbUNUAst2eKcrcfmXbimGjmGEQU+zUaaDE+bX
Eb756bITBi1CVrz1rSIwFhEVHkp9fB7U8lNVq/kj7oOxJEzBoUVh+xQXXX/Nhlo/CSfrrwo3KzSF
wX2bl3p0BjtSH8zmzXHEgQerkMYgHXX+uslEJWSsFLCE/VQgCx+VWYfljEkpMUP0/SNaYsXl/vra
C8ie4RagiyUrPOuvF/Yl/uUTVhnU43GCjzvjqR50BKPysnqsxzi73o93s1lhvREGtC5VNJtDdx3P
aZbBtPD59DFDQose4gowBXAJCzrJwf1QO0MjnSYKxAQDQNxmLsl8lRQfKwTiRGO1p45y0X8eCiqf
vEJBQLHyuoOAO2PDGZcHBG9dQKHb1AuRlrQr6sb0J2Vwz9C0MIqka+2b5jB8vD+2mxcLEdh1VAEd
2R3fNnKNPm2pREG4UIsWYMXCM1qby/xcF86CpLjAObmYq4+xjkefGxVH4PLbOjDxsRxn48AYoFW0
WTaxEjaghlIIH1B6Aksfojew/tuLYfXdx1pRIKmzd8LukmhC+4zX6/ySOXXzEGWh8O9PhQy12sTy
pwDogVBJRYO+9npF1SAgkPiA+xLpHkYuWA8FZVd2r9+YZAksJdeQ9LQtY0tt4lEPncr0QfOPl8FD
0UQBt3hy69EL8L46ehPujopHGpxK2i08hNejmqGHONM0YGFDO+ERBc7yeWjG/GDubu5rOXe8FiTA
jVNwm3NqyJc4uehMn3M2/MctgECJsi8pzNAyUXzw8ub7GbjRAb95b2dKDo9GTQGOurl5E6WkfZop
/TYTrbe/SQtRbGvsWr0sZqOl595oj6pC+xHZK1T1KGVvMXat3oy25kDbaRArOWGDZftzLGA1Ggsg
9RR9qtcuSoO7kFcYJWSYH9vmJhq52aKXxNMHXblCt+sfaTZal/tRbj8fUegwglXxyLi2XBosFaOY
4jRcKMwJ3+Fmmp6N1pvf2rQ3cfDwGue/Su2sAwzh7VySbRk8i9gJHD/25sLn+cOeHtgKJmTCB1SP
0wdTReI5cUP1jeXm08Eo5QZeb3DimZRmHN3hsrY2VwZtd0wKOg/cNLYjZ9OZysfB052zp+HqRtuP
+puFIlxVmEe0tp1jjtDQSjAOcB2wepuzBeFeRQClNnxLzzAe7IXjT72ln9vOKYIZWPIp0sb2UgyT
CKxCny6KrRgfVQv07v0vfXu1GPiBUMag9cRe3Z63/QjY1U455FBuzc5h08S+qvXOk20hinM/1N7n
ZVlRjyejQ75hc/LgRCcUPUQ0Ihp6K3BqY/JbbVYedAsNSq1DNvAP4lnMraQbyxfp+qTrcgPFd1og
vsnCOkdKwQQOdv488FXhx3bzwbt3bypBjrAxLUBJpD3reAOq7bwTkHDIXHU4aSoa8nPsksFr+lFn
/vYQN+SbBCQ+OQ+9jU2opEO5zygJ1TpoquIqNAZG6R5BrPY+GMAFKoeksZSFN/sjEnMUoy5t+QKG
L/aSyFHGuKXi4ZT+cEZkqO5/r71DBwQSACs6Q0yi/Dm/FbSWvohTJLuh0U6pds2zUvEVte2eKqeM
ziPWimfs4I5Yg3tBuadUdgFsEdpR66AaItWm4/Qm4jlzzy2vm8OLDsXtB4eG9aKMqMCjmK5O3+6P
VX6g7dEDWZjEglsSxrb8Wb+NFQmX2cuAfvlYcsdBrg7cGEOTXFEQ9z7zvK15tqDcqNi1+HA/8t5H
pTRLWsMd6TDodWRjQpEb4UETGWlkSDtTql0lVXL10BE9DR12gffj/SLWb4dKlxfpBs3l6tratZS5
pWa2GrENO09IqdTShiUZDe4/AgXnJtCLXC8RBQntIrCNyFJPc5FI6bux+qaFZYqUIM8Z4XN2dClF
3trh+ZT0nThNQzXiGBrnQvgugLyvXWJr/+XUmHu/bPCvewDjn3W+2pT16M9as9BnRgvro5ugenei
5g9sw0ICqzzVy1gfQBpuM2kJNKJaymOExbVFlPWYMVbjAiu8mWAGxVIK1cBm+pxgVebHaBljwGA3
vk517oRtzxFW6Nfxtpl3oHxUaFDoYU9td69ndF5thS7ewQvOY7Nh9vRx7Fb9KXKtw6wwbYdPvQYY
FVX8DOXdIjH0z402I4G9IKP5rXKxxwvquG1wEOuH8L2VDE140ilng0hu8wZj7tqpH6PCasZTRL8F
6lFciKNcZOdYpR8M2OmXrAGPgvWCTWf0M1G3R3hPMadA8+b8E85K0YkH+Hy+v1b3Qlm0iYEj0OgD
cLMOZeAlWmtsS1YPmEu+H/0ZrVu4MfL+oCi7c+5IatD/D7W5DEuzxsckYVSWNWhvRr3Ovy3yUXTi
/YcHOHDW6WGyquVyf4S7YfG+g3xCXYLUbj1C04wQUkkYYU7XLT+1tdXO8CaHCpHdeqi/eV6iYOLQ
ugdxd2aWlinVLapNZBrb9jP62Ijv83t8tTWKhwwwNJBdt3kOdfXn/RHuRkIvi2cMJzcnznqEGdUo
b5kzkwU+FaCBJ+fimU2rnywz877ej7VzDXMr/l+sTYYxYYNSRpjtIaiJ+NyICs73Wjaj70fZHRHK
UNRQSBgtc7MqTbVyRa7XaHpoUQOEu0GdstJLPE3DI47UXiiNj6TzGJWsi82qRE86YTdT2RgwoXgX
Fa04m0kHWSov/7k/qJ2FSEpB84O2HS/ELeB0LJxJ6HHIO2ZuATshYnFRXEEttx6ja5Y22sd5Kqy/
7gfd+15g2uS6oJHF83e9NhLcXp1q5HuhZ81STEY3gHj8Byk1RSEeT5LhxTfbfC+qpYM9Nwyta1v9
r6gt/61L3floN9kfLHWGQn6C6hQFrc3XMpwRYOo4Gfj+jslLZTXcJHqEYueyhMrj/anbWxlk0jDo
OIp5umxi1VIqApdGw4910QeWCtyuH6hhVvN8ROHd+0rk0ei5GJC+6dGsvxLGv8JqBEej1qXTZami
+Or04RHCcW8BSsYuPGtmiTW/jlJjIYlPxcy10rc/5mlozhQplosp0IoBIoNGuj3WD/cncXdksh5K
3i6fnZuR2Yo3m7U7UJ6gPPqMGzivrTB3QjW4H2d/bP8XR37M37JLeetAWieOIeBoYR1Yn3QsoYD9
eAuiGF7+hIuxd1A53FshUP+ArYAZRqNhExRaS2Tn5ULQDqrpKQy75Gs2xtW3qMiaI0b53kzyNKHO
Y3kW2fvmrZBqWZcOKks/TgsryPGm9ctI1Q9edPtRWCWS2gL1X87zb/M4IxQtdLujuFOM/ZPXpOD0
9WzyX/+1JLFMpWRGyeqmt6WlZZH0uuGDXkqe0ZzBCDhHg77EIxiKsPtGeOF/90PeDowqi05dB+Aj
0klb7kGq9XqtCRZ/zish8Kza/qiNhvv5fpTbR46s5WhA8GU7GLbrevqw/9XjGIItFBInv8Y1Xvcj
srAfyias/Qh864mWpQ3eES39P4iMPialZE4rGGPryGhF1AI8OR/OLYv3BqYhX0EzD28wPGwfmxF7
MTbF9FKJ+chn9XYXUEmSlUeJoIWKJWf+tyVDdRMjHHYfBCwhXzUWNkaZrj0UeTIcnCZyja8TfBkK
ECf8oF9Fs3UoLYlsBHtkqMpufcNLPD/kCg0wq/k548B7MKd74TgvPTh6NoXHreoUluj0Qhf2dzai
6C3BeIEd44WgQfT/kg2FclDL3Vuj8iiRhEgykS0mGs9SGDkR7xcn6hAENwovKJVQP7jXbo9KDJnp
XaucJJJKtvleaYsOHtxD8CVel7zl/SuuikhTXE1F7ydJ4wYQ58rg/vLcGZrMEHjlw3QEH7FZnoAn
PWmVw5dTIvEm1/P47I0cM/ej7CxFnp0uLXoakbT+NtmO2Th20edEGYoZeK1TIn9v2t07tL6yV79m
yHRk/YT/llLqtvkmqEKNdsFO11M1BJI/pSc3xsPbW+rK18xy8Ccs7F9dT4T7zMeR6Q+p1jYoRiyJ
WZfccrE5/KVlkftEP6v8qihCOblhkR2sFPlR1ttNEmXBV9Ceoqm5xe46VkGXdpmRAXNn8d5MxXSG
bez4uclrOm9qKhSFUjxNUVx8dGP9SK/x9mtCiyBxUGnQIEJjbfKVPMbszJsdQPlFJL67dqg2AW67
xXmp5mg4mNrdYLJ0wQe14V1vHjaFWCZ1WEqowA2yXU0ym8/tMttXnqna9f4qveU+oEBjur+489RO
0WdYH2Ol4uh5NWAwE4scafASbW2VLXH2Uvxqon7Knq0JCaQptmAEK9OzObrt+/u/4XY/EpdWlbym
0I7ZIg3Azii2saCFgwzv9KhiZHfGcim+/EEUedmScpL7/TIv/e1q4DnOGs3dIhD60D8k5LlAKSgB
3o9ye0zLTAUSjazxMSp9PZ1Gjw1OVlJLMzpq3UayjI96P0ZPiS1mDFBwgD34gHuTxxlGQRqq0C3m
OzI7NJLBDwRLY7QfMZ2xX0aMdF592TEiQCAAVnQpbSlX7G+TV6QO0rZLjOValpkP8QT3P19wMPGw
Nj31WnQU7/ZeWMeT0/xbPFzRUQuxiIcn6ksOCuormqzzQ2JVKYRN93vvxd7Bprv5chCKaXxJ2BxF
O8B665BqiHd2ESH0Oumtia3FgDOC6bQPpsSba0l1BNa/2eTEgwhAGcpFMJQ3/zqeE5dL16e41BtK
nFyw/KLrY4Bn4Ff2Bxfe1oIdpUFiGbKHwCKBOb1JBSeOxwoN3yLA8Wj2fFNM0TfW0vTOWYYR5bqk
KOm4zbk/F4N3bmrP+FtNUr3AE0FNn/sl1r8suoGk6Jyihpvl2KW20wio2CyLv5H74PcXRfWVZ333
oNnt/IFC9ohim9FIV6P2oFG5O3OcWXRfuGHplK5nrqxReJ7YTkFSTPazUJ3hbI1zf3G7TjlYFDfr
UE4cYcBiSIHRLQhhmBxjEjy+g9yev1vCLf8WYTFfy7SPwco3eMz4Zp4cCd/tRZWQMKBo/HlD/yu9
mJzSmDCZUrT57C0T3oW5pZxCpHIuRa+ogPN17Xz/5NqbVcol0I8hCQPx25xcS5YOYWMrOc85dMja
VJ+DDu1NCoXlEXx7NxTdHsBlSAnywFt/QLF0sxOBDgh6IGAnK7YaP0tw4oypf7/2POYDIqiHtjv4
AFl6WoeK3UiYwjXzoBeFe3VoqQWj1Y9nJYvji+EV4f/uz+LtfSoDAlY0IR4gCLGFXmCQx8MZ3EqA
B2LanjT8tS7Am/OnoVWqZxEt3RtlSjvkeHHiS7xWPztqWh3cqDsLiCjgPmCs0X7YKrd4BXDBqnSz
ACUGvHsSowqWycSGSiTzWy/0GuklWB4E3fmqHJ3khNTVufi20Jau6KEpumYWIGGIFTEaRJ/x6uho
wICSuD/Lu6GoUKE3DKuDvGz9VbHSyOZZECpq1ejadXl0GV19eNtZbf76wwa4jhQVlSSnmw59Uhij
aeBEFERj4+EqvbgXBSUlv8Kp96DecZPikv1ILTvAvOg684RbjyrCtBKMUpihAMNrS40y61ojU47L
kef9tK1mog2Lcmor4QqoSR09i/YmFTi21OjiKUFlYh2+ISOyVZyGpddTfhoHBeHWGjddrQ6Hg5Hu
3LXgSkE9yBYBh8DmBF+cNG4Ka8ix9B5VeGNt/SkPkaiqwrZ8wOs3v95fL3v7gdIp2Z8NroXay3po
xkCVBL+dPMgivX4qHAsxGJytLgj+0EbTigL/t7Q5OHrkIFYvFvk5fwu6uXSTuVjGFhHNYAoNLM+G
Ip8/Qee2r1WZOY8ZTnAXL3NwlJxMPfvr/oB3Y1PPAnjB3Q9Ocj1gTELnHtc1nitTb7xZSrU/kRla
vtoZsd+Ww9+ZV2pPw2Qfofb2FhG1Y6mGi2ArYJN1YA/PNldJkjxQ+yV6mHn7foFyG/kcV0c40N1Q
ZGu/rkmp17QORWkrL2u1zCESaB+WQnU+VaMDVXlQwwN4+F4kwwMoy9tEKvZvBsWkTSYcvSwAWJf4
S7coZzGBykwnHFZf/+GgikJ4J9kDjrjZGSWFwdRWOW6QCC0f5yLFf8/Li49Ng0+nUcNV5pLEFl5v
py/3I+/dXBQj6bgQ3oEvt0mA8e9Dn1BYnHSLogW6lxqXplU7XCttXKrbaY5PTuJ+HZu4ak+6bKiP
1NcOUtW9nUrLHF4VxwK39mb8c5hksm6SBb2ZetKmDJE+E/OqJi//1nD4CmjmHOm53Tyh2KgSZiIV
AXmHbvtSdaIXY1TPxMRgKsBeb/iA6o97UFDb25JQURAuknUMeyuxgPHXPMWdl3G8DtO70uR7uvMU
XrgtvzuhVS9+0zv129lGyOJgUvcuFrh5MLlo6XCHbdavKEdEjNoiD8xRb2vf7BNxnroserCsrP2a
9rX7t+tFExZobjH73eKqysEv2DvweT0i4CuFPchK1nu1HzDtRnw0C2wuOZ/nMxCReEgDoVK9SUvz
iOq/t2PlDUr2Dpaa0v46XpLbdFAV4lmplfsu1mWB1tjpJcZa+mDH7g0N0g+PfqpDbNtNqLSdnC6p
DNIeL9FPXuXiklrjxYhH8XwW3WIerKPboXG+SvVO+mZUF7e9fNtstSWMoiwYJ/ExarvhqVdJNHPA
PK9O6MBgUJKRZxHNkW0+kkuJL8/ssqBI6+EqVDY7KPnxgtG5ebA+bqUCJN6DP+hHy2t6e+55XWlS
DC7IWJVk+kvvsrE5mTjPJae2E8unmY7eP2LK8VnFj+6S2NbwYaxK+6TTx7gUQlQHp+HtOcSPkQKp
HIlwLrdowlxVHLNfMs5hJck/V1gTZn5udeaDLShXncKi7r5EQ11GB0nDblwqLCgNu4ANto3eQafr
348p1pmj/XNSlOQM9sB5HixK4by256AYLOPT/ZN/b0VB36BKINX/bpD2Hs0vs2iqLDCFlsMQFNnF
SYX6MhtYafxBKG41lPI4BXgnrfflIoaI/ymfuQXaeLHcZGHHNJjkte2R9dTtvtQBa7CAubElsn9z
5HRd3FuDSShh6tVpzGC44xU8B00UqQ+gzo5aGXuzKG8tIDZgQsFtrofWJvagl3nDbimtd7HbVj53
eXlx+3h5vD+JeyPjocDqkEjNm/tqLhPDVQQjy+1EqhLBWVgabCGnJOk+9bkoD6B08pevE1kJEiFr
ho3Bq3L70Ux9jhSnctLA1prmMjpK965xW/0AGbk3f+BepNq/ZLBvu/OaXlHjL+o0QNN0PFH5sM9W
Rqtr4Mw535/AvQH9Hkr+lN+qi2Vi9mXcE8qtMu1d1mORjID3+AdbmXcUTUiw/PDUNzn4xFWImbyX
IheWTW+8sndfwhZNUWucwh9OCbG57qv6dH9oO2tDOoxIzRXOLbbzemhRVxYq130S0EX7Jwwp3RSL
4WCBAeFsDtWjTu/OTP7S2AZZyqMfUZl1uBA9KrcCrwEwtOkuXWxP76FHvc7yDOlo0GS/CmFk+zQr
tguw9fTCjBuiDEU9ticlDSu/aev0+xQrE/7uy1FHYmctQkqgrkAmyk7b1sLQ33OJaMi1OLU+7C/L
t+MYMeX0UGxkLxQXHoUF6pncfptjqp7aLMp6PlgeFm2A50N3mUsuG7AjRz2svUtW1jGhU5GrkO1u
XkxGnMHx5tANsE1VTziXaD+1UDHLU5hITRXpE+9iThDEk6deI1HoPron+bUcytIXhT38fX+t7g1d
4hJUlilPq23ryYRhLiwFv+uEe+6dtuThC4ceykRqdASA3LlWHVqkdCtpVUoVxPU67fC9soulTgKs
UvKT4TTtJasHINdx0o4IE2nhucq85eG1A+T2ARwA1gi9AbTM1lFjnTaeq2YQrtrEO+vT0J6yiQPB
SpP04Il6u+8NGukAxGC80wneejyA53dqNUuSoJhEfkq6ZjwDWcOqpYLL72n1kUbO7cYHvycrqxT7
GOT2nQY1GJxYj6D+gkjcV2q9xRnKoHJ99QRSJeKtxOagxbyFcwzZZOew2eNg6oURFE3aoJDV4bCD
98vBwbk3IMirPMxQqrpVaxclMnOlpkQBGbsC7A1qsqDMH9wfkNzN66uUCFSF8f9gFbKa1ysCxVHa
gmM8BSVCVB/U1ksvtoXaVMvb8Jrxn52cSCk/dM3svn6BcIlTXSQbki2nzTMFqrkzebjGBtzAOLn0
3nDpjG7+t1xS3CLKbD5Y+zsLkmxIkhxkBwXuwXqkeC6FndUTL2yLGQxVlfuFOkSPnt7MVzuHxHvw
AW+3OI8HMj36r2g28g3XAfO6R1WoIEPu0ia81vB1kThddBzbW+uJZpX5ZCRDepC07AWFoMoZxsse
abFNJjFmBpn5NE0BVPnyrGeDc3Y6LK40e1CebT2qPiTYmh0kFrfnpkQH/19QOfW/pS+q3oKRAABB
J9QO/apZ3Dc0oYTf9nn08f563R0faTrq/uyMGz5yn+WtGGvWK7648w9NE9hmuIlSXhJ9VoKuYCmV
lfNq6hjvQFiIbHlq0Yi7bj6liZRQNcX5FGQWZBW6bnMwIUYOFSn1qO9Z7uuPGeKRouEiIB/ym69Y
D4uHZ1Y5BakzNz6pTn820Z70hZM6l/sTunMA8LT7Jf9H34u7aP3twlDpxmqop6Cjd/NmQWDh3IYG
XKM0TTXtAQUc5RpqavlSGZje34+9c8TR3pPdMMowFEU26wZp9XRovEVw34lPXe/N76bGTD/fD7Kz
OLFQhnaMKhO5xrYcQtakldi3imCIDSmsOCRXrvc6yJK5OXiX7CxOMGP0LOXBhu7AJp3xkiybK4/T
0y3pzrfZuFCRVMunwqLfl9dp9z+lGPODoDvjQ+WAEp48RzUu3PUHnFVloTSTiMD2Ju8Ul7kaoLTe
PaSO6E73p1J+j/VlAY0bjjjsdMovSCusQ9lWF2qegOnPiky+KwDhfBOi1EeqeEWQUvg/qCztxgO2
CRIH8BHVj3W8GcRFLVryIXO23Kcin5KXOI/q9FRNUfGj8YbiIODtgmSA9GalOhuP5m3HqXPjRkza
MgZaizlK1Iz9m6Sb+oObaCcKenMSYCSFgNDEWA8rjpfM0BtlCFiw8JqBQTzhT1QeHMo7k0fRBh4j
UBxW5bZgtIxGN2jcqsEYG8IgoxbjNRRR9lVph+TNorXhQRVgZ1iSJyVFIqhPcc+uh1VZokpo6g6B
V5nqtXZG5RwfE+xv9xhpK40IRMllnC1UeXH1rPHsZQh6q0veR20fPintnHAyC41y8uC8R8ukPfhi
e3OJ+ARpChJO8mm5HlqSKAP5ijWAaSrcHyj+5n4EOeYhnhHcTsfpSOvmdk/zAqPuKKU54QZsoZqd
10D6qosRH6gCh5w4aZ5akwVD9fYIxrvz1eivgKSi3gYjc4v6mYfUW7q+ZMmXY/PUpIZ2zWKeJPdP
jp0BsYuBg7GJqSFuL7TFSpXW1RjQFOb5ez1t+3NqVpgLxkeSqreRwIuAtYZND0zG3J4ZNKtip08r
chFXbd+ZnWp99opi0U+JaLz4YFi3pErJ6Pn1lZBI5gje3J6IbI0JpnlTMCRxNaICXkqM/pK4zglN
C55XC12WhyEq5vFqkdMg9zMnFrpRZaqWflHMQ3ayuwELh35RrM7PvL76orej+0mxneh5js3xJ4mr
B1KvQQDtYabGbJxyoRtLcP8L3e4rWIBUGNDJkIIZW5jICLUhM6KkD5KIgs0pnorqS0bfKDoVSJWc
0FeHh+WJg411K3xATk55CFoBuqys+c3t5XHkdkVc98EIx+vrFC4KgsejtWjnehjm/poMwr6Y0l/3
0gqo5/YcGv8pTlvbpyWLTe/gDLvd6Chu83iUGA7k1bde3VMc5Z2gxYDseJe86Xgqn+cox7lqzPo3
WeJEBxfOXjya0sBG6I2zaOXu/C1zNrF5z7S0J/sqLN0vkMQ9ew0U3Bjw5GnAOevgUrjd7dS58SLn
WcIJc3OjdiN9lbwisUycpAHs0LIFy+woXd6LIs9KWrY03Tmr16PCABScNmjMYCxT71phgXuhJ9Ue
rNjbnS4liaSWITc2CckmOxiXVqsi7GWDSHeTM4W39oMZNtnp/5F2XruOG1uYfiICzOGWoqQdOuf2
DWEf28Wci+np56u+mGlxEyK2B/AxDtBwl4qVVviDziF8NTxEDUWQilQzneAtiCBbQLMXQUv8j7EY
jtPl9EfpYcZKTD4/uHEtvt0/jHtTQ6QC6SVkLpUo+u0HbFBbg8xEYNzYs3/q0CPPQrOqUSyz3OJ/
rx9LRSJsP6r31Gxux+q1RrJhEKpaejt55vmLz1Sf8rejtlRH/lI7lwwbgmBVuTYRKWzm1c1zxU0g
yN50qT9oc+CFsZnUYQMK6bFdnPlkkqef709QTeA2akXKhOAYFWoeBpDltxOMjXYOBl3d0XMrQSum
yecyn6TyEfA/L2iEPTbx6F36ZTR+3B9Z/c3bkRFsBlgE0o+u72aHzoEI1rVgGWUr9QZ9NYRHeAAm
/6/74+xtF8JjdLoUKQ15vNsZ+oXnyXRiHHQ2s6ikkRgWjd+8tadmPviYexcWKkOMw+NKcroZig7C
MmlLjKwZhy/M0JG7NBkqBpnfPbv5NP68P7OdtSOWRCVGhXsWAMLbma1znmIWq7LTyjEwCgWiKdOg
acNxXY2HZcCPOElkEI7WeiSytrNXVeRF3sGxZ8abmA94hmGWXU4gIdYclqRVoBaRAhawzEH7QY+w
Cmevma/3J7yzlDejbr6vVYhlXScqDRbSPxgUFsuzIcR8agJ5JOeyP0FVf1ZKoWyb22/LpLVWX7jU
Zl2kl9l2F7AsNUUNyRuMZ/r07OfGkbWF+ks3R0J1FdAoVnrbzhYo6cX1jCCHge5frqMLLTrxLp7W
1wOyeVJpRaqQihRhq0RazJOObmzKMxeIH0OReZ+K1YsvnSXNo/7Wr6R3OyMKfFS7CaCwQlSf+bcn
HOmCeB1qIDJu75fvnaSQj6OIbbDDaf3OmGft72Hphsjsvf4JGej6kzXlw3ricsg/peOafDRj92+R
2PGJGKP/lzYrhdfCWaLAF/Ko0bh3niDRkZ3R88bda1MEjcWELmHDm2kmqxKWQgu86MBV1uCLIoSb
67OQ1Xqmpa8dPKEvdxvVZS5DnYuYpsd2t03u4Ay55yFfpTfpErZ+3nzUKx0mMLX69IOxLr7xKGH6
iIOBX54oKjE6iRvVUKwftgCGcbRAiyzUfYfFdS/r0AbPJPZFuI5x/OrLkaEUhQ8VZxpIW4Vqd9Bj
d565rbJFq+DvemMTad3kvne0uu3DvLfcV18XjKhSRHAh4GK2uuO61nZotkge1MGZojQN3EuJb0aY
mp3xcP9merl1GIqWKto9oMnZPJt9Hkszsyu2Tjl49mUw1/yfXKv895j09udmhOfnDHBAdT0/Que/
fHMYmTuKvhx1E8omtyNbwmpbBG/naGnW+RTkc/ymLnnjknhC4aDKm+7z/anuDojDEl1ril2gVW8H
JGhtlyBVUbLvtc8e7L2wqLP6VHazeUlScMH3x1Ov2O0V4qMbSvOK/oRKXjefVtiGtOOGm7jEAf0p
7azpKTCQ4Fmwe4pQaCo+1+A4rvXYrKG9dn++enTbU6V0ix9Ac2STwwqzaCXtQDI/16alLFLqtaFV
+txeQTeccqgdF9hl1dsslcPZMNsjwNrOCb35AduXdmo1o5y8IRpa+nd0RoCPDOX4pnfmI47Ty+eH
cIKuFb8XLCuN59uVnY3cC8qgkhFO132ECiTCpv5wBELYmxC3HQeSIiK6sNsNO02O24ytjFqXbn28
cNEsscQEHruf0/3F29mqqulJV4JARamr304o5Q8bw5Yy0nNsUmPDzsNqQp+wWUr9lGiHMlJ7U4NF
SMjAzIj2NgHZWHVz4zS6jJxcVA++xkWaDPX6tgGkeTC1l4rU1FbIN9DUpQWIE9VmXwy5VktwJRQU
KZ/oxF20r8N80by/6GYFa4j/r3PBaXmprosJxf+coLvz3pcJkh1xKlEXAihhyDPF5fpzvsTum0YQ
/h9cwXtbioIBXWEeVQrj6ov99v7TbKMEVAwSJWOQlh3JQFjWZn3wiu0USogLcQWD4g8IkNr07TDz
6IugNUwWum76S9fX+NFp1HCbLsOMt6pwgjMbecEeZ+bI6v7JRyf3CZJWd7AsOzuOH0LsQIWNDGD7
5LQLxFuJQl1UyyLAVTVdnRDFNvdELmvBUBTeq7MbnjeXr0v4T6y67aMmOL81ZSamaE5S+ej5IxXK
caTM5sTawdx2LmKoAiDOuSVIFLcNDr2sgeEt0xhVroXjAKywxzUrswhLkSGCTJjCItDHh3ZN1sgq
0yOs5c7horJN+Y2xVRq32fDShTyb1j79lVToT35h/VVisvNt7A7P1s6mJX8D9sjhova7BWC3KLJU
ehqj2Vw11lkOefNljdv0QAZgdz5Ayykr45NED/h2zzptYScko2PUzeX6lK3TdE6K1KBMqjUHK7cT
nVCcQfwChguw7m3o1XpBVdJzGSPHTcqvcu2rpyIOrE+GmZvh2GBBVaXGHJaD/foyFLBuaicUogzA
dcHm/HsaOwqM+RiVRWtEkGwIcds6Oy/JYB3ECbuXAKwPpQwDgIcL//aDImWMxpJDr68bgvaiG6W4
llVWn+c8+TzUTv5hdMzhjZkOZTS6ax7KwK+vkmTo4Gvv3QFE01DKYSeDjtxcRob0/daviymqFwTx
wmLt6TDpRjF/TyobiHSyoBl2/6HbyR/AP8MYhjdJN9fanA17Md1izWjjBu2Q0uMfLQyoXO/ZX7DT
mXEaO2kxGlH3B907JmphaX2jrkqmfPu9F8iD0nQk35u0KSzcWftkLXX24f4oe8eEgFptICIwuOO3
o3iZlTp2h9udNQjnHMdjHaJY176bzfqIU777Fdk3vCNUioAy3A4ViCWTOHiNEY7GaCYaMaTaVI71
GQ3If4a5HL8Wun2U8+/NjwcL7AQ7xufxuh3ULg1HunU9RUhxzGxK2deRLl3zHV4WR1YLexOksq2z
O1VbYdupK7o1Nqdk4coxxsR/dJ0hTT+1CEY7X61ZvVKiRhzXMafiqBe0dybAm1IH4Erj9diEltO6
2PaAtELU6MjRC2L3qBl7eZGpMZ1BER5pchyNtwnbYyOerSZjvLQZskhvx+RctF190ZfAv4jROhIR
21tF+CtgB/mXWs7bVVQKQqNc6jHSQK19x1oPR2wZ2/KMC3h60BY5GmuzTa0Zwn9OG4w2zGSep8UJ
nqqFAli9JEeo/N2hqA7TTEaXiqbh7bTEYLWIQtLyt5rS+TrIIT0lY6mfZ819PWuPni4YDfpsKpXe
ViLyMdCm2mRv1loXXFG0869mR98/4Hhc7l8pexcXCjgYISq0G52E21nxAPmVY45jBHXKNs4V33NU
vIOjW3lvE5IEsNsRZAJuvbm6kjyltm77RKW2m360tcKljeBkT41nix754PXofO8tlzJphf1IygrF
6XZiPqbwSNQIILJEaBfdlfalrfBdi2dpHhQ8dodSiAbMWXeoIfRyRWWuMYGuvlTnHHPQL2wMSSnA
yQ6G2lsu8Lj0RKiKkjBuPmMX+yZ+v+kYBfHYP1akdJ817dCbYHdCoMddnlHavFt4Eppcq58gHBTV
8CaumVtidOWOsg7TuskP3rS9exhc2f8da7NOg1VbfuYBWUBfoLhCXvKfPW32/xwKqJyannhRBpns
P+x6GnToKgAop8ypgsTfUrEia4ZWZlxRVDTqf0qjg7MlBj8+iAp2v+Mv4q2iMgOwuR3GKYpMVhOb
Hk5zlj0ahbCffGFziGW8ttH9k7w7GMwrhc5QqOPNs9IB6qrF0pATjL0dh1bjJE/L0GnL1Ta45cP/
MBoIAOQoUSXCfvt2agaSVfqYZ7+AJ/U7N54wA5mtJ1EcqnXtzYtvZ6oMEjm37ZaPjcwzNFh1kSt0
Kj/+4j1gAPI1GWvtAGi8lxqQe5BCkqLj07MJP9y17dwq5Qs2uFl912a0BLzazJXidXoeh0EPq1kr
TutcfL//MY2921GFyLgyonLDqbv9msINtLycyLLQz16f3QlD79pZ6msmR6TdpeZci9KeP7TNmP5A
MSl+7swsXU+odOfnOqn7q5sJ6w89lqX7pnCT6h9pjcu/93/k7jqolgB3OOIg282M7niTGQHvX6BP
zucsmcDTFpr4OxizI6+Svc9BUwZYBRBJ1YK4/RxOBRW19XiUqjhAlJb74eL2C6r+JmAHjLuOaNR7
U1NYFiJdoAiATG/HGyoj5SmZedrzBf2wys2+20r7vB78/5IEwiGkZ6ZyT1Qub4fi6Cb0Jpma22Y4
MOD51H1HRXt0T2mDe8jp9WumngofASAIXdv0S9SQO7rFYF85wo+GoBdRZabIB5boHNwfam/NwL2p
vAuYCgjT24mNo5cIe6I4PKqOvTDxqp4reyGTFjkG2sFY/HF/wL1Fo6BJ1QCAFgnD5r4b7XbwrTST
6JXZ2qMoTESgqzFZOaRDfPBI7T27iM2ha0DhQKUmt5MjmffqxWaserTHT3nuDlpEOjh6B+u1M45q
sUIWg7RIK2rzLnlmv1QlArWRM1nJo1Mu7bmI2/Ln/S+3OwogAHA35FkvWqtweMoRg2GJImDf15ex
TsxHkZpTcP3/G2ez16nggEXkCYzAYs3h4s8NWK0kPSh4vvSJoOWP8NmvPU4Hd5tvYI+YjgaGr1Fj
Wsny5Bb1bIR1U3AtjW2R/9CHtP5zWupOPlh1YZCMyAR+vQ2M5E9srEzrrC9O/2joQkuikiazDKu0
8LjeTG/4o6sMQwt1K0k/D2lVmFHcVBQXOgMJ03djl1fqGlysMRzjylpPEuZsTpkhsx/9nlTi3NX5
+qVbii4+CAV3Dpwi+KELQ0JC1WxT4pmcHqLkiGVvXKGK65fp8rmrhf+gT0EaWr3RX16/moSD7Jtf
APJtAyGPKztoUICIeicOPi5WZz+CurCO4vadeJDKHFRaImnqYdvCg9m3ZTY26qXvOphnJjB/gjU9
wopjuGgNgcxAVnSwU3fuEkWjoO1M/ZH0bvMArPQTV2vgW+qIeDxM2Zx/6pvSCCEE2AfLtnf4lHAl
7R4kEAhCb68SWVBUwex6YLfmDvWvMv9u0Q0+CGX2RlEtACXEqeh7avP8FuA2mjmamqho1bW69gMo
6ZSFE8Xx6P6e2KszqqiFhr1S7+YNvR3HCYbc7k1/QHM6lXrk+rP4MBaYl5+qKnX/1/YT5Je268X0
duqq4TMe7ctfmetqxtk2cuxN7v+evWkTvVHVwdsI4sHmTBhzV69xQtcutrMlXIVhPvTS1F9fdHAR
fwOopYgUEOJuJ91O+qzHKyboPsWwnxgMVQ/oyeZzGGMjehBn7x0HtY6kD1TFoBLfjpXPIi96S+sj
o9c8460pPA/g4php9clGxzb/FGSaX4Qo/c1/3f+W6m/e9JpdqqdcMDRTeCc2MenSF11vYGQbJY6O
scgyFNjs4Mnz3giEe4KGvhws3t4hpAUKo9ajHQo3/naqiaP5tqaNRBCFmYeap3noKCPk37hmc7Bv
d+dGbKnY+hTitgoLBbbWdj45Q1QP9vDoTYV7ip1kvI5uIx8dJXh8/1vuTg3QLrJvYAXoctxOraMg
TFDL/WL3Y/yc1JqFa05gPFmJcdTf2JsaLWXlf079CADN7VAjwkTDiExA5M128rCQE56SxksvXh8P
3zTGPwhZdq8AEFqIexP8QeJVP+i3q4bAb0LSFMpDSX/nVI7SD8Jhnp+buVpFOJX9/LVa7eV/jocx
X2jJObvSoBUfXSuvjk7L3nf+/bdsTib1ud4W1OGjkW+DGD5UTRSCHfRPEvEfngzuOwAuv4QSttCP
JLHG1h1hzSDRJjEBqwxgm1l/abvZPt/fPXu3GuK/6hAqx6/tS2/oU4YqGhlwsmj5KTfN6Q2lV/3H
/VH2uujgo5X6AgUVBYTaLKRvd/2szVyeXe2552wylouV+m0EzB9ysetPbxwrq98kFYC8vnUWbthY
zsOly6UHd4FSyxWId/2lih3ncSBrPojCf4Hct1cS+FiAwah8ssc3z7SJWmKFrJiEQtYN/9Rr5r21
9WWZrxXn+No0PWbIZe7149U08+4LMPzgR2Jb+QXT3ezPtLGM8uQsft9EXTNVB6u0t/doXZJEGiwS
qeTt56sa9IEMKt8gUDsvPbVT7D8AzXT+6KHVHtwne4dcCQKQJvDSAY+8HavLJDoP8yKjdJzmzzmG
JKfKj2PswLQ1bNPU/nh/b+zMDTYToGH0B+C9vTjjPKsr4RrV27ET9XloZ462kxHCRYY1+/nBnaLS
nM06IwwNm5s7hR7tlmpqI+c6jT5Uoyz27dCVaKdX9uSFU9tUbwH1mpc013+a89Qf5BK781QKbhTd
ed+3eByvr6GHFrCPqElOkW1m2dXPAdbro3+ksPArFnkxScCGvK7KcGLbDq4gJi2W0XKqKyt9aBdp
hpXXyDDIMDHWBt87GXE/fRQa94k2pTgLWMurbZsYmX4lpF603SBcbe/uGJRTMtDnkjIwkBhz/5Sy
r849AhcHO3Z/uqRnoDOU6cTWYdfzsxbIPSXXcTW0904lnE8wvPynYMIcRU+6PFzXxYtKhOJDz1q8
s5/FR8/DTjBFGPV/f8MW1OrDziD3QCy+Mfvux6zTgHaxFPmMmkH1NM1p8LHPyvz1AT+BKI1ojg1J
zfas9nGQaGUJVGTsxylET8N8jqEyHYyycyMo3gLtKQoHyqLl9kYQSLAOhcsoBp4NX0SS1dmptQfv
3Tot+jlOqMocrOjOqwSzV7VQqWOp3v7tiLqe9jLudT6mnSxrWAadXodmEtj/vP7u+X2cTUADITDB
Kpm6I92O5jLNZXxuG1A2Uzm1Bxpfu1MyQfRgVUImuI1Am2QtxtWTLFVbT2cD7b2L3aZH1c29XYi6
KtoxbEUsRDbFJNdCm7LJWCppE9cLM1bBrj2f5dK1UcJV+1Au7hHTau9mI86lQAdLGtGHzaC+W6PF
KX9Vb+vqSV+Qqx4crMawSEgObu/draiKBECblRP75pU2ViASw0CPyq1ROq8wSjbC1ed6AxxXRKLq
+8//YYcoASILsglo/s1OnHxUosVMfGS1FvTybKVTqnniq9sX+fW/DEUsRoYCynjLtzKW1dcW1X8z
+jyH1bvUUetn/tmrrSNa9t6KYVCFjjr/oyytHsnf4mq7Qyfe0NRl1dbtN9mu4g8MO5w3U2XEX+7P
am/fq9BdMcCRH9m+tyTtgycn1TrSM/8LBOnim4YywcG+2J0QJS/SWKTfSNJvJzToGjySgQePip12
wbujDae8ax6mSj96bfa2INQRgMooOaDOuNkRAg+S2fB5x5tCigtK6tpD0WX5l9WS3QURrvjg4tg7
0kACmJRSqOEz3k6tg2gu8CIgGbDnNmqkHrxPxDyHPiWOc5pYCYa8a/zX/VXb+56sl/2L8UTAsjln
bqY1zYwDSoRPmv8FEv+E97dsnuMJvfT7Q+0FZL8Ntc1ASJbzNm8osep+Us6XNEm1d0XtaU3o4pp5
8ganfDt7FVBIrrsguj/43mLybiJUSuxAeXyzb9YmS+1Go6ijnIHekl6+L5xOj3RzWd+mZnJksb53
GABwQSRQpR0g7LdraeKGiObrBPLb1mEC2c580Xr99aJNeKiRyiniGDflNvob4pGofdKGSIrEeDT8
Bsua/FC0aW9fsh+V8Bx1B2Bjt3NJYhSacPZiX65yAY+zLGcsqqtw6BzzYuUWnh0JwtP312v3AwJS
oysCxAmA7O2guVmameipCQLTy6/NgMkErI+jRtreKFzBbHvqjyA8NrsiRt7DctOCJsZcNkAGcI9Z
hrg835/L3hkjXEWRBIA5abHam79dwvMKwdYZ2fgZCpzf06yaQ3g7iwi93P0vAZXioEED5WUxXoBg
kdYvpEvxwmt855I5dQl5xj8idu2dJmJRbkYLjjIByO2MlGF7lkgdDpA2DOio2yoQcMprU+blo+fV
4uD07tWHiAJAxyhgAmNu3jFadzogC+iRuCKDx0zX4FpoqfvG1tbkPMUg9a21cS7tmmnhkLsVXnR2
fF3N5cgmfm/mdJWVeQcCcLSLbmc+TONkFt5EXmc78m/LLrJTCawFbzNMJgyR2T9fv3dQK1M+IRgY
A/y/HU9fmjgu3ZHxilp7SwCen+LWTz/5GRyA+0PtHQa6oAomgTzCS6v0NF78YIK6lsxdcBFBn3+d
MEn9D8EPElNEWcgCEkhuJmQURWIZM2ynJja1sDIyES2aT/SqBf+Brgb7BroaO0dJm2zukLqbElB2
qHdl7hCHmRPXmLnH45dimZaDVsnOHUm/gB45EB1EOrcV9j7vKYUFSigscdyLlfVVuBTNdEEDrYO6
4PknWrBHIoR7gyJ3SPqEJr8yHbjdG2Ms08I3hgllBS37w8x866HuRnnyc6H95Rprfw1iab0eZU/7
DkQhXWyy/m3HvAHmMKGFPUWjlsLUQkLrVGdNcyKN+/OV+5FCkSI3KjaOrah4t9NzRwzR0zShzpYU
/WnpQQTUdFc/3R/lxYFWo/C0sWpgkGj73I6S5G1Frb5glFFOTy4QmncVLiAXIsNPyai9Wr5cDYfU
AuxyNgu52+1worCmbmzSJqoT379quuwibbQzjFcN63p/Zi+eHQgzxAXoS3F78CBsY5CFXmVcD03U
BrN8soNyjfolK58R0jqKytVfdVOGYigCf1qSaO4qm5jbWemDKL1SNC14hknZRDRO6HVujpSrFjzE
QHlDdFnax4YqdzgF86tl+tTwJITom0IWo7h4O3yJcled9qB8SrSMzlTJ2k9NqbijxGFRV7W0ubrl
KELZ+7wGbVEF1Ocd2M650Tscw0rRRsrK6NTDNb/UGradVhqLy+tXkvosuQij0THcPDruynvbO1YT
eau3XvvM5GJxidSbzlsOHoEXdwqfksgBGUmq48pv5/ZTKmsqFxRHE+mB0DuKaHH/06QZOoeisbWP
tTU4H+FfJF/vz/DF26OG/QUMUCkkENjbYVt+SjcJo4lmo0aIYOHBS0U9/IfvqKZlQtFGj2Z71idn
FuS97JNqHKqr5Whm5Ke+EQ6TCM7/YUIKDcAVRnl061crFk8L7JgJmbrXfLJKDimlNBchofvj7O1C
ik2ANXnpkETfXF/TQJk7KewG7a60PPtt9u8sAxAoY3DUQNobSbHw0ONjQtTxb5cICeFAo0ZSR7ws
/oMPOiVss0B/M2ZO89o3ht1Ao4o1AuGg0KG3QwnePG3yKIs4TTqF9TjpV3+deUh7u3i8//12rn96
IBDa2RSQYbZ8SrZAOqJPXkWidmUb9kuhZ29NArzHHL3h9NR4fvPz9UPSGADaRXnwZTce7zcrZYLY
m/ZTek6xUAqzfl5DA1/sa+X7Ry3xvSP9+3ibMGEuYhZzxPnTkQaPdTNop2w2l0dfxhZ6DElybdr8
SMNI7Ybti0Adg81v8OK9cCCpeK6dXm+ryNSq6kxBXD8VlFOe59l3lcB2GU6F7hFl+uJkza55cPxe
zhnWqLIHIYGE6u5t5uylTuc2HddYhZLYYyFWK5oGGB6jKIbPej61j57Jebm/sC9PiKKqUmQgSYY1
txW3C0xwKu2ICgP/tuhEVNrTTCYRmshAvPomY8vyDwUNNJQY7vaEyJr4jA1NW7WYnW/9OC/h7MTl
57LzmoMT8kvE/nYpEfqESULjDlwFrOPbsTLHLbSVmYG/XIcUK4nez8JKq/OfxVzV8P8wAj61fSmG
k5yN/i3gcl7cHKKZyYMl0p9unKOc4NsAYQ9uv5fPBmk1sSG3BUQXf3t68VJvy9x2+QyalX3OKM+d
dKxUvt5f15d3BL0m4BAIV1MkQDLq9gPgBzkUiU90k+kmlPBUc0LhjcEXmTc/zGnwD/qHe5NiQDJ1
agWApNU2+61csC5uZ7fUOCPfHexLB9u7fa8nvnukXbg3LUWXhdmJUsmL+uY82tXKxmmhGrfoig1J
kYegSkVYAfF910vtqKb/K+Lc7iTSeDS4gQOxdTe7FtUmnaIbu9bPEvE4i7l+F5APfhk0aDZ4Mjb2
F2+JYQqikNW/jWUgf+Zu0EdxHtTfs8p3n/tB+M/6WJHKWUE7PTZtYmOSm4lPRWOk9K3aQ9iN2t4v
fjS+uKoqi4TDlubhxeTKlp12kG2Hygu1INc/tqtZPFl4ar4LvEF/UzmL9WMxtOAgq9xbIXAKCoNG
4Id66+1OWFDVmv3RIqwe7H/lLIJ3wdpW59S3v3WAfI/KiXvDAS6CY0urUaGUb4ezqjSI9S7towUD
or8rzZkfJOYW6DxYfihL+6iqs3Nf/pIq87gsCWC2tfy0cu1qGLUOEQ5zfJcMnRFSNrUfG3860hLe
eQ8YSmV4RP/kXZszpdvJoOd44IA77cb14reyOVc6+cGTaDnAhdX7US/S9KCk/7JuhZoX/hm8RGiY
UTHa3J1djaNsl0MAWDFMRfEq60G0G/HUhVkh4q+J1iyfal3WUTbFcYutZdDPz461+E3Y2aI4kk5/
+Srzc1CLVs1d9UBs6p1VHxd+X5tdpE9S/sikjWq6X85vOmNKLhldtp+JN9fFpTan9NNS5fJy/ybd
OUu8VdygOhVX2mxqB/52tQX9GsO37vuoE0v+o8FYI/SSNHlsPU2c/DRbvyyNnB6a2jtqPuzsNVC5
QEzVWvBEbxIMeIOOMcyyjxpf86LWncQHUxfJM+CF4uP9Se4ORceNfrYqVm4xPAOEaFooNYIvFVbF
5SrsUALdO5Up0O77Q+2cWMo+Sl3GV9XRbZe0lgbUfEQ3IqnjO3NdtW4aeJod4J3GsJTn3kyO0t6d
k/TbkCCobpfQzyxsl5DyxCLZo1HaARB8MszK+Fc4rnaaGsQjHDubP92f6N43/X8TBZxwO2rruUum
aXEXCX9dI+F2NImGZX3j5NbRVbH7TdWBpQn8S+vqdigHi5RUoLwZdUVQP6SBLN6sY6PhQ72k2ilO
pjg9iGL2TgU2IhS3yUu5oDaTaxK30dcUxdLElGkY11X9GIzpP6mZdh+gPy9PXu8E71BAOGL27EQa
VC+AkiL/ARfZ2kTJ6Bv0vZV2XRTL3L3qedmd0NN6feIII42ijAIHqdb65u5d2lJaLpl3JPTmz7oq
1reWYcRQNZfh/OpdglcfrVOKXib4vs18+r6pVzGSWbkxfpII8bXRNOEMgcbtEQpo5yYlFmJa9Pag
I297+PZimFAnDA6AZcn+NBtZ+9xJqH9oAWn9k4941rdknKqnyq7yN5kEZnd/ri+xUKplxfjUvEiS
uQFu9+nqe6NX/cIqSAhSUOn+HkcKe61W29fOonZjJK5/FoRFYTW4wZXY/ci2cOeoQKUkiyU24Te8
UBLL9GUeUoza7XIqLm5mT++nNgCfPJ/TMige7s94Z7f+KmRCNOeogJC8nTDi5/0c59w5CFckz0Xt
Jl9H2acHo+wcRkaBpEUK55B7bx6KQhqJRyTCnDAM/jnquRsGVtm+Dbymec6xOfhEKNMQDK5HF8/e
liLSg2vOZYDa1Tbam/0lmTqduoAwnIeka/yoymgtiTSbHvq01+ixGWY0r1Z98fy5+Hb/8+4tJjRj
mluqv0ZN8/bzmllexI1NmSAzrJUrx/vREidfkK39V9cS8+DO27nQFdmd+w7sItHtZjFB9thJlXIp
rGybOaz7qn8yqzx9t9IIODgqL5eULjyj0IExica2xNjaD7psbFFgC6Z4+Zi4TnwqMc4IQfE5V4Ta
m0ikMTapMT/k/jd9CYcmlga8RA0EoSBgqJs1bWPRy0Q0feQ5Alu/PHHSsym1josW1+8i1BfTfvDW
yTkXfuf758Xri0tPfpNf8jqxQ31ouyzMZO6Z4WwlfTTa0/DnwY9U3/o2wwH9S7kC23OKiMRItyvv
uyKr0wnV0G4Wy7O5qpdI5nUoh7lC/Mof3qzuJ1r8UQA5Mwn12XUeUqs7ItC+jCz4GRCA2H2UCOiO
3P4MZCXcRgiJ9FVtuY+DNv4UPcZdy2gXFwPN03MWr0fl05ebHpq2oosobSqYOOrPfwtIxWrWqYh7
KE74z2RnbZ1HIyyQztSvINcRgQyGbsmu9z/4y71PAGzTtgPmQydtm9YBMvOsQpJ4S/xGTjQjxWke
3fh9nxXOQS3hpWWA65GzklwoeW+aI5u1lQtHIiiRoYq1wca3qI3LNexjKzBDo0mmpyFFgvyKG2RL
Rj2BjTmNlTv/tXbaaJ0DK0PYRV8d/60vu648aeAaf05mhw+F5i/+N9ebXC9agzY+4zcshrCv9P59
PRb+Ua74cqFYIIevhpKEandunnbgvnVcZOxMmZEV2Qx7Aiql/SvqpIAvOZZfXr1G5CnEEdS9lNbh
5jbELJm/3su7yMts4aKD2QQfV6QOv3TOxLc7GOzlDQWSjTSR3g63L//ndhs2eZY5S+dhbF7odfs2
N63Y+TnlE5b1aGiU/jugMM4UaljwDpFWaJhNOqXM4otHMz27FJOSpl66ovlu0lfsw7p2zST09Tp5
K8qUyrkck5haira+s2Q5YrgQNMHXtoHGHVJaw3YhnnzvA6DH5Msq18YMdQ/J+UucOcl7L/blm8nX
dBHVNUFR2BZJt0Z5YXnVCVhhX5+BHjkYFscA/k6TJh0Hw3Kc/h5G+F/LaW6mJb2sSZU1oYBBK57K
vJBWmNfIlZ+CYtZhhiEIFzxj6SIy/LHTbLwMWuvL55EwL/nRAQLFq8AchHluuwDNW0vo8Qdrzo3m
AZkybDAqo+g86mSu/8faoIL06kwLZARlGCDYFLDoS9yuEKhTMzFd6tnCS4NQYMV+ckZRIpscBOdi
SbxXh7JQkFAQ/oWSUDSG2/HwSHGNHsx3tFJ7/NHbbXMeUF76UE1oyd/ffS+PFlkq2SpCSmQB5Ma3
Q6H8L1ponm1kTm15jX0jefYWA+SVly/PMFCOUvFfva/b94YGH7uK2089N9u6jzUsFoAoYL1L7GBg
upjd+t3MZCqvOf/Bm8qy4r96FHhFRBgbiw/FUtvlqaZos548Nw7ir7U/T195r9M6zOkKx8921xl/
103btSEvTPtdDnb2IZ1r6ihJKlb/HVLPpPztKKbHUsvQjyPlMudTl7utHg5mGiTI2gXON6+3xA8H
a+0vrdFVcei4pdOcS1HMIlwhzHzrklLWJ5Ayzf8qTEo/61ml/RxGYHOISkz+t6RH6ibsUtE/0tEt
1iitZPdRZJr+DwB0hLubIM7W0Fsqona1Gt9NactvKL+5T0Wfm/8sIyYlkWuv6V8EeV1zNmZsXcKm
wK33/Zr4JQ2TrPU+JmPRf8OVaKW0rsV9eWp6uOXPZW74X1doduJd1Se6E5bs0+bzKpMp+eDFlj2g
cNBnaxGZQq+cD3GJcvgpIPbi4CEY8FT4wfzNGhJnOGlWO/7QujLtIWl16UJdyG0R4UQ/iDIW7pR5
JEGYldQ34vxjkSunaduI5bsJoSY9lBXydaExUj+91FQpvkgtI4etcAoZTm5sL1kooQI9rzKopw9y
XrWzEHTHDvb39rlVUumEs3TPObswNzb7e+KYAREGCTa7XfNkDEHxBrpI5p26hT84GGybpKjBPN5b
IhjoMOAlbw/TMECiWKRj4HmqF6e5kN7Fj+UR8udFXVE1O5RV3/+h7DyW7ES2tn1FROASM4Vtykoq
J5U0IWQTD5lAknD1/7PP4I9zqhVd8Y1bLbQhzVrrddxMl1GeCP73McDyoULO5+Ze3ZfOsU+kvWXm
VByF5NzNtJ/ap0KK5TYyasI0t03CNWsT16lzr/fUe3RXHD8ulex/b2r+RZf3fCFlX7zB3xI2sRD0
K7vFJE701HbP8dI6BnhPpBp/8qgSX1ZJrG04hRctoKfwUZCr6PcrrFRqPE57ZWcoBr5DxPs46/Gz
Je09gES1lpArZL+WBz/VTZxN46Lrq4KgBmZc4+z6OUSTuXgYRd0Ex2HyuzIrbFV4x6aLyNmY5k4e
vbJYPmkzSf50W16OnLSdsmRNBnmCvbibnATJrc8WYeI/q1up/pwGpmqPtZN6D5wUcX9sZ5t+1P5k
v3WFDC8KuUJUZzXI+VVU4/gpWVT63YQOW7wsJl76KqPJ5mU0hN/VaGB6VmpaPhQtmvpMToG3PGvT
7M+FPzpfm0FGH2JcxVyUalquuSckrqWqG5s7J03xoWvankjwUPnDbV2W1tyF7pK8DlqFGxk0urue
yn2SebOXyj25OrFfwQLn603bGqJIU3jPS5jMInOWAa/HRg4fwZWG+mDlTiKcSpKmwNMiGYJc+nF9
jyCc1QW+tj03Yx3fEBlAeYevNPhKNxRLkhGTxER7xjt7OdNfYcHZtNt+K9uuh0dOBEoeY7rzjf3A
v9CHJHCzuIuQCGo7gobG1hnWk5LhhlgtsfUTxkzCO5hGKBqzkqTGTMe6GQ+F6cpPsqdqeVwSpb+V
tYsLtCSE8AXQr08yW/jr1x6vSQdbGtv/ct1pj64GzIv3vHG65NVWUjtUPJNscmgR4pWx7fZk2jn5
UCZEv+abM6c/d/7xT1aPRDZgwhF9nQev7nLXCdMX1+IHcJyishgPW797MXSiwsentwpGcgxWWcz5
Fhfy4+L1pZ/bGWlRRlixrOHqBLbKumhLp89Dl0y/jNO62xGa/PgB3hmARFB54q7bld8c0kV1QaYV
6l/Yio7rHNJpqE+6czCM0rhBBCfgxvhXP7fbbzr5mL9a+UswX7eJ2Op8b73lD51Fr49lYvcXgZRl
e4kDSWop+evOlFe9Xp27ddNC5XGZ1PXBVHH0gIFL9bSgkBS3ouHtZTTRFy2dnip8SPuo6s7sI/mo
A5OINuv1PtfcibO5E+HSpTdChsOam8pG9ngR4JXZOtdtf+wV8Ede9psJrvvJ9q8k4E42U3HsnMt6
JjkAo5ryR2X74sOwJqol7Gh0X0Xvz3HWBYF8WFYCllFA+OGBDUFv6GBZ8il0ROvnUbkFv41u4zkL
F+Q7mcWu5YNfJpol2pj2SaJF9s84TbW3jSkScRd7BWxJuYWje002Rijyum4qUWeyj3s/F6TK3l1g
xW+dY332q23qx764zNhss9vngsy0AqavjMasK5rV5KmFj2UDf1TUIV5IJM6A0OxDtMLuvipMNX5E
mx99H/s11mSuEeCSX/Kp9Akzm8VkgWZR3YR10HySTigpy4NljL9MjfTP3VrRRAnZBXlZRXL5uBR+
Wz34ZPqqfKr10OJNC6qb0Rp5ycGZjX2MA18nByxokhlP19E+xUAQfT4HZQFZRybtAMga8WDP1lV7
cnRfhnmdFOV+O4Wrbm+6Pax/OgW963Vby2E7EvFTuieVYGCaw26O00PBK9uzxFocFwmeWB+JPL2o
ecOq+YAzOQwTH1MbdYMMNRqrc12MQ5kNck+7eyMj+QfMIo6PsPu34OSEyyTOcbu53+0K5JvhabKK
g/aa4BdtN7XQsNXBeceXPcovToaf8CTpilyNxQxXJ15jeN9+3TJuDMXs3jjOkEq24h6seb2j3bn3
WXYYlsPJfBxLP/5oYi/8Jqt0ra72cVyjT0iEl/akhrTsTn2r3IetEft2Ma/sP8ZryTchD6gkHqVq
d5a1347XtS+67+7FYCYnlHR5CE2XlGcCbHt7sxnbL5kzdN7nvdMzR7NvyxuDx6cAtfCHVwZ3ocFd
ql8/Nxvu5tm6x/NM7BvZ0KsO2C4DwhR16sImeTDaI4rLenMsDrCL9+TYLhB2srYSlodPffJH20Vo
6Aiq/8y2dE1G0ovTXq9+4f6sw12NN/vSeQ+kaQTLsZ6G6KbBYm88j207JbykQT8WUUT16Go/2h9W
XctbhxKVyqLgs8gJM+3rWI7ts1M57sSFOHXfK2sGPxvV6P5AdFv5WVFs870uWOaH1WLwdYOr1TQg
BwhFdRJlml5F1uyomAio1dkE86c4lets0nzUlMhLj6jkAF9Oh7dpqWc85evRKphfqrnMyNLtmzIX
knjqzfOXcNjmj23pbdyVWmPw2CyFO94M3siNSbZY9ZUqMyRr3kuHIY8NLOabtTJllYdEgI9UB55z
Q5kq0Fax6vf2TOjeQDKiqpaQONFtwGJe1GNI6vMcfNZacRZW+1L9gs8r/cxRYSuv1VJtfjYEpu0/
FWoqyuthN766rxNMTl52Su/qbgBWKTMglj0l67KvL3yY0vvY7F6XZlHQFctxY1ubXBqvDegM5gRx
b7tvOovMBgK0rP5whKK2T0w7pmm7uljSlIc2HrrPblvXRdaoYfw4OU38fQk7/lgdSYEjkNXbx7FG
MpFLyUl1Gqu0TjM4BvWXyqnHhxFUcj6axovtCUPV1T/tczPXOZdTget9PKIgGaLVr3NacX1qR7kx
hJB+6WYmsawOPYn1fvTUbiD2WG+98zxLp3jRpIS5GFXxSE43s3NPjsWj43hLn0tINt+trNMAaaxb
YAQ/unymzdX6g6cGNz6vla70zShQVHypqopKLq4X8WWqXWfOibOMX5Od6cfBF23dZbGPAebFZUve
Y/ZeJBmT5GW9F2W4xNnO3wp1cGB+kc6+02Z28AMGH7Jywu2wDAkQfDK6Nc07gZ3co5pfnsvOtx/j
ZasJ+irc6BONVXI9+cvq5D1P+0VgqcT3WGLRMQVt0J7C2mcn8vnn7TzuaUwEcy3Ed5cZepoVoy5+
wjHoJDVt45ZPcTNOwXGMgvFL7cVtl9Wh8e7SyOx8m84LPpdMGTA5cxrnCmciJzksvgmDMwe6uosv
7gmZ2jz3N1MDQSylXagH1qQ4KNtSO7lBURZXNlkrN6+VKHU+ilXUB7wsvF9oF5zLJ5Ee69cLmkNT
BMlywj63fwwGIckO3fxthFVTqT3z0bJ/QyvL5dFMIdRpryUDgauiH8p8kHWy3gacUvVtYmo7sKEn
yCgY6cU3ewdNO9tWpYsT+1KrvIvm/T7sJ784JItst6wCeeFyjUPNdAPi2Zq3ZhnL84KAeUGhoYDO
4UmQHyyXxFxVvuPFJ2/o/S+iZyB8xvuHnaCs6z7QI1XNMfb6JL0rG6IYM7do1/s2EE1z3XrcWNkY
VHjQFuAnT+6kvflYLrv7nag17Z4K6Wt9rttVfYldC6hEIyE/iZVuKlcldnCZSNeRQNVpAzyYXVKW
ZNQnN5TXATJ1hqbdmemVEx0U2KmLZXvABu5LLp0TyI1TZtHFso10H7Ky6eiGiEhF5U9ZSOPByIpU
BIggAnlKTsLG9Fykgvcz4Tb0OknMflih5YZxxFImVJW9+NZM/qzyloggTiTWNvc5M5Q7bdXIOeNO
kLd8YCuHUUWstqzx5+m+t21jMtXFO9w91MzYvGkWbx7trQhOoWSMkBUihU7Ot0fSxZOlycZ1XH5M
dRX1nD9d+rmOlsSjjNQh8DehOVF9LqIVIiAYz5hQixHDmTVwnl+onkOqtTAySaZWGfwce2zEMp/w
qOmUOGqsn5PepmAbGKPFmRDGGrR9I0P+Lo3b4xIHzXQc4ByKDJY60pJO0HJSwKekkOjd6aZzizvJ
zR7Ymp+B9ZR37kTThXmAEmXP9qBv9hzNovXyoF/MJ7GXK3xT6Be/lZRRS1tQxXd6UCHJZH3Sx9yD
uFN9KjjLvy5i5hqpWZd71uzRfsfxQG0dDJr6hGRf/3fflMWD7nr1Ou2d090FjdkcTOaEPa5lgJXN
Rc5S5HUaNy+u2TaVm2L1I/ClJL2t5SYe+CJekGt6gROCDD8mUcXYz7LeoL00UNq8PDRFUOdWyPjW
txWscQQ5471YN254XSV9hcoNjPRQrFHYUnGNzqHWzrLl6aSjP5HYRXorxrn8XBI/wtdfjH1dsOcg
BG929K8hTJlteSaMr70hNH6eTEHwyQbe1jP2U+2dbdwJkmdTjs/hIKk1jaz5zOtMclIeKbLnMx34
3Zz3dixufYUfXb4iPQ0OlS27NjdSlU8GN2EFD1bDgKnSailvx3JZi4NfReuQMdycMRu0Yj+aqQyH
Gxzmxe8yrsLmUM0jPXnkrRKfXiRiw2GqonnNdJM6L3vv6yEXTA2Hs9+RQhP5S5dkoo8Q2PInGI11
Lu3AZLphyfbYWBC0IB2rA8sz/MH9V3wvnRpvRm3HhdhwDvWOkPdi/iXUvPj3cbe30zFI5+i3BS8h
MHQfW9ppqtNsauqqPqxpzditIRZo5O7u+CN7QCbZL8/Z/Z+Lkixjt64vlgUIBCawkmr7vRVVeSPr
ORoxLsEfJjcMxr5oJ4R2SQp8x0Zze4eDcVrCF6wikz+xtwnSLbw5KQ+1sVN8t3bh/NAvUfkV37ao
PVTGnZqM6e203+wE7f0mEWC+Tii7UgJH3fan5zbuyiVcMVhYdLI8+eNayavZhXZ5lRTBygZ0bf+n
W/21PjZUZw3T0D54tX1rvi9xPTg5QSfuyCSmS5nEtKu2VxcV3JiJkUSrTJjQqHxJlvjB0QKoBN/o
EIJsga8d13cx3LUUVxwug/bPSFwgevZKBnGGJ1H1pyVYoLzcmbhz91DTf81kG/1Y6qls6KWavj3A
oVoaepqau4jlT/icXS9tT2lLow6UZm3NcHFRH9a4CPkapOAxGIqND6bAK19PrjLi1R0NSEGU1mbO
gmqIBzBVQgiP2rrij4oimgpTXcBP3BhovusKujPri39310/rZ1QpssolVdSTY0dnpjqwzpUCpUky
FHGay9ksdeY02FlkQbESZTtR539WnQqIbLdm+eX0Un1oVSV/ds1QfLFbVX1bKJkZWOMF/aI8TJvz
opf7y0Z2Ob8vdNC4tmGyZYHcpcz9llTvmAatyrxK+vd6o9FBhoqg87hZT54NUcuPehvmxy2pmLlM
41Q3dNSKa1EzhV4OTskNkePvPT4nMcmqWSgH+8B5zSChts76fXTC4Y8a12FEy1TFOjd72PTZjovf
A7ZewVOxFM01LcHyR+xz8Fiyg37bcYDH1zI/Gej7Xea3aRlEaIeUG61ZgZNukrk0ouTZh1vyomgP
TVYyc/juedNQHuC3xPVRjRE1OK7HE/CK2PUnhjlbS4E91yYHmen1g6APrW6CdEczUPtd8FWXUf9p
8X3zPW3GxtyprU1WQMo1FpmrIjneVbpM+iM9OO7FNl2HQzWpdLhuwA9+Vcz7b1OCIPsbvCXjBxzL
Ll5zYI9jHm675x6RBo53yezMz83q7D/xmuyf0ePGzanve0bHC0jufTztgyS4KcI1GP5WM2XT0osv
XWeXgmOTYPVs3SLzcUtb5v5e6PT6ivN3PM1hVzpZ5Bec4JZLDHDMHRw37zioH3aPuxqh88xUEj6e
wOHJ9QZGpLXsH71IL9sNc43waadOBu8ztMxHiKWqyiTD951ZY2uvTce0NG8rd2LNaIcBftcRepfV
euu9vEyctD1uc2C7XC8t5mc+JLuPrQ7UdiXTtEk+hICHf7Cz2V8GrNoWNuClhi63JrmWRbfW1Gmu
Wh/YAoyFSMpZPkyy7jU21NHa5W2KRW7eNDp4EeEAbjETE3FBXpzeu1NlMN+UjDCKbNWod8+blrs6
FlUftzTTngXuXPfx57rZ6gWq7qAOWPHJ+lCUghCBSS8h1QAw+p9iXe3dpsz+q204SO/dwVvZlkjB
5zP1r7kR++BPV5tqnatoc+UCJBQtxalb07Q/TxQt31Nr6WKDcfdPYxGo7tCFqn4gM9b5GMZj+DSB
olbZoqL4AQFz91VVq1Md+yYWYzY5Pn+l3cggzyNheprCNSwYAtiN+0LTMYo84PRuDuVcXBjI03zJ
key3+RuVbP2lXBJuw7hwRsmmT0CwKl0vV0xF9gXVa8CuaJqaPive3BEbRrfHL6NRVAepqH4WgRFT
Nhv4WUdlrGzBYvypy5CwDzZDtuG/UJNEj2Fr4ylf2sTeyGH00myMhXPdmm0Ob9cIJr1ZuqW6aje/
fOl2Rkh3JT6P6iTjeawo8A19SRiM4utOt1IeBSNu7oSaUdXVHCdFmm+A/i+4A4n6hB5tEIel3VR5
Ar6VDxCmWiJVPMZS4+ClZxj1y1ehbHyvrdMArzW+ew3nvx7AljQboenS5s4DyZoz3zTVJ8f3uND1
Yqb62M998V1C/xszZTSnIanNqMSSdg+7zKWGeio241E7tn0zHyNTTF/2tocHq0eOigy3Rf2ClNH5
WbMAfs4QG8octKJ4DRu//jjNlA35vqoAZByPl/Oya6Z7ZTX2y9FEciLn0HTtTdsvjjx57uTcJJx2
0RHDlLA/TCYu+qtmavcuj8hN6LKxirhtpkl4d2E4L/ERswIKLvpfRM1+XJWnVPtyyEutvOudET3I
wqCWcw0mJrKltNSrUWfWhPG6mnsmZ1HI7cwRS4khIfelHD8bMHFa38d6SKmJxO7/6mBj/BhCjF/z
xms9CoEZg4tUVpzUC6bxOcDbFGfpUOiPa7dX3oGd0cWYemzE/IXpsoXnyGtdSedQ7l/mQKxu3mzR
EBxmh2kPJYS31Hk82PDL0MLrvi1JXvIzDc/kfnO21MtV2nkfzX7pLTl8RHkL1XR4LkgFuXBKfO9R
UD1PGWAagG7XNjfmUunkeJA5T7HCVyRPvNr/2NLi9A+F3+2/OugOyfUQ9stLUlXyU6SSUyVHd7qy
jldq5uzaZyIQbk0I0SBN7+d0W18BK5LxCsFUd0sXpH45reRkIFyV/6PpHP/Tvu5TSkFpZqii9AAf
R+4fQqqSnaltQeXAOCcOW/rMJiiPly7bHOTYJAcOVpkytlkXdTXA9WJuNLZ4YWzkv7d3ug1KDstw
rT9sYWG/Ku7qx4CPU2WtM/t/hqSk1L14593NQTrYM79x+BjW9UjtWtuCGXnAf3MrcrMuNsTYPe9t
2tKDxizzjJSLEKVsZ6AE8mEfgrVgqs9QX3yLbEzZ4Oui+gkrAvenGdPPOotx7EjvgXYZ9yV9yGiK
aBvhHjZWqOD4bh3UTTBM9Meyl52bDREWYqS8R7M8Dr2an8OUuLDbBUhjOm4tWjp64Ai97hjtI2Eh
pGB/h0fSjKfNobE+umvNZePrUu7nlHH7C4Lp4DIwFrQrmwFsutqYVy3ZPDUIy0rtSShGMu7CrKmT
hOmPw93B9RDJ/hjuPRaDVHpee6r2Bibk0U2W1FVZoNZNnEwwd86HjqkzUbZj087j77HUuvxgZbIW
V+tUNVQ5ZFgGG6do5Tf+sW2tA/XESBid+sNSAUxveTQFanlRi1L7mapllE5WFwGsptTC3cSnzi+d
J3+2YYIRvd/AkMpkF3EOHmPl9fVjICNliszFY7TFR3RTwXNI3G7/QfWOdZm+cOmEV5MbobEiUtOn
tO5dx/nilt3aXdd2VfHl/+uq4bbEvmJ5ijyzU185yZ4Mv+Oh8qlnAPx4xjymqBmyZXDESm+/r653
JWzjr/cqZHwOVjCa/k/gGLMPOUAy3ddJj5Es/hTpHpMYjdVsezv1BOJ+aQhdmX8lHnfnBzcZiii3
eM7bzwAt2n3uTNSYOi/SqPO+Ds4o3OjUtqCDV4VnDHDyFOzJ/suxw4XKQw1Xfu9hzjZnHqPBEeUl
gHvjSiSX4DUIHZfN7cW45qfEVBcz3viJDiecnwaoCYxdwFLwfWh4OwgopiUWV0bsi/PUCX+g0ljW
UQCTFEZvMJxnV7GlBIyL5Eekgij+sURJE8/nCoRUllloo3qcGDtVYfc6Jtwyv1L61eJoExtUt7aq
2vmj2BTm2DkiOOy+EcEU8a3VyDbOVWBMd+fSlofnhHCN9dgyNN8fopF//5C5CSAB7v2E9/2SlbTt
c1S6jv1WbJZrA5RkS68065ufFnlNemYgvphrbzZcmaXrA6IwU1v1zeYsmDpHU9yYq6lbiRGZ+7Za
uSqXqf4AFapUp2GNl+FG7+5eH43ogubbpJtC0dxOiT4y7wzdKw3JZM/qnvr1EDhbF4NiMGHJNxH2
yWvDjnnEIrC2d9MmaGF2l/v1ONsZowT8nrevi7Tlb213T19HHALNwYZN8dWRenAz6Zj1BdNN6Z+s
m5InP3TBkqGnb8lX4voLj5iaNcM3OTVFTIMVpPZKjvyhnHtjK64l2+XXIlQtDi5U5+0ML9N7QYTE
YEkwrU+zJWX4liGscT6Bocr20CT1/m1T8fCIQtp73hLpxnRJU3WcVFn1wAfUiFmp0N5mgCflfU/D
/SnBzwMeczh1Iiuiovw2T3LyciP0bLJuHLfXzt+3lULWuO7BW3z1c8OU/HVdGnvjYHTdQogZoutl
wuyeziw6OgH7gnzL5jqoawVbYN7vAIBMexykCW8Hds+a7f4CcDNuhb5awmpt7tqYfMw1nIEeZDCO
XWZKfyQfAEgcTJ7Jz49u9+zzOIwxM9O4Nf1BtbDbD3sJ5vtYcyI+u46emEZjaUouhIjLDUQjgH7Q
ehF0j5K3+1wpAWe6GYx+hXGUPBZN5zUn2Rdx/DiQ9f1FkWUJVSe04lc6mGZjAiOm7VBsoutzsdrm
qGVqL24PTYxJMx5ibb5aAnDvptlbMfBoVXdt3LW8WuEyD/cCORPxEJXg+k51zwADWzuQGrwnGfis
vlveIWMXbT4uRS0ZOE9E93Lx90CeqojDTIlYf1OSu+lotw4mR02/zm3cpITeLnuxXTHLkuFhSqau
vIVH5XSEGlZde6yKfXnZIQhMR3rH7UcXeeVPjOyTJFtLYW87fKDMaVOq+qbnFbZyUpb1p3kMK0BL
PxlgLG77DL4y+/qWfomeFRv+9P6ibpC510XlnMPxAYEBVgXnnU1P6sHYEbmakTU6cVmZNnQyVezz
U1nSDmduM2CeH1Pp6ENoN/tprgMz8kqscLOSE2jPpI5bTjwvhWolzcRxnqbjNp095phfgPThPJgG
Z+qcZcm0ut6r8VZaSqyjQbljONwueYRir9TXRgXhs5vaoiWSeGXd+NM2+3fOqHWVuWBAr1JOUUuP
N8HoHiZdJycOo6Q8kaNanhZ3dJY8BrbyTq2XTg9ikvuF9Sf8+0Hq6BNmO7i+dgOHeObsTbIdy2rb
PlWQcp+CSqnuVqfRUB6L0NQyV9AN5mMhCpmA8lBknBINHn6ZGzDLN2KRIwNMT6iT53d1d1rGMGXo
QwPI5HW2Jl82b/nWc/eGeevhjPMFhUW/H5QL641hWxnLo1umFQbpcTDdAp9sw6tX70l13EMn+R4P
UxLkSvXWHNnc+CnUXd+R6G6nNLxW7jDfG0vAVY4xEqP1pOv6G39wmFuXHp3ciQLB/6yE0b85Q4G1
msq9TIgYZ7u0n9ZLcl2TA/1S13q/qiFRtAxeHUBZiEHNiy61ePYsPsW3Hvfdw955EfXAv9Mz/8Eo
gyyO01KCD5JLTffWBqlv522hqGL4Otb61NlSXJv63ae8Jd/j+YsBEjbgGNWluCC9IcLTpKio2/sk
H0cGz3HL1xeDB+upgc1ht0DmFZbk7/y0fzDzLg/9DxEUVSZjxMt//y/2/SI9bqICk+qQgOFbbJOH
p4GIgXMHeP9/fxSBydB08ZPiVnmr18KTx2u3Zozz0YNRECTVfJZRs5xLT/XvuJe85dNe7JMv6ez/
CYXAmO4NN69cx55tZ5K8qMc+awrSEpq4q85bXUfZuOzvaRj+skAuVGHiqHE7gxP45tM127gXkEdS
mAObf93uxl4nHKTvvMC//Sq4zOhafdxQ/7FAkLh3cWPrNIe8R9bsCvc7KLzm0BoB4Ftr8Q6R8i9r
wyPC3aeQRywBRv+/a8OHGz5NCP/zNFI/qtBtDnKFXV4tw3teIX97fzgl4l/Fwc5qfMMPRSGnRuVU
ac4ERD9BBYjvW8red97fP2w0LssiRabHiogwW3ir1R2FFnSHfCZnZnJf9Iu4hz/sIbJonRujEpN7
WsS5Kly6OAXhpWvK4AyZJrygi8vRhyzz9H8+WlD8QP4OuULR11zezH/tPzq9GL0G73jScOjzKoWz
Al0rCN6LLvknXxWt12WJJkzyCIIO3jzJr0vU3WSf5tBx3MPsVUwHnRJ1A9fNCetenw/rixKUoCNd
wRm8g24moiHW8T3Lz3+uK6JasJq6MHQ5VNM3u9MpvQlwhX7fKRv7A4QF+BOPbvWKKK96L4v6ra7D
42dfdL1RcLGs5+f/7wuu68krAEKYjsVecj/G/XcFjn2iBPrJqKzLkWGEh0aa9R3Zz1+fe/H2YLNe
mM9vnhtDEmcGt/O6yb46JG63AXHiB9il43hwZLTBplq/JcrWp39fUX99MOnGrCp4yWh1/vcHwzux
oWpAn2amHwjgYcVDB9xOlnDCbA4bdfQ9Bem0X97LBv7rd72Ejlz0uDFiof99ch8qEoU6m7KKp+XF
TtZ+3oKW2etq1+7jv//Kf54YSH5xTL5cmFxgb21nqmCqR6PS9ILXJGd33dTZ20Eb/v0pf/tFghYY
FRIHhvfWsoA+vmDuGnPiWqFRGA+gW0vf3W5Q6d+5sv55+7NIfZRiiE/jC2L0vy9vb9JJxZg45SnE
rg923ooPITShrx4mDu5x78NizagaanH895/4txeJhR6RaaQvIru9vIL/OoCc2mVgutAK76vffWt9
KbpDm87Bevj357yV1l72IULMGAGowL4seHOZTI5HdsIWpagOkBZiIcuuq2fvAITRQG2tKRvXRfzS
8CU/rEFSvvMz/3l3Qq9BFhCDb+Kr+jYmfjE+IC4QdF5gsp2HmL1nNbGAh3mtsUd05/dM/P62crB9
vHi5Bgz633p0ljh31Buy1zxZXHMiOeahIGDoQJha8s6t9t6T3rxYHEj3alO8WBkNaFg7j8CIuikO
nRrD63//hn991CXP1cfrAseyNxuc+VchdRGmeehU4Q/cLUhND6rx81iV7+WZ/+17oa34/496c1tR
kUQLyFSamzLF7None1QycDuSBy7gbpJD+e8/7e2p6QsqnYsDhPsfh2jx5nl0Q/jBLc1yXJ3VOyNU
shC4tvTU+NAKg8CaUyyZ+QRbO71zkr19qf95Mv5CyA8v1/JbmWPtL8gffX85JlOT/OmGIb1uwIhP
fusN7+zBvz0K00WXsxnDQhG+OWMijPvbbXYXRLYm+QP7PsxRUDzPRjvv9RVvv9/lV6Esu/gL4zPM
7fu/x0rbLtqvJIRXJ7D3QDTeZ92tOgPNiB7bpH1PQPf29ORxFzEv9jLQG/HMfPPLvHkhOCVJzdE6
FXTKKDmL/+grkFuAsg4D/w7gvne+3Nsj7fJQjhMqt/DSGaZvqtZKGDXHAyTOBFT0zndEc2VWZ3rR
aItPVB3iyFRouCkXlXwvN7s+/Z+XLGUNX5F+KuA3v9n4RoK66a2bj92m5/PcnIbhMejk8v/YO7Pm
uJEsS/+VsnyHGvvS1lVmEwhEBIPiJoqkqBcYSZFw7IDDsf76+aDKrkky2eJk2zz0w1iaZZqSpMCI
ANyv33vOdy5L4TsRs9kaYUn90Yt+5x7CyR8ARgtAJ2Kwev3BDj3VPxdRUS4zBjuuqS0hNaz7ksgU
xcGvX+J7H+vq3rf9laHLzfT6Ym2PfIT6TOGpstIwKN3xvJaiu4yNWexUiyRNa2r9g4/VeOfeNXhf
PW4onXCQt6TzIvUSPckbhWhdmucmfV7GNL6rHgtVB4d2GMevnljyY6Y684ojYXFHF9mKWsy9Lfk5
zNbioExpZeHsiOI6tjYGQeQfVdHv/pbo2Fb8IErUt7f8xKmeBOoM/bKOl69V/rLhLnEOstC6g3Sd
4unXn8WfTk/r7e5hi8HBjtpB/1N516FrlPPURwJHGT7GybtRQT9cj3VvnacmrWIzidOvQUcPuGin
6pQs1nSL9yk+zdOiOwxePQa7D36p9Sb/o+ft5y/F2dQGNQlx5i1vRtIoNddQpChv3PKU1l2584hP
P3hJmm+bbl7CulPOWacvTeQUNSJwPvSo7YG4E9daf1Avvne/kl7jU3rDm7Df0nyQ/ydxbTKmXkZR
nqI6V7tG+cMF56zHvEk85lRT+8Ht+t41oUZQDoOeZQN7s3PB8NQXbUxUhK8oQzVjDus4S3lX2ewP
+YYBIB2JMra9DzaTd69L/sCKvkTa8DZjzWCSvghadWSfWy4zCFWtONqeLFMmMgLTraYDNMtb+4OP
/N3rQktcFz5s4G8/8VqJKe2dSkW6WVgHL8tdFz2yyk5jPOPboZ4NBitY0T5Yita38e2NxtPGrgZm
GyLkG4rDiC64Ny18IhA4h5s0nbqt2bvOza/v53e2FLKCMJ3zTAOgfEshQIRaOCpYusiVdRYFgItO
MBUgxOiSF0zPA6fJyQypFiwIrr31QX33zluL11MnBNQ2kPu9LUUoHWaZG4Jbqcjc08xFc+8T87Sn
aO0iVZnQB9ruI+bOO+sYF6UjQ6GweuDf3L9sbvBrA7axvmcO7c05G/ZMYz734jT0nHH4688otCRz
3bdJbdbfbpt+t2KcXV9FdjFrp53bySuBJLje6Tgr01AvVLKbA2++/PUn+957S5uHKo831iTK+fVW
pvBbOMjwVaT1i9rPtVEelNPoER5d/9JE6I69UM5X/42L2nQ9TOgqazn9+qJN2aV64bBZu7moTyeb
3rn0He0paZppr1fmOeG8c/7Bk/JOhUBlwC1s8j6acP1fX3SOM88t7FhFdVx2NMqt/loR1lkgbpcY
WH/9Ct+p28nKwPnMXbvmCr0tRxTSw34YqcFmnMkW5rOjMy7WtcYsdKPwfocW5O+dyhf57ddX/lOK
KVsPw1QCaFf21hqb+/p16tXCrj8HaJJoHjDjmNvzlkHmC86NeScai3RVq5HOk9/EDc53xM0IQjRT
PxYEh98w0RlPG3OsxBZlFEaDX/927z1V7NQ8WDQ6OVe8+RCcYdQ1Vm72RR/Bm0/WOtajxD1juq5v
4mSY/mKW9s83g/43XVzKNOI3Xr8Zs/ANr205xYievrejYB+YdDT3qanMv74BrMBhBKeEt+mk0by+
FPMmqxO4yaIYcfqeKvi24infs8BwnAmkcxGYZR799beTPF3QeYD5ifR58yBhiKtd1N995JQ17QOj
6i/GtJqjIEacYhMf9+XX13tvtQDT5wcW9Z1PsNTr1+hX+lIPczVEgx3rh0n0Bg78Tt3gnTTw6Bsx
n6ExflDhvXfPAEglGQZy5gpefH3RIRXBmOBFiGiMW6EbtIjTilTboi3UVp6B9cEH+c5CYaEsti0+
ThJG3l6v8VmAmVyPkTMn+VnjpPJOmva8p8OW3//6/XznpdFdBybH66MR7K5f/0OXy1nofi5LNjLJ
RMHp+a2HB9nFvaj1iMbhzy8fVGXvXNDGos0ezrhwpQO+vmBV2zhXMFlEeZvEu8odn0s7NQ+Er6Fs
Rtz9wf35zlsJkRNgMENigBRvD0rM4ntGx/oYdaxZEeLAfI80wkaV7n4EI/8Tz4pHfS2DyFQDFEZ/
+c265wrUZ246TZHKxHxwLJAHbar1V4QZG1t3VB0HUr26TPtOP3YNvhynC5YLfeyT7ylk7Ucs4TZ4
BEsehjXlxbOc+DqJZX/ucww8cj9khwrzyyFJcvUR4OwnaO5NGYe/gWMrbUjnz7FZi2ERyomELnJk
V6MyijFwOebknBJ6V93ViEEoYucp+RawHZ/UbQq0BLWR9qysOsVMAk2g2/763nxnC2NGwKTNoNTx
mIG9vlV0rYatKrlVDFdp6JVKf0U3DSBdEIU1hp0fFi3ocGbW1gcP/HtXpltPa5sJBZijt6uM0xMp
L5IpynTvBykWNvX6os6xozuRoczizu2GdDN2Qf9BofnO7cpgZA0tZgqH7NN8/ZITXGOVaowpArIu
UKi5+YbUQSty2uGjOO93VlLw3et16I4DR3nzGi1VJBa74QTwIV71/fZY7hH7TIyBJ/SR8yIPXmsO
H7zAdx7/daUh14K6QDffdtVnw+llXuOKb2bwKDqiWuTesD4OyzhVrABwQZrw17fRn95T7mbqS2ed
VtDge3tAQT1QG5Pfzzx9aXfeGaLam7U97lFjfjRLfO9S3LDgLShi/D8l3DVZMbiZB0Rj1W0e8eyl
m3zwkSrR4/6gjnnvUmCqLD5B33UoLF7fKZXRzJnvanOEj5iefSntHrjxkAmUTmMR/fotXHfxV4sD
GEJaleDXWeLQ7r55En3sNYhpYS6kKK7PEXGjFliWGnrLr6/zp+eO63DMWuNHdFDvb6MpMTWMGF9M
2A4zSb6uHyfH1GmISMI1hoOGDGHR9+4xmNA6//rKf3oaVtCiS6HMAs5B5Ccs8w/7oJsH4AzWjjru
1/ag+q6JOkyaW9Vr847e+HynG8W4+/VF3/kMHfp31sqn5VzwNnBLwNvD82ogY0IQB4PDTL9UM009
TyG3/e9cyiLhYH1xVE6vbxcX+5yBDnJVTClicJ0OHRQsO0T2gffPgd2/PU3/njzXl/+8L7p//Ad/
fqqbGVyYUG/++I+L5rm6VvL5WZ09NP+x/ui/vvX1D/7jLH2SdVe/qLff9eqH+Pt/v/72QT28+gOm
CpxGV/2znL88d3iBfl6A33T9zv/bL/7t+effAsL9+e+/PdV9pda/LUnr6rffv3Ty4++/rTQrnrN/
++MVfv/y+UPJT+7r4qH623X/+CPtlEyf1Ds//fzQqb//ZjmfiCPTkTggPuC+GJ9//7+c9tEaWCDo
cZo4LJ9VLZXgB6xPHFu4QanrVwCwzzPa1f3PL5mf1pyV9d6lOfLbf/52rz6p//PJ/Q0e0WWdVqr7
+2/UtK+fdJP2Jb0yHgL+TQX6dudLUZusRkgdrUeA26N00b4FmQy7sT8Z/GKXmf7nxTPuHFVeSpt3
NaHPiiqFaCY7qlV36pTuoazzcFzKC01zj/Vgn2NYPiWl9TZtxLkulpthcqeNaqlp+nE/yO6Aew0K
kPmIz+MocSJQJAoci0HFk+/8KIW7KYe8xM/94voJ1QYqZPyHRbOvs+zRy3P3uRnw35BmYxo3GFD6
vQOr6RyxhnMcfE+F4LCtE9y/iN8Lt79VeetAZymm75AV8ChYFJ+aoflXonIf8+6BJnd9kUiUbKJx
nxod2KrIwBjMsiuPSTAOOwBJ4oJhvzisQvVN0yB22NAh8U9cC4WqVNL9Ms35daI79ZMnapSbCUNd
Trn2uQIcsasL/N9b2XqtQFKz8ncr3znolXfXljWyDwS9YWarISx9+DazA9IWm/WlTDxkvlO5ibM2
33uIghrY9BsMeeLJKeJI1nwP9JkjlHjMTWVzAkmL5nuBeVcOYVzn+2Aoo6KeT8ah3sa6OGLkPXj5
aTfmp35Wnfjo32V52yl1UvvWJtYrYDz1xneW8zRtN80s8I/H4nZOBr6hPhf4graBVBkGk+4RV/gO
HMUlH/391CzR2NDu9781db4DxQqgqDoBatK1FlbIa69E6oLqyF1Fp7wmWwEJCdzPhtBAS0/9ZdXO
1X2TQQbYWIOnuo0RJ80Tgn5nC/1ziQy76U4g/Oe3ljLVtoDVBM3iBG6K3E2V/n2C1o2zo8EkN3Na
hA900eZnllYfnTh7tofTTmQ7Hradl2nEfJoLDuPEuR6y3OMGfkLnU1yaTuMcSDA7ZoMT5jG/Ygnw
ZTv2mCytYd7lBo4ey6h+cB9o4eKxafBr5TtTj5vTsiguitgrzzwTEFfXOp8naZYnlj1zJNdx1Xot
TidfJRc2mUybJMeVYweMjwTKw58r0f+7Zfl/4oL7q8X2fxXJs0wfXi2x/OHn8moYnxjFUR0hQUYR
+HP88c8lVvM/ueTl2JzPkCMiMHPZCv9zjfU+sfdziIOqy55MnfqvNdbwPzHvAqaPRNNAJkE39i+s
s/SM36yz6GYouR2WcqZp9DPeFPrsqbEs8/RYj1qb5F+l3tk2EbqTkwN5nmZznNIt/TFD4hu0cGJn
+yRY8ilM1perUTMHZGtb52Yw6/flDMpC9VjMGkJEvAFMaPkN9h+TMDrl6YwPSV85AvKBYGRDv/IY
4xlwyPo5Hc3vDiCEoboXREogdp80cxoxZwpQNTeYDaAmFUbaT9ecAhHAjJgoBzDv+DbgbwXracGv
2lMlTFQ4GSQWsZtrfbme8y63tlYgknMIiE0aclorVySR7UJxrgfxI7H8ol3Xb12c2BlhM58NN9Xd
cADUCbKgAzK3RWetsTb51YoIo0DDvVfBm8P2b1dYNe5tNQHAChOQv+7BY+qQ3dq12YKCQps0Gtck
2Ew+LlrbSs7avhy/FqCFu4OtqTy4xCcb6JFQFQsPn7qr70bVu9WhBL2D1npgbmxWE78LOCen35gV
XCKMaGVRguhBtrixxdwcpiYgMtsv0CfjH8UnuTdmGzhag4N/2NtW57qhNinNLXe+P8E32ylWFckW
1lLK9BGuIT1Zjmg8BxBFGWYA2qBOikzWBSRHc8mQj4QDYRHFH9iVUQt5qNcDQAgpNMUdgSfJXJBS
bBiyOyamnaHltxO7mq7nRveSy1LyNWAyGvx4LyBM0ESqb1TcXEPVluc6qv9koxpJbGepBbO1sfuc
XgwLWq9rhxLjK0OzoUQxXJqaW21GbTUswgNqy9B09RYWPI6+JQrqbMjRYbfBsF3mrh2PyeJ25y2I
CW2v9zh19gN/z3QYFVLEK3Aqy4zJrTDg3yRDCzZuoIcdQvlFlxCYc3Xj4vC7Spw6u29y4FPAKn3z
xl10xjwsz80ltCWfjS2p1WfCV+TZjP/S33hpbNGd634CXJ3GxdiPKTXYGEVe3TJxFPaJLprkxRNQ
tPcYoycfX2hi659jtDQdwRzTVG910RXuwfVn3lsRl0GwhU6mXbh0JBwGhyMIZ00iuT86DQTkKWtG
M1IpmJ2IZHK/D6W99kTIpu/iHX7L7inHamqEy0AyHbdrqV0ajaPATmHPZt+s9KDbTZlmmKEyGve7
EZR9twESQB0WuCO7Y6JZcx76ftxiuCA5nXz2JO11TAPChXqUJVQfo/BQq2Crdh86rvltmErtBZOS
cjdWBmZjSzO4wFhUjmMRJkqhOpGdj1O4TfAGBjXefjxNNFM+1/hr7gtqE2MTtAvOUx0jWhJZTR88
aJPnEbdXCaulLmDF3NRxLfeOTu5Z5A19cevUOajVvOoYGvG0LqeV27UPmd8yCQeFjWiRACne32Rt
Oi72cMzTpdWjvLKNpAW2TWYe2JQp6/fAdycqtoBR8YPwB2iOGlgbEJs1Pnr+Y/OsjRFwwM792g91
pl/EzdgVV/h7HNxUDMoqKNjBoMo6kmhr4odxGPFchFAx0TRtUisR4sdEW8vnwVraJRRdUznJNkAR
tDgXvsCYCS+okLp1gIJn5nfM8P3qEGhma1Ogqk5eTxrIygjfbZyeegtB8N8FDlGIQ83UqPYaoTSm
STlkxbrk2kNbJic8n6zerBf+gklwws8FxbGDMzceSy5S1FsPvCWqZw+nSBoBwdC8YxOQHHMbZ4OL
2U8ZIjhPjUqV28FUTg65SjT1/K0cHau68uMiAKSognzE60/cfHMymZD67rx16nBYl94yjnpfS3FA
ZYPnJ3iyebQkxL/VjItxV3M3BGtM1k5IUFBrrBslUYbLI9+iDLfBcI7Q3U5UVfkPKkvNe7LnNe16
wAs5sZz29pUdEwN8OU+l8SAWDUcyguk8jaD9DEZk5Ss63Sgxqe/mMe7NEMhLsQDeAShFwoMzFud+
o83jvnet3v4aYIX3I7t2OTiM9phcw9Uxvha6sRJR/Blc4NRPgjo8Tz0sIqiHcWwx15k3Qnnx5yKe
cKEWmQbuzDaaku2ECdOAExYcHA9kjelXIg6+Wi205d6Sy3gzwLCShIjbbXqC6Yw+1TIOPGCQXtM4
MnG/d1vbzAcwElJ6Xrk1HHCcJzFaCuo6IcG6bBQDrvtYFpV/yAbN0fZJy9MD9aJo5Z5hPI7USeXY
pQCjwotjrINBcmxK8pr7WAsgrVQ4vTdC1MUXUaSYE3GayZ1uj1OyHwu2jrCtZJIcgGW25IbmtfGV
zrsBHrDVLPfM6OzehqXU+PhKAH6/lJCAMWvF0vjOfQydw+8QqGyrMhHJRT8YI3QOr4yzYzC2zdmI
L+VGK3Db7grex/wc/rfuRLHnYwzf6Cl69UgIm/da19MiALAm/V3SoiPfm2kmZ1bAQjThRKPRt6+r
3ER7RhqQLi8qV9k67ABb8LHow3CduZnimNbaxkvvZ+DnUq0Yra1uu93M2KWZCKLl7HNZZAPdrqYM
nHzXAgP7OnPOsbZ2lVaU7dL9LlpDxpj4XDGFKpunfCOWis/ImxgORQlTCQzrgi9HOTXgl6aSudoU
ZgmJ2cIf9riYceXvTC22rgwQTNaxbyqfFAGqKhfHW+d1p9RVk7wgs5yNfGsug2Ef8RZO6UMRtF2H
ZdU3YtAhWGrK8QaZj8z2uVHHT3TLnTrU0y75qoxgNk4TuGfVuRqatn+qJ298IZWZjxQnJmCFosg1
cIpIKYZNb7cKgCGFTBBmTkvEiWRGvu/AeLoE91lgTURSGsUV4HL4fLmTprC9h5rKb6lct74wEqtE
bVuMUM1cXNU7SGIt4ZVpaWLm5T0IrbGa4DClcwretsYNAn9g7FvQ9m7yYJSDXm+rXEp5wG6reScq
sPP7BkugujCKhhhps5yVvNaE1sm9AVDpBYo1zBS7MmO4tGM/68d89CG7NqUJ1UykcnQjGjDo/QEQ
F9kx9bM5eEjBr5UbZc1GfbkAnzWjVIPd9K0CvMZZzNez/trJqJ5hnow4zXPGKBoGVL8Ve+i6cKb6
vVvzMjqeXc0ibIGnUBdZ6gBYXhKr+xxLkb0kmqPPAGuIpoMsY3BiX4aVz6C1tTpvpL5YJElgt9nA
4vKgkfkTrksV1HzLWLAlHoUlTYsKHVbtAVKufcYOKxaYKG0R4010BWCPPL+iuooVe7XVGwwmY18/
sbiziKnoZqz+g2va99jnfCT0Tm3GIQ1QCFFTQPUcdn3jPzQxKJqNXyu7poFQaxnFVcnhmA1uPPOG
QV70VQfKJY6N4YGqZZ52qRCFEy6z3X736N599dqFgOMY8tdVXozmBDszrhZs7CA5Ccqrl3tWxFYB
HxF6GWUecMR40NiJS7oixQ5EofctRUzVszDZdkZtNRIy21t69mLBkQLXCsoHRllmy9tpsnIVTmk9
CbjuoFN2PurHFxFQKez61mJXgtLu+wc6Qg1WYjx4j0g5RxypfQyMTibVfF3TPoIEkvXWD68wPQ5A
ybjOJt1GpmFBe7YjAYQuJs7VAnWIEO5ySMohkfQR7KHY57pG3CopQfLbjOasCnX80hhGZVURxyJa
+0Glk/4MQKUYNnVKDyXKiG/R9raGiHNDeBd+kICDxu/Tgb90Av8v252vWqS/bJ/+DzynrxPq/7or
unlm9f3jMX399t/boJ98mw1pjZYhdZOmJufkf57T9U/0qjkjYxyk4YmjJeCHfj+nG+YnGqT8RACi
h6G1R5v0916o+8lEK8XMbjUzrJNY/6+c07FCvDmnBxzPGcY5Dv0CnVngeo7/w1zAnPN48CmJxgYH
d7rHpu/bazoXPI0dVFJ31039CEVRLC2zOmNEihiBVKyfgXIBmcvHbnoCPjNSiIzd7K3Cl5pBDWFx
sLj8Io3xmmWg5MCyBSJsl9Z0KFX93AA/bkzgZCvf+Komxz1nxdHYtMZkwbvOemeeyknCSRmRbFZn
+WgvNkk5TPBCHb1jdVhEPIMiZLmCruIUY31aO3UKKQmGPxhd9n1xmbVanm7IbslB/rkJ64SnCb8J
O08Xd6ZI8j7sEBf7xw6OFU0HyTQdjhosPfTFw24yQCRvIexCiosnez4FvM14liSOLCf9IU1fWi/N
vvQECLkRfwVUrB4pjANud8rEDrd4+9WujABaEtT6m1h0KUcDGhKE7RYO/F2zk9016q1GC+dEgVyj
36cRfNLU40PaSmnidTckdDFd55DULgvGrtTujBeUFRL9kd9TGzCtotMA0tGuIw5ZK3Wj7yf/oqyG
zA6p2ghigU+T9buu8drHIDdpa1TgTGeIjTNbg9b0za0CtV7vJ/onTVjYQ2JHzjLU55VtZn6YBI5w
tpo9oPleraAmLuU5niNTdlDeTSRY6c7SbFixHGi878CPx7MUg8PzgNasOHVk1qqLlDEoaY0m4DA+
BmirJzRmPHXoh7JXO2sZZbqtYh2QJNXUbAKxEN4MIQLd7b5i/Xwhnnoy94RTGN9m2o3OFWDp8nvN
VkHfNhgIqYZv1nrTzQjxq4Dj41npnr4pXvkl9eh35GkX468fUgm2C3T4pTNxhALkEGT33OwdnK+c
GhXy0zA6G69T1vd6bryHDMmmsyf8r720DWPQN6B3MExmgb8A2esbEJZAVjjklOngfvYHTs1b3FVo
3gpOO3CMfBuSftDmtRd2GryKjYWlPr5wekc9dV1SXOtJrF9XvEEwBdQgbhw8Udf9gKxtN/s5+uG6
zPtyU0yT/yMbOvsuG+txCVFagYSN6Vk/goTSzttkwEgfABLJaSgPtBKCwai+DYtpfQNbJsCXt5qv
n2nNZB1wgsYvY1KIU3aV5Ae9aPOLopP3oAYLtALH8vhRaZX1khaNvDf7oT12qYQkFLvVvW5RChys
jEEwj41IyKdxWjOLgBdPRwA7GsFqjuuUJFPp8Ku3avAKbkweyJF6uU7vPSojbWcCBK/p3ENRJXoR
0hw4vaGf8P9DIdvAWnKbMCabDZYEJiQqGhecKjCHFKJNG2TN3kuKNkT+Y4FBcYziMpWVNWxHtH9i
2xiueCSTa/i2es5vyPRKrlGppeW2FdLkkfbn/tn9+Vkro+3OE0icl3y8FfeOoU5K0chHmTEJ2pqT
LR81fEFJKNNsBK7ZWUOwQXitYfTqPOc5mS1VbYWsecJFMwXw9IfU+I54RJ0qs2sh0OX2CjDzk9jj
F048LEaGk6fh6PX911RXYDBdrbPiz9UEOJH+2TIEW4MiW2KX9Sk4aOup+cJXTHOW3cS6AK/XoLVI
Qd15aXpZEai51zKSijrdTVHUFt3c7kbRyUeGYh4HXqfp7K1WZ7ncQbUsz4Jes93PQIfFRtqNtMPR
rYzsSwqm0dg5M+cqak2h9SdWu7A8lnVjWFE2tyYEvB6y6BTZXQUJVGFy3smBGMsIdZp7UxrNGgYw
ZIbb3vhAMPUt2ANxoqWpmM7ajlJs36RQpvZlPEu0LjDm5qcZxfm9BQy8icyC5e3AqL6+DGqOMJvc
LzsvrMGfESwiiv6CuRWZAHk3aEDlR82diV42WwSIdEMekkSH1LQ4rVXxxZgIDjZwoUfJmDc3KbP5
70mcxbdm4ZJjFuc8LLFplC+jN4tz9lwQNGQResZnDAbOP+WS/79G+m0Nwf1FjdTLvvqR/rFKWn/g
9ypJp0yipEGfxdCCqKh/VUlm8EmnLmFYzFgYD/uKIvi9SNIokvh/fBlP4Oq2XCVfv1dJmv3ppxeZ
O0a3+YcpxF8pk3DjvSqT8K16/GKrLJ9/ozr+KQn+Q5mUyR5Xg9XcgnLSrxhzRWWgERegpfpx6vyD
mAv7KFxmhCPLWTveW/6+ZCZqmdOuV3nkMnOzrieaZpmfb9nog9BM53AhLmpcCdDaF7Vc08xHHVce
a1h5KibAYOg37pQYd1ZytMwvhvZQKPdgqjiypKu2fT9ot7XxoxlQcSynrXmo4Io53aPWytN+KfOT
StrF1jPgwNM6VDvJhBkvbOT50MTceEsn9zmWFS1LCI6E+YY5ZPVsCzZIQ5IuCC25yAor4BnvT4r1
YFQ6oZudT7784ixfUivVNgDNrtecjtVFz9DwaPuMtVkSMciRcZmjPS6V2rZ9Z0Ecp36TGVSeFLq8
bA+aIrvILLdeV+yFo5+20JTj4fvgDSSNj8QUYVrcCjf5QXbPtlLZ2Wif1WiqKnkCBnAjecY3IPnY
263+2A38/h0pG3ANjCrZinGFPHEM17QdYS7bHr6Pju5mVC8a2Fu/fOmBONpQrGt54wc/wEhuFrdl
11uCL4NtnLMh6JsOecIeRhoN+f6MyuBmmVz3YBn01ybdT3aBw7tSOWAUITL14ll0Iz1bd1s69J5z
L7vNxnbX0oWqquwApqzZGDPnX8302jM9ZaegP3mEYm7aD/lENpJL0RyY2v1SPmbBtNW8sxFg7jDC
l7UaRSFhmI9xv1T7Qk/7U8AH3XkPRMmqnNuePkBMZCWUuI0glaR1ODkmjv61Hd2tl8S3BkW4kTom
Jq47QuT3dTeelz1F8cb2Ombky2WgFrFP/dOqNmhsByegGmkNJ87pZE+wLqFjnVmrsnQYd/ZoUxaj
Vlra09roaTT0z21ccEfX8jjBrdfpnVrcpGy0LwYk5MAv93ZQckxPd4QMUJPbBvvaGgOSLD3YZv/M
pUcy0uhtm3jrxTlg3lxqe1JPwxJGcRjoyd4Y5lAju1XRbwSoGPEph5lGSl8xbqEfbETP3Nqnh5Bf
9ZT1YOvnDQF+zBXmvdb4YDzSixjeMaC3XTkYV8iTQ92/hhe20eVohokMtlp35tvWiT5WIY6Jg0m7
DxbikczkMLO2hZbuqu6pq792XiT02xg0q2lPJ3MMjcyOg0uwTtUJB7gwt+iW4DNpfGPTg26p+u8T
NFe3uuqd5sRcUVcV8OgRJLlVMgWtkNRO+vilnxyABrAosQ44dKwtGqIbrepjIkW/jPUdEedH0M0b
8mq3Nrwqyplup0/nGWAtnyYG6A1oPlNEt01b7lL9m0m5UjRxezVClCMQiMZmP9IApM44Uc6XvEvg
fpZ2v1P9lZH1tDrLnamOkz1e9212snRXNQ9/OkC0YqT0GW3GIRXzJvYuzCGJUjcOe5M27aqfnfNH
utGcBF2UGIQ2mmkTScHjnrknHAzpXmuXdX7vCvMlhuld2GLTD1+nOP1GnBs9kqXirnqsSKXwaGc3
Vr2VikiO6VE1ZUguc1QKnjTm1yREEJxg3pSj2rQ85g1wx7mlslyeY+2lIj8ZO1XYOF/oQO1VdkVa
C0vE+eCkweliGYTGFdzaVTgYyaMx5zRFupvadeotJIbI0fLPpUOKU3YUJZFiLchgOYujb4+Xkk4i
YHOWNbjBmqi8jSeIWrXtXTGPwxYL9rQTMBWchUQ36go18NbkV2q5C/yHAML8yMRCF9WuBnHNfRdE
iT7s6SjH/PL0tUOtzePQK4cXT4KV97XPy3TNBFkohoy2f2VbzVeiJrcikfeN7e1FQjfUQF1Tl5V7
UtTQajYJk/TPmD/srWmLc+mk6lxBIofUlxaPnSMg+uI68YL2En3Kd9BcRJOpK92gzQZt/r5jr5FV
Pn2XY5qt8hXjc0IoRDsk5PIxmHNtSmdVi4uydK5M6W4qx4F4Po7pqczycxmX8/cg00Mdpi4+oLNx
oYXrSBdDZDqc1zVjA6Mes2Nu9js6jfqBnngfIegi9CzpviDANMJZkpSpdK84aUfEtmHWDc5nqxHT
nSvTDqlAIW8sMNrg5AmnoWx+HsbAvGPakh/kRDMMvRBkpNrMv8kKirddNscY2P4WHeJWxYUdDQCO
9h3j/g0vcGfXwwE0xFPZGEQwdTI5oftCEsUYpPS5+x7njtffQJxXW1+uRkeflajGB05aguKGH/w7
Qa2ZihGnZ5DedmMX4rSYdoE3XjlFwBMpztoJrY4WR8jmyEapE4+MEeM2mHnvpP2FkIVkn8vlclj8
EZKUuc10+46qNebgT9DNblKnSdK82DoTXa/Wq0ejbcgG7GIdup7b4xOJSUYIubEIz6j1hOdJGDem
Ex/zoT+dbXGYguVOSeKol+kpVUyseAX2zkxXQqV7wtjyBAhwuu0qPmCv55RUpREicnrnDhlArirS
XSL6rWrFnV6N32rHvGvMJkpy6Hd1NZyIsr0sG7nT6u5OeuN+RcBumXQyRMA8BBQRUm9yMXGeQhmw
7yDos71wZEd34DrtKKBLMJIn9o58Ot7MVFMwMhPgqv2pmlwQCYTJnxZN1W1hy1W3DZHHO3IGpm3r
EO3D+bfrSTQOZvZVlVpqz2xFXSnNakCKd/ZFQad7oQcgHEbFKu6/VjYsPZj+yXfXbqFLQIeXRtgI
m+TUDou5W1M1NHi9mLvNLNpNSg6708ykcPSNeVmRtRC6aUbMy5h7e4nm6cqXeQp3Gt/Obdy4tjhh
DtRcxdAAyASwMjZ/8vhSINWpCvORhPelzWkDFaRWsIT6TPiqNM44tZCmdvQ0Old8Ev+bvXPbjRvJ
1vSrNOZmboYFMniM20xmplJKyTpZlnxDSLbF8ymC5+fabzAvNh+ruqctubYN77sZ7C6ggQJKySST
ZKxY6/+/f5RgV3VeEh/Gc7SBXO9f8FTrD7kM/Cdnxnwuddmd6MNNPa8w7X6uzKRG2RIQZAtXjMy7
1ugfa26G3dB3nRmiyLOI35QNzQzF+noeDF1xYpjGJivLuyPvRHdHFwj515LYDCyEzyqaz4fSyJeL
zo7jG1AZybYjteTS6Ii3yZ0vSt7n/njhUl489FU+HztnhEecgxitE88+2VM03hk6mZ4cvv2Vl7Ag
jQB+Q/KxfCgY2rupGRhfSj3VN3yV6JhmBOsVIJ/LzOUtlSmC2yx5zGRB5kjZO7RxrHn5QoZWeigs
/9hELtF8ZRBdsxibe53g2cgmO6IeNC/yxjauesKMXqrUrB4Sv65PLnINHr1MbPo54HjVMuN11Q18
qBU3ze76I3vr8YRu9EBKAIAcm6SOotxntm9sGPu153TmVAgC4iNIzU+zZUQHvGGExngGSQlqp93M
YlCx1OdxIdKdAuZ2D9uxfi4JjX+gmRehcM9HqMRUyszQGVoBP9iLOfA++qDG98ZYizNm40C92xEV
n2IbfpwDA3h5jgKStJzNQnfs0lFtf0EmWgZv3vuS1tG5qrpP45Du0+BmafVTEt+3NUFwZjTkl6TL
HMcsrSnhLP8scscj45vkQxfJfOeMw32KNn3T0g/lGZXJyZmce9oP43Yx20sjGtkARQGqJzdCPZOm
39qRTUOFFGsDxvQk2mlNl9k6a0FCbYj8kovbIOE5paRpLEX6JU5xq6N8fLR6/yEbTHerSO8hjOQ6
ckZ97g3OKctfyQcLwrlIb6NMd9dmxkocZSm5n6mR77J4+eQa4lPlTpS2WZwh02LYLcBZx4MENhJv
eQ1eABhj2mKPN0TnfqqG7rqztT7vNA7RhNTL2KrIqWz1x3lwngi9E+Slgtv183NLtGqTzsbWQ7V/
OXgT2xBZsWGSzoReFlpr7clzuj/FHS9TimJlLUR3lPOG+Al3rwzxEJP/flmmjjh2XSKza1/qJly4
b78h72xDsiGjozIMfzcizr2corlK98xQ2yOLLJRXFclxz0OvL8ls769g7WcHuqWg+su2znkyShmm
0xqMrnyUcXUBRJ6ENBKr6WoNQOBRIpRdurCPCkpxAr5aC66JVl/xxdCIK2BohCX3dziqOnnRXcvV
JoYa75bWJ2CrKeNVB3M2lOSzBn53vydLzU1hJdNnX85cUhseDXPJd60xHLzZ+paZzUH1mOywHSMA
sbwnNsWEsyzTM0lG5BQZsfxL+f/fHZX/ATPzZy2V7f/+j+7bP77+z+NQp+rb952VP//wr9YKXRLk
nnjAGSVhPAHdxGf+NYFalaJUdYygVqoBob3Bv9X4FuMp3Oo0VxzhA51c7Tf/7K04f6z2FfouloO9
yvNp4/yOUlS+daZgShEEyzMlo45zPXhu77w3tBjg6bbztifauWMzEMsu3bKt9XoqXd8kH3BuPEM9
kTBVEduTMnW91XEvZnU049YqOxKh4i4L0DkZeUS2ZdO49dextGXf80gF1SP56YwAZNI2xon5u7pr
gS82Z1Ukq+tBDMELU53iBYFX8inAGEiCFpJWeezTkYkMnfgl2UaFQmvTWMv0ilYvIl+waJEya0Ye
TegQaZOecgd0OERxq78f+iVjvowp3EUVVKLtIP4mv4F9qI5NHNjfFqp+rCrKchjfeGQbfCBfJLPv
a8DH+SOaSNJcCFGwznzXKT+7FFYe/plOrojIbpxfE6hVN+hdmFbx7k8+O61RIdg04+EUGCNCS092
fN8oB2QXb/IEjcVpXFBWhBjqcxMxVuouN3NJAUgAQJwzzyGMw3oQPV0JFjs7q9dNo2ANtGq/DPZU
cXYPejseP/Vp5uQXc544zc7sbOehwMVYhLUV5+SqNeT4bMfYbcYjLagxObo+fetLm/C57qW0mMk8
2sQua0xxaGK3DPATL3Trnm1pS+4mUX0WsdQ7m57GsvdihWTRamzaAqxzJBTMpRlU4WBb7dfIj2km
9HbRsFuLxnS7aLznkjgA5OrkQyK9t+zu3oBux2K+Nne2TWfWy5XhZPO970xRGUbTZDpffDHFDuv9
UAf4nq04vkhIQvW2ZGEuoLvJOaEeFmw5D1mv122KU2VkQHR9xjV3LT7Y7JL+Az/6WO5qohAROiAh
pglj9oAXKgZW3i4jhvMJkZ6oyOZuAo8Rgmho85u5fGDSwqJlQY46jmzeDOSQPrlt/dgHBO6uEISN
IiMoP4CLINzDTRgibTwyKr+OheSmow2mfOqjpJ+RefU+miPybvwLhwCpeO/4i7yO4nF5bqZR6+1s
RgwgxzrRHfKA1COws3GmzwHK6FtLmf6zbibUe+hi0KCAxo7i/dibbBlnCPPudmDG9JxZkomW1yfy
IW07u90GxH+7KHP5DALX9SNStOqGmQ98fqID829ZK4o2rElWfomn1Lmbx4AW3TiQaFYM2qA1qGXG
47POMDQcJsLpm6B5HTOFmCbF0fPRSDJcG4bjX+NXUcmqxexQH6b2qZRZtaqz7QRCSkaANcMTktDZ
ULN2IR+Sw1MGVhqkqaWaicta9ExEk0a8WkS631Y2D/cWbzIce5OC3KOPMXafsImznXKBCGXQuvOC
34MYoytjUmim+6xbRa+++aHQxEyFc4tUbjsUi3c1Tlk87lWbm+ZRlxq4dm+obhsxqnsuFwa0O5X1
aMdaB3QNYwdCIY1Jo5HDicb2caFFHm0FgYTnnl/NT+aouxd7Yp69apadqwXPjNpUTFXU1swTd9wM
JDSBZc8aZ0OiaEE8VKy6U24Y5kshq4Fs7n6VtJpmXd5wUIekWVUZuJ9rix4O0tdPAgQ5N53VAYJu
fO+lnknM3fQtfwdyO5kfdC+TK91GzV0rCZje1LNffYwHs7sl+M2+mOoWZq8hcmtfo1xh9ISI+zEt
R7R9VTxX7XlTpa3el1q7T0XW+dkxao0Itb8RlTc9QTATZ1yy7bLboI14N1Bl4jBo0GSZBWNNG+Vf
GKMavivtdBpDwYp411eNCmh2dgCXXIYGgIeIad5yKPZLSlpAkYKsVeWl64MV6FVQPbRGyQ6v1MNo
hpK0sREja9HCIWCYf2o63lhbwNT05mLCdvDk1CaUfdMW8Ythk2O0cXTi+3QnDfUlV2U2n/zeZw4g
VVZ8m0oUFATKRXh06H08COiMA2jdfry248YjwqrmW2+EVxNFNiVJ8oU5fDZsxnygdZc0c9Wzr2yx
Ki9x74lQyIawbruKgoPQkeoIds1aKj8l8leB8PvJZtZfEB+qFzTXsSlp82OkvV8JGvBek7j3VxGD
uNSl3Q4El9brTJ1S4COKTPuWO4XRsYn+6quMqO92wqwS+PWFfV/Sh5xIKKn1Q5HO+ZEQWzK1RD6Z
RNXlbfRSjq1oEC/Y5dNYuLN/sMiFzjY0NrmtJgK+HhQ/07DJMHizd4RC6/BT58GXTmNO7iUK4F0g
yda5KA0HySDrAfLErFES15ClXTZ3AfqpNWp94A7CDXdezwZDw8xIxTVw2LQNI8cAley0bvShstOS
eMQ2SVC5crakQxrmeNZVuS1DafMy3/QlIquNYVcNHdKGdXByVb9sO96fejvSH07DKLDhsnhdTR91
CSZgk3rh++iySpZNN5GbvdHAQMZwGQrv0ddKYe+L3FeLllTCEKWIsrPGIc+dlm1Ut7vA6uj+l+ZY
DmEOAGg6EI3RWYcO846+7GsnYe8kG/ujxVD8m66W7H70bOQqCzlDCTvuqRwpMEjfWj+wIge4syv7
wqJXsHqopEgOVaWN+7IceAyIcnC5VFWBQgQtD7Lh3jCjz+THCiLP4QA8R/lCXEfZ8QFhPefiJW5o
0jCHGmnCcM0F4srWeq38LLu1utT/phriA8MSEPhrUo+0KbIaRd6GMIzporF69eo3dv8lMJeAsUnj
ZdcDSm+Ldcmi+QlzQy1c9m7QYaL1coqhyH1BB8GueLA1mIEeWAuY9lLJvYxHAu5sz8quOiyhxPji
VyGxA3zzF8c37HHXCyJId4zhfRYmK2metR6nhDl/J7+Mbp+fOsYTD6uIN7vgzsesE5dLd5nETdcc
itqV5YXsA4eJU15NN2Mgl6+S7ej90ADsC9Oq8D7YoqFWqiul8S0ozYjbd7XzrSF21yNwNZk+rG68
KXR57wXc1Kvqg4Y4iMDEmtE/4c4x77o+cOvzPrEaeajZMF+kphmjap4LRbif+rM1VXswVvLYusoI
571s0gXbSY/5hYrRsxZBqz2wWA2SEddIQkL9k4hEcAEWDPpY4xNGZvhVdqjKZey3FXcMZeiAX0Tl
lA4hL7wKk5HfjBe6F/0T2RRBy/syHi8ENYVPlVVJVu5RBiguU5ZLWPy0Tstx5tHoUQTQ4V/Rjivb
5pm4icykj2AhsM9N+9mnfXgbQ2EV4dA5KfeNqYM74gljIqQI+lOb2jESj+dKzSRvTI2zH5H6uBf8
1uNHWtLyVc5/bqFTj9A8Gwdpf3Ccni45iSnDZ0RKCHOXzqDt2kSdOAfdPT7F86xI/TCbigbGnN25
HQ2nkBQtchnsYsJnQzzDGQlaO9+o/H4ze4Z3NMFYfLObOLvv88gwz3K7Mz5NMJ8/Ra2Q7GCHRm27
wkI/wFqOWQJA6WhCjlqw9vQOmoMatOgFQi4o0EYcGN+yxqM2aFo48mEeKFofflIkyT5mQnNIPJS6
26nSCWPBEWEHy6vf36I793OkCWQZk3oeT+GwRJr2WzaQIi1Jwx4Iro6icq/LVu3tpO28vavrxqU3
IvJrJZitoLqrBrJiBfx9RETp1KEtiT0Dn2bAmvHnFvK3dtP/z6kzPdge/7n04Olb+e2tPHP97//a
HrvOH64NqgMwtbCRWq477r92x471RwBV1jKRFiCN9Fen+L/kmf/eDKPUpHVtsr22TOEHwK1/Yy8s
vBXO9R2HAv6fLQRpI3wmaQ8/Ytu6YXJRcnubWqI0P9ikEGEEy3ERhE3cSbLByU0rkWsiEjbSk2BL
5B4ob5YP/kKtffSAujGccITRHoRdtZiis6WjbckyYIU+8SxPsxhsn/lZPH/K+9x/Iul3Ydwb5fWn
wDYylM/jyPO+odYgzHXb4z8LPqMIq3FuRIhDiSJTyiVGOJT5PPMhOIOGj5YXY6KglkrsBpecynBm
FQAMMesNCW2JjUmiEWO53MiEReBWKqhnzZiuF48w5ulTEKGH3re6Sk5wig1y5MFsJYTumTj3EBtm
5MGTc6avXZNXxzGek3XgAsTFnWlXoax7DjqTjmRAozmmPvZTSOIWIXaUgoj6xHaGypKIA1u0MTol
NMGZq0RsJObQBT/+HEEZMQmBT90Jd6SCYDpsUjc1quQiQ0RePlR20A6fZ+D26qPKiafZNmTxMlsa
qwg9AN5SkeHFqumWb/3Zs+erpWhFciOXSH6eSKRtjhEsquQS9bhHRtDoYqRXIaMVUuT3MaeQYfzj
w4hCioOlKZ1DGVA0Yx9synivbNGKsg/rkc6vQcRQo+LyDpNFRlwuw1i/XhBOimUhM/HVTI3ZTQBW
zj0RBFbVJMlH2gKl1x6WLOmwMGKXqPyBkCDUZN2poJvIv5EzGOVfxFAM05nbsJFKV/mGU55lXoDK
ve0dQ9zFxJ0ckFOS3OmuOTyR2XTPle9lbEsLswpl1UUGdWVWXLTss7JjjXABfzgdeKKmiAh7lI6n
sJvJxWvOK1I44jOdiDna1uQdb7HEFTdjNOuwc2R700DpKuhm1pRYevSsGxtSy7ETw7hrg7L/yJot
HzuzbF4w2HwQqvE/rXHV88bD/XJT26r8IoI4IDUMl1W9EWavHu02TdWHKXOKx8aczDtEk1NYUQk8
LfgVL4lY80libyzA/60rKQfBaSAiMe7shmp0aOviYk4Lr9s4s9t9Ht2puSmS0fksHBJ1yIN3mAiS
qhSHVrHY+2BEANChZ9yiLkwvcgIH95qkYUrR6oh8wKTOJDmYODy6zqX7ujjEX3aDcEO9mPdDAVUr
oPo50UflIxzB+htUt6sHmrGRM73WeNYuWKsFMZER5bPn0MDPyO2+Y/NZ11s5EcO7MUXLzjfKs9Lb
kc1qehc+gIZkm3dRlp+3burLizSF28F8c+yC/SAjnV/hP5tAn3tNUj5yH2TjV7GSANlAjZF5RTYf
W/rSjUEhxJkGJ4kdyad3VxcubYJkiaqwWgqSIZcpWvU8bHD9D9LofG8nqI2TTb3kyWtue96Ai89r
mNYP8po4YPUSWHnnb5Lc85NtMKHh5ZPS+qM0AuUdMmEMfAnVDdxMsqyIEjcH5uki75aG2tbJxLUe
O7ZxdWbBMzCRCj2O1qBIb7QQGG4ETo+Zpxyf7T7Bylo9l4Seq/McQFt2ZmCEtnaF57Msl0sS2+xp
5JgMn2yvDaZDnJPTsLX7OEtObRPUeE8mpZeObn3rFd+I0BLZtdO0DSnT+ISUecZWfV7uwAt2xla2
NEIumMyUXB3ys1CaI9SV9ea7Fe6f4JPvQSfv7Pc2iZKgXNHSidXRz8r0VtaPs1HkLukOKK46I9lS
1ONvahrVffkvHGcliAU2LEywAm+P445Y2Ak0o94nmuilIVjwxULx8VdR8ga48/3ZvG0R+3+eDXT+
1Z6ACBA/xNujLPHElmvE9jYN0j6zyyzdy7qobrWXT5u2yfXlTJ/39uenZr1fjNdryJyFvrkvV9Ef
q/731ohirGTALxRtRIngvTMmm+2TCW+Zhlq26xkcH4RpM5Grccetiqd1Tmw6/sPPv8c7iNKfJ7+m
WtnUBbwavXeXWJKJlLFhijZxFX/CHxafWGrpqgU0wH9+pB9vGkFTnzOGKo7FRLw74YD3ZlpbtB+7
uJL3SFis/aKhKv/8KD+eDxDcVUgpbFwv5P69vayVX2bDouto7VEb2C8EG0RkGacZ2MFvPwXMFoCV
QeknFIdtzNtDLTNOOtcDPeWqqL4IZutrMop4/9vng0tHkGyGk8ZhVvL2IIXn0v0NMrmho0XxEztR
tO2ioLtG+g/49ecH+5ufyEOBuj7Z7KNxn789WKYTb8A1LzcUDEzehihc4jz9xX3wN78QLlHkrus9
wNzo3RnRHrGJ+RjlZmEOkCAXQ8J6kQ8VHV/S1doh/P1zIirFtGjq+EAzKbS/f87AIHDbY5vf5J7u
90J1chdhLtr9/Cjrl35TWq/xaZLwEt6IHOR9BIYvRzk6FaSEBJcQO+Ykv/B6Hm6FKe68rsyvv304
tgUeqKsVzsm46O1J+V1APoqmt44pO/00tXRJjUKKC9XL+sqeZ+fi58f78RWJi8wE1Gah52Av8+4i
xsuYmZgu0aNJaFKAmp4RTTMHGqyr2WNmLYbyF0f88S7hiMC8WPB5zf2QvEHgrp0OFUekh17vF7+d
6FOR26LMvP3t9/9qkeOlgSR55d28u+uJz2VAl2HtXaOl9nk+jnvPFf29H6h6H9O7/ejr0V5+8az9
3Qly8/MUWDZHf58Bpbwi5g1CFzWwrAH9KMHboslbXFSFPvz811tP4Pubc11q2PKtA1XTBkP+Dtrs
x7wAKXox4g5xf5Ea/lpn6uHs50d5/wisR0HBFzDNpaZiS/v2nqw6gmYm3O8Mk4bkJVe5gaalrHbo
0YcPpWtE+//C8YjNxF3Cc8AL+O3xMiCvMx34aCP9bA4TR+WHPnXmx4HXSo/sOC5/cRl/fAioDWzc
+Z7Pwm2J9Rf98nybVjEsOOt/pT3R0j4G3D87JhBtPEpvQQPm3gH6c66kBGk1e0gKf3Gn/O1xeatg
oKTssle75vfHJUvVUnOfswSAjrgvGtCxVSHrm0rh75otc7gz1tb/z6/uj/cMsHoXGjYiL8qC93WB
k8rZN7QElQP4rNzowrRfxIgY5OeH+fEpEB6kVtuiHSF5e747t4Lay3KJm4OYnNhHOn1feQfVB/Tp
0S9O6G+PxE9Cw4WDAVp4exWHzFRzqywJ/cTST2ynVYPIRDtn7mDRn/v5aa1f++0TR21MI4Q8ayQO
0PveHmxitNxbnuZgUXEQzO22hva/jLGtD7QwfhEJ+ONP5QCFXb289Bfxorwr4TK/VtGCkpbeyoAw
dopqBGO1/MUpvc9poVJcD4OKwqRMtiHCvj0nIuunAklysJmjZYzCniZvw9BSMBX2jBoO3TAHXNNs
8JNHwgfUGvWrK9T3RuKj0+PxcLekXjkAiGPI6r+4kf72Iqwlhck1QOfx7tu57DQjjaFx49NHJQyu
N/cAmX8V5/Xjo4iVeYXgUhtxX/7ZYfvuFRA0I2i5vmQuqHPjhJywvo5NOw+tQDd3s9+1jymIjF9E
+P14au5aM8M6hdG0nt/bCz8aJM8M5DVvNJcVM8tchloWyS/ebuvr+c0ti0Rn9UEB90c7jLPp7VH8
ojFyJsUMI2ihf3GZzBmbtMjpRKWibNtQRcI1rpI2K52T66Y4Wn7zkbFs/gkoDRkhwhp+9wP6i07L
zms4flOqUx8vtC3QvE1nUzXngDgARO1+fsT1E9+dMZ4rCwo+RbRJ0tLbM+5lRMAcr/lNywSx+shY
DYgMa0fsHJl3j/IX6+MPP6Nls9uzCXtxfY4rxNvDicbuSFBF+MvkToRy1WTU9fTbi9R6lJV9ze6S
4jp4twoXahyCJrGhaea53tu4bYgswzlu1QJBe142X9vIHX7x2/24mbV4H7g8d5RPHH6FDXy/RFVL
F6nBiYNNLpFkVNb0mHrWQyX9qyDR9245vDC63Dr+cJ+gvPrV0dfq8+0PCekDIuCatUeF8/4BKUkO
y9O5QFLdJ84+SKb4iJ8TK+fiTtdeSxvNb7FptBpeqqGFPuu3Y+4OX35+O737fakfCexYvwYVnVgL
obfXIEP6W0kbP1Dmr1bxbuwYRfrTL4rVvzvKmhex7m8FTvV3L4Mij+elSfE6uYC3tmm7OpsXeAc/
P5d37zmH+wdoxFoBUKL6/Ovbc0krMfIiGtVWYhOO91XkyedOpwGuqRQrJqruBD/83ht00H7++aHf
PZXrodcoz1UvyMLP4/n20K6IG2KeGtyNWWzcsmgMK/jQm8TeUD3d2d89GssaMkQkjIjpKMTfHs2j
O8bA0eu2XcwEIueqk8mWZ5jhPWahWfjzo/1ZIn53p3JyDvMeHhRvjeCgQ/H2cBOza5VazbA1kazV
vAoGibbIW5Gzh8HMpu68ZyAoQm0pb75HDSPEzqtoyh88WRjtlaMkMjBMlMPgPSvI837oDAhrQ1/E
1v3g1WWigPj5TX6TV+PkbOfE6v2Q1Evz81wICHtZbjVyj9576VABUDTXj1FmOtnzn2f6W4O+/z9h
LQ5vn/98GrhNnr9+r5Vd/+u/ZoHChqm67p55T7IbY1P7r1mgZf/Be5+VfV2BcRTzJ/8cBfI3KFcZ
/0nY2WstyZrxT52s/wd7RpNXPI8Lr5xVXfsbs0H+lDvvuzuTBhM+Kh4CNon8Q5n89s6sFw9KluWd
90beMrSGwVWOiMeJsT4GEZ6pIBelYW6KoCvze5tB1E0a4ctYYJmhf4lQKSZTvsh7acWuc+Z5uvH2
aWnP+cXSg8a6qKusvRX+soxbL86k3GeruGZTLItBG8vMy7TZa1UJ9ZE7ViKRMlJLYN8cstQO4yZ2
EfR3hTfnMzKmtL4glx614dEdEURinVyUEU6eic8qjSNHbIs273DKOBj9kqCurpO0UYgaTGbck2Oi
ASQJ/TAagtZFTCnDRJ4qNm/LjVWi6r+alFGZV+tCjtaDb2WeKs/IH0GWyPKMxpvlPSK3SZ7jrllC
AKVMbsy2EtesU3onZ8Vc56rx3SVURfSxx3yJFrOMfKWxAS2uZXyy+Ygw943Zvh37clFXWOtq41Ep
L0K/Ecv4NisrDdmKL9pM+bbq+rY4mahlXeTCcWl/qMA4JLemwRAOVkjEGO7rlLrZt7Y1TOwsZPQ5
6AFMBPZ3cSI799Y1lAMOGgDZvJ+x3Wwbexq/Miu27CXMVf2StP782hWz0y4Q9WwflE6DcsWZC/NM
Rw3ZCJ4dlekemV1/GZRIij6AM5lgQ2khPrQ6jYwz0F1g17K4suaPDC/GbwxkcyZYkZeofBN3o49P
FqPZfZtKLCQGTB8TL8qZ6QzpTbWM+dk44zV2uxmNkc70tEsjkdgIOktNw4mAihJGFwrOChUqTEck
VBb+Vnkp20TCuWXiJ7W5AdSqIzyJjLORyKKSMB3MK3KE7oGeKq63cyfa2doEQOsa4OlLI7Hamkz/
li70q6jh+jIuwxjlOoW/m5wajUwXj4kV8lqf5mPM1FnvAOl4xkWfemVxmCKPwLWo8/pzZJhZcg5v
kuZEG3X9EGpGwmofBX5fnPkqb6ujrkf3wRvbeJtiXwipBPVh6FDEI+xu/GFnNl5zmkvyIowSCy4M
DA9dqFTlVQ+XsdpMbPkuI7xaaj8U9nw3qxk7UO3O6gzmyXATI/n7kJFcHYp8noyrQLf9zVhXlr+d
NMjvkBz5+MEyjOpMJMBVYCXySOz0XELyGnrUng7kxTtRy55HCOvLsWmFczMJv3lmVOA9QTZ31Dbw
jSXbQsZr6s1sLou7LaqYAelS1HZzhKaJCStI8wQ3ky2reJPqnI1T1ufdJy9yk3vSzZyrIF9ZvYNo
I403TCSoVT52Pf6h6SujpiyCKx51TuKXyHRAxiQzarVobLvhC28FRq8EE7WtLzdTZie2hh6MQ4b7
c8NMWBbYb1Q1BdbBNttuwlZNutfymfaOHsVFoh2zu5M6GyzUOvQ2zW0TIyJYdkzdlro8Ep9e9fVr
o0asTw3M0ghHbqhL1Psnc6oyLGEriHQd/lWyG5EdIOWz0YNFAWLLVebcTlBqGGR1zl5VymzjzWSP
zh4CdSWL7QTcHodVZ+b3UYz30rq0R+2O40PJRnO28Tgpon0QFTL9PqQI8gQO3MaJ2eIOggRY7Vfw
fOqYCFlIw8Ibk2dHxrp6kF1feU9L4dT5fSAgF+57q6/Vpcxp6Fx6TEzTHWJbhRasHvuqv1YEPyJz
Ro0Aqi8fy7BS1ugjynC95751cf3QefXPSpk6Bxx6FGXIV8FgYld15WRsECYTHukWzbk9FMZdMFfT
toJihym9zPK9N/FemLEG5xvBB10ubqvOg9wLbpNV7TEPi7dTqa1AegZBT+uwN6szH0X5k23jnUeX
iq7MsJc+HEYMcmk/0Iijv2AdplIWD8ns+h9gXFFNmbUpd6JGB2V3MTTGxHeOVVcYH3qvGbcjAtcz
EEPeAYldcDSbEZ0ZCFv38zDj2SI6JAnLflxCoMLlGcPG+kRkE6iJqV3m+1y5gDElYZo7PIN2GDGk
HjeCeehBVNpXG8hScu/YMCtTgT/WzcvbxewW/Lhlf9705qvnGNa939i+DawDhzqmUPsok6Z6QIVC
1OzMtT5Etv/SWXmrPicxb2KKwmHAklDYukbRV0/WLqfrQ//d9/XDJIYk28KHsuenFNpYDeeqqitA
XW7pRJeTKpz4K2yq7JmAGmE8elOfxyc82BTwIP2NiPiBSoT2yC2z0cgThq2MU4SATqqrm8mfm0Oq
zGJGqOBV8MiXyQQY6ljthpyUat6nTpRiujbj4LJIF12FVs67tAVoyShdz9tWdTDZY4mFr5XlfI1b
3FlQHvemxCmSZ/LotUXh5TvMmfbeKOtyY1iANhY5tIfCboLPLkq2sB1hhSHqMbKbUrc+wOncu+3U
4rtbza5zRRlU00uBnPOU2nnzjAVtMbc9TuR9ZCA/BNhDoMRkQ6ff9lHSPQ8ItNOV/coyg5Y4zZcv
Gm57chXl8ejvScBugwOgzPkCTLg4lQ1l/SaLkYrQGU1eIS3H80EvKDrXF2RPbMh/l9Dd/GcQDKXv
f15C335r+hc8mv+oX//RJd/+seVerd/U1Pz5XzU1sQIMUJje8T/+n+bn/62prT8sx6d7baOaI7pq
nZv+s6i2/2ALxpAiWDUMbOjWKee/wD7uH+wGaZ2gtfMDHLLyd4rqv7Ky/11UB0j3IAjRFGEbS5FO
AtTbohrku+XRZ94DY59CO67n+BI4u22feJm01WlQBqqlYAEntxvlkkznE3b2x8TpU72lUVa3wNaM
wAFHOs5ZCOi5z8J4cYnarIbaq8M+m2e5zWVd3iHQdlkBZ4R1u1zPKfgpnN3bgmRoQq7EmJShjZju
tXJzU+1nvB732qeehEbn95dISaIa9y3CtLOeabd98NHcDztn6nxk/f4Sg0CR8fTQIuUpj/0AbvtT
4Kt2PrfmzlDhYNSxF7ap5ZzhIgKbM7iE+W0bqOy88BcVfXZwijbhmPTowTNafBgRFlUXcJBrhIeT
W+K+TSo3vZSoy6qNJ3qQHgv+a2MzsCl5KX3hfzZZ9cztZLtInTMVyIclzdLHFjjUvI8n2V3lQdXA
MsFn9VojwoPb4at63ErY18dxGjsk2GldXCe1BZXYbgSpm6h4cU4vjkFAVzxanblJ6xT3iLsEzT0W
caC9qORnJ/Rs6HYbh8zXuxFjk7mtKjfaE+ZQ11DUOZnQsgrDQ3ec9sHBbHrFim13n3U6QGSWXuVf
U92rqwr/RRq2ejFKzDOKLnpBegz+N7Nx6LlCqkEZrdRtjUUKX39KdthWFeMwh8gw7RMEuqU/mAsQ
xW1v0aoJLXrSE5Ivqay9Mv22PIjW4/3cBh5q+0kNuNCXsh3Ts3QwB32cewMag+6zNl01X3myi6XV
L+FcFeicSgnRfyOaAQKGbnQOGFYZqNWGAU7EAfs9MVhu3C3Qc1zAcqe8kH13Sj08WfvE85opxLNg
BiFjZKw5OmfJaQvf+D/snUdz3MiaRf/L7PEC3mwL5UjRk6LbIERSAhJIAJmwCfz6OWC/cR3xYmL2
0wstJLVUqkJlfubec8uPeOE+OBS8Dr0frUQhKHRC7Rw0+UXFOS89Xe5xM+Zx2mhvbQ9yoIJKaxYT
49VCupib0rZp1mBGcpxrBJLd2apn2pmIyBlnNymYeDHFlM6tp5bSHOGjoyq5gXL68hJZpfUiaorA
YyFwPu66kNN8syM60YMYmQ7+DKRbFnujhmV+q0VJrFEhp0E8SauYy+uqyfpLM0fsuoVAJHiTG/xx
tygKhhmSCKSuo1qbseB5rbzsdXCTyv/D67baU7KI2Nn3PEDBEXYxgN2odVt1H8wThN3cXlxxLKhC
xMEsGA72qsgHceGUMVkSeKf5bOpws4cFXR3Ft5JAeLDmDblyl96Kk3NvgR9xTgCJgj9R0AwzplGI
Jwc7qG3IVFUJwKITtWyPegoLqoeAMueMNtMuoa7Iok3jtcZLnmc0jKmEOVnf4Frk5AK4N7hfbdmg
nqlJsh7uEjBP3KvGNMUx0AiGDkO2YAnStmwbEgCkTfKRNUAIV832q67XVuLM5FTX19ShfXmebTIy
b1yHk2frVWRxgd1CqrMk6p0VEc8RnSEO8/jUrGp20rIPtJ9GI2TyfSWcGm6UV9CJtb0PO122EsOf
T0tBhIjwDcpGs8TPflLxcvj0+Z+aqI8vM7OxBBkGlCz/ou6PRhj7Z2G/ofZNv7QvIJn42+ve4yes
YsJCZ+zM9viKEQ6Yxn4GOEoLm1+dQpfjhiS4ik/C18lB4ySRR585wK0bDLSv9JPRTTGt9pfCgKTP
9VKpjvMbwTXVdiR+Y/6PbqqF9xWG59i+FCHI78Fe7ezc+373h44t+EPrzFKvAtuJW8jpfb6shURH
7fSxC32mb7+yb0CzDBRf0qaxacXHTHXljoQnrLdqXd6S2W4mzBOhvZBYZzYOvMlLucegC+PS9sY4
vnBHe/Z3UgSduACeC8l1bTLzPNt+oa+cWlRPCiBPdZqDbrYupk6YNuXCsNTew573yj6p8qxz7rZg
MneMN3HG1TRNV+NSAVEjIQYrlF/ysKWFXU/gG7Eoi9nHKBwm4/Iw4U0BYmqwUJEsMdpPRREEFyHr
Jn2E2Z0lZ9/ps+uJvdFXN8oZ84oT4gfrEF82ZASUZsGuhf2NMbEcrqBVB03qJEvdHIuehC18rviG
gmDBAA1EQzCVd4eEZglJSOo3LJtqlYk2Hb16ue/Y6tLfiGRkk4hembNoMdA/HYNn+AepbkUFJtV2
n1glAxEK6yYojitb0B8Zq2ysRWECKm7MK+AGtlWvT8oR/X0sTfiyucuKHWHlYHUgxw+7zJuK16px
PA6zzuTvLmc5nzcFO4j+WYN2h6K0MokmbPSJeInqKrR1XDIHL7u3wYtz+G0zIGVPZtWNXnTzooZ6
fmmk5SLeMgkKdN+t78ZQE6UbYu3lutFjFkFYJjPm4Iqu/ukMuvSwflYed0yMTWiPnaW46Mqy1QwC
Fsu2/BRVPlELYOXgJU/KXfKDWgmawXdWuiEOYi/6Avvf2kczhxO23KZ/UmXQ4OGzcCKhr1bo60uk
yrcUAUN3tvsCLCHAHq43xfYCbqztQJZ13DG6GQ3eNRgXonsY3Kz9qCD0gj6Fj8HF7HkMGukLgD6o
uoW265cRkDdYs86LP7O3JMOMj9LvfHEX+ozsTvnQ9tCZQTc/RMi2Ptx8ET+lSARdEgJ4pmBGKNKY
EiC2JzY77Q3KZd5Z/H79XrkVDs1MB917LOzkYx0D+eTmbfDDKYz33CZyrPa+ke0Xq7HaJieOrGvm
AcajOeIPJokFgaW1k13gv2jOYY2vKN8+5NBxzm1nd1Y6xm4PAna7ONLSmfpPQVNXpK5pE5HajUow
YBNV6p8RyOrlMIQ+XP3IHsyjBTkXqbBE8Qg8uZzuyJv1/QPPU/47CMZ8uZTLVLw1ORPGnRXZ7pQq
KikKwWUBxBQMIZ3LaMfFJ9hpVGtFZ/l3w2zQykV5SyedgAsjeM4zZEY4k18Cw8plXx4Y9MIFXLmM
Lon+sBhGzWqN947dVgcHwJ5/JkGlvGvVgLtCar6yKaAFnoEtMMSkONLmNxHI8MdYuh7z1cQCEtWt
Sxmfuln7OJajtkSJVRM2A7wv19Ex6GAdY2dQ8trKG8wgeELnBz9pInnAlJLd1UxvGL02K872GGD9
xiIQkOW4a/NXy8q9P51dmBqfMog5HsySl2NyC2uzb823DWXBtOurYblOgAb4GPBwfe6YsDBnXAqN
60JPayOPvRJMfIp6ycFTdnPzS8hR1xf+6M16P8k+nncaRc27Auj9XLYlyEDiE0D+lryj494wcDwk
RdPKbf5WzWk/9MwxWHMvv0tGXjc1ODCg5qFYHtpA9p+ABhq8ua2ZXgmo5/pAJA01bkkExi+KZupU
EbpG7wjbKAm+6UOCJTHv4IWsgzcnLg0uT2oGf4+/dquzc7tUB8PojfASoX33R0uteZ/XdUU2Q60Z
oY60yMRWepr8KAzJb+6CgpzrPSy+7IIVwl6jsP3pgID6ufY5qEZGRMyGiU+wA5wZnWLYwJzzQBHF
JZRMLSYZI3PCEMtl3HwvgJ7eyzqSDaN5IFncbWD+DkHQ1A/5yLW2y217wm0e2dWNQWtG3IxdoOfv
woKMmxiuxMwIPPc/FbEPEICCdnodNGzj3VI66nMeuowoHl0Bn+wGt10PLCyhFK7WCM+v14CB08Uo
HPxZt3CixYFtvbTYKsKHPuiLjy6pp/dlnfO7eFiq9T4I+xqT6zrPIB+zlk+UycVIuU4E1f2SDMht
pGjgKRZ2R+JUYPvZVUc0qrdzx5Co8oBR/CkDDGLx1q7duI/Zcd6zQA4InQJbU6bOPJefQpGqgFNF
AulMEBDtJcL0K4KWOFd6HEHwNhZvvh7i0JVHfJk9oS+L+BQNLickOXJ+DlU3vhj8vh/uZCyLpYDP
GTV2rk5tNLaPfSvhGyeQuDVO+Kl6KVcCSMno4NFJRwrVe79J3JsFJstbTS5ZnyK3cYKTS/DXW8Qq
Z95tVnyCJ6wcZsWkKVw06GbSYZRXfBDvwSjdEmPAAmPZ4KVT4A94H4T4QNxVfvR9MryCc2NtJC0n
rtIxCsorp2MQTXRj1zzUcaXeaW8g+TTxPN4Gnd+/JmVJUg9sJL4ar+Mk8oFrgPYNa3rdMRL06+pn
ZZLwp9201oedTKikieUJXlesORYNsMtjT0TVWmKlLMaHDhyW2DWUO9csFeo/JGebFzPl60dkeiJA
6ej732MBMe7Ig1VfRg0+ZfCkU8k0tyT+ZJf3GzF07u3pVcKyfrdZpkfYeQcYlcIpxvgYk/gy7bqA
jFVuMq7bw1o14c/B9br5JikjsOOlkkl8iYNZ9HsinII/s2WK/IC3yvkScFyBRHu5X94XK3rN1G2n
YDvASKEp2LsEu1qE/ASb4ZzW05XOjSmaBWtYMrQvfjBSrSsnS/JDb3v5Z19NTnfyMaHcUhS77s0I
pBCG5ihs75BVQ7s++jPd1A7SjSY6Jxw6nhB36cEEcGyDKhWbYa0IVQZZpY0cSGA9Vp9sY8rt8I1C
qYk1heIBpEmbXYPEAsnLBs6PH1g19ttvMoX9ZoDlU0sB0rOciQw1KVfmsXELcnjFHPWCO07csf5n
TMybxwLvL2/A/y+l/20L/vjXE7X977r97H4NzNT+9+Eaf9JfwzXPgYANHogYbcf9Dkf+z+EattQt
WYQ5EHol8Nn/tbEO/rEJZFHCbxoHpFWb/ug/hmvbnnuT6CBjQ9P8Pa37P6ysWY7/z501DtYwJvEy
cbb/XBpcXvp/Vx1NcTNZlkl4uhaDIjHJF/ik/SgW1f6BQ0Yn3vNFaugLsJLtForlbG93rvsG8Qkc
tBPOiJUoHPhmB6j4Mm6ysLhgC9f0uzqpJSzLel3FadP93/mceb/CcQRJvcFPyGDji3mYM7obRlGS
JK4uY8O/4/yxL4KAAX0q2P4wWnZov0AXI+/dYwIXV35eDhyfCb509JPGfbHwg3v0+VKCA8zb/NB6
jIIQMeZs2LyJGM/jYq1dcYHAcxiY2PE1gyGyhp9FkYE7DIBG/WirEMWeobT4AgZTQbtr2+J6tAFQ
ss8JyThI1qi7bL1yJSVkCclB6WKGJ4dm4SQDEqqzn1C3m0+EQet4noJYUD0J2gbWLDQgLCxxXlo+
sy3OPqt5H/11CbfgPfeEG54dh1lUc4SzxxokCQZYjJWhx4QrFekd1F39oml+1AHYNvBrh2qBH4FO
bAMEZ17wrgXLcmrrlZGFi1tn3Gn6m1cMb5Q6flVC/AA4Kd9jv62d/eR2/D2RnPw/C1id25qsGQYA
lZ8/GGmt/pkeTv0BYmRRlpNHai60QiR7tnDlrsdkIbWReecY47MkB4AYPGJZ3KPoLck74pbjI9s9
Fs7QX22amSp4F9HEaQ69Mn4OpqKfTm5bcr1mPaQeXAVwjyNkDivN22+vy6fniTVxzJORrVRaTuje
F63vf0XjpB3go7k9YvsDAMlBNzng1pW3lAf0BXTv7jgCcHImdIv3gJY03AP2LVZ2AfGGVh8J1iyG
awK9bAf0LFEP+7rV9hacE9vHsLaVd5rQ278z6VpuyLiI1uzkqKZozmGn4HbJbGAa5uVJCAzCXuzh
motSACUdV2DrPtgR9hzcmt2OGFjBRo7ipY/vsx4TBkyUii3mla4NABToxcCxbqiyNOhP2+fHONEM
nxuKSu8op6CaLxh2Vr4NcIHp1PviEi1KrG7nCFhWPIw/VsQg05VdICe5yNi02UflghPlFeuxOiSy
IdVE68ptL1VsTSRcT3jZ0qGy6FXDTFbEjTRL4L56DTymx5WCPYA/PwJP7TsCVNBKsTr9ObFhIjq3
cYvsXbpQrZ9J8nNn8tSXUP0YMY4TktaC9vmBbKpa3Z0ataLhywltfJDbkvVo8Bj5D3ZNtZ0WM8jr
k23MPN8oNUbTD1XBtd2baozAA2WJZXESjPHsHcgtmu1HX1PWMNsqSzAqVBG3JR8if40TjaVgu+0F
b9Ka1/wwwnXrmUiJ8KOGK1zsmcmzyM3pLBnEl7N8RrUSzhDUOwOJchvMrl29xFdL2LO+jQaGc/Us
CRhxmn4gpLuq4+s5qpAMoBrxfXyprbHwyaL7wKGu/OHYQekZfy2Fvz6CvyTunXO3FHuGm0pcO5ol
4iGcdN0/2E1IyyLb2L+P5jaujkgupnukea7kcy84lBCozyX/nIAlXBbO85/cXQdiWCa+zUJuHC3h
8ZHumJhSuWfwNR9Z/pQ1oXRCPIiqcw3Rp2uOCgQSG0nq4MAI/mRlSBIsteg9q43+cxXx+ErGvaJX
xot8xCQ9f1Q5nIVyN8xdjVKoFHBgmUwAIctNX5dnrwqxAsIq7ObdGApeCfVHBC1rFrK/TxrBQgKh
UoXEacRjng6L4M2y6ByYQmUOYiKfwvmWZ6D3T2L0Wa9W2q+vCzKkxd4KQamktPZ4uxOyS26HOEiq
ytspnSzwlGDRQncjwjhFnmTidCJClGayFbE6TZMtLytVavqhJPOzm6oZqp9U+U13MKHLoZtkdngn
qzCiV5LGE+xRLc8meFMIGp/Je5PR4vJroaPe/LAMg8O8NIpVRyh7/UDzpK6CFcBy6jh1aPgAXbBh
KxqgZC/5Oj87mjncwZkYAOxGiD2MDMrokRluh3mS8Nvl2lF5dSNI1vzTUlpHAMLylWna0M8njc9h
PiOkrLckoiK3d4Ez1qgZIvpdYUbKyo47J2ET45go9Z1JMSbzpvbkaYReu6jcXmoleylSyMxiOfpB
DmYlaxIeJeCOIO2KTMnpAFdKysNUx8t9UcvlTYOSLg/ExW5U3qFlkiB8y84vMdViUuvqXsFr9UzQ
E3I3Rj+NV4wqdZdoAnmE0qdIeXK9c4vLhevZcJ4xkRth7BXlMvCj1dpMBm2M4j5ZxSD2XdHDnmGZ
FZ7px5TeC2VPzR5SjuUwI+tDtWd2F51MYMfRfihV/OS2jNPwZSwAY1GaoHcrRfkhuZmbFGIix1md
re1d7wLnS+levZ+TWj1k1LOEv6xKm7CroO9JShRwGHrejQ8qmoDUiWgwbxK104eD7bHgRnZxVC6s
R7bH2LOeULYUr2ulky8GJzNzUsqDkGVKzosI9ALYnEWezbVZxBdl2PF6YNDp4MruNB8hWpGKuCo7
hD+UxPPKc29qBFlId5tDzYg3eIz5zsx7u3FAUlnAngrm7rqvr+jrISl2tWP9rvI+bI8ooUv/mA+W
uljzeEY4QlJxmMazk7xOSdneQrInTiKGWs3pjnLulqRjBq8l17U4bEnGd1mU6eFkQPaL1AwUV/S2
mIgZYcoankbO2dQNbaYPXtGOHhgQp2bFBLkOwrjy+O2ZWGOaynYkLELgnW+OlTFFdsxJ+7kCVhSr
c78NGvczk5f1tObQBW7ovJa3qfPq6RRM0/rH63CH7Xxk0OZAe5jVV72JQ7M9e+sV0An1Rf9ivVQk
Aj3lC1C2XTzMyYdiXOWjEZHL79rGyrFfeTDfMmMl9XFeLe8K8G1PzObC1HLHT4rzZPr1l9cBewLC
YPlD2mWexTOKPRsa02Kr59EhZGK3uH10IxFrjakwHCbpLFkeMcfryh+e0YNLLLPOLu1g0h4j5mlA
YbeKrzkHRL9bRV8/9p3U78lkyq98IDdzb0+EA+CD98S7nnNG7TWJVz9HesvfrVrUHdnd5JXEq508
deShX+p5Hn9RvmZ8fs4Mtg492n2rQsO6EP4fjLZOlc+QTpw/7jeloNXreUbjwSvWlvs+MSN/oBuE
h8QiyF+YtaEM8CGhUZf1efJB352/LJEMfkUj6HtyivvmQ61dRxZltSRXgxdSX2VFVsCRTzoGFzwp
14ZlkZ+2BcGUu9KbB+IdIC91bHTYim/bmfiKNKZ63S15afQeeQ8ADbuO1EcIBbtLWdegzxm6UT3l
lpnPdWFIW2hyE991bA3IWXC7keyxdU0eWZoGIo36dblwOPJZbscVQ3iV2zAPjWSP1HBw56m1ghlk
dd1P7QE4SNAdGBBbL0Qg0x7rEKvNIao7QH6oPgMIj4safiu37959q4QZFs6Muw9zwTZo57vApjIA
bp8hi52nkhODTeUA12onKPJ/LkRwMelay7E9JgP5nnBbPIoFspXz1MvJAEyzwYSscQOC03aVQh1L
BqrdtWeFOCfZufMCSFs44MwODTndyXkoO4+CmWVBsVsj6ukUvEXIWd/6iryfxY8BqmEhesoItEGe
Z/nqkv8lQzBQwpNxqbMsZt8NEEaninPvwKRh8a+NJGP83AFrwYVjyZnyMpzCFyitvbPzUPeBLiFz
jp3NUCuXnK6Gy31DVP82Zgpxcs/Uu3s37nxK1iXhZrHg3vwaeEpQ/3qGy0cNk/0OjpoOcCpUH3I6
1Mhw4wwTdaps/tKDmI33yues7pxKBG9dbHl5Oo7Makgbkq+QwkZ3B+Z0iA+MNIrnos51fIxWgJCo
ShEs7enASK1uqmz+DSgn83lJjl2mqtdDfuTrMp4zhJRkP7MBRRzJGBxaTG67PXejDYcyNluUM2LC
pUlr6cSsBbUMi6Nv5nrZT5mmsexdsppTa5CuOsd2DSGnDQZ7wK7QRBahjJw1xz6QoIFdkRs+GtI7
SEAOnFqdSLbtnJ3jwF4pQfqYXRAO0PfYESQb0MmCSy7ddexurGDoUV2hfbve8JHuscxjp021sTLg
kHAwyZcal4idxERqz3Fs0K+n0eTI/lARjEveArPr8FF6DO32npXTkkbzisyq9VquKUSyA3DUNpzK
EwHQICJN224rVa8Om4shljHbcNj+5aGcmHbubMQu1OJAjiDFc7OQwOaZpjlRzPRPLJfa6jIL7RiW
plQEUfuVo8K9VIpTdsqD4CZZaw+uej5bD6amtD31HWNyEG7Yaa/HpV0MucAx/7RqTpKvsoNomepo
64cBcqnsqOg2ZEredb9cVpmjxVn6w/RTywqJogoVibxtgvr50i3sJP8JJXOwD0pUs96Fi5QUsAVC
9d0i2QKyLrPZDsG8AJlHBDY4oiTnGmIkLZL2pCWP1rELJ4KvJCndlJ3Q52j9vnfdvURasqcl1Nl+
CjKmA904IVqdSKsjDMxhckmoMvq1tK9lxS5dR2Vx4UZFHp1zLub2JptlV57XGN7TtVujaztz/4uc
7/e2q8eFvwwX6nuH33/v8we9/erwveePv3f++P/A5FNmz2z2wkS7X+gU4dCo0G7qGwbyK2HBQEM1
w0gc/TtH1mt5Kr+1Bupbd8ALrNpj1eWEjq7f2oRhDIYOwRL6cgisyBdKe16dU7Rd7/uhtRLvEuEH
tc+wgtC6HenVgeRCgV33ZtWoIxCKs7ZOgsUf9/m3gsJaNzUFKQMoKyYIuOq+RzQk9pWsQGGpuIyc
vZXYWXvy7SyLRphSFIM74WpSlidv7OeL2bTRfLuoxZ5uUNaOgPo4I+R90qpOPGWRhqo7iGya36Yg
53lk7Luu0QO6nKy4QlCBuGSZq94cp4UjflFT9x0+RRjq7CIjPHoEv2RP4196FcJHS67jUSMq0LS4
HW06k5MDDxRiF5JeEb7US7GOV9XwLYj5SxzzLZShh1flXtfhUJzd0lcO2YYDwppEroVGdS6ImA9B
MpYflcJeEEd1DS237bdtnRu3Zr/wFtfHWDTDcNV5/TJwoxJKcBqW3FsOK0mrhDR6NV0mcM2SadS3
LAjXVoKW2wc/eZihZK7sL1HOHNhmKZEieQ7Vhajqsb/ggh950oKuCx+05xflwxg1SJM89Af1Kao8
TRTkLJAvTX9Jmb5lTeRMIHHyEuNdWbHBYMzaGBEUeXBsjCem6A/lppKamxywsIKYMKbLt5AKUpJF
gu63wCoEpHATb6or27DfIhpFju/xwCR8NT3iEvdbrIXMG+EWFjDVgrhCz5UjyLbTufGXR+HYGXuG
tTQ+0mWp+WQ2TVhot4lhBOAgFWP82CyHkoEg4RsVxr8Uxg3SMl+sEtbUJjgLWP5fMHpja4XgI8xJ
OS/rt9gYIDUWotsbgdB8OVo0uq+iQ9OWwL1AHfctdcsYrr87wq8+lm8pnC5j9NnZt0ROTmK6xKeM
979yeZ85LTdBXfUtriMjhrWK3yGV2rt1krxLC0UxgrqQasX5luhZJWtS+HVt/8WXHxFfEm2Cvulb
3Nd9C/2WTfOHtHVCyhd26GCo4A2laDXNI/rjMq/G8pov0wbdXCYzzDdSjWKUJ9F2PYUUXvuhRkPT
FKgDQ4v0HcJXVUjfdspGB/3WwFMyEwNslfkTy0xKi7vOgY5801tOMln5fqz9Sh2rpFbD0Q7HgFmt
FeS4rdH2r/DzGSiFhwAx8Pw5xqu7Se6R3OQdYak2qRFBJggPAZhm7ObJaesAcq5nQnJswsoXe7aS
DcajdsFLh9TOHzVMfnhxyreOPibyOC2mgowTRC/WyA2QyPAsydaVe0BtAOboBaf14Fc0cEg7Rqbi
J3DsQdydwFCvzq9JLsn0IImejc8QeQOfDzvMowcYaYv53U9+RoXayZGu8seMKK09MRiwaWFqnQfc
PDTIBcdFpeZ4/IQ0PM3XNkmqxWvnRUDJSGpyUOkwp6tz1yMky3UrFrhor/VHVnZL9j64EKefqgwb
DLlFdkaXACk63JKFge0MG2i+AY6C8UhuRt18Jb1xBUdUfLnCmgs2lNS+4WOkEorvBJUAAFV/SAQc
WYEs5Dbn0WgfuJAyLCR1Vyq155ocyD6U+rLEqfKzK6C8nSbCH0kbihF42IjJmYQBpSJzlpgPWn+N
dNS1SLbmg6svMsxoGiMa8Yj7oTB4q4Dxyt/2kunfqhXOM4s2Jj1i1nZz8LRPeSiQpigOV0Nmbz5U
iPgSp1mti00GR54LULirSA2dc4lnyJDBreIMMLPjs6A2XgN2DZ6O45NtpqiTHfpwTjFLLY+9FSMD
QAwyDyjtRjIS2Y0X1LC6AnCrdePUe3LWK5e2zOndVCVMkxgP2fqVPJ/iyyJHL2GWVFmPqmjhsLGg
rt3DwoSJTWzFF/uiMW1xN7n8SSlJs8M1Y6IcdD1hPPzYDuLAQNMEd43bwmpl/B+z1c69zJC7MMuv
Nm7Mc78ms7UXMsZlNln4ODhXerXy1c7EH4cpKP+EqAAlVpMOzhDAxQEEzjzKCTjCu/KpvYF0NqZl
BEjF2eA4pPDO3SsrbCS4sZzch3KGQrJ3hsX5pE3LjyKS1QOs4wJDRVxYaC5Djd8LUQXZGkE07YfB
7ekd3G234kxzGe9tRaQltHnCNXma6cYNMQuIQdQavbdmDjB35W73e4rGLdjRnqr7BZVLfojXiMds
sld1rnj+HzIQFP1hYcT+QMgj4HaavOL3QIn4wDiEd2cauvlxSJaRYSChMhVvSR/cWSJXDS/OZJy6
Jd/klOoB0pvq4hGeYyM2YZfVzi91YIf0GMpfr5NI4AjszEqBaamMSnSdSrrGuWD0R+qXsKuDqJBY
pxVi5F+WSACbt7aq/2yGnN+Tl8P9ZkgEv5+D4gqRJnpWVFfgzgsG0VxlYmkIMWXv/eZTDS973eZM
+2drmZ/QMSXFBa5fpNe47ogHch1dzqkPN/XaJBZ2sKH0y9/0USLg3W3jq7oqZ+tAyHmwLyd0AmnX
KMtcuMIHUUmKg/gTNGQ3p+Sfsa4BVL4lsHkldTKh0zZ0Z2VHnCmy8kty4EPtHyymJM6h4/QrLjtg
rZTIqKp3Lb4qGky7QtCmORvt3aqxtYB3n+xdW6IKPhKt1IPm4Vjyd8pC8LZjF4YklQkN66CN+MmK
urMYfND0ho/Z7NnPMflQK1BEr7j3cErxFJUrSi8kMOKr4nBnHDLHg2KOM9GOM8bwoUcrpT8tmvzn
hCaHpR5chaspc/obUrZQPkRha90jpSBsAsvMglykH1h9jdLNnjrfyYBc556zpF5n0dHrhE3IDXVh
fK9MOxJDirp0m8/3iSZ6z3ai8xrWob0fYdG+JhoFUVpPXnheyZVSxzhmPEwSrNbMc8IFAvkwlWN9
QQPoPtK+RZfoVnL/0PtlYPZ2pkhU6gzLuZ1LmvWalmEDKsbT+Ife+rUd/pR6qmFH13L6inzyAx7C
oR+SvWtvU2BmMWyD4rgdH7ChJtYPEh28myEhdn63xT+8Yku078lEqgirU34nrnpe3xUSwiTazWO2
PvvsnlTKfQcd1EwN8X8ErIypPbuo7sGIdkC3Iqd4mGB9/sLeQM74AgfsGdVDjl1Syfbz/z0vf3le
HJ9N+L9e0V+Jj+XXfze5fP/+fzrHA7wsGzkEemK8WVlYt/9FkU7+wU9u/nDbDfklN+Dv+A+Xi/cP
DOOx/ZfV/BtW9c89vJOQ2fQ/jej/hzX830hHrrdhLzDh4ED3cbiEf9vB94sH3LTDoWkmfI7J0Jvx
EDeWuIucvHuMutD8ZYv6l7TOv/EhIBU4rg2AZ6OMwGv4u6cm6HGwhFPBZW1kuSfjyNr3rvUxNd3/
Bhhzg7/947AGwToKPBvFEzoDL/obi8L2Y6SXA6AWxNIAFg5ShVlhP6qE/QFqG0RU9JhF5LpcmXli
7HLdwp/tqpPOkWONKAcmcsWAaD3NiJA7LyGy3TRy5v7LQ7yetrXFritEOhtdydBTN5GVuSl2NS6O
vg2qx5E9knWUMVL9vTWG0rtKjJD6osB4wFzCUWNyIBPOaT+Ng8sVxdIc5Sc2viGfCKcE2vNG9AEE
j5IRwb5GKUkMoB+Th9DXce3f0P/W/R3IaOEemNAv1XWpcvM5gqP7gepHRb/qEkHudbzm0V0eiOya
gErxKQ3NR9owW5p3gduTLb7PomT16QxKDlgcrVsKx60s7ey6RSHmJTsEiz3cJOD6Cqs9mkGCNGZn
4doK6qjzAGR55Cw7Bau0eUcStuaN4fH+zNkAyrfGKgbynxgdl/qHWTh+98YOsUilSbbUzo+40JvY
IDBtjP2bOdDKoZq7YR8s+20gtzJwYKzmG+IauCbZECJDFLTOIx7uV10QpX0NarhpnjZNBEq/pg0C
ZI9IFSb7OWInjJNRuR4SsTQSGZSfQzwHM8vNxA5ai8gDQ74nSs2M3BCPzR7aBbIc7b5b/cuytgoV
3Q6DDuv+Xli1juSeOYA95py1WR0jUfB9Br6MrINovYvo83Foi00tVd+uYzTaD1nf6PoFckK5Uv2o
wsXmvFLm/ZKE7TAnYDi5LPf8A9zE2auyHxHBVwSTdjrFPNzSIbMHDOC5sUVdNFrosa/vamH5t2xr
rf7YO2Kq98ZfuxedLzxEesILTnnkttaezzFs9p4Yk2BXko407ZlXg72i7Cvr81R1S5wah6ENe6m6
+1xL1a+HAVnhdFqRI+TPI7GSHY6EzrURxi3TMOa3FoEv+MTcDKe2xXvd7t2mJAVHRzGq6rHdZCMo
hYeWNiGPk1OWBPhI5n5FxAtUO981dezdsgfp+TS9kjesCcXofRGPMKvLua+D9sYJZexdMavU8gd5
OQUqNmUvCOpsH7vdI6aEvj9nWm+/lc0q2gu+Fe4NwnGsK8To4CE6+HFAIAXrs8o+l8xy2p3Io1D9
tqmEqzMK1CX/0YcR7gW6wO6jHxGJ76pAmAsxKCoUZYkpw+MVuHa+XnZ6JJ720HdVz0SWrLd1nI6Z
GaywPrYU+mwYq2nbOAGezfdUy8o59b3N+v7f2TuT3ciRLMr+SqP3LHAyDst2kj67XKNLig0RCoU4
zzROX9+HkVmFyASqgNrXNiMlp1Ok2bP37j23lySmbAxYEnukeRYtJqtGzB0mUPPWepLJj6yVstqo
grB7EsglbYwWHf4e9K+lMoErUT7XpEIjXlL6zL3P3Nrt9tRJ4zMpqsDJQ15kZycaXWpP0YRDowuU
PDfTW1WFE9H0qHKm2MNoK5r0fSoVJVc48mhDf7GcEumwilQp2dPfEIhkTcCd6GcS/LYkDSj1uUxT
sqYV3ckbdN5h/Fmi7loIIRGFvrHyDDea7sbR3Ry1xMxMlbrQgYEluRVWzWGoccrmhPvYmTYjpruB
SbAkIplzhih8jlJyeuKpHEnLwsVrviCTmMYJhVEeYVE3J5fF+l23nZpRfFsjvVneZ1c3tUfoJrTD
ShpNc/UtLocZgZimlBHo783IvGMlChR1Urb6xqQrXFlB1S+OHD+jhoSchmE+TN6q+xjgmSQMDox5
UMzxc/qDY/C/+uiP+kgg7vv35RE7YdVW3e8F0voDf9RH5pqyYbNL2+iRhY0u8J/1kWn8Q4crqTOo
1hniUqr8qz5SNOSNFv5b/hkiKuRACo0/KySF3A0T1CEndyorgB62+G98wGul9xtbZ62PDAhzQrNN
neuz3FXH+Bs1sG06+s+ZhRokkq2FL0jM+15zlke5JOojlAKxDUcptMDUmuGHWmIKDuniPYEUADSQ
tupygC32nufrC2xGLdoT15TxSnfBuhfDXEk3IxaO+7Bri9hzRWxfShQFOHoRpjHsIdDyeRQivOXa
iH99wFD0rW7L4kweUSV92m8bdOYQGyPbnC70g9aonzqsL8irlrcZgsKT5FRI+nhX+UkRv6ARqF6V
EQC9p+Y1K4+KDGRHLMNEKu7oBJkzhsh5q/LH5LZkyfz2t7//w0D9O7D9F4vwN181N1Tg6obXu/I8
0af+rS6L3UKb82IWZGjk2vOCxv0IJBklfZONzkM1d9onCIs8sCAN0OdZPS0ecJHmEQ9U9jpn7vi1
NDlz0bBnEl4QXYHubUmeWr0g/q0qzeGYxrkw0HmQN/mfL/6vNeX6MCCgxHskdMCDcJ3+5glHm8iE
ZC7FxsBTie1bhLtSn6fAUhInaDg7+//5834B0/52s/7ygesF/fb0GaEaxzZBauQ/ObQ+0HzA6NWw
WRjSfJjNbNvaNF/MyTnSeNwqcXnOl/wuz/VjG86E9w3ByiGaCJH+zxe2ngz+fl2YHBwYdq5NLW/8
9br0tptGHngqirUns4RFdUQxGv5X8Mw/brel6TZEOe6C+HsJXytd09k2iUcJo81z22pt0BhggP7z
dzH+Csz79TGWZXPaMsHlqRwZ/vpliK5ccBuhqLRThwlEQlAVpYYWRicmvuEtJrOLlqnezK+q1aq3
VljYprCHYPU2luYrVslOT/gEg/k8U3rkqBwlXFw5WEVzxPQmuPxgkROjOhkrxC3ShRz2qgs4IDQu
0o3kvWZMBXPTPKqfMCKVb00dW8cZk0TniTAPokRnctCUcuw2C5tm55VafpjUQc/peE7Lgfg33DC/
7sv/FPf/V1spk/9+wzr+bLuf8+/71a8f+GPDIjWZA/vKqmRjoB5n+/nnjsU/6ZR2HNDhVmiER7GX
/XmiN91/wA9FeO8KbVXWsyn9c8Pin7T1+QabavNz4JT/m/1KZ1f87c0EA0cYBh8Ba1oH/6X+nV6c
hhKcZmviYFG5QIxTVYc+QKnqYDZHZuMYvbP3imV3j1t2VfaxmWGR4YS7Ucdx+sSu1LxP7ep2puv8
zN6GNrCZe+stxLByA63Uookmbvh9bJTvgJ3CH/977P4sk/ij//unzvtZ9u33/P/8v682+fG9/Jfb
4/fnUPAb/uwr2f+gZUOdY2qaxV/a/ddTqJn/MGlAme7a3Pll1fjXU0jZBGxF5+EgjMeGZslK+GfZ
xKNLtUW9xQan0+r875CElNp/XVThpmBm1FfaMi13saJI/7qoyi61ydJeh4lFgYmrH0WH0byvS44l
yuqIbdVvVmfUsDZc+c1c1A5KkNVfa8etXlGfTdc2Wq3HqNLKVcTr3pj5fRgNvGx/qYmORGxh7WwL
QUBBxHNJb14VP20jnY+igM/36zdOTTLRe8k/5oyQs7nreapb28GzD1suOcxmWR9UWU+3SNT9uRFG
9oiZSpwtbWYW51TwMJQUS/zStOm1qhfrJYzj+TYNKbQp2X2as8Zv7IQOBkGk9h69knEZLfh8gEJp
Es9TGbhhXl7ysvMJ8u2vMSHl10TIz5Qh452dF5NPZ0g/0L5X90befRZRCOmiLPpr1Rc2rmKbYm1i
9BYL0rXYP4ZDMSdYrfu6+0qU5GOgQXFYf1IZ+Y1qZohnzJKfDQXAaajd/Bw5XPI48uHTSiZolMTe
J0lm77HVfdgRNxAySXZl1LQY3q+vASnc2tfgFl5/XaWDHuJKY9y+A8X0OSKCtbOlA+xoaH7Syc6v
OPruS5XmRaT04ouMqerVlWbL+VAf+6vUCnWPOzO7CjdE2IL/2mfC2vmTLb74q+KA1aBVHlQFjQqK
Gk3bATLMXgyV25wWMcaIfhghUvK1OQ/ae7x4xKKHbRgw882uo8lQelPxxN0tls43Ubh8YdfqSUrm
HHD98wxTGlaCPZKbKSjp2JaMAe0RCEKsfxaE3e1HsB/GxhJrzt2vPx5rHqjcys52681NY0CHCwF7
HARW+ERq5x9NmfOJxvjJ7PQD4y4R0zQjDuttRZVi712Tr0wMBtzBpsCOAJ5jYADkk19rfTmE9HwJ
jEkHhLH2PqdQ36cGvUVkVnemyOa7GebjNyaH3EVnuMvQ5d+Xszp6A8ANlJHdDcTFPdmy1eAx0NYP
tpOQ/S3HJn9qm94O0ni0r0rSZCetD5OdPYy4rRypOTc101pYAa16Ff3sBHVnMH8ifyKILLeCgGGM
1VazLcVXeG3vGobaIA2n8MRByYCk4hYga2X7nmQTQFBzQsIDnsgjb2fwY7TNGVBJO/pcmFjuS5tI
UF/oVbi30eh+GupKCOjnCkVgK/sqKOgm+kQIdpc+qnF/Vk7/Mx0FnbrBjUgznFwAFC0yRNtxuuvI
A++QeoQhDPjHhnGTgHaUWQ+NOhqvNaaNx9S0q6CNdLKoYSuC+Rx4EZbFak8Oero9vJbxcY7s9I6n
Xr62saIF5WQSg5xJplaYcaK7DjH+0V5GdasVCYjfrqKKi+DdBMCY9DtlbsJHF0kcj1bv3kvOh/iq
yT+31Ea/oGxd7qIa9dcY6gYwlwENMGIbfMtDGnttO1TYJ91hH6v4E5DKR84uMYiNssfUugNBaVxV
Ij+e1CqM0RTRCGIoGzH8LpAb0OiwLiOImo+Cj93OUy4OEgOhtK3uUWOpHFcphzjmEKUw1Lt3VmIo
aOhWQEPTPcMkITF3xAUUGGpoBAaYS66wJF904JUAcQtyMtFNGj1xiPKDdGX6ITd6lNV9LDVyaa0q
eckwih/1UjFxBYMzXAUsCDsQyHEca/rsWHS6VQcu+oyDVmsvHX2kVze3xausLSbxCKyWfoyf7aSs
ODn1Dg8cVfGiFfM+WYBlkZsY90eSXcKb0IkoS7D270NkxeAwYrlvaR1Wm3ANNR6NrPfGtM5OyAqU
i8XQ/BFDmesxnhsa8makiVpyRLPUpcqyrTmzI4ZxkvwTmeFPZOcVRc60N2JYzLjqkifZJe5e0ktX
PQJkbOJUlRT3ytR3pIW01mtH9OFB68uC7tyU7dsptoNOqu0d958WntnlYLuK9BrPSbl1Gqd5iUaI
rNakiWMMnPY+iiYFS0Tv+GAlpnfwJMmJODxC8TrGAV22WjAmLHZThi8n1hsML+3AFLHSW07wdvR9
kTrfqY05p+hN76uL8pYt4UKUe1ut2bwTssoF1QCQRtzeeqvrB6wxlt8m2GBaml4MXyFXB5jA3EBI
2E1mzesdAuQcTHlpU1p00Leo8RRxyoHO+G6XDwfVmt09Y/QJBXklqlNeFGCJ5NxeYNzw54DUgGy1
HgztFNM2OEECLbAItoQVUio3j7Fax3uKktEr1GmGgRBCKFYH67Ud1CJQRmf8ocyRQw1QP3dDCcym
qouXrnaXG6ZU5zQDP1hfCeMOWSRymRpY47HXSo6gVmQx5bFGRTwkSTfvxaKIAwLX8hzO1bI3kDQE
uo7sx0JQBrwKiIq+aPkd6uVoA+K+2RVcSKDglfAGteKFoEw/tIN97JbGOFpD6IIGcvtggk21zr3j
A/tdeiDOMX1Qougxl3K+i8RITmK/ZJ9y1MDZIAdea+3nkPkv+jh9BNmrFz8jbS4vVgEYBHsrT3Fq
VlvixisYGN1TAd+E2BErtLfFKkfGi1i4G3qbKeYKg263Gxb6yQFn/KAWVhoS5F3bR4sPpLkzNFe3
ztRPeCP2qVulzro1vStzZ57UGTMfQBnCKunDFw851o7zHLGoWVXD4JxMEB5HtEDw3c3IazUYbjqw
jGtfNQ+TCZ0KF9RFtczmIbGrkh/ABr7yGfZElHZboQCqUabSJ/RpeCrp3vtZqoy7MC6udSxuGZrj
eyLHB59cRgx2DAC8mDG2yYbLcKe48K7OXtTwEHeOeRxtTr1FXRdXJG33ncEGkBT6MyQO3yqWDypY
mEFTEm8rV3xzQ43HlEitoEYzxkuLKkhDuOXVdv5kJDZQtRYrPd159VjMithQpimeyqzzFo6xfWKl
IfpxNLQtigHQAnU2fCzDVH1DjoHcKnTIAwX6PB0AW5nXrlQMjzab+5ggqtphq8WR4MbLF5bJY8vx
6kkTXXht0F/didKBwdcQKjcgx/SLhn3OGh1jlzZoDEWCIpHxTBsMSm4E8WjM25Rs2G09SvOHkThl
kMf23AQzJihCu7oXi83twkCvQe4/a8ijdInSEG6CPvLW6FCjCXH157lUX5ypsH7M2pRvid8ANwWT
JsAoVfszbpWdnPtmmzj2tDWqqd86g8NIRSKEH7IJwa4Auix5pY+G6C/xMhreIHMr6GgHHVNCzXdV
VVxyEF2bprX6nTt0JVJ71gkHi9WL0RevaauPTOz0JuhtUzlYBUHrQkz0UOK5CJzcMr00N1rEF0DE
LWV8QOKcrrpaZrUsiqi67cxXGpY4aD3LviqVebuYBYLpuYfmhT/1lCDsO+GMYeJkjpIhSe/s6pnY
RcVs1M85zogC7VwgWR1KWL5T6EdEQJ0EcT73E0VBmTXNj8gqcI4k7bfORTnGEC99WKhXdmhXzTNZ
oVTDg3NXi/gKjRQsFSOlDXYO9WlWtSvCawCwOjBfhkjOjo2hRytu64w2XKX74U6L+Z6zu/0I49k9
lPXA08VURDuUgB+0LZJFMM0iU4xLj80M4dqaG+EbgxxP5K+3B9vMjXve2PqgLaa4OHWLpB4JcfKm
2l12FiBc7sIhxO04z2J6Hnql+Z4wVfRrvYr3LpCfe9lpGtkhQ3op8nE5OU6xEPBVJ5bPhBgIkBy0
5lGYbflQ4Hl91wxkl54qrHA3GqvThV0F14sJMO1+iBrlUfKKwnmsjPBD4I3bUxN2NxGqKyZqtdAo
SWe+AE8R18S1evi0otnBKCClt09zWtmY6pz70a3Vva2ooHeJOm0ehhgO0MYg7ifddOUgD8tq5TGs
wv5ko1gOIhkG3e+tKL5HVLvs+oonL9Ycucub0b5BLh4DwK8j46qh0i6RmxeHMoRglBglEnN96FSM
m46RXuJMXDQFr5uF4ecYF00cc9zBK2Sn+goOdPNHBTc3yuBkiweZeXddfGfczASp64aTM6G4suOe
dqrl4kAdCKKfI/E2dcns4SJ8KVZvM9HJny3/KYgKlZqxIrhNsk+fZZiZwaRwOimWuguYk35H672s
zi65j5jKQhZQ8/MQ9d8zWWj8paWynQaq8UihWA95aD+HHtsBos1He6l3DiByBmTqbYaS6eljRjS9
NQaDLFySrhsFEdfKyx/EZUq75GLqCzZbxOl3eTybX5pbaw8QFJKzq2MXlqVNUTbjGZgMtdhT/jxA
B/5GhDRo3mSI8PoYrY8naQzgnVhHWxPRsWx6JcgMEzmibM7TasxROZT6bWRWuxp/zV3dymyPZ1O7
4RZmzE74tZcy5kZ20J+HbP5k7UTWXMbOvrDNbdXGYA+RtOeKewvb4jmb5qeiF8UW2lXmpcn8DBvZ
V1tUAuUwvkywkcBKpuZ7Pa5uniK17405LF+UCXi7bhs35rPvYCDKeykwsMyWFnq0dJdLXQPCauRn
UguIq4X2MRWIrydJ/LV0oFyrrUXMTJHm2xTqz4uqVMU55bsdKurdbbOkT7QYDnZM9piZjdlbnqTe
QB/2SgeB6ScpxXOifpRrLZUoxnM7sUu6YeZj5oxRFJCCOInsm5KVqddrAgGd8gWSEVdEda3U6b0a
qwHo9njPGBzLud3N5zC0lKPVOzBLLcPPDXw3Sxjz9UukiFJTXhFqssAoy3mUEL+yIbNZbhrs+kA8
L0YKJq1ZzOqYRVSTvVoL+vUODQuzzndOlILDVLQNWSIlPvUpDNRYnQMk+9g+9dXb28szji6UKpU9
Z5tM0khMhbZgv3BQ+rnT9KxEtnNySJz5RhO08wdHRMGQR8dG1Tntu8YPlZ3rOObOBhrI1smrC8ZR
cXWbctil1MLMouXX3NvyMOKERf2JvBkxsb4NQ6S3kyxPqeV+q8zhaWlNjFOufkkS94SM/gvf5A8j
srZlkx0ZJuD/oaZIeuEyIgtPScW+SSfnDoP2LqcNpAAuSBvIR6ZaFAF0hGqb9PMN9N5JcdOXLqnH
i1nPymMdpg5cu+qLUJmtbPVPoSyHyHViJtac5HqR3UlZjz7WZGyHcPEC5Levjeq+JtS3uI2b/VAK
6AJscw5t/g36liOATgL5YJ0ko2I9DWySJG+zl0bKe+aA/mkBj+6iCXYGiekFqKXNwLEQ9gi4JCT7
zPqqXWja1wol/QatN7OolPD3vM9RM+toWBsn6TnSL1884Lh7UT2wB6i7sJhuJHEUDwbjx53ilkea
xzUNgPxF1aJdkSsp5mAi4fXmpvTuuZb5dNRV+ZP+HAO2esaxbHbKJu6MZ10JXwtDWR4wOb9Xqxai
Gbs3TWkeKqH9BH3w2rjuxzhHX6npnAeEkpEhOY27X1GuHZjirwHlug7UAF877rnHRfbfY2Q3pxGP
qxfXhtxifz9EuNjfgNRhNNe07NrT0aZWVMOzXVRpIBR4RHkE3DKEXIpFyNI3Stu4e3a8eoMLbt6Z
OYMYLNlqw9QoF8puqIvj1Bm7tjKPBdmQGyiH+yZaPktM5B6X00EGWE5p2LxzM5/6Mt4z3b4ryaUK
4nzYSiNnW5WHJGrRYjPMAYTR5vvVsbOFdmFdS7liq2yGQKP25OpgzBgLb9WkLjeLquJWSFwvsuvH
jNo8Ii2EnifHpty+7/NwR0DJ0RmsAwQyNBWS2hIFP/Dh9jjFyS1fyDCYYb8VMvpupbiCbRCnTjHu
aDaFL3aPqszEoBSO5AwMg13vqeMflEW58D7AwWkfLVI/IEd2AVkPd2aYHvqpxdji5K8Ivx4H8H4J
Ycjkra1h5NKv0uWFwPPV2JsofpTRzcCY/lCwb22SbL7pU3xU8/DKOBumm6HuckTeKOPdQxxloeck
cg9SOHoGbgx90JLvJBecOA9j5iwLEDmVFu9rlrLdpEchViCbpzeOaQlXtcpQccnt722rcwaHM+/1
4GA6T8n0+rGrcfFpdAk7UGRHKPuq1yPt32UoOvIgLNPuhv0cKo+MKxoYLi5YCnlimGubVTFW+uVS
oTc4yAqt85BIBLVlQ9ASXWQ0OrSGAqQK2tHCO/sz1wfnENqCIiDupo++gupKml11NN1uuFCplp9z
ZuavCxT7Q6ctybG36QzTI5gQsbVTUaKjjOMfYVdo77TYzH1eSv0eSkf30napxGS9KBu9T1WO5X14
zKF9HKPK9KXb/bqk6kZlAqEM3KyvNRz3YMzOWL/6n4um5CdeW7GF2skNnqOZlBI0mxg1UGVB43vs
lHhtGvUWR7lYa7cO5OlAs9vlmi11eMF/Y2I6c+N7rMnL3qw19y2T0vLQ/aCfG+LmZg9x+dzFefYd
QFOzm5yq38Y5uxLObP2oIup7wPTI1cd4xbBlAbXeGEjY3tM2Dn0EDE62aXX8Fvj48q1rcgyDZzfu
8tYezpzWaTh00DsaXrjSbeg61APoJyxtMC4TET7Zeu367thonl1MzR6acL4dYlvs1yzDB2defmID
Dy98pfCQVh1yrIp5laVGHHi1SE0OgA76IztKdypzp9lVttSzDZpF7c1Kx+HCoaMM4pWHPOPn8REe
0SYxouwRHvP8FFdVdLCxDH5K2duPsejeDDgOnW9L5VJwGPRxIJkbKJfLsS71Bwsci1fiTfUtLeLl
buhotFzQ9zBx5qdadAByeuxstLqmHWWMfF/oG5ysyplBVBTt3mxWqmjvULjaGirOSMlfmqbjPKyx
YtelFZ/RA6pnyf537izF9Ne8z2OUzQfUhXRupOgOYNTlIWtbxxOuqVxjNf02mi3VqpXA2OHYUtTN
tc/V6FyrNYMMp3xOzF5/BOig02suCfaWfYFQBQ8ozS9V9H6oj5jhzLQ85ISI+HW2ZOfWqmA5jD2p
OHBvfKxbQGoLRFhYUevqx5IN8hRW1cyJQSqBjNY/bFum7THC/spchfvAkxlEoaWBbK3x1JjjE5yb
PpCp2rCbAxBNQeMf1lx4P4E2EUTdnGN8bteMew1kSCFL34T/d0zSXPs+aZwRe71Ng2hdVXQSKS/T
xKdyqMTW7kR2UHIztmEp+13i6mSYGGw30STEFdoqns55fsRCGZP4oU6Hai5xkMZV6tl5+NDPwtmS
0JPh58yWYwPmwAd4UQTAgDiFViRtEBs3BindNg9mTOwtaZw88uT2n6DZEcmhigUhwsyEgY3tJzrA
dzuXTwC7h6e+WjM0GN54eTyWr5mbSryfk016yBqzPo8VgVNt7bd2jH3N0JsdvRbGJpYi7jQ4C1Am
0uaBEFDrEk4YIbmeS0VcD31Ey7ikpVGcdSf7ZrZjvAVWkR9IoWt2WEZooHDmIi0pY3V0zSPvr34/
aAAcB6zpnl5DO4sF0U69FudbEcl3kliQ5RD+cg5Ls9wnmcx2MNw+Bmx4fjXnuAkTfYlOPRrRu37I
hs8oxTOxKYpFO87DWO5iU4VlBqzkwigq3VKgbulxBcPQgBsypUa9XeJKzUvN1wpc70qkiKAkpQiq
WqjuCGgqTzQt1UCLzWSbiuznQFrZqU/j6WBM9RjASdU+YIA5QYvl3I+BPq56ZxzdFv3ZWo2hPC7N
dBxqMFjWiIKwZ23YThDgCX1vWNcBQV7owdgvg2HmoNVrnfSDrgtqZkHQ20CW1HnmNegznrMx7QO3
bxSvxDyLg8Zpj/NsuHhfCpkfANx8Z9iY4xFXx8vA/+0Zaq5gO7V1uCWqeEap7RCPlodb6NfnuDAp
7RdiU7woazBARea0Ca2CN91WOr7kgHoUfpTqsT9ZD2swOhz1uiNQoIZ79DRgyQPEJsZNbrvJLrbw
l2+Wqi4f7MxkEmUY1os2MDXTOnfZK4ARfqioU+8asYw/FckkUyMpG+9yzlAsZGJ4meul2XUTwT09
PZX7JQGrq9m2Quc34R3QSuNgVYvxhmyb9mqXFzdHDAV9VzO/WZx8/Fyl/8xluvdzsmLjoWkdC5tp
ISkxw8vQDJ9JUkR3RUctQ1/fGm/1oEx3dZIunrp0n278a4rLL5FWqfiApnGEgyEw39Aw1/fqbIcs
d1r7ZsKGvjegiqLDV4UM8dqmBaW5kamvIFF0f2qs4b0Y57HxkI4L4UlzjHggUrKH9RVpH8XOF+CJ
kX5rwpU7RTn5nVb3R8wC0w0DVeenFITfpjhVXmscfXtoSgQ/WlBW1cktHrQeLuomMk3rjvSbrxHD
A1xVZvHvhaN1F9sdzKtda+pRy2QENaLlZuquyvpm0+ZomUJe2ggO6KBy9xjOfbktE992nkOOmww4
TZS7ftTHCyMwcHgeBFTt0xR8XGphN9+IKP1oHHd8aIxyPJTzTPtLITSvwSV8BU0IRot4lfsMDe+B
OJyEajJp5VcU9x0BDvOAmXNyKa9sHe4x8vQSlC0djZhHR3eYugvowKFXaxysEY7DQJoHbtEUE3Gi
Fh0/nZYRXr++uUewrl8H1wwPmk0/VbImHwy1Nd8avc0C3jzu7GLUE0cfvq87MOdeNNm+lSFD0Y0E
ythtqrwjGhC7NSlcNIQvi15wTJ7FUuSboc0/BvBEPjOhcGPaceEBmvoU0MIRX+VcfjZU9YExe32s
RkX1UlNG+8gmfo9F1b0vIdTSSwuLwdNbEvRmURv9p7SKplYe+Jj+pAtsGV6UqM4NfZblVwyticQ2
FlgU611B8R4h22Tt8kkts2h/G3R2+3xe7s3RYSZnfDQA0okNQKwqdxD1O4FxNTH39PqwCRuovHw0
0VpQrbNy1cg/dMhuJPo1a7pfSGsX4m8OWsAtsMS+M2ZvxWOiYvK4tHlp15TrEBQRi2OInIl5AzLQ
w3UK85gPDTV8oHfuVKc/QQWTvCdSzPZX4DWKPzqAYE/pnCxmsHCSjB/13NavNZkJ+DwUVdN8hAoV
6kEAOR27yZJzXmZdMJftgpLtBrJ4CZ/aMR2krzgEHiYOvIoN01OSbYpRYUfS5/YTb03NRJY3aOII
v0Ylgiom7UPvuvZNxffcrJ3v/LZw6mE3BQDwWkTLaL+WlpkW2wxdwkitO2QnuGdUG3NRWzyILtYF
tqvUfRtFprcXxjQvEv2VD80rrL8XZKgtdybh9M4OT4k8OkkF77/uQ1W7EYAA8QvepNockHdFsz/m
sBEEf5YXMBUcmUlTEYGNAeJNFZ34Poihv1PGQTH2RRLpNeNYHKTgxaPchsEIpzNJmvLBiSLVY9a0
hk4CGJf63uaJOkXIdDDGdMziHIexp7/29LY4MPddo5wW1Qo3Y473fxtLzkWMIPFMxlGV7Oa8cO5p
brNGiLkjdz0ee+bN1BnO0TSJc38du3DKduavEE23i1MIQ4w/crmj9VEyEK365oybsaVZCXEBgX42
gSRicqeZuR//yuZ0UC2MG4JnSXprSzlcgK01PfUvVKgzvRKn90RsWT9DRIm078eKg1xO7xfrC6jE
j1xAWvAqXW8+8b5YxlXPKtCclh7XX2KJtKvSANTe2HzYowuuu9kav0JE6zVPVKVQUk9pAZv6xPSU
yNGQTO9rDQnSDOSouMOx5Ko5bq0BpaXaU7gSJ0ijfg0wNQfd9mOTx30DnIbYmSIylDzodBZmmNst
MO/BXmzkPRFgrUNBehnJqGW2SH5XrZBh2k2MOr4g9ade2TKvtkFZ+Lx/mJIw8yqhVhyMZcYjpKjW
lY5It1OqvjxrcMi2GPsjj+bAbonr/pkq2eCm9elPjifgZ6culKCo54DSzsIGn+c3arTLQt+ghTwb
bhJrPpgQFHxFOK6HY37wqmYqH7ibkJ66+Y04I8e3w/nBrgbVA77I1KzWe5CGxg/mkZS/Vf/asBOf
oWLvY/CP29RSvslqWfMItYeeBsZnK1ksapbO3jWLHb41hAtg5i2616eJJghhfFZ4ri3jqWjbwsNo
fDCj1S0jOCEJIknARYNtsmdU6nQ94gpbh+1sKI39uOm9mVZam3HIjjqw2lmzXTC0vc92WXskEbne
YnK65u9nPC+CTRYB8zN8/watCh31irjxRGEZYz4V2NPQB2pUOq8IjTHlNRonwnRSSY+RQImqWV8t
N3BksNzpXkmQxKWtlvIuSdrktWYEsiYedfm5bsrmWQwCsOMcvRQNxaE91zeXDu0Yoqwf8Q6ZcO3m
TZ2irb0DI+WA1tWxqNAhwuS3zqvrTdZB2lqyCvdQpU33NA2G41IxiqT8SXZ9L4IYDiSkxPxky/FB
FAWeLXFvYnKnY3xQVLUKGjM1vU5V7mmOtd5YUV8URfsQhgbrQGarREr1JLEkkjjMvMX9njPNJYBg
2xsLcMrZPqsO0AYl1q5SpZ/rlhYgDRNBewkng6FX9rGknb0tQfw84bdvNnU96d4YzvqOcZ/q0Qk+
wc3Idhh38B2oHPw3Vk/p2HQrvy9eqMg5Aql+NMc6f8MovQdM+VjHbb+L1Dp9KIh4iBot9iJ9TUzN
AwAg5qFK0lfTLPyRnKY9bUA6WuAd86ObOnT4CKm8MSsdv+tJRROth0CgO8mrUsfZqTSyb4ajxxB+
9fcJ74LXd0IJ3BFhM5DVbme1UWC4w7ZuFv0wO8La6BW7kxo+tto4BSr2gH1nDsuuTg3507XDT7IK
6UiVQLaagsEgcYM3bIrmgRBO5w5VIk24BURgXmbKOnAk8qaLDoQMTluso+DRBRNGV9OXT1YmwpvQ
LH23mko7Q8xRtzntl5YmzyZqEiuw4ukNguVNTnF1NpWcTkf0nXPUWwiHw5MaMhRhji9CaPBlcS0x
TBlwYasEPpkJA+fenL87E4dmo7Q4AKTmT0MvYEIYVXl1tIXBtRMT8ISS6f+zdybNcePo1v4rN2rP
CoIESXBxNzkoNcuWJUv2hiHbMucJnPnrv4d299fKlK4yXOuO6I6oqCoXkiQIAu97znO2QYOwpB9H
sEIqefJyaBm0Y+l5WR0KHWdquaf+sCYW4hNtox+ZodlUjKOiyJiQfzvNYE0LdYbV896Q3sgHHxkh
GhxaESbhAGVqeTtp08WYnFOqH8a6HOVXaJbRLtYGx4efwHBJmPS/k0tmsJaTVgXzhu1KWOi7pKOp
JARUIGFsof+fdGZL1ds4n3L3g+Xz1BssYmdTaZNFEAUfc6v/liSfSje5SQ02R7UvN5TZLqC9Xku7
7TdTYnwgNd44zVv8/Z2df/N0tiHe86ppyuARx94DLPntFGNnrwfa7bXpbRodBN8x558Qzjbdacei
HzndEn9EWUt550Lra4C25bboMuJI0q8chKFwRj/NNhEr36Nsg4Yb9j7lN5UaJ3EwnE+Z7bDZsv0d
Um126G55k4xOcoI6hZi8nNRhBf112yTqcZTVY6IXGoSdSrkyE0k4ihwvR23yG3sC2gdUMo1nhRCu
LOfK4VCSd+NwY7nxjetk94rs0iiBYGNU4AUoSHEM6Tlr9d/8pKLem0eLMTi5hgdHgdrT92Ubnbc6
3WAserLZ/KW1Af2jKb43jtj14CpWWQhhu8RShCOUAG0r+Rx69c4OK1SE7UffLC8aUdx48XBK6PeG
asmpHbfXCbTHi8ZsQFwiMWHn04N9TUS2IaH5XOYI9cCIgCkjesXTlDCKsryPVLsD1xx81Bm41XIy
TuZGnrdd+gxx7jot6wuOOGKh/SWbxHB7cmOY9VlE/V+Z6GKS8ZsYCQIvKWdvA7t0vtqkm1BrjOI1
kUfIShKVrYkwghydk1BEv8460QD+KOd5w63fhfZZPwhq46JF7gjiGNFQT3DahojjS7drxXVD4jNy
LWsO1qETAHBdi9Zxongz6KnNTzw0pARKdLUoywtMQ0yJSKKFMSdfbqFpnYkouNGIbG6GLOXEg0DE
T/lh2UBfq+ITM/fObeakn8mDwcGFVvdUcQIx4PLyVUKJxOop5/pSE3yGpIrfqC28lgKi5Zp4amqo
UXdG/7K/kdqWa5zrxoeuA4PXFAOdvbRae51TX+KQVZcQASHgpsNHglp3M61wzhKp3phpJ3eUcAih
gMuxG5rxorX1dSycz3zaLojq8VbWktURZyZZeaVwT9OyZRIMMv/Y2oP9ATYFqG0b7ahKg8sEf3wN
64vDCa1JKkNpUO2iGtzyWH2jOE2vIWnF2iRxUc4KXI2jz1pvuDRaTRUovDJn+6xss898idCrEZeZ
l/cVeXGbsRuo2sChD3FXB+oHMBO8zVBirG6LVMZ5HqQdX4HoTS7pTvpXIe3Q84hoJwJI2BOS0evI
Hy6kujNoLj9Tn88lypN8kxcxO3cPsjmOaMpREwEA6HL9DR8ddT3QMrvMVZn/dgr91xHzl5D+e96E
q6cfT+FT8/1Jv3Qj/PpDv+0Ijvm39IRFZrFpCqgLezZO7C42vhSx2BQWO+a/TTGLjZN/l7WWyuLi
p1nMl/+2cVrO3yiKBE5pTyHMc7Ds/AHp4pVfDc4GbgR+obKsJT92342ggEoqESHYXQTgZ7NC+Cnx
VG9e3JQ3vI37ngcl+O9zMZIfjTNoueaDUaRrihElEAGq9UVk1vd91z90zrglbIzOrgRD8P6Ah5fF
UHhg8fpwb9lbeAf2wJHUuyAJYdq3VHUQnVbBzvcG47cR7P+kdrwaxcKDxzWZdOZNTEUHVo4ERjOq
3EkvFAICb8zG2rFeyg/vX8uh0VYu4EHbtDnyuJ5jCixaL62OCXqEDA5GA/lghFVHPBA9CPa8pHyq
5o6i7/cOIu+RSzs0dGLqxQzDzMXeC49kiWJ5Oeg0h2E7NEazhpgUbgQL04lH65/esjVdQvaojswQ
JvsLdxYzxLLprzMSSkqTksjyz1/4Ob1pAk/kcnqid/3oBaWHGWAi8w7Mz5GRXj80W5rOYkcTlIBN
7+DKgkmXJBawESHkcDwn8DqlmN9l/2AUeqEWZn/fwm108F4t5WwXoH+7juoI9UWCMp7NLo288chA
r14ty3ZwJ1kmhh4L++3BTE+kT8pTtJQfMsAb3ZCmKA9LRI/Y9k8qo7R+Nm2bn74/Jd94WsBqrCUQ
x2QxOsTVUBx0McqB32gtWWxdCaRFS+iCRV35Rybi4eMC9cMLRraOQ1WFWJyD2Y/wHhlvbdvrZAgT
JJZo5wPoIkdGObiLTD5WKOa6yQpomogm9qcfuUwRzLiZGJIpuAUgLXekSV5WA6efwjyjcx8eeWwH
79cyINYwn/o2bkmFV3h/QAfdZDWOBGKZ3XRhI8TkqfkeZgarPKvhtx95YG8Nh7UNhzaPzXMPX+ea
/Y2qOwGi0HWdZksMBfsx2tjZBblklP06SRzIkXt68OS4RCqLTA+Yqxa0gSWs/OUrvRzoGnA0BKkN
rnFWSf9TWjvNH1+YxQ30MCbBTfJfPbhIhDX5diWDjAO6GDOXZ6BICFAIyGAeB8R578/8ty5qWZ5c
j5XK5AO9f1FSLYt+jvONlx5StFdl2wy82j+4KrUMYvpoIwWJ7Xu3rrAz4p7IOcSgjvwuKIxsU2qL
s0GbQ2JrU7H946viO8ZU5HnBQTi8KsTI3cwrna4xrHMKVzLdZpSm/+yjzITgEbHJ4H/LbkAd3Dt/
KsnOmVzag4vUtu0bvFZdU568fy0Ha9MyiifZcIAowlfsHXrj2yWrVs1ThuQ9WoRg87RtQrpCrW0H
Ry7oraEcj+WXrZpgrh9cUEutAzOUh1Rrztx11MnxUyOoKsN2Tp7+/Kq4cwsHRAGuO3yBuxmteTX7
GSlA4V3VBSMCP45e1TR0fzwXbA8uG2U0LNd8mA8uilZAG3chTaOCxBLarC7CrTEuvX9wQaztaLfZ
6f7Gm7xcHSKK00NLT3RNxHpzNRsowK+trg7Ca7Pwq/P3797rt9ZmC8XHns+9lLxY++/TkBS1Ij4M
UXuGRJa3q78yqbSe/fEoCvaK7dsstILN9P4ouWEODvqjxQJV6S11gy9yyrwj0/uNS1EuLxK7aGY6
0pH9QeIeheWS3EPJu8i2AHzkTdjWwxHAxBsze28Ua38Ui2Qcju9L8RszyKlCjEb5vO62mTV4n96/
a6+HkmwiLAshmmLGyQPIBMXncSLuJ107ABqp5vkOcmDLSR4y1RlHntAbY7mCBc4yf3nD7YMnRJJF
ag0S56tyEnmRel5x2YKle+IsIY+sDa+fk3Rxk9uLFZ2ti3lwB7E40qsoGapkXd06ejKwA8LRfP/m
LRP3BW6ExQ7mCiQeYcPgIefpYDYUiYdwuMCMEIVV2F9ZBIY/ZmGq2otehWSGppaRqSMz8PWYHEJc
ToyQRxy6rgcPbOBwZQ2wYGl22zZMH5N2Teo4GzphbNhtRK/vX6NYnsr+RWKfhd3gAlRZcEMHA5Y8
HdIGyfAMOx/CsWdXPjhAH2kHHZxJfTYG1093wP46KuZ920zbCdf4F6upmsdW0EFdB/RL4BgXFlGf
rh91KDNpe6ESSsds17La4oqZG9qO1H+/vv/rX085IElslpejL0bvX3GPLw42qPjCUNh8joY5R+tK
e7wh1qSeg29GFmTOkfnw1mjQD3zhLWcbbtn+e0vyDf7ain3ekHjthFnOse61rPFmaAVB6chob8wE
SNzkPsGTVDQ2Dz4VVhAncUfmMU89pbsnIzfZFn1GF9SwHUDwEaKjIyv58p88mAsCvI4J+cjymPP2
/gWaBERC3wAi3vjmSdy5z9NsQio2ow0JSJgOUMq9//zeukbeXs+y2LCYnOX2B+xM2TSL5WpNVgKh
V6H9AKzyqs7igGwpJz4y1994ftxMKkV0KXxUysuq8mK22Flve7jbc6TQEMCRATbVHa7q9IyquH3z
/pW9NdbyOYSPSLWEM/7+WKpyNIKfrFg7qkHE7ZbGRd6HCRZpOIfvD/XGU/OUtZyELUWnf6mpvbws
UhpDFzg5WTs+LHWCD717C6Ql8g40Hhwhk202TeGRb9jrJ4eu0INIs7yAy7u3PyhK5sXVDJZ9cJvm
CsIicdzmIM78eGl2gKU9+dOLVP6yt+BKfcC1h+uiYRlhHSm2aN0wDjvV0xJcdWiILlEumudJkOL1
hIOweX/U108Rei7uU4duLH/hHLyDjZwk0l1G1cOc7Wb6SPDC6nyN7+HY5FTcsP13j/XLXmhQIOks
cXhDbQjLGTzlfJ1YSCLo5Mmc3qg26b4Vc4EMP80+pU1NnzaeaIcdWWxezyHKDcxXOC2/qkQHF5rR
3ZYxgZRrT+v2qsTIv64llUuSr4aEiJ8suQswzhzb47/6jksKUi7p5RYLHTW4g49PigN3Kko6FBVa
o7NRhRlZKJE68t6/NQprKNAw8K4L829/rs79bE1mHXM+z51q46FRJkZHdUdm6Ku5QuGLF2G5g+CW
+Jbuj9LiakD7w95R6CnaLhuylUAehf10mP/JUNRUOCuCBrQOP0QZsUtt7nQ5FzS4pxZ69400Mbma
iTHu3n8D3rh3bLAcvkJSsrw4yz9/sWbmAstubI35eqwMb5XT6yvIPM7KP6wpU8rj7lkUiZj+1LwO
tyGD1XTEhs8cjJqBcEeTCNavrjIIcnn/el5N9F/juIJzHqsyu6z96yGbTQM3dnKsJhY8+UYFPW3w
ytfolLA3I9OympPWwr70/rhv3kfWPahErkcd6GCRTmHmJ+6St64dvwaTZyRPTmpb8T8aBsEKhz7p
MxEPLk+TuOO5RNNxAOkcyrxIxdYG5bAj0+JXzW5vueI+2sDryS9UNEteXY+XlmU387ykXoVqQqoQ
3mWRXhK/srPStE+rmOJNQXYjPIpu5/mFdeQleOuOvvgF3sHa4WdIJzqXDIyho+G7Vqh0HwiYdm7/
/MG9HObgQ+c2MWJiXq416czjVe6re9qM/ZGS1NvXsiwfnktdzzqYlRZZkcYQLHutKUwXw0xYrY2c
lJwjj+2t2U/xwZXs7ahTHn5kCh338GasfO0ktbsa5ChuG2kt4nB2fHJFzkJwKaLi2CHjzcuDwc6i
yG6PivP+rJw6p0QMwLAQM4sOYVcyP2RhZ398/1G9tQIjJOdgtJAyQdHtD+P2k0HFkv0dMmxsV3jp
TyavpcwiBxu/6vuDvb4mXmbBi7xU0Fm9Dj4qFoG+/eBwTUY1tEjdI2Ks7FgTqfkPxmETySHepor+
6gRvo3qWJQuWPSvoYE0vw50z6vjIfu71vePk7gofdB/TkI7b/r3zkONUUDh6ZgKKGM5rZAhGCPKJ
8vtXP/v/bOwtk3l/6WBLZTH76CBSRZQHdy6DSGS4HCXJw8qDk6Q0sIToKb+JXFGepkXeHDnViOW3
7w3ocXqHWyfYwS0lvoO1N3HQsloGgWFJQtjRDcoxp3zKOP5rzla+bj9GTmU+FF7rY8uG4GF99pKp
887YMxjVp/cf56v77GFwpRwjTEolNEMO7rMmxyqqCCNZpx5u+RhN3s6kmPExAslzbIb+WoRfXrji
dZOcHGl/812Vh5vmANo0OsXYI7+5IOB2PRVG7994k5TNI0k9ZoJ/VQ11565mcpUC3EoeOLYb3S9y
G8mnI0HUI8K7Oh3T+CmZGg1tBVVSQ1Jo6VxnnLQIcqKNfo6YZiSZshrESNCOZz9KYu/dC8LesVHX
2iZD2tKQbO4Nvk+/uiMY5Kh/zmz37K3Vyp7YMyhCIHyBzhYmj8YfLXK+SAWr9G0AGwPFW9vBff2c
m5l/2uSRBPkVJihbv0k/Q0G/5SulCBo0Zy8mINUqJxtZcyy8yv4WWFOOpHQCPl98BNRheBA0YBzg
vBVK51TgfO01+QUiYyYBch4XBsGQhbZ9hdU/MErC1ZqoAwQLCv4y71N02CQg6pxEddJwyB9fq2Tu
kh+jYwTjueco/AoYoKbxu63CPKbCF9UD4Npi7OOFmzOM8aYw5zx5sEmZlvVqjKfAvfX60vfPdKAL
50PZDb6HYM61m7OWB2yRCoWmZetCIYL3jFrajjaIo5N6JyesedfpvCBohqYfq8sA1Mh0M8w6M+6N
MLeai4CUo/5OIZJzNiLGC9KHEUxhY5zn4rm2guk5wTFnXdrdkBdoNWPXO689O5uvXElY0Zmli6E7
C8My0FvoB9J79JFIO8RYDy4JFWEQ/pBsqhQ4lTCVJjkIsggv7GEM43BDMTBCkkmgGf5rFuVy1Uup
p+/FZNPTX9kiiJKvvG0IagK0OsGnIMiUey6cSnmLVWu0viCZipMtSl3tPo06MsmEJ+w1B2Q94XkP
t/hwMTBifBjNW4wlizvD0A3e6BSe1TafkfCd10Ph/9QQKZ+JvWsIC/XcPDy1OzPK2BBWXrQdUi8g
ero0jZuGAyn6/WaIxzu704FYZ40EHG/BNdLPdRyYX2w7arxV5i5yrtmqWj4EdVzUJ6TgDpfm5GKx
p5xnzg/YaVC4ezomYsoMiOJei5zNCyKtNH60UGrhziS+Q64apGMEUVNk7NYjkvxwm8kCVpU3Y0vY
RKT4fBd9Dmfe8XEbr33aYwBh/DFRzMMyuUEYKr6bVpPiVeqn2d4NqTHe+UGh9JljQvIF7+XBJkF7
Vsp1Cgnf3eRZVTsnRWVazyH5BslGkUpPDgMHcWeFu3gccHen7RcPQaa8CifFwNPsuhGmxABCdBEa
E/C7tBR31SCJeigRVQ3nIJQ5c0HXqNJzFUwmMe3EL34fSo4pW3SopAMXwm2/enPitPcxm+FujfWU
5HGb6AR9QgG4/tSQdDJdeWmIDr0eojGi9jq3hErovvbS66okoO4Eu9PCvcpVZG56o8+Dq6gKlL0O
IZ4150ndYVML4wRNeGrM0cMcu8WSIp8Ae8hJextPkJnJexb+6IGwN2Bu9MvTbdG4bnJvFFXBcqNq
kxhq1syf2pTtF6xmerygaJB8AUUU5xcgEsFyAAwn3Zs9eGBszC7Nn00rEPdRT6N6RQerJfoktHpj
RxG9DtHPBqX7FWdGbH4cSxxzDzkMlFtTG+2NgBVG4LvhS2L+srC46THnIfPOK788dQKdzmtqQfWn
Cq9jtqTCqJ89SrTybGrHrt7h5LTiyyoS5hcjMp1wB6YoA0TQ9eGzPQhB5LtqfBwKfu10m7ZIKhgL
7BjVCVq8JLkMi8EX56B7nQc3MolANghneExMDuxo8clvq3nZRxWfT6GpLsREMjbshojkvAajhrFV
Q2gvxslowJofTJG7JNM19oc8QFy+SUl9R6KZzlJtc4W+9ltAO7++avIFfmd3UW9vWUs8fHkenuV1
YyQziVyU1L5qszG/KjcI03skT6m4wKsF13WSEUs+CYh2s/Y7gRqVOHoj3bGWkEicq6ZC9jwFM26d
0IgnMm9BX4ePGaLQb3DArAc3K6GcSGGQPZnYQO9XZsw3QG/REuIVXM12WN8GRtbkd1lqa/8hTKs4
3OHRJQNsLDmKrHLkx7e2NZuSrMJAJhci8GGKcCrCDWiS2pJsvBqG3kartAs2cPST4iYs+ip7cAto
rDsi0tR86YXIxu6jtqLGO1QVX0n4BmA2UtqEiomIHXDtR1hqVySFGeaOzMZWfTGyLgJz0/bdOdkn
43AmAUkCY1QxiRzIclKS1fxySk+LHN7LT023f+LM1OdP8Mi859onX+07xHaBAAphv7ONjRLLFGin
mk1ClbvOZ5YNeDyrLshM/yOrFWS4MkcYjEGcA986nvB/UJQbWwTJVpjp4MGq3Tr+ZKgOU8UwKnfa
xOZI0uXS5+9vUyGr6FOOlUKeCSKdmdK56iSsLsgC+R3UAOLsiNZUHbNkTuLySkcDxKGm0n52Siia
j7BuVhLYUcx5Rj+QS5zgVvLbOSdlOZ1t0X9tfbr6T04bNuFtDIej+W7j7OMVioNogYyG6lmWQc/H
Hjqbcx4j24DHlpCceja5vRFv8ZI7CFbcFh4EDCbFHSZNbozrz+yMaqYxASo99lI3E/JOpgukS+fU
Eh8IjG7CTyN3GhNeXw/ZjUafK05oL0bAZ8LJjtbYF3BUuZacbqfexmPJ5Sf1N7qtbQjSYpIdJCqr
NoHUkr+5LouOHG0x4b134D81jxVJKMCFBH7TFYBl3A/mPKjTwksono+Y9+t10vQY5FkkzP5UTz00
DaFiUd00k8YfM1S4VMS6kS0v5irCHWV8BSEPRk9EdTicGCYjXEorHrwTzpWZuCI2BXvi2AJ7Q3Zu
JrioSUUqEOrP1vghbGBlfO5d27iudVd6lz3t3PZ75Zv9cC1DTHXGenEEN58iC/3IKm8Gqz1pDa8S
HzxMI2pnttJ/MlrTbD57wTAUaOQqH+D8SLqns+XzREXUMBJo+es0cCfE3VA9lflUhdNgPJKGSPqm
mPLp/te+/b8i3L8Qc7w4wmye2qf/gQkOe+j6KX/+378unouDmLnl3/+tv5UoaZHG0UyxENQuiqt/
Q+ltm39CX46KKxIlFxXC/9ffOpDs7SWOTS5NGNowVFT+Lb+Vf9N5cZe/TxOUkwu9jD+Q3/6Sr/3n
/EMTn94gRz7Kib5QilL+/qE2iFjq80J8c8YiENbjSGiBCyiERLHh0R9JIbn1g3Ywzoy+S54hb9ge
W6liNC4xwQYDL6OaDX9neg6BTcw20U5fXtzKD79/ystYkv3T4O8fyPGIaDokzAh3DopLVuiVVZB2
P8bl7Lu1jYDihYOLuAf711XekerPQckCPj/dS+QNyibDhuLx0oJ4UcvtZyj6sqOIEIci3Mhmzj5X
Y1odqcK8NQo1JmoItGps4Rzc9CiaUhsvEHb0iT1OmifNGa7h/vr9O3fQLvl1Laj8aJUsxUflHdR6
MHX4oWfVGHJFjl+mGkxMx7gSCwxYF2lk+MDEqmfZhNORy9t/ZEvIgbsoRJC40nI2TbVc/oubWNfs
9wZZcuoYwmxHxDZEWRa9EzGRm/b+NR4USn4PJWlcIBtjx3mogJpJe3GIgU0w/aHu7tq5XUVz/TQY
80/Thtb3/mivLoyKMWsBcisXYzhq8v0L80naJiSZUGpqkA8tQMutkgRWuISMvj/QMgH+81ZyB5fw
sKWbR3mAWt2hvjUx05SueQTmVAhjM+eWuXJjX5zVRLetaSIWFz4U+SP92FezUlHbolWJ3o+6PxNz
/+oC2cfJuASzpoP28u08VN1PsdjCj9zFN8dBtbs0Yvn/YR2t92ntucnCFCVu5dHB67IK4yr59v4t
/NXhObiHlASXlCiUCNzSgzKSw9HFauGwrWTSEg1c8YFMcEDt4jC9q7S8ysKSCD65w7MGD0ifMl1O
U7cnVra8mvyOT6Qur213/vD+73rr6oVC1G4t8jbpHcyhPnbA+PjsJJLZwdHkcMBKe3Kr3x/ljZlK
sxtJDjNJEGd68CzNOclVL7nH+aAHMGuC4uXKgQpe4sac0u7II331GjJ1qLzy2nvL58Q+GE6CUDRU
Qgg1JDzjBK3vV9Gri0Y55yGx8UfW6LcHQ95G1Y5K5aG03YGQ4MmawfBMFaf5bLYfBdFALkhw29oG
OOuPTaXXr6PFWyg82q+0LRn04M1wxkQPgtexB3h1TeLAYyPUuV8Owzq1iR6bd0b7GEO1XSLA56Ca
NzZGOq+vCYhucQTi3o5WU5F8jgxMte8/6dfziaI31XxkWHSnyb7a/204dDxibeDtdmFH1sIwmEiD
8+ns/VFezydGwQiyJMI5dHAPHrAI4ogiPyCJGsPqdDFWUThu+iQLhh0p1BDc3h/usHfGAsh4lKN5
vKwG3Pj9q7Lp9NToP2EsmLrJz/veRXJTzlH6U0IIpEZgh+FjAlMlWVPBCsn4spXxYGLehOsVDOWR
0v9bN5nYnmXDBcoQFfv+z2k7sgByEE+rPPW75nToQW2cjpMdWkcu/NhABzuDMukih9Mm9aoaK2jJ
NmErBAiSI7f3oNz/6/bydaZYgbaAxvLBpMnGoS7rhNsbQv++bWFTNCuDCJCfurA5mraB7S4AX4yH
LecamAhtgs3X71IzPHLBb00sBKt0s8llYp06eNClyLwpblkOU8+YIYpE/kkeeu3GhzR0+v5V4+Th
Me19EpYPAo9v0QX4jHbwGE2CbgqyJxPKcUNTn2aih/kpNURK1skiJIA8Vv6dJZeDG+GTHqyUccIh
CedZ+D9EINR9nKOGV0D2ir4VfFXKeQItZfSq/MZWvy6+I/omE8bXaKTjFfxje6QGO9CsTJO5Dr60
1dSJcy/n/LyCW2wZa453Y/rRGARa5E5nVLeiMeYbVAw1wYOrsJ2DYmfqypHUhRW1yo2AswP5DWj1
dVSNFO66hN+0NuZeQ8VAxNxu+9HFwz3o0d7lCob0GmpK/CM0Qr/dFI0Ruhd26c8gD+B4AVum0ZDu
Gh/ODt4uaJkry57sHgQ3lewNxYo232lf6fqcV975yt4IbBl4TW3tcteLQe/UueNNK2n3Q+ZCqALA
u44oMkYYgSMy0obgSjeVF2YficmZtH+B+lnq5EtSFUjY6SJE6S+sYQ6W6HTyxUi4RAQnD9iGMqDS
nXll0D7J2m4/VHkWfyRwlPpwQzGs3yQan8S6jiUJyGkm5k+pn9bhzkSC6a1Jd02/9pD9fmhtVD1l
0xRAbzNRp133QwBvafaCL3GeCDYCXQmwouPFi88BpbjqTGTUobaKViIMIXoQ8UYOfh+du4Edf6FD
Z+qLuWA/BcG4nejH9GwJwecMsm5WSZgZX0hfVrO3Udw2lwqD70BMbWllnAdDSEzHygsM+SH044K6
ew5eCrATO65NV40J2B0VIKiashLmRtGClEeFGz7VaQ4nI5DEF6woI4qIPI8sri6ivpo+U3tHtBPQ
4IWXPAbyFEYCfEEKjblNIF05gAPUYJUhiNA0Halwuhguk6gbbyOAV3RqxaRuElX7HynQjM7JTFRl
2vKlDUf40YNFOP3KG6p4vEo88EQ+MFBDj7CJfRU2DAzdiRnnDfoh7ISPVKVtq48GvgsD2JerL5tG
QilkayS8u8Ke6UMAc9awrqho+rtKijlbUpfDvvgMCaXbVCJszU/wd129VRYduh2HUmKBIe2URqEu
it5tjPgs4asVn3G4KdzT3NCopYaoy3KIdMr8ANM8+TaIpI2uKEr5eoNENAZChTL5OiLAe+CKyI+E
CU5RiEoRSJg1jo2iWjkwtQ3EZE307EwZpq8U1KiPZoPj1mocoUZuEgtb/gpREIltpd/boM0Kww02
KQg7uAVWa3YnqG09okaoouNBD9Xyn8SPCPwHzz15hTV4UV64UY6bashhTFBBsyQRvFQ6USuRKQm0
1yGYFC2LJp/ab2441pX+tvJqmmpJqalC1p5gQjQm8jAXkVCwagvyQzYwQKoUFAc9Js6ZMQXNICom
a+2OsTKo7Lfzk/Bn5yGbhBy2I1VUCLq2ZW3Q2SXpRphG9YWK4uB/Sed6bh5g00Luba0g/V5nSvAW
zNq1di6dNv+CsFnHPsfoUHlbZDG5PtFuw1laZ7n9FSI++e012FrKC/5YG5vANZPvi2Cx3+VTZJ5a
HECKbZVo0oVoXLjkRUhr9GEGJXV9wobAw+NCjYU4SF5o0O5VN5GblDTUoys3rq8bUcrHzO+SnyVg
VUWbr5s74ito0a2iXOSPqU87cTXkhGasc7tglaC1SgQD9eseNHcAtmlttGXe7kqY9LchDgd3TYT8
kiA0Vwm8vyEp4S5MYZRBLW3r6VPrCmT1a5W3tdxZVlQQlWSQZiZoyWlTb7s+S8rVQC/zxpg9Ea5D
3rM5/Ty46OvSU/b/7Ge3ddzpiqdIW7hr22cvCRz9JY8qB8ij6LWICGGfNG9Yx7a++wBY0zozaDB/
xZOIpn8MHKAOnlOnKWE2jixYcTLAjUVcAjhea4SbxrjWNlI4BxyoN4Ryh0fITOvf28T/lgD/Wmo0
70QEPlXP//P5Wf94fmnDX/7M7yqgYVl/E6uLyIINtFhO9uxzhuem/d+/DPz0HFCxozlUnlj5+EP/
yqYU3t+chNG144AWWBAWLdK/yoBkCS4iCbbGmDvoRmLD+YMq4K8i2n82Rg5/nvIQJTY4Ab7HMWLZ
OL2o2IS5aw0OlaDVaBLRk8qcvwwIJvniVPC4e/oEX0GwYmHINEesaqFMxX5q2yfLvvipFMl5FHSk
cBlG6W7GZGGS5ZmZ3bhVK5+kKq2LTpl5tVLxAHY4mC2il0ivUI8BuJqbpEshfKVTmT+QPtRdGgST
jSUQt7rnRHKqhW88dHUJ0yMppx1NQudbYkoyLvOJ9bYSwxZLDc0+l5yaLOunM89UwyZ1rfj+xUN9
oxZp7W8guU+USNkzY7dDGIks52DfXNIhrNPC/rmY8kjBA1LaZDVia4feN17xjB5DIXKim5yCHknk
dt+dyceQl1HpKVdEEo2fDNTfdP49q/9sumk+0aUdNeELfJz40mfgR83eXLVaQ94WXRdvC+hSl//g
OjCzIL038Sn67sFG2O6bEKpa+RPOYXSbB8FzxIF1l1Vwd4hG4bsVlj90hdvfK0J7F/aRe+vnpEO1
E6D5yauSddCG4luQBf154LRwT3Pzsk8G60yFkb5Ii15+sIsogU9Vxke0SvvH/1/PAJEo7sDFYcLG
++AwroG0IsULfxYkTF8WVB8vIfxBPWt761Kkdrl5/14dSKOW8TgoYIHlmfJUqcjtvxvzgBcWhMUz
hPlHfEb3UTaLrVMl7SnM8ewiGAYTDhQ5l3BwmftjfvL+D1iK/S9OLb9/ADYCCBn0wCXawP0fQHV4
1O1YPsdzZgoqLA4wVlI86x9lUFg/5yyozXXQ9Gdk2jjxlobT9C2XbGDXc+xMT4OoyT/ASgezZrRu
nMIzsZHMWc0Xuc+2czp5EdLolti/OTfI7sFHUWxL4Rmfy9jY9q6ZOieh3UbtKtT27cxhojvNMx0+
FEUR3hqBCkHLZKq6eP+yfxVV9takpS+BnBqFAOASLHr7ly3JOgyjqP1u9+gYVqXlTucIi4ZHNFI0
dmfOJielHZukPI9WT2TVCNCQbOjmOiPI6FNEClBER6zhlqVDORHLSerHSk9V9+AaZntNK3+eT0ZH
fYT47nweo3G45m9pQPdAJFmGSrKBIn0l4JbejUp99PDSH6mqvJrKVDeYwWj9qHkux9L9S+TlKMNe
O9+qmpQX4qTnbZZyFBahKCDhBXL1/i39dZjev6VUrymosIDRdKD2uj9enZgeB7v6W0cwCIXX0NlO
+OM37GTy5KzLfevJTn3vtAdRF7VBNdHQaW4ttoJ6ZfWsR5YHlKCstAF2CvDdKeiqNATGJo0d9HEP
wp6q7UUhhzKnS8HkzZPVfIxV3d8tBidjVbfhcCfGalM6qbo1DSuTRA4gRdCG3dsIdvQ5iU/dz6UP
dOO4vb1GDEf+9/v3YVkhDm4DYn2XNppPb+6VDzyXsRzHfP4+gNjepKE2NxM3a0WRL7qoVtOq4cNy
ZMiljPFqSAxxdHzQwlJD2r/zURx7rVON301OlOAc2oWi7YUbJ4WM9P7FHZTOWC54XVgfecKkBvPe
HJSQ+EoDY9TN98nvH11dwjav8Dl/EQVqu9mHVOCGw0yl21Fw2pWXfY11kl5NEjjakZ9iLZ/D/av+
NdcW0wc/iPrg/lWnPjlAkeV/K0kX+AInMm9XnS/1BytBKEcEEplu62iEh5cEg2mvDBkajxHuhkcr
waVfZEN9M9pdmXEO6WYm6Fg8O+r/sXdmO3JjWXd+F9+zwHkADAM/yRhziByVkm4IKSVxJg8PZz69
P0pqtzKkzrQM3xgw0EChUSox4gTPtPda34os18f4NiBPonyzh1rJ/RFPTnWBH9AQpJkkGehmcnl4
ZOm8WW/9fdLC6vieyEwJyeG1ffml1HRxm0KxPxW5XpOvVUz2F7WlRCeZ5SeC0BDuVW7FAaewMZcJ
Js7XCfOj36aU40In1rOgkVqO+jrNx+uFpLeNBu/ZDa1Kqz6N4LO+IatgQdCVhQtjsuj3Zlu013k8
w9WG0f2uqSP9xDI86H5GzyJq0lvAzrXiO4Cfya+pXQZA7WKHC0VUV3t97ucPedFLbYMh/FEVnXVh
WwQzmaLuL6nAAfzXSEni5o0Dg26MRn4i18luoUCQKtwIESC/MSHO49B5TSlX0NKllYbHnxfk5TAa
Q9eObax/knqifjB7aZPjlphj66tJyWW8rdDIhpo3lRd2bU8wtmEeQocrjgg54izE16/CnkZCWpTF
k6N31h2ljvauzcHRBkIYbedPsd1feFMM6Q0jY/2jy/n/7zr/jfXyP191/qv6Ukv56dd7Dn/+xzVH
+2eVblP+g6+Bftdb16YftxztH4BOdGxoabIqgRNlAfx5yzG5GnH9+CnDxn7GX/fzlsO/Qv++HsBo
YpGarlt/c8vx1pn57+WId8zm+Ebpl264jcnivOqtkzfTmZKCRETt9HM6ZM4NeuqJ+I2lDhaVlh/+
5foQdY77ODiQoBGuKY9RIy4bQ413HuEAXjcHE38mg8h+ckxaa+Ywpe8maQ5Bimd4Ey+Nu0W0UQXZ
NDyXqvy4xMWA5HK+pRYz7ByjLBDMeaRQwM0+FDYVChUF5xonID9KLf3YTO4HMS5ZWNUG6arRo2on
XLS6OdlFjbzQ3FIJYBI/Atzur7Eefo28gpgLChvUVEPi+wh5mgcI4c3sHHW9hgqpd/OGCA6SpxUo
4p02dc+mot7xUUqCDzi51qME+Io8vSI0Go36rJ/ixU23pUbob9UuS8Bu3gTzaA8hSm87zMfuopOa
sp0pkmwW11623QgnVtTGl9pcopCLHhUVq9z1bjI8ZIW4g3n5hTbhkzlEOiOdWt+USTu65IU+RHS7
97kz7r1aL/ZK7pECUIrluAxu9eNY+Vez9qEu+d9/X/+b51rMMkXr/P32/O//d5U+y7qtv3Wv/qnd
13pVALXnf+jF39z+j+//Ov5ar8KhF/9n811EdNt/lfPd1xYu0L/u8Ouf/N/9lz+lSA+zQIr0XPfE
WfK3xcQ5/jpH1733P0/qTTyL7vyP/5jThv3PeteCLofHce3TMHN/zGnd/AfVEh3stZkCucfi0PNz
ThvaPzCRkBIY2Dh+apt+zmkdQdR3Eh9dWhuMIB/sX9/65sdkZcD+o1Hm5VHO0bkRIVZAJ7X2OLHj
n50wXFTVmjRtVHquSR4vJPi6OIqG7nojfLOAkJ8+/DIwPz/Br3qkl2ean09k71qPWOxg9tkZWpSo
aOXiINshVo/Q9F0ZveVnOgNO/OsZK9zMRYZEZebl3gjatyPb2CUAI8wOLBCFHtrfomO6T/3T5H/l
m/q9/Sz9owi8N64kZ9fd78/mcMwSya+HgfFcOTDDXSIpJoqDSD4n7akgCjixxYWwhR/HCjfF6xLM
Rjl/e31Yf38u7THeMu55PNzhfv/yO6c9xVzyy+Fod0aYR/VOkdo1jJwL29jQ7d1MmbjVC2vn2m8A
MtZX5Nddgd+RRjN1OROmFsbCswd3rlLH86wDSkHlyqGUmBywpptiGB5qwxhDggPeomT89taupmTX
1RlioHL6uaYtHSy3pFtP9UjMn9tpGo5O5qJc6pWbQXUeJfvHXVtmbwlv/vBYSongFlaTssY98OUQ
q/BjHaAACY10ysb+qOmfc3KHN5S9D2hcQ8NDzu4oz6//sr9NGEgSOnlWSA115IrnP2yjuUqDXgqf
lGK2BkjurniaC5fci9ef8/JczovLczgirPI9BEwYul5+OzsubNk2BHdG7bofatsJWj7k5QviDt84
vL68za2PgkBjWJRmKdqyJp69MnYMJcNqOMhjiPPT5XoCTm8ubzzk93FbH8JRCjEiUs9zZaZYiqLW
kPEGwPTJwXQi2rTTsHl90P74TSg86yuu1ACE9XLQyonuWz8YGR6UOtoq2KL8aYFlnQE0+fsnrXqD
9bTPQejc+x+TgqYzx3kNEjVg3Q66ugiYfG98oT+NGppWtiqInuxAZxdt0vjQXglcebGePDiWvG8K
8cYjtD8+g1kEVYmfBiP5y0GjVd8LdeKXGVoyBPLI0G8owtX7Qdb30GCAdI9eHs4aYWqG4uV76YFo
BVmh3unwD3SU4RaZ9RGGoNeH+A+fi0nG8K5UM65VZ59rSgkXVcHxc0+qCLrsymjclng27l5/zB/e
GZ3iCRJBID/UYM+WEaJPDawCwAEXFPR6jP9AKVBRvHXR/n0XRJW8EntZMiDPcmR/OcydKrSuTXEr
kLnzGY/AtI277EH1CgvMNgkFulqTNlDTpChjstBqO6VM1fTtMbXU/LKh9b03QcUfGlMEvdMb37re
WB2LWAI57KtfXh+VdXBfbiNoqLnYILc1Vmri2YtHT9osuP0wKvN9MX1xomtgGrez8fj6Y77vv789
h6Ih5UL4y0zbl6NCt3bw8mnFlQ32kYS6cTs25XTt1lFG0JlshyaQLd1Xf9an0faNSe57IOkbSfdh
Nyt5bW/Uonlj7f19Z+FoiNhwPfS5lPLOfqpStLo690RB1wouTznHN2RVfcq7fW8dOlKH9lWjKcHr
I/GH1xBkL6AiOJjs2r8twkpZsato0BxNZ1OPbuFDfD9GdfdGv+F8Vq2wa6aTvu6ccLLPD0SZpuga
kKksEHOsnLzEiMJ+1N9yYJ/vXudPWT/FLx04Uk0ig2wr5m7d6GFC2CmO5MW+0Aej2dBX+jsUC3iN
s2+1ju4vz0tUL42HgW9lyStTu1iad9rfrhPfHwGllFLAyvY8hy7ZtdrLzuMRHpqEavFLlxxsIhle
fw3O6p3fv4lJKZf5ADAaB8/Zu6fn5BxmFaA7y4rHSyRe9q6IxPRhIN3oWkU++KltifdMF0xo5XTT
aqxawIOX9o0Pcr4A8HXBfuJXX+cBIrOziTkhocBeOxMET2IH8dLSd1fjG9bCTaerw4ZMyjfezO8L
+q9rwY9HQgig5gIl6HzBd62R6kk1EJjt9NPOFCW5Hj2SkshG7UMoQXZPE9cKYfCbYWMMIZ4jfTvl
yU2uIUgj6WOpmr3h3CJ8bB66JnrDgHA+Q79/PLpW34Xsqy745TtmLSZ3I2KwAnzz7bPiGvm29lq2
QoQWb9X033rWOr9+eZ8bl8AKPWNZnMnTmlXjiz17W7Chb3yl9Uf8bcR/+UpnW6xqlyOsIk7uI3Hj
WEDFEXN9MNrmafbSu5lsC7+r+08O3unw9ff8D8sQbqD15sxZjbP72ZOXNO8sxSDl1LKV3p+knV9I
3X1rsft9NrGt0BIG3OGsX/Mc583mSOE41TnWlAnBNGW5n7n2+VatBhZJYDKLH+sx3uOWPhIbuyOi
+I2t5LeLIEd3Vif6nWgbiBg4d4/ECrZhLIsymOL4i9OZ14VR3KsIWfy+TE6a7B7UXg9beAG6jA6v
D/Jvb9HZs8/e2K4ePDVvB2iFxvM4FJTg8Qi6b8G2vvf1XrxFZ485e1mJ3qubkTICdu154zj93lHS
Tx0lFt/WxRG//SZHxdAU/cFwUAkScZmEWjvsXv+yvy1Y66cAggRbDFoc8OqXUwa6RqumLT91l2c3
NImPqaJsFC27N4oIT2f51wskz+N8AOAcUQtVm7PBdYlNy43JosNqA00znR0RWaHNO2VbW8L33liO
/zjIdGf4dmB+dS5SL78eQtOhbWmvMsjeHvTMMbGG29ZLj5XZ3GqZdyVsKXxtcS5FCnJBzK7uw+Z/
Y40+PxmtbzOGPbQ6kKCpgZ/tTnnqjP3YET61JJXZP3Stzhq1KK1zUvLGlO8qWBLivjCNmpjbYsBv
9/qP/Nuy8YM+xYJBOYdBPTuWVu2kLF3HoTBfxktGOQaonPxlBWW9bLMBYeihoEE58Ow71hmJlPqk
yoDwww+WheROJDdu593Zav2+i/6Og8aGf/Y4/eUPOxIutiQx0ZCZgvR4yZvjNPT3rw/bb8exs2ec
DdvkmgnFBtQA7KyWb48yHCtnMyDXXdeEN06yYJ7WIXqxInAxxsTBeksdioPE2dyILMVNijJRfGmj
5pjamQw/q9cU+a1f7BnpbqGQ7kOueB7Rg4jq+5qrp+V3dm8ZONDp1dNvbDOLBDk3Eyc3jvrkKYld
q7hGb4S8WMwD0U1+h3T8Xl+c6boYNeX9XKnOhbGg8f3YtlhqyIU369OI1ArDuIhqXCsgIHh86/b7
XDbyxnWI+vxaual+itRB5o+eRp4ky0a/XI6Tdwcywt20juI80ioqb0c9Gd3LVG+xXM+jp3zQvLSt
d7T+6lupoqXUtJakTXsZpnfqqA8cSRZ3PplqWR4m27A2KtiVbykb6/u4iMWVjjDlOnMs4St5J/Zm
nn+zrHYxD20+obMSg4bENU6WuEFBBn2jk0jDNnMRx/Zu1rkiwtMAgrmLKoysCNFz2riu3OKt048V
1eZxM1hqQvGzTYb3Kq7qzm+j6jLS0e36lisWeRy61LjJu2xb6F1yMVpRdGy0fNgWuUkoWCPtJ1XJ
F7m3Zk29VLXKvKWJaZCnttzbZD1dQz/pDuOSYBXKpbtt+wTddFaRxtt6ThDpNYSVkZTbvVJH9fi5
tQrIal1fj9sBPEZYGqkDfqjTbzpSx/pNaZXGtucXxRagLP19jCjo0eom0C2gxIRFSq/llQc6KcuF
lgvVz4GbMXDlho5xD+JVNpNvtGpyMxKoNmKWC5aKNDdXbXalyJ33NhgYiB6dsZkH5DD0bAMHh1Oi
zs1NOQmy4l3u/1MxfXNt0kpRzoJ0UZNKifym3MGVOuoqyTdLYdpfBELfLLCr2McNUYRKOtpgWxxy
ywFrGbAG9PwG5ZF6y+/VnSboqdqV1yyfLZWwO5UfLcaYWzDOZkWfOudEbXjVN2NAmqZm7k291pVq
pQvijATBsTYJpSTo9Clvl8+OkdofCBskKLQdCTir1g+Y5uIw1DYhVrWzaCgjlIMu9G/CMMnuy8ek
wfCTboj19XtAX0qRP2ZTXBAkVh9cWnorsOQuSvBFt27lq/GsvJ+s+jTX/MYsTKiyZ4AqhqyBL88C
2guRxvwhMvWceTzKdcNXlsi9WKW/ViR6/ZR6iPuXGnbkQq7nhiBWbZtpwwlgoh609qztx5K7fTFe
FFOzQRD2UBjNgNsgo1uAHYqy1zD4jTGlH7F5pLBySiA5UfNsqDJDZlyIK5qty5GjU35CumB8Gade
XQLDTsxjRLOyyC4ozGkjiIgq9t470+yTdnJCC/BYWu9FtBl7bXyseT2qW8yVUw3HpK+2VZESd9p6
OuSBvMrvR4WGja9qjX7fq9/MRS9C1e1JhPZCkj0/LLr+KVZ4zSZNlT7x6WrIT9895JS2LtqsLR7b
iBg+rcnsDTXyJD92LG3NkGJzU5otNEP9uU0Ve5s2rXcAt0VvM55I+8u1KynMzZq8Nydj4cee9dUZ
0ou2sI5VEm/HWWyWrmUC5eYmce2p3AwF6Atf1RfAbivJze3qd/FQiNBG3AInofO1MYPnVLYQMdG5
YYxddoBf96bbbqrFOxAM75uq99Hq9S0C0bBjgyiWdDuY5E1l/dPk5KGapTwuCwutIMqaHOSaSwr6
KXvTmWJjT/1e9PsMrxByMzgbo98OUchG4A91PXb7QdgGQenaFFZV+551jLBwaBVHdY6PXHYlt8zl
G7aBAEKt8EXhvOvENJA8zrIQ2+SeE3c9iS1qY+2zpo4jhwAUJLwXRxPixpWKi7HZQv9ZWZQLF6ch
7ttnJIbPbmzdLmpR7N3MXlMTo7IhCLiLNoOSaXJjV+69EfNLt5aZoONdoIC5I7o69LDN3YTOid/b
EDhVZl290bUCVPe8RqTiujkA4/nitoS7lvFgv1OruNgvRnK1Jhx3ifKussz3GTF4wsUiG7vujW1U
08ZpjX08L80N8e3NXaMg7fe8ieW1UsYUrf/U8D7FPV5pq9FkeZTzZOJloUCoTZGE3+E1ZCo67A8I
J5+6qiaR3u2zYlNWzTgdIy42JOHEu2hiekeL0n8zS9GrGyK55+Sh6qr5xlDzaafAnryM7SKyd0tb
OhddhaM+nN3FDdK2xF1s6kemXHzpurUSouYNCMINuiTDQ9AB4Vo07bntpycVp5Y40lAgWhlD0jPp
xFPjRxOe0sWybgqjFNzYyzwcc3GdGuifOdaGyjSF3BdIrJ2PqHz9QopNV1WBnpZEG84Jvqd22qdI
IjqobZFF+a9HPg0AT33KigpNN2wwad610Nu+Sq3hiCMI8uAMu1GlfWWoyRUlkl0btZvFGQP0OFFz
nQ7XaUtJT3hQdIqkPhSFKYn4o+6CEMlu7uQs+yMsHyBuqrEyRkY3e48geC6OLTIvzTct1GhJOWEJ
mfHxMKGZolbU6PIgrUMWG/KdN+XWEZEb8cVqpTcBQUGFdzHF1hI0VCh8XmYVyl0L3a2aqeRQJ4Ub
lSz7ZIyXB8wRNV9QNN3jInFp+uhepyxoXSStwBCWfYQ5L+To8xyrBimdNTT8AK7Oe1aqTxShBUXz
zmxDb/Lm21hXSOUkdv66UNCKhG2kTmnQRrNxrRhFSdxqPM2gXb18LMI1LxkFoYtZa9ainGujUl9N
zqwidTRAZOWyHv0SkdUeg4pDKEM55qjtLZnu9cbpW7BeXnyNRdD92MAI3E2ehaNIja0pXp1A6KJG
DW9YOKTgqNao7ycoHNAa7fetI+zQKJDGItKcLjtdOViiuSe9vv6YOla3K2DqbIWtaA6jN44bornH
69Iu55ukcpCLqd6TkXXNlXCU/VTVYxJOCcINR+T4hMo5PmlTDbPTYaVWDIUs5iEqke/Xi9iqVfnY
WhndjmYUyCgbL7vqyhRLWYw/N9ZrDihR6rKGls1ekMudEeq8EEsyX1cTnKa9HRv7xMUyY8RYslwu
KDfd6Haw+absGXl/FZLGMrqUjKZbPG874H8XGq6YuxpbIYl3xIDip8v3ZZ8kl5U7HrpENTRKjfEG
8u4HgmQPY1XIZNPkt2XkPkAqa09e5DwhdcbxVRnbxRItlcGJ0E2492gQ86F8Hy+MCtysId8J9oeA
NS26Jo3V2ZvLcPLK5N7NrTos557z4ZAj2BeVXd4Z2jCAT2AuwYlVHMX3CvMuayAPKGiOj+ZcywuS
ltv3AD7v4kK7NaLpSZkh0KE2ivdFwZJTdBvLqGqczzDrP+XjYgybSBoG5jNVy26MlM2miw5yMYeb
tKvbyM/gKXprrqv8PCZV89RFrrwTHHxPTVt1wdgu4qFfxMUM9k2G9Sju0tQbQr1DGZR3TljXIv+2
JCq5pXJ6L4SDkQw8ZOo3hfkusbIptFT9k9OnX8tymS4TfYrFxkut6Cid/irNdEhIeKF3daWr2yRP
3xlGXWMz7EmjnhTsHgOxy/1YXMACsE5xkZGEbYEgMAeO4+2cXseqetlJfeMtGhub0473MNybMEsn
8JWKcMKsJiJFJoE9COcb8GaKBZ2IT2XvHu003wjX3nI5DWx62WZfKzsAf86maIz6ctSMag8wctja
btLuMZxX7MOuDD3FyWJ/ZBkg7HdZ52NQJ/bNjAhygIZ45RQYzpc5B59iTRjCPGJGUPgXbNw6rd/h
wrCGOgkmGe3sCe5koRFZDx2y8VUoJ61fT2BLc6ODiuNwKXnuYwdWmTXqAVyP8aOMOAlZafzZ1skH
7qM45uDc3sEf+1g1sNEHNV7Ky0YS9MoaMndMgCQ/yF7rrxrBIQs+z3TyZIWDF1lxvc08YqTtnpjX
MMWkTYOMeqGPo3vYCM0mv5o2kAkmK3AmCYRlwlP8TTcS5SAn4W2GrMkwo8ZO0oGPYlUtPUlhqknr
jZ6XKi1hEs20tP1czTQ8waU+5Uin/WzkRDWncLtW/prYFrI392jEUZTzGpCIm0/vKhBkPl7N63jK
v9V6L28zu6uKrTF6xSlN2Sb3HctoQuI6EMgAfpCL2AV7ehwycapPy+gBA+fWHMUXA/zI6nKq9Bm9
XtUY5PvmZDhDKFolGlwxYRL05K0UpAZ1Zb73xl5OgeGQPu/4Hntmd5WXnUObKprwQXsCpzCrtZfb
d5LqjbGl4zJoYTqrgPYno9CPQsARvcFyiHhaWZXJ+8EsXciKWaeEiWNrm76YjfkplaYOP9FCQt1n
Ctnk9G9W3bXr+HlXebi4ASQDe6vLId2pZjI2wMM0+KlG74hPjR1JItHzvOJ4ZKnF49wiP9yM0zw/
Ut/PjV0jZu9rrOdDhwvUEVhtjOTGaYvu3rPj/kOvW1GF9HBOpkuRDeORP6kpmAPhqu6yRLrv0NQO
sF3rYjI+p6nwbrh21KzKRLYbJw4kzvgu6fVqE8Vkz/tRqszuu0GJq+iUiAHNYCwmJ73M+taOr2tj
Vi3ylmPBkoSpiy2puxR1ou0nOd6NVb0clKqx+C7yq+xyQJpW1bW+KLlo+fS+pXEs86rxnupq6PsL
ytFgHBVBwneeW94u5TzW7acl7Yip5h6lCyvON2zekc3b6F3PMCKv6MHjbMkucATjhK8aHUitgjLO
Z2XLn1EiysdUG5NLqMnE9tCZYRnsic226s6cHlOQa+OwE9GD4t2nqTymds1FnIw2lgJhRwE7CcrG
kxiS6xobCanwadzcy2xrRMc1yPaSq3l8ZDcdwtjkFqvuNPXWyrkWT7FaTNhtDKfcJ0toWVA1Ry5s
SquFUaJLtuBeDVs9dS+jGSU5wk5tM7jGUoUM9DWxLhdGam2ESiqjfDKdj/PiBQu60G1kzPV1nEqj
uJVSt6M9FvaxD9BmxtZ1l1j1LY7j0FlueGD9ftQ1sSVu+WOecdyPF2gD2tUSPUk3VGwRmNPF3EJY
TDKLCl0mmy3ojM8UPJRgHGYTvp+sLkWbXiaN2l113OqAmJLmuW3tEZqOFsk0UCZgnXmq7oZpUb+2
dA16KINL5ATwteRDwV3Aypl4Mw2pQV7gczTusDQ270a9eRQX2LvkpYO6n90Ssz1zKsi4byPRvdSN
ThQqLL82jEt1g8H22gZXUbGc256yFWSCadtCzaNTatuzDxUVC5PkmtNz2EuUz7qdYLeeOt/ulkBl
ka0WgN2VCOa8Qv6qbcahslndCxGkQxrAU1r3Hh+SLzhHWpQHyLEN4WbSLgGRihSBbR6njQwqO7md
1dJQtmBIku6qtJRjousfPSgQz+AN8rDWIfT68Wi4ScALyeXGqexPVa5QdKlqijKSenx1CRCwk1tl
KpKNzpwLgSIRwa4Wc3sd501EQceIEPwkKh+Yg1ux6bEIPXTzdJGTjef6TiU+TLl6cICdcIQz+2nc
1DFv/LUCb8tv+uShQWQmNqNjfm3N1ZPfPuFX1tV9CfEB3ICW2KFDu/JaqyoDIIYF2Jt58sCZNL7r
PLG1CtuMN1ESWQcdWmAALNM4uXPbym1B0gwMDNCO04Np16ZP6asJUs2FCNc6xHvG3cNkV8L+3Gsq
Iea561ABSa0Acq4W6AuZ0iZcQ9a7apuQvK4ceku5yvNW29aJPI71cD1IfDhR5R17RYhrUpA2EDS1
cO7dNif5fRlEHPaKpWE+q0eDEPtSsfJLQjMhY3SxwisFmeFKQFik3TCIT1o0ZlMwc9I+Qs7UqSfA
D16LCdgKcL1Pp6HKWRXddOEe5tTfiiIpstvKXdR7AHhcQ7V2aXFVFMpTnWfJ5aQ4anXKK5VcNa+b
okPvNlKPfKmjGYfrIPvlOAAIuASiSkUUxTnpQzCZecuKeAEPwAF3m1O9qMmPyauHJAc1u+Bae6oT
I6su20SvSd3Ii0bfxLaej6c5Ihxpt+izMx81ET9wfCIP2VNGmGf4mcxvKnaXcdPm3A8HRYciQcH0
QKhE9xxh7nlo2fS/FKrMYdy6Snm7FE7HwXSIgM2KvOH20JrTutSUiGYXtCQJ8DbPmuNnxN7qhadl
8T5aBrgbUd7VYI8KlDAHDLPaZgZCZbnbrHWmptpSuxaldSc6J4mwto6Lx37n173gNvphTIGwV8+K
OcGioq7ssMb7ah+jAtK2SbTwV9C3zXG37BY7oqudCEFhwKrS5IYzlPlITfzGaJdqn5cG+ni1tU5T
ycVI6w0lZA8ds2PcFcVDBpu/oi6h1W1QqoNrcj8rM2ujg+d17P1UqGKMAMdKfWmUT+OIekZRzQjK
9DCNVpH7rADz/u+6Crx+3xVNtoXthXb9WUsKb8KSJGjtg7aTITEPVNfJn/QeoumNrs9512l9EE09
whdIlEB0edZg1Kem88yB9gVdhS5wMl0EpZY95Yn9xKV1DGlGdQiIzLcyks67Td+fa6EXp02twtxY
P9cvXfgEQXisFKjd4G8XO1XG+XU513+Xwebo61Ms9G2kFTjWGlnw8ilxB2AhKRjGxLQDo9IC4O3N
dnHcbVUCcOsG+Kev/3DnfeHvT1x7lw4kTyR2Zx2uLhlmox7pJVblSZkvvNYM7MR64yHnPaf1ITRG
MRrTd0dceDZ4nCwrFHWrVDA9UHbm1rXxMEU67Gmvf5s/PQhsADYdakMGsecvx08UulnqqxDDpIYc
K9EOSrS8zvuquUuj7I2W+h8eRkCkRg8U6hSIuDNZTDYpWJoLAgDNgdshRw/O2W0t4W8Yb4zfb9oF
BhC3MGGJGAHWTIezAVSJpIiRmPP2vfdOVbS15WNUQivoOc1QL0+3rnUAIvr3o8kix1dE6oQr4PwL
ptKLYzXiXlS0BD8lbaM+TZE+BlVe1ECasrcyRP8wxxBEYnYAebnOs7NvmVCkhRLFa+LlgFLYoFq/
N/8ukPn7FOMhRLeQIc9wnkfJWirnhTFlisEtSP2OEIPQSMy3XLF/eDc88gPUVUiKK/bcvdHTYW1H
g6Gr3FM53FXjFzO5k8W711/37xPn1+Yq7wWPYRXEjbIydc+aq6odlbnIpibQC1plWf6uTcdP7H7o
doojARg3iHq2YAVqvyASwZHuPs/sS93pA0pPj3rFMCutOQde7d04499FqH4faiYigtHVkY3U8Gxt
SYBvNz2nBupPWrkXFSX7YRbVQaLSCQx0RvvXh+NcwrQ2mHGbOw4vKxpm62z11EbHqHXBLHHbbOfF
c1C47nUmPe6i836cu+2cyM9dXrx//bG//9Zrfh1UU95ZZvx5pHjK7k/sIrlypSDPxXLDCfCY1dp3
oNk3/wePMiEHrJAOD+vBy/VtqppcH9ZKRUlZOKcrhN5Ek1yz/1LbAZYQcw78vHXR1vj1Xj6not3l
tYJ11GgwpBZz2PWC/vKyGSHYz+DhOCG/tcatwoMX7zIHB9z7q2YHsBhz9OUz3dE2pOKws/fgSfx5
0nZdouXrFYhWufrYavmHtm73MX2NRuW+mlO1M7q7LKOX+foor086+yQss6shDAMEkXRnozwoWjuT
aSMDK+XbGrc15Elahb4huaYVe+hXrz/vt/cWxq9D6tIK4QCic57UY9HnUiX+wAA97E13sfhNiNrv
qftLVRRgAE4pwLoRnq8G77PpCNproIDLXY9yeOVj83AChEt3wlIeOISmgasP4etf7FyHdf5E/eVP
6lWGW+o08QK7+CILXAWFQv+EJoTSbYkTeeNnO9fXIR/EAcuGhcvLXdf3szcIqRIUBpcdGPP3UbOj
a6MtQ8EdlfJIHe/1xdvGQtkm4id+4v+29fL/IVOltkJJ/rOrcl9XX3r5qf3VWPn9P/kJhXKNfzRQ
QmueMP9YGVD/slYqrvcP0l1VxaeMvBeDDnvWT28lVCg0mkieWUdZSFnG/5dfWtP/WYHyq77OxpK5
rnxnXsrXvJVnBGXWT1SmoLzXdwRz3G+BZ4gGe8CMKPSmGZ2iAYHQtCrrolOzW4MNEcAB5U4obghj
KBg1T9HIErtwGD8MkyI3WhSHS4U6hYTMu1/G8ebHKvOrCfMcDmMBuzVMTv/s5jbF33PtYsrpZE3E
infLqEUfiqiKVNIA87gKhGHQtAEtQK/YakvIkfSvL8XkVTm1tzQ5qJEy3y8pQoDG6NsHJRlaInzq
1gxNhXQ1cFLLDb0R7ZKQzSS9yeqlIwRTgscOlrrUP5N5onYhrMjoK3wuT24osJZg/4DfXyqmKd84
P5+JvPkVuOsQb0GgBX4wLnVnp5c2gdsGbTfaJqpiP0xV35E1FE1JEDWas7fTPr1PNWU5uAo3e4mk
50NpCWXw25lYEL+snPRK6fTslEaWtnOxlX5hc9GCnibO6z+Ktn6Sf+8I3z8pBxgQ6fww/OM7yOjX
259LXwRfQbLLxmW6yUqnfOQcsJEJrwU+uvFEUcd9hLQjt4sczBNhzO4hW5w6RBcV90HU69MBcVt6
YS/zuH3j063nmhefjg/EEYSTINs1XPqzcbRr8kfcKbO2QrTdfd01U2i7KpRAwKv7Ms3hcc35ySya
6AjdWbu02lF7g7uFbeT3D2FwO4blxudwOI++XOurtuaYKmNj66DlK64qNM7GMS5RlWRm/j7OQDbO
RjGDFctkmFjcM8H457RmHpdewkiTlXaRN4uOxG5ULxWr36nNOAbGsNQ+Ytf6bmwrYQGknffotvKt
XVk6PUOLhrKppYHIPs6t1AJJwNS72kJY2AJIfUfQSRqU5FkVI20MqYwPFKLEVTOi5DJnlDE+rIH0
gasHCkUbiVG1G2rnE/xlLQnhoBTbCMwd+oJhQNGL9PCxVJv1/q8i/csX1x8Hc9l6lQnXyJjj4VCj
vFNIP+jUIGst9wlWLlyxLOoMPoZF+RklrLf1Bm7AWvbgOPkU/k/uzmy5cexY16/iF8AOzMMtSZCi
KJJSSSqpdIOoKkmY5xlPfz6o27YIysSuvc/NOQ472hHdXcm1sIZcmf9QIu6NlJOg/m71OHoxpTC/
8nM0dkupov+tu8iBFENnsJfzqLXbSEM4M/Pa+E0QImkJRE9b0m7KVm2FIioSZtSdGiv3v4tBRdvV
1en1d3H+YumFehDiqN+5mdlvKrl27Ixy99bT8MQR1Lz86ZjlMsAVC2zHUK0RW4ivoVjR9FbKYJFq
UbGNy/TQJWG8Krtcu0lwIdqkeqR/Q+6Ru7YRMhuJF2/jUXC9ATUMgqyKQltGKGkr4aeoaFW0iovm
OZEVrE4xedmIdT88GyjE2bRRrGOE7zUaCyMgaigt66VqnR+m2d4OvQjWt6k15SFtQ7hYZvPgt10W
rTyztx6CFhMsF503b9cJln6grdwtrVKiKskzB1DPgG1aHzL3PaauBziUgFaEQo7v9T5rANlI+kbD
wBPodnUPEDRdgyJHp64EX8PLHNSVa9UPnhdYK9rbfb1EkKbDdSylUOnzETs59da51ElbGCH+Gxkk
WnNiEtnwt37Q1QsWUdr+iNDHfxO8sl3GXendakr60nm0cPSUSUaRtrX1QHc20CV+C31l53Tzth31
oKPTV7+AnMGwtDKa9oYiLNNGXqaB29ia4Gl2pFeg5gL6Cj4LKS47maaicOflwV3kaOVtWJo0EvR6
GyF5uGQ34ndVO9VrGGm3muQMmzb3DnGG648X+eYbip6/BfCgSAm7CU0RU1uDhQ6XteXzxWSfUk5a
+Qtq6HhGyKW86xo0tpWCKj9njQiisPbkHxRw6f5Kob6WHGxzkXnzKyjahbTysAPaFm2h2UJmvXFV
4yqpoXXHmmyPWR8O6zDwq4c+4vXmprl6m4OYTXr06awA0ZGs0ECpIPqq3Gg5sr8LEljR5tboXuKk
s34pca5uqZPqzwLIoJcsoSrfW6p/48QlblV1FKI057uWdwXE9lsqWzCdkR/ZRBR8jiZa133WP7kl
iEXOO+2mRKyX9q8Gj5gmyvdCGbAw8pzrAWGz6zSGnBR2xnADH1BZppZ+JQ30XgKn1yOaInJwFVoB
aAEtMP3Rmdar30P26AuqLuhtO5EMCNHtYJ6oorGOKoyZlD7Y9inYG8kdgk1VKJazKIMue6oR+Uah
pWW7Reo1Hdr6XdSG9pBCUrW1oUgGO3UilE1cHeaDVZYYLulYt2X9De0UY+uVHGOm4uQL7O7za0+P
EdALlZCWmRAezMHVn3yA8AnMgi7ZpY6prk3V/1FawTIsBO+bkJk5Tk4jnq3Bc2zUFr+WjFyl39Ja
Dy1VvpBzV/pWylW6EuWyXGMUSAoldo5lgVPzshXS90fXq5V1avhPeBtIgCGFpsxWcVMPd4GKYjki
yYIMEFYqNsCG9A2+cMU17wZ/JfpmglIn8suI8YD4F6DGL4IqusuBpq1yI/a2MdDK5zaQ/Ec6TOJ7
5g7t3pLjX+Fg+Ts8HrKt6gjaA1Ke0QocqLwFA/luYTZYR8CsJatGiWrMqDw3o4UTxzmeh0GyDRPd
WKRKZuzRIx7Lbo1zDPT4Lh6q74Ga0jOS9HuuKe9aUTracEXdbSPLWosgha71or0JdMSNe02xW1BW
NN7QO8TzcRn6RbEFPluvOjVH8sofjJ3qDtdOI94ldUTf0cTVNKU32S2KohLuGto7AHF6B/Kw363E
wgdlHTgAGByDGh2SHXGu45AGuWlZN9lTkbvpTynPs0dfBgxIQ42+DMqDqxC10Q1AOuztIvzqEp0e
iaJ6ypUeWi4bVJVtqK7eVvVy406tTG+F/0y0xqCIvmSMpFBkFuqxxrKMh6vK+ubma67wQwt39FC0
x95K7gErG6+dLOyLyn+sA6lbSr1zmzdNhmNkFLz3alzvE1WP94Fj+FdmpyVLo0JCnFaFr70lpR+9
g3lsD3mTI8eX0XVM8ARcNFIi3naBlZU2DZU4Xck5sBLgtllgbAGYgq4J3IrjiyIjvVvgE41507hp
TWeyhsu4K/wmEezEdPUELdaeJlyIFzwlh6ZLxRgRStzu7nvfKDxw2U6UOJshzzFcpW0vL7S6AtUQ
oZwfbepMiX8nXE7RPkcm1NjpsZJjQAgovXyNFSPIVr6Wi+JSZAGlV4kFfGmTgbsJ7ymIxTeSE9Wc
Txaa3I2uVdWhooilo25egtKM4Vu4W1Hscn09Oqa1d3XSI/8i+B1jy0CM7gZAz3sUrt33GuShjzmg
197LKfnVgWVe84Apsk3ZecmNZpXdwYg75kPue2aorx0FEI4bNDfwseV4RQcOHWwpkh5rNJs3atNE
h4xGIW0wTVgZfmz9FMMK2VojVWw0J41y4TX0tdiwmYdlplajRwa+B/26EAAUwudAP+lFywtUWXvU
mhWj2zgS0HoaUg3Q1gKoXWp7fekWQMMNnOurqgoe8YiLhNtYrdXFUOvube354brpW8wBW0vcDbWo
7PHGkW6iNnV+GNSpC4ioRpitGlB0ve15tM1Bhwbl3u0yNVo4VeZcC7HoXIeykYsrXS2TLbi29l5B
2P4a9QYYJzBZDYjWknxVqHX/ixkgT6sTJyMHDfRvKdp0157fkJsNcUv21ElrZ0iaXxmQh2vwwVTl
Csf3b2XZUZ7STFReyLUVm39k+CUoxmA7hpsgpS6kxpuS0KleGn6p3htxe184Vsm7K/ke5wWVdct/
8pk34Lsgn+TgEAraUzl45nLAhmBBKuotESbswIyU35q8UW7SpK9uhtYYljWYJQTSRaTAZD1Pvjmc
ssFVIA9mxiNWQjIvcxpnKeVuBAYlGvs+mkP7ukq14DpGGjOwVQNjyJssovkKAwS2hhRC19l7Dgyv
O5+WZwABtwhfW0utYS64+iu+rflOBKG6SiQ53hYYEj176ISlKNiDsDL8pa/p2QPqWujDR25+nTVA
cTAksY7AT/0teauxDHqkwbAO6mug4kXXbHQl15ATzlQPY92hT+AngZpCsb38ZcIlePbUSN+qRl7e
oEfev0ZBAG6gKa9TCRFmRBMwBPLLwnvRcdBZqUOBnqc4VPLPgE7otpdzd4/CuXzlO82jmxfao4LU
4bqt3X2J9daz1JAcgOQERadndYopoYf2vSpE4mNicqxBWfBatKILPRgWgCdA/ipyFLxSA76llR4c
2L/xPutkfFxqfj6YKeoaK4y4FebP1chtdPMd0xUceNvqusmQig9D8VrssHqxLewt9iEpsu1peXXM
pTi2mQktWqkUK8AsJ9GABmxpZq8++iogkNRVWmI3FSup8IGYbF+sKBahJlRAMV3+lSQ0G8D6ifMU
4jCAuUyCzbemsmmMro5hdmRXiTyQjoAPXHgGYPMUE5yF2WBwAHQqvgEFQPYJVysHF7+UCktYqJnw
FjV1dwzLYMu9yynnJNW736HDtsiMxrSual0FiFkIFTDELqnSK0DIbmBHUWtJSwMU4saVqqHcZmpW
7pnz90T0e6yNe+1KSUtxmSgCAg8q4PsY64NS8bZ4M1R31sjAwt1lFYbmEzr4wxKcBsmkUvxEwaNF
S5j9pTXgoJwuugsD2BMdeJVHk554TLEn7J9dn125QNnCWdS5Fa/1KOp+caIMmwYgRt0jfsx7kXjo
Ri2DDOi3pfNGLZF927ocwICeyL9WClS0XYVJNotf0Ui8AAdZlkcNiWxn6QdG8D1qoQZpOSknyTcy
syk62qR04U4tXHGRV137QEdsG3XVTYFFw32PQPdCjuLedgA34zFepMljhp7myusMSDCBV2qAFFRB
ua+60H9q4xrduQRqWQF9Wi529LM45HNOc6uXtEMXQBdyAcjZcDTdH9w43soKGnmDEHa1Tv1GXKmp
bvxE1eB7hgfFQQ+d4FeMHccubq3WRn3fI2UttyBc71XBDH+Avsy1jRgF7tYqlOA3Dqvlk9eBLfP1
1kX+WxB2qVVLN/CC2p8oEhTHoc/LlQhVCdxb3ofeNoNtptoYOJA+DKn8W2xR44aVkpnruNBxqBG5
DLZqZEg3+EzK6PJK6Q5MbvD2UT75v128/f9PN482xH+u8Np5/bNKC/9n9I9N7SdvPz+XesdO8N+6
mMhfomBJt4iKO8/Osfb0l4ae9l9AjmmKU5AaK8HyWMz9p4YeYpr80/wtEJCSaYyc0b819AT+PGpT
/GsSghMKUl7mnxR6J7rQ/B5qzehmyUi40PSlY3ZalfI7i3Ml6QFhcv7ZgGAafQMkMeOIo8zxrFkJ
1ShKqMo+A/2GUnKdJ90G29Cq2EeZa7SreHSGA9vfDqCFDc0zbKfRw+cENJi/1FpskVH+FerfGFII
PzWurGinil6ZYRotpiU5lSaMEjWq+SCSousUBVqV7ofv8ahXQ+5BTaaYaTgA+ezxqCGbV71uq2aK
nNzUhqDkAMVVjII+fc0v6syTHpcCTIfPhrzh2KCFvT0p17nq0GkZesMGvgTXKI7XzxJaMBQbBu8m
CsiEUbXSvIUTp+7T5chj9+zf1Uo+CZEtUdHpwY/drqlVlSfVKthgimIwIZe1nlUHen3ZjK3ZR+34
cxREV1l0VJhHhUcT8b3TD9+3OZQdpJbBvmJNAlIarCjuJNqdiBFQqGy1oEyaHdLV0CeERmzuAiEh
+Vt4Ql2HdtkOOkVJbFjDNIZNi6zBohzc4kYVSt7wYdCjISBELtyFOpIBiMdgd40FdGRyVq/FURm4
c248SlaT1ouqqHJUS4BpqwBTtCZaUemutHXlKvXKAJR6H1JWeO2zKOfV7GmW0n7DvSn6VsOL+1Hk
hncIPU9+Lyj0+qvMFfvhGmU68aciGqheezL01QVIRmeVp7CKFj1vhF/WUEZvGQbj4ERRLM6vcetW
g5XQI+9lF9EgBntIktbA0R+36bIsGspkuSrmP8DVqtSSSrN4M3Vkn5cdhU7ZDgfHz0kKSgMShRs5
VHL6Whev1DwqkYBltd/i1+TRdZfThjQyk6VnmbeYs3SEmioRqjzpGzfV0F01bd7dD0klqhBxLbD7
Jdp9wkrj1U55TcQVd4e9s9+BsIualOJCAfIzU1PYWAM+bZjC5L9UzaWaLFteWdqXF+iH7tG/146J
VDxYChYmFZ3RjHjqISEMqR9G5Wtqeuk15SXe3GC7s4VnwlJsI97LeZYvagb8o/VCioCmcoiTSFy1
eYhIt+S5Vx8/6I9uqP/e9XOEoH5fFW9v1f5n9v+AduvYJfjPd9D67fWt+Fm9vf7jvuIv5T/S9398
zEPyVvonF9L45/x9IenKf3Ho/7PvyNn8zwtJUmgvchFQe4BSjLgq3eh/Nh5FbKnp9lsWHXL+z6i4
8feFJPF3UG4e9Z1lUdJB9PzJfXTaEDf5A3Akob8pyjLX3Efv8zOK0FeCNLa4ivYil4dkVrZLs2AE
9UUxFnjWw6fZ+uKMPz1p/44GXozzlsaXMrZ0P0ejEygJfdCE+1TA/r1WMJOZafucRTC417G6RVIH
JBU6VacRkN3MszqBFKo4orz0Yl7wlo9y+eVxnM0aDuNIONItxmVcBWJ/GiU2DaHRQNrtMy2CmVFr
qp0Xcb1p6wz625BmSzOX1Bk9pAnmjtkbBbgIiBImkVE5OY1a+Ymfpbw096VRC9RpkvfM6HlwpJa5
ReS/XxWS6m41j0O1HzLokplndkts2+YsaCct4b9/CcuPbAblIrTGT38JdritYFVKAVvBN9eUTKSF
oxTSsxAaAJfbyrUtgI9r1UfADRcTY+HGhrdpTY7OXGwkGD/hqBRBmZcStgGrRaZ8wx1xRVnsOU3U
lNpDW66SvDY3UqxB9PN1tdnpUuF8cwQvwGjYS6tl7pj6jeik+t3lzzuRQ/zn+DT63WMmguLx6fgi
aNAQcoZyn3tWsYbA8pSStNB2kaHwuZW7pvSt3NVpby5ih8sQK0BjSTfIOTpwulaS7EPpkvsHBybw
c5Gr/S2wuGoFe81b5mlTzaROp53O8eciC21J8O7wbyG1mHwOxPn6OuaE2QOc0iE41sa6kyyF8lZr
2XCA5uBI55vMkGQFuNdHOq1NsYRaRDl6CFV/LwLSGRKsTXl8znyC03RwHNNpjMkWUyod/QBN8fel
HR/oimrrchmtXBsTzxX9n6ViyzfFNdnJYm51n8+mgcMy5yqQPf5rjKP/1FrPaP27HejgvV+tDZJP
HCMpWva7Xp2T3VQ4xT9lnn8NErDBiOoSOa/0ySARNQmLsJf9fbXWN/634AEs7Y1+zXqXnoMb0HQb
OHhHeWOss3X56L5Ze+vukB3SrXykkarWS+29bRZQc2Zmf1wwn/ONcfI//67JgkItKfHzcPD3Srvr
JVifiW4LRbVx2oGHAkXJ2FwG3kyGfLaq0OXReQBonCoIHE0TZHUQ0J+psbus8uRdxSNLG0VxLi+r
s2/7EQMwgCUiqoq0+Om3leoyE3nfd3s4TgvJBFBXc/yot1341xv+P4qlnx/Wk0jjp/+0igABBo5e
EElZDCuytqtg9VtbQkc4ZjOX0dnHIpJBtgB0BcsqY7R7+BzJ7WMx0h0iBWq+VNCh5aVBV+NnMzz5
ZWNHgbLIjRn/+rPd+RFTI6cH6ItSJznN55hqBGeqSbJuD59wESD+7BimbXh707ovQQBo+cy1Phdv
mjgIlWI1EvE8x4EYlO6bIVm70rsOPdu10CoKZwJ+tRhJzKCbkhqNfzkdoCg38GvAsezheXXblsLC
0sBfdmY5nn26EczJUkTQC4DZme60G6V11GplfjCw3fK8cpXjTWMJ9GzR1HFrMAWpt+3QTbi8C85m
8yMsmR85H8LKxmRtDhHd5w6jz4Ng+Tw/wzU04+UAmSyXU6q0cOqqObPtL0aKMhu9aZT8gZ+Pqe7n
BZMbgqTS9c8PeSLZaexswZytS81YD6BaMam4q7XkGn2ZywM92+4WL3ouZZOciY0xRfDGNGKqNtP7
g686q16lfFlsDGhxeCH/vhxpAuAz2X/A90UZYMyITj67E800KmhVDspe3QtH9bo9hHBWl/KDw2Xl
LaVNZic0MlDaWCpzaN1pNvpX6DEoKHOAiOPcfzpqOkjCgKM1ZT90+pJrk2ertegRL0AcZVEQ8fJQ
vwzH5S9S0YChM01DrQZeWecKyt41gRS1t+DeATP1O1+BPZrzSvrX++q/8WL4GNunYJMbUvdN0/Cz
j2A7U3iZFc6d7nPMkEjvxv+wyeECTTI92cgqjO10AQCWU9s1MsAUKwBBXB7FeBx+vk/HKGPCzv+w
s8KT9PQLqRKkYpnC1QEqdrNO8vIFwFh0hdCNsr4c6YvxEIUEnMcj58qUr5WCZY0Hb/APVRn4e09N
zFUDlmxmCUz3Fae+jrUQsFB5fIBOBVJdqYdhKvTJ0RMUfRN5JtJbTSb98r3O2uRiNCN6OD2vCGfw
UMXajNUtofE4mb6iCTzMqotj0FkryfOOLVBtsYeiWsr3bSYt6mZmO38xQJ6pH5+LdzkZ2mlEXE2G
PEDs66goUFUqqd1qLuXW2DV2eWN8u/zNzlYHwyPPlFHORFsM24bTYGWaJmBOi/JYcRyrSttDgjeu
Y0ubsXk8WxtcNoD5ofOhWI+K9zjoT+cEEnZIhylleawj+hb1LhatzeWRzEWY7KYeddOwc4iQG/SG
xaOJa+vlCF/MlQUPgmUsjxTBqRJ5ljbgQ1xUxSjB0bO/lsut4Gery0HO6m0suM9RpvyHGAKyY4VE
UR+zoyEuhqcwXQrlwrrzf2MVEr21zoqO5eWoZ+fqJOgkNzVQtU7jlKB+sQDJJki2o6y8YoGuweVA
X2wn9q4IJ4EK1Kj4f7oOSkvIS3NcbynukHqX3oI/wiE99BZtUthCJWH21rxejjm9/8cZpbhucVyT
dcjSuHI+rT3PlSL0sYcCVvuSZrhxUIKrEjlN1Go8SuIzp+DZA34MZ/5VcKfjA3nvNJw+oH+L607B
B9SusluQONYaaMou3ANj34Rb5dq6Hl6EV0zFsrf06fJYv9oFn4NPDg+1iNtiaAguxvJSSW+hYs0s
0K++IBqmMPloVwFXn3zBGLHKpomJwH0CdDmxQ9rtiouaTKAOB6dPXtLEnzmEv9gUNH6wXZD4jLgZ
T99OFPTg4yhCe+wkaRUNzS1shptSKldYwS8buaV0qK6L8KVDBVRPLYzYNWABMxnd+f7HOIX+HfcO
9ygZyOmHFYqk6Y3CH44SIFUUGVZVt9Ws18sf8KuhcuOIo0036QFl0dMoeYFVGlPfHyUEWqIFwAAI
YPJv87k7tIv8V/O9eEyEmRzh/MphZJ9iTlYNbLI8AWfGyBJ3WSTrGKfIOKHwod3OjG789SfZCK9s
c7TnI1Nl8Uy9+fLBp6KZScOR7nwFfAclEHMlvxovqHAn4KhvlMfBsC8HPd8TpzHH7/pp/zt0xdyQ
NtHRQ0pP7J6yas5x6eOde2lYk+tNkfzGi1RxOEJ6Xiq7fN8t8FRe8l7cCVth5W/RWN/0NN3A6W6L
TfzubawHM5nZmnMDnVyBZZm5PBK6AfcK/1rurgw9m3mafiTYZwMdSyQGOYPx0az+PJcDwLJa6crh
2CMtuACN+t17bYqtByQFz5VNdG/eH5AJvhN/O/VCuBPugkPxPXzIV5atL5xdPZNWnJU6aF1QUIFp
oUEGH/l8p98WeSPdyLVYPIbfqTpQmstsiR70vYI4x4+5J92Xe/NztMlnDrNYrgxxjPbevGr0TfMN
IlAQENRR12mh0ce9SpHwmXmITBg3PPAmo5x8WMUz1VppiRu/+9+0tbdWV+FWvzV23j3SPbh6LMSn
bmarnp/z48yCSkA9koLYtLBL/9/rEekXj+i6GjeAWeMtKFAua2Um0IT59NfoUNlGOoBVharE5PSp
c42ma6H3x+65Wvs/jYfht7VLv4WATXfiY1+sUGQtWGz10nyur/78bKAfJNGyoQwC/e10/YySepbf
O/1xkHW0HBGtmcsav8gHeBR9CjH5eIYaZYY4cKCL19qqWXXr/j27SW7kTXmdbIOtugmvctVWDkmw
9bNFPZNwfXUmfI4+ua771ovluPCGYzTAN806YZ3Xkf4/CQKGZUyOqXpMGdIm1HIpQQrnKKhsB5xA
ynwmr/nq7gW08q8Ik2EIcZMLqPINx7L4jkfGLuqNqzwWZ1bDF/cglSKsnchuqDJO9T98gKZVPx7j
tXWw+nXdPhWJLWUzt+34wSdnKM6HmBXQETEhr0/WO2pgQRr0znBwXfXQu0gVPKIDftcPN5agztx9
57nvmC2hwT7qIkDIn6xvcwh6PBAS7SAH1lJqvEc4NKK/swAiINC6KKpkhfvqzAC/OCeRpMEBnSSG
ViXN3dNdBaKtKoK8rg95LV1lw7DtLWPtmMJ7LWx7o7LjSrejJFk3xa9Ghopjyrx0mvXlrX3+MWmh
wSJH/AAIlfpxqH669nHTzcwiFLsDSnP9Dj2lNbV/5Kvy8qE0hbm2xdgVP/2qKF1/cDcxSxvbYZMn
FJjvUmg72R3ZSUi+VqqNSda2ipKtGTkbj3pV7wQvouxtTfdbU9R2Zv2ZXyEHKZ0TtAL0sVhBb98c
f+KnETsNJFbMga2Dn5vsQTWjc4IU71pF1WymIXy2H8dQI15qPL55Dk++sJLkXeuTrB8cbYBvFQXt
QiwdcxGkZfinS5iXNhUlAwEg6hM0/05HBRBU9GtX7I8ITi9EOkGd9+Z3j4MW3IgIrRfS0atmWgxn
u2YMOb7zKTSOHbLJka3mioz8qNQfyxzxMC256iz0IlXllgrKsperbV+i29zWM/nbOGknB8NY9Vfh
1I6VLYMS+elIUz8zIuwNimMjw5pAx7XZWZEz2B14J6TfxYPf6dIWPbB0Zqt8sXhHJysKyGxZdI+m
4Ag6XrlrRnlJ5HCT+gZCXBpVAJ7lrub9orFju4GIXPiKhbdpHFMCeD9n7fTF6JlTrg+LdQOFd/qd
ywJ9UCMvjuEAIQIQiBraUWllS/rJ5SuKSi7HVSbdNhKi/ZePig97lsnMUxtg+3Js8bQzJrG1xhPr
MKqLY6EJcC0tSLsQrULrqBlpspdqud8Zljfs+gKFvKwuAtS9B2nFOChaGBbYrN576oVAWQ1FrywF
p1GXcKCGtQ8pEbE1+E9hgXQr3KZ8c/m3n13whoKFE0ccSmA0VKYvKlgXg1dETnH0W6u22zgAqSdA
Hb0cZSInMZ4t44FCmob4kUGUyQypeTZ0iUWFKAgQj5QrCTl7rX4Ow0DaNWbrQyoY7lw0mJdtoJh2
YBb5H/ZoP34BimrAX+jinF1lg584XuyI5VFvsno7FIgKdtgBzkzn+danIDpuAnQVxkLldJwguHPT
UcpjWeqqLZpD/LN1Emup9317H0ZhvTS8GnJWE0E0zNXo2+V5/moTsA9N7k12I02B0yOgUNu8qmPY
cW2gqhsd9VtUkRtlA1FyK2VtsNYbMPCCigHG5cDjHzzZARznCtJdhOZrj8vs091hCkgNOGGrH7A8
sRY1GMmNXKI76rDul0IgQnQKrd9/GNMkIJOMtgWCXuy/05gxXS3JM1yFXfdLEPZ+CxdHFFdS9L2F
tXA51tmFNYk1GV/XJrFQZ458tPx4GZrqDkjoLjXmmvxn0/gRZuw0ouiBztsk38Jx2ZTqUJWPqPXr
b9CljX4h7eun/8lg/h1lskrQrqlQ5yBravLuKk0N5E2vPXeYeVyfrUXGguCRDj4ENRlKqKefh7dR
6GAZJB/bYq0PV71yjcyjXNkS4u3dzPI7S9YoWoojBnuU+0P7aBJLqPpIjIyOET3H+lKL7O67q8zU
78629hhD/WjIgmAEh386HilsrRIWhXj0VAspgDJ8xLhiYYIpGdRy6UipiJiGvE0Kd+ZeP79eTyNP
4SUUh2ppsHKR9xGkwDr1r8iTlsLwu4j9b6lobBAdXcm6YFfDi4VucB8oMxpW4/ydbO/xF+BiDbIG
muRZRsPtbobQ/6SjZURrQ3Btz3rq28Cu4zuA1zN77Tz/H6ONpzRQQfL/6XuwIDk1PD+XjlEnrVpD
32SQbZE6RZQh+K52z9C8n730XmuRaYAri+YFDO9oJqn5akmRwCGNSdsJhZbJVkxiaVRwlaWjNmCp
Vb4osb8wylcRGvjl3fjVugKnQQbFgaXxWDldV0NomUFRFNJRuQ+adV285P4ufY2cbzmMYGNmbr8a
FVBZ1Fe4ClVak6fBfFHqyzCUlGPSmN+MQdy1Xbivivi5CI2Z/fLFkTlqLP4r1GRPdgjz+1YnK/Rq
5G+uLq/rqtt1yIpenr6vlub4aEF8iEyGOTwdUY7prRpAUzxaaKNg6WQ9O02NGKFaf1fC9irX/Tno
y3lJhrcpWZ7I9LE6eYWfhszipPZDCS6h6MfmM46u1aIp4uFakUHsu3FcbDkO31CeNmzot6ndJrXd
eM0NJJF04YhcVY4PQzj1830PR2SfheXvVIr8ja+VzdPl6Tkv/iE7CbhjlDT8gCVOvrgWtrLkVFHF
LdkoS9VMfuRWldlp1SA6XnAkq6Siu0aGgoipp2hHRtbYfY4UttskWMR4rbKAoS4s0siS15d/3Pm3
w7iT1xlaVCi1AVw8nciC66HN4ohsCXqjLVfBTVB46qrRusFWdGFnOsGc/NAHAPb0KKOeRS8PtCkv
UJ5JpzEtT65amMfOsXV648U1a++1DSuIgm0tuAsq8e0LRmxWimR6HP9Iax8N4wrJCcrC9G/uu9z0
D6agJpg3gCYtMJBygkf498JLlosS1iCSAS5YgD/+ovjSkC1aFgnCG44s3wVeBSFe9OThug0q7Q5e
hzB6ukRo51tyBLNRtELnARVigT+4k4dkib5neUhQC+e3SX74g+o5khShKRgvKp4adyEMnHBRZXX7
qy91OrtNHMQPImVt8LqR3nwHPBL/atu6aBDfit1j19LO+MNThZYsgAouYETKZPgCk+xIzNwS5Iie
Hzm6V0hq9bK7ULxqKbWbywtmeqZMA002eyuI0FZzAtWmiINWszQjfFq6meGMP/fzEplGmSyRhDpP
ivR7fsTk78bPPTst05lTa/wjPoegQEDtjjsOzVuZdHlS7lFNHAkSKWiOURwcXA/nPd8KRpq9voxD
qmuXp206IFqtIB3ZZSYsnFF363TNB/gfqFnUNEffo7LTizjpQXf27MtRzi4yyqsUWHhfGeCrkaM7
jdLoeoefhA9IAz+Romy9RVMZ36q8RZ4EEcpmoB2J5Ejvh3+4KnhnERjFSxkUOajHyUMAtcuuSvOY
xyUuT2mBHmOOatOcXuh07X1EoTtPeYPp5Po8HR7vOUBsCsZAjYAtTn00JWwMQfBcnsTzT8VYPkWZ
fio8SXpJT3mm4sBlx5bzRO9hVuXsyyjjE5FIPKGmNeQanRsRozneiZWzigLjmKfDoqre6ONiAYvM
mK5eZUi4tD7UeEfsFwixdKM57BXuDqvLIz5fNuQ+dI9pv9G2pl10Oq99HNVppzrebSdEy8TSr8M0
W2GLuKJStnQ0dZ1Xd6VszWyJs6sH8os5km0ot1Kxh4p08mBVUTDqaR35t6i+atba767xDnPVbfx0
eXTnM83VRvFjRIWPBd7J91TjopTkRPBvsf4R1iJGYYtYk+dKf2f1FV5YPH+wHiVV/cAcng4HizkD
NQiZm1SxugUq9hIon7ZfN7DfxdbAIzA3Vco72NyjxEIjOZsD1k0Hyi/4aHyQ8YlUwKbyyUnr53UC
1/fYAL2Gzhi3i6GK05mkci7K5IyRhBB8cyri+mm5Ry0G4G/AyJlZG18FQb39Y06pGcuTtdG1MfIF
1HCPiqtzbYZikj0KgySuLy+N6R0wzhiXpUbfAOIwSdrpNzNIeszU/9iERrLOW79Y4e1brOTO9Nd5
mecz5/PZsEixYPGS8iBxOHZ1TuMpmRpoiSLlR1dvOJrfc+3x8oDGtfz5UuPeJABoZRYC5/F0J5Ob
66nYaPkxwtbI8sljaBF53/93QSY3Z1ckrACJIH7SYgXz1A73uVH86QqYjGTyaZJQQ03CJwPAHa8F
RukPc6Lm01NvOleTOyvOPT3rPCU/pvhsoQS4UNmoAV1qBHYwnplZanNfZlwan8pzqdOZESCr/Bgr
D9j7Yoayo4AxM2nTI3U6pPFHfAoiZUqfBOPnz9DMWwzbXIXkzwt9JszXy/jfq2zcVp/CmGibVVCS
8mPf/FIAHPpzT4S5yRrH+SmA4sNfFVAQO5rU8oX41tAeJPP9f7eKJ3sxioTYDyJiuD14YPOnEn/X
6pmK99w4xiX4aRx+qg/G0LDEAszZapj7RfSEKMLi8khmPscUcNoOGPFmFiNpTH+pog6dq3PO5+MX
vXCuTOF7GCwqeZbL+dGQgqvcQFkOHLWc2Ur26/JYvlzB0ANkcyR8UEk8nTGxQotFK9j2PC1sk16N
1r4YvWIb1jdHm2mJfPl1PsWa7BbTh36ZpONTprCWtXEjNY967K0uD2guyGSvFILoI9Y6nmP/h73z
aI5cubb1X3mhORRwCTN4E6Ac2bRNNttMEGwH7z1+/f3Q5+keFqpuIXje9EZIETqSundlInPnNmuv
1TFNrx1kS3JnMaTLVs5+nzdLWVyYpo/tqv5jRQ3cQkBBAOUgpt02e/+RBkBJe4NCJFOH2mI9hqRW
di3JOP9ZnayAMwttvmxYsXLGN1NMAk1EQjvTFC8i0rKtI4jW6/Jes+kYk1zDCQUnhAMj5Yja0lq6
eeYjYY4cBkwcRYmTFlypefTje453+XWidAWHpMMc7OVvdFJU/ZPUvrGyPG+DSBKKQeV9mSLS6OR3
xUP8iGayDG01WuA/ptvgUV1LPM8uTQChIDqlo7GcRo6bUJXUoOV72cnG8/pfRttt9CRbKU+fNfOm
/rB4rk2LCjmdCAKP6HUA65VI6NT8vLyBZw75UY1j8WCruhI3QsIGnGc7WX+slE91E+4nZFAvGzr/
pd6sZnGdoAfuu6bG3UF+66q085zJGm6rXv2SJ/5Gyy26eO2ehvRHYRZuYkfXnantO9VfeWjXVrx4
o6BDoazazx4qajalpW60hul1Wd1bRbZi6o9nXbj4o91dvFWKFecKIyrlfY3cR7XJPKd5rj+ah/iT
l7hauqEPhuh6vkM54vJun3m+3hq2F3c9VqQk7mfDyqzJDklbNz5etnCamx1Xx+xlxNpmlEzm6hhk
B/aXdnKU73GJ4iczZxvb36XvU4ii67awt7gNvqLkow0U4l4bxCYeb9UQBs842zXSP/Jcf5/UJfQy
FDHeM8RSqJZbPbwu426nxC+X92/lctuLRzlNW7+q/3yhbDiI9oMW1Fdollw2cublPzoGC+/oSbWq
w7RaMviATjEUQJPhb9UW8rv4rlL8/WVrZx+YN/s237w3kZlSVKEk5n3rFKL/GELifA8n3cbWP5mQ
kapMCrdiLadZuc5LMYRu+o9RcOy4lfug/2QNn6d6Zdhi9gqnN5meGYPd84T1Ym2w9WWIDxCeNxm8
37BOUop2DEDOJmqR1Onu2unz5d08bxFyIfJo/m0vzntOn65Mk4n3s7A3XhTdFJCUZdkE2sj6GNu2
WzZrYKMT4Phfd+xvm4vXoIHFsTcCculMRwtV+zJUJlzQaD/04S7PIV6AC9neavW1tjrEevIdmfYE
mWigjmRYlJYWyw1y00hqVULNtfiqJeWmYSo3R2YcbP32nRu7sLRYpG1Hlt6nvnFXyQ9eKV9pNQuM
SFUhIG4Q3Ka9sLts8U9p5ej0LEwuLrs2Gr2BIohxp+836nX9ok4uPbMBFhX4cV1Q+Qd/ixii07yI
69H4CB129AHBg5VH4aTDh3bSLPADf8rMyAdZ+PEFLaUMsiwYvO/Cl/q1/11tqqv6Y/XkP5ofi23y
2l61T/kDxmmhbVbb32c/8Bvji/diHJCRN1SMG7doZtvwh6ARFbla7XYf6k36MOyTT3nmDL/W6ENO
T/W87Bl7C7CGkHMJy4y1VLNqOzDuhmrTdY4961PBN7oNm60Hg+1GvTVWjtiJ311YXLz7SNmOWoyk
+l052o9q9qxM4Xbwu03lvUzB2mc9eUmOjS3bjbKdBWVQz+eZKTCr2lpmuRlsecW5r1lZfL5EmjKv
QkPzLq93PuLdEq27XPlx+aKc+LzFUhZOoAeZrKXGfECDdA9BPKmWfdCqYVulkPVAOGsxsHjZ5Nlj
CeKcgwHpC73T4zthlVNFX8wTd4nlOWkyuCLeSMl1sDbkdX7//razcAFhAgngNFniLvQZe4LfXd6r
5UrCsLaW+Te8eYD7PJmUOrfxoflzAl+8BoeixYBVJlYc2mlg++dD/b2a+Ze8sTR5MtS79Mvu4sqR
H+0fzVMmO+GNepV8b3/0XyDPsOA9XItq1/ZwvnZvrPZiQHKNPvhdVm+DCv3tqXNV6dPlA7FmZJEf
aKXiRwieiTtdsrdWGCJD9quO1O1lK/+DU/p7BxcuQoJ/O7BVzl2dbZEDkgrXfrV+kvkYnyV504Y7
o1i5wZdPByJAx7uHyFOpkQqIuzLfa/aHxHyuGTiI13Aka2YWjmIaoeNOYDy+E37hqqYPCvhLNmxU
GNgvb+FJuHl0Bk96XTJjWJE28qGKcBP6iJQ782D4Hs4SGVnr3L1sbW1ZCz/RyBJaRBa71+g/PEO/
LsrvZP9uX2mby4ZOE2VQTGh1qjaiMdAPLMt1qZ6ZWV0PkDIzvxd1bvpxgKPMCX/a3cZwnpL92iTd
7HoW0QngBub3mQeh0b0c99JHYOQVveE7W9uOBfp73N3Lazpzp7Aw9wl5gaESXRx2G6y4JklYkAMU
cxItqXdjDimfGYu1p3fF1DLGkRBB1gOGjO5SI3KzchupSFSGv/+/1rPEOVhWIoclGJY7tDucuK42
Ro3ItLl2wtfWsngO1Qhck9axFtPsXZ3Ggxy+5t3agMz5Azdz6dNrBee8LGcZNsJHTSmLO+UpvfNe
SoTQZbJ5fSNG2hBOVToqKutrmL3zi/vb6sLP5ghi5NqA1XyGJj034ouxRsN3Lu7m3P1tY3Hu5gEo
FNYmcQdS7UYgKLDNnsy7YFM9JTtrg1T87+hV7NHd2qnf5caxv+bf88M/OSr//ROWKFfdA16hlKO4
G5WW/NTekJom+afLRs7f4L+NLHxurpRenHmss5dexuB1ar6+7+9H0wgkIuBVsBXgYIz5W755eONS
9prQL9uHOpqSDcOCv6RBXpszPJk3mZ3DjDuECw4Y4gkUxQIwqCS10j3EUiYPG2vwpG+WhRJYPE7t
V13NUJrVjbb6HCUp5VC0Q0ISBy/tEKrxh5ewV4CWoyXSf1OMQgwuEAw/cQqmWT9rRVhG7kCxGskU
CLYyJ5XqRmLavmxWYthl7D+vAqSvCtk8ASU8Msd7Zbda0fiogT0EajI9d1kJG39VplQyzQCB3PRq
pvFc8a/z3/nWg/+xCXEI7wVk1kCMj21qSZvmpa01D/jy7hdyRb0LAhZdyh7SSVFo09dY7j4Nmri6
fC6WjyJ2UVOdmS7BR4A3WQS1mBQKyjX9Q+VN8SGIxtdg7FWnb+kpQGEWrEQwZ7Z23lVOIMyMZHOL
Yz4m4Cn7SfQPHvoaTuB1vyQulK7Jz4023Xpt0r3z0Z/X99bgwgFHAhLeUjP7B3onAbJ60rOdGj3i
OIxi1bX3zlQEaywKflMDhDhSv4sQQ7EKI/LloX+wvUB147GKPhpe/5InpvcT8u01zpIzHw/oDmqV
AMH5fkvOEh4X1Uj8rH8QJqxA2tg2Gx8SODfNY28j5aW18vVOQl5G6IDRgVIF0UZraAk184Woi0Cy
tIfE/B1q/kcBf2dc6IdYJm7z1M0grA9qj9BTWdzo0Vox/uSOgKCj6QWDCPgU9GYXPsyuLCFFTNk9
IJ32bUBi5GpEh8jts+bFLjTYuovAREtmjYHpZMyBVR/ZnT/DG9/Ze0afjIPGqiPl8zDqu0BoH3pJ
ZR4VBYC8cWqguFXtXUW9AgR20BjEyVb8w/J9EDNnChPooNFm/tQlRqZKLFlCNsx4ELFsbXJNZE5f
ow922RuctcKhoVypE7r+2Yk3K1X4utU8ovaQSF65R/w2IcBjfuOylRNiv5lUl44fk6BwbguURI83
1LRyrc1bKXwcBqP9pKaWFble78n39uRluVOmGXrOUc1gQxLmAeTrSWMpSGFlxbMPQ+YjemjDPhqb
K7/O493ky+X1FEnRX8/A/zKy/2se4v5vxsDNa/P6f35lTdiMd6/pr//7r20Vwi7/+lYLZP4Df1Gv
64g+Q9sxP1JU5IBsEZD9pQWiGf9m5h+CgZliwODl5Pr+h3rd+jeYdqp34P2pz6DX8Df1uvpvBkzg
HZvzF0Z0lfcwrx8fXyrOlsIUJwRDKpJv/OPiXMGflwBUs3SnsSR11/uKsY0HaU1i/djr8tdybvkX
doCs4RAXT3VQxzlQfaE7VpyUXxo7gZEmy5lUS8EXO2bTp5s32//wVxTwVi569mt/xwZ/DM70UPpM
LAZHk5iX/eZWIq5VpiayFs5Q1oVjD2Zx1YToSSFXGK2YOtnBmcaUKXHkVNhAhiCOTY1jA7pXygVq
SXH2DVGVwvWlIni+vKCFR/2zIlL/GRTKFgLLW4QBijH6gTK0wtFiu3jITESTHbWXqidVkko3SPL8
l9ekKAXppJ0Qb5vtLlHq7AuO1tyREayxIZ7ZYc4uPRoiE07PMn+qtbBHyYjfE+lC7RzV9JBerZv6
1W/VNU66s7agx4BLgWfUXg6R+ejqplkEkVcNee19Ufbtc0EWvQnNRFoDbS887V8bzYgYUGpC8hlW
fPw9gW6OaIzOSjg1s3dKZXuoUPnWtkKh7lZ0HUxqk0AjVGbysa8UD5SUrKB4lqml00kz6F/uYDzK
1aj7gATnuENTtlmZxzxz5nhp/sC9qZmcRDEjH3pSYtAEZSplEPSRAhRqvoZEPmeF1hT0nTSpIFbC
Bb29RHIWtiZDBgYYfGOg0DTpz7EJln3lnT6OUf5sOCcIb4ZcFUNmS4VsNNQqZKd9A00/xJWNqfWv
ImYTfuRjxPRVOvOgBtDPbWHmVJ/ef6tIW+aZdhy0BVvH8RJVnUHqxkeVTK5QxkMy1TAPtg/j0a4z
PeYFI1+ZGJ5SBYo8VjCiRVHVBxQrldppjT7/1YnVcZIzu86pYx5tbgvSeF0ExL6Vwfgcx/jKVCCg
WyCiXNRWuuJPznhkMraZXRQwO+W2+Ve8cZBSoPWZzpgdrKJSeujTSVEptFQUPFJDTDsyPe+v2OB/
5CI/ty5LpdY207rPghXHFr0yoeUQ+kjBVVXkso++2zGRt7n8Rc9ZsQn8aHwx5IHW0bGVXg0Vc/Jt
3bFjQ94WU8LwVS5Zu39ghWgMlqP5YVsy6U5ppypIhwtamUX3oORJuKWnUq6kRmfcHmmmQf+dKiLU
0fPFefuN1ElJipSXhcBC3ytBL1xvZGajl6Q1SNmZbbO5BIAlUXMBLrdwemamoKjXAF9JTeSSLHAM
4HZQmL+8bbPDWLzKTAgSunDg4BtfJl/yUKVpIzdYqaHwShlmcENg/5pnbPJKfQpGhBwSzXroAnvF
YZ7ZSpuxKRQqBFmYunRllqgSWKNC4eg9SXQh6nTXTp3hqlW2hmk+ztf/uDNcMsNgFH0ZK/2jWvLm
q5lpbDYDT7kDB88uaY1uY2uZG8g+LHiZel3W7Rr+/NzHm7NoYRLx8Cosoith51bDVKjuaKM2OmOd
1ptag1/88sc7t4XA/i0BWwmDWcs4RzXSEgiZqaMp3mmHHDU2poDT6q5v27VuwLlzAt8OHXvBE3xS
8vD1tO+MXgJzLhsoKfqWepXKbb+f5fRuIi2FdYQhzudq8rudXOjyig85t1JoRCHfAPPCYN+832++
YJ43emY0Kj6EtiziyXpya9hVc5soNHcub+q5wyIAVVKNgOpAX87ZZb08MQLU8ekqGE297OMYekhQ
V9Nvw4tuLL9dA/afnhXKSNBsMPs2l8yWRfw2w0MigKM7vZdquyj21A8hVf3t5WWdszLz3AEWZRyG
wazjHRxivW49D2naUCkA/NWNussTz1yhoDz9TiZ/O01sxlMga7MWVkQdZJPvF7DL56XxFMmB/QPB
noZ5+2naX17Qn4Th2HVRRQGORymYaZgTUhQ1DiqWSgZDbEjHzQutglZzCNX+JlQ6cW/36L26gdV3
iM0ynV1vBf8Rpfqyl5uNpHfhN6o9sCgZdk4hNpTj8QrSN2a7yqxCXhSKhGA79KVZuxGCgypTeows
x33goxJvJE23y+0qvB1NW4s3atMxyR1GUvnTDrJEc8NABhRucm8Hp8lV8QzzmB47cdbGuZOFeprs
mjAU3z1DaX5rvIz3QmQRckK9oTtFwU+fJ9mM/oNQMv05QLFaOA36OqAe+NVfA2lq062aheLGhjGC
dRqlf43YRhBvONsI38GnIU10I1Gfc1tNDEjSw9pkrbT6zxwrZLVMgjXgXoSK84F4czGTITLDwKeQ
3NVCvU3b4ps1Kt7Vyqc+eaQIT2byLchg0bhaPhVxEdDkp1bpoBA2foiQmzxYBcw34NLqtVN1xhTq
atCqCDpQJOHH64nKUK5yESLnPaTJPjZiSHC9UfibtBuTNSjpmQxyHmql2UUaTtawnO7IEjXIe4Q+
nMwszB89KGvw6UlhP1RD0acOARoSH6adQr1TyTYFfEsdf4LQDPf+EEePJfrCK1u9IDSY38p5J+Gq
EryTzDzO7vHNB20LTW9y4lynaNQEThmI4WdZ+Oam0Kf4h5wl1m0pOGyOJiK43PvaH+5KpBwNR7fI
GxBgFubgDMiGD25iBt5jOVjy+/iQ/t+PZNARegOb+vRyUCG31Bzpa6IWr0zV73WJ2mFcSOI3ib/6
q2fCl6HvqP31/lNIAkBGwrypzoj58c6YQRLKQT6yM7nQbtKo1TepHCqHqYmlFQK/0zdo5is04faZ
xWCpLx6bipUInTELljcRkMzCc2U4tjk8VmH+axTRnYn088qrd8ZxI29Lj8HSSUJgwDy2qHmpSCN/
Lpm0fXmoC6G+JPyX7tQOwAPfv5GUnKiAE1DAYbTYSACsqG7mNaG6AleY0ktwCvVacSOV0GL8A1Oc
ZAq1FOi4asfLsnjxpi4nbJmQajiYqczpSMjeGn0t4ju3gfNZhE+H68P487GlfkrHaOzIpfRR1gCp
ojoKpYQV7XIS1DWo3TmvO7MkYRCcMws7NhbA0ScyD3/Um0V8Ow46cvAkyt8vb94ZKyqPK9VtiwIP
DHPHVhQ/VTqlxjsFqLrfI0iWHya5Tv/BYua5VjohM68i2g3HZlAZjiDn5DgMlDauskDVbhBUXevq
nlsMkQmBCVxZzFAvFlMYNVUwyIgc0dTd42Cr48YvbXXl4p7m8POUEcDWubBM/XaxFtHLuWgSCXrG
QONN1NPfntI+KKF5A9/oGkz6zJGbyTfnhxfuXdjvjzcumtrRGzSM8b5oX5TctHa2HPT7ChKWlWTt
3O4RZZGLUuGGfWLhkAZdsoyoNwTQJt+6qafB2llBvYZPPrN7DE7rJGnEc/NNOl6QqBU/jybyGXAt
5sGSkJIe0kF/KhuLh0Xr1RUw/WJ25M87QhWNWTdOHqDLJbPmYNfmyG5RayoylK7oP6qfoVxqriWK
0o8TVPg/w3hSnmCByQ2n89vu0PP79pfv2bllzyQGsOZQ+OIAHS970ozB84jwnDIspkMZMXtpRpL6
0jRQ1oxe0x/ebw/PAREG14HRscW5SbkjXjKxar+Ss6uKTtrO7oPgUzN5k4PDlh4v2ztzTumKME6I
IpANi+nCCVfdQEH8T61YQtDDaqFrVTrf2FJu+/IPLFFBw53QZqQwfbyTYaTLHiytRMqwALk9LWfX
jrrsQ9J2/cqNOLco1TSpa3FUZz98bMq3c0nxde50KesPtZaZL5JfTreGNax1aubPv8hzeLhmmfmZ
W5MW6rElEah2pALadyq1ix94FZ5QmR03iV7RqAlMI910cmUc+g45ysvbeebWU+aizgVNHAd0GXdX
zdDHNFiE0wWD9Yk98BxolKaV43Hm+EMWwpOFXAl56ZJVk7KGbaEWhRtD6caxpOmLWRL8+krwq/b6
9ztoahg4S4oIqNwsoRulNpGXMd7hGKBreQts2RVB7LtjJPfbgorKyjE5t4V0W+ZuIm0vksfjj5dM
kzRndMKJq3L4mPhmsu8h/Vq50eesmDxeMp6eitrycSPYSgo149zDd/YJPXKoZqPV1OCsEahsYTyj
hce86fFSUs/L69IjDc2RTr81ilYwuaIo28tn7ty9ovJPhZXVmCcvTZYDfJZKSzgjyexeD4G4DiXC
xbkSrQmrnF0QThAVLzjYeXOOFxTojUFsRkA/FR6IB3+wb6JWWptEn5/G5fUliqe+Q0eOOuvC21aV
FRPXcgKGEGpJvxL+1qrNfNdpUK/3ZS42plTcVHLPIYRTYOVtObedRG+EB7xb+I/FGv1QGf0W1hCn
S2P5JSlq/zVsbfU+s7U12MWpqZmflimx2dVDu7WIEeSo9cOxFoSLHVpOtRR2TwEylvtB69Ym/E5d
IqZowStU4mb/O/+UN0lqX6oo2cFtDnqug4mtB0jitmUpXkNpMKELnAvmgFfmtuHu8vE8Y5m8hYAY
B8Ih/YMtemO5KqfJkKxacyxLePuYJPgpzoX1iRzUAgqWayHj32a4mUZQsyvu+HSDSQgJwGjV0Emn
T3S8ajtLojElu0AETGX6n8TsgK4a+KHcXAPPn14NW6bHCEyHGBZCrsVd9zyrErlORcuUWvMhzvrm
ymu6978vJBe0neiWzhofS7dFobWIhoQF6aNvu2IUkstvWQMenFkL1Ngz2mr2KydwIJRSRxwz4bia
SM3BKNPJ0ZpU3l4+GGc+zjwgSSWXMGd+xo4/Dtw8qaYUluZ46SRvtaazHXusfLeu9enqsqk5tDj2
KDMJNHqHFN7mgsTCo4wB4LSeWrmTKCJ7TdqMImTQtK+6F8LDHxfJroNZ9d0PGUZpTPKY0azBOR+v
z/NNO/GrgRqn7/nfBnQenayT/O+Xl3bmW83w3plpDhgMQfmxFWWU9NBUJ04EafSunkbA33U6bv6J
FVwy6RM539JKkRuxFDVYqbLI2/LZgDEw4rpi5dyJoGxJajZ3V+nPHK+lZnuCuFHh9+y7aUvVcnJB
xU0ulZ81drAzVTu8IYkgnBrU7gx74Xt7OmfjSKHMKc28pJadyxnU93GLMiGB5dXAC/A17HVjWytQ
YPW9mv4kVbVtpxz0ap9IQbI1KtF/jOoMHmAx6u8uE8/e2p4BnhTqIao/3ovKyEd9IF52tL5ND3pu
yvySVerY00gSK9wHCj60TNnMYyt+5XmhHXMHfdM3PoOGzK7jeqpyN5ED2GYUfU1X5MxxRemWQuls
lGdh8YlHq7F9qHNmuUJDZpxUm0BVRuNKU+WcFYKhuaBA1qYtmyqq1DTtFBqaE5up9omf8aX12rWb
d6YWPTviWSUYul/QuIuEZuDIjKKZmxh5od+mkWVcGVNWPNXI0MSOGfrZ5zSOC7dKs/w2lv3k5xQH
bbzpu6i+FSYkm5cv6ZnrQ6VhRotRe6LEuzgyIzjZGPoYPibJ5Uc9NcM9fD7NE4S6a0S5Z0zx+FC7
m90BWPHFZ9QhVJMrFXxHlDbBfRrVyY0xMhvEpHC1chHOmaIMBRwFpCAp1cKUlpvZX224MrfK75aR
1fsx8krmgZMwWokXzlwH+EjpkIFOhY56SXff9tKIsjaNRVnxqkM5DdFdgB7GJuwMaQdR4VqT9sw5
pW86cwchHUpauPhitk4GYimpTlXeE9soD8ODIY9rRAvLHWTPkOyiZapRvKDOOq/6TQTWQ37QmBVW
xpY+UNkExka2/PA5SqT34gg1lKxnhALlfj4VcPhjU8ZI16+OE5reNO1cyBGj7VDDV3T5oC+GWDnc
mKEUPM89zRh4c+G8s6aeurjDDCzwjkjFPm4jRwuTzQQIu63M7QTl4xAXkSMiZWfr3qdJ9p3Jh9BQ
XRsvPN1dfgtPPFV5AOP6soKiJhDJyiYNXJEluavRDuWZb6x9zlTHyvu4PC4zlwT7C24JZAZzPcsP
aWRNnIagMqy0iK5tI6g/1Gqy1s4/Z2Wmu4c/du6y64uIQkuSMg25+k5ZG8M3RYz151LPvlz+hGeM
cCTBmqO6OMtCL4yMZRsUbS3rTmqb2SaI1drVRfjesGVmecIvzypSVElPhLuMom+yoWfDYs0qtwZx
7QeR2fHaZ9GXfmO2M4PnyaxwvrR3j4+9Wncp8zqx5hgAnqFOj9NvXWom3yYjN1NnUs3id1PYw6e4
8OxXrVfKVw0lHfpifQS/VgCErXM8Jc0qp8zN8QGHJ8qD3CfmddINsvkcp2MRu0ZWmNU+9FLpyp/y
wj8g5948tEpnDm5Y0w+6IgbObrIsSmnRD532Y0xiadqG/igdsi5HLlSaRq11M65KTXFMVuvtkFZm
u6nUvrwJRM9gQ2kEzVet8ojzGKpv/UPRd0Xl8oZYh6Sqpde6tZPYQTQ30pnLMkKxy+Qk9gMnscbR
P1ieJBsuoktohw12G9+hbTe+dLqSt24jcnEfcHHrXRJnkbpjHAxGcgU10+pK1hNGTIc8TT/nTRs8
WWNYjK5tTOFtWpXas2w1ymvRq3rtmAl6XU6dKGm6HwhdvK0lhuaWgCD+1ltNOez8YNCVXWUjtnRb
Rh5+LwjVPLpCmjlR3YrIzt8zi6QXO80aoJpH4wQ5LkkpUG1tBgOt9yISQbdXgVz5n4KyHxq3MorU
BD3ZJR/SgT7+BnB9CoF+2eYRw2pSxQi4UfavhVwoL9rYl50bB55dOlOW2c+6GIz6Kqjz6UcAsQ8B
tD20KnzqSvUogiR+0LuqSJzaG9IvhC1wJPVRlXvuWDH36zRxYZauCKtedmZpq1tV0vQXNc8gshmE
Eb8wzwpUJW4641BLsVqBF7fKdjc1EeNHne3h/iOQzXBKpVNMYDABxXayvO9rcBxFKTlhqRrfvShT
XzovrPKD32b8PzozH0ZiZFH+zPwq8G5BV6EpmWqS9uzLsTxs1TSCE7ocO+9gKkXw0exa66HwYu0q
Glv7Kgz06loeO2Z5gc45PXjsb6PkGS+U8GvDAYYaw1GvNX3lepMW0QIKy750taiTcgdoWjrsayob
P+XBjMNNkfbwPoeWFcKPkFbSd962+Esse+hqRW2ZoKkJ4mNwbTvoP1aim4pNiTAdlHJmWabXVM/8
0TGUuTxG9hvLzuh35ktX55HiTPz5H103JOkeHdbhJrOtqnbKxo4OiVzAxMXRi/jcUaXYTmaVw89m
SMzvfQO6ZxsNslfttCIKPg8UG7KN1xv5w6yXaG0SOa/gG1cGy8ucJCt0dFWjog22tCummwrmxeEe
GIXxGlShSDY9+oblromNpkEVwQDgoJeZZdxEqhX196KuNO1ZJMoUuIY1+lyGMml8N9OjVIMBB701
RzJiM3sEJlF/DeYW1Z7xiVAFjiM672uk1XJ6C49237mdVMVfKt2yCscfSginszIcPyf1WOboF8d5
ZH0rJ2naKXY45DeZkSJgUYA+zOjW1d1XdDhRyi3NEZmspsnQq41FESCZOXTVl1Yeuo++IvLBgZoo
v8q0CIKasa6t8LoQrTptGsU3DSctEh21PZ3wGbhOMhB8MfDRb6zKDy1HzarGdOSp8xgDDuRUOURh
m93kZYXictdEfLwp0b+lqSE/4f/rb0WT0i2xtFIg+tYVM4SpKL4W3VgjWw5dHiRIgSpbpFVVXLm+
3Tf30RghDD/IdeY7wEf5HwXDHS9BGPsP3WiEjTM26oT+BC3qhLq3NTaO1Ffid2LnO183k1cl1P2H
2CsZVA5TOR/33pCwJ74cZbYzkh4kbuEF+rApJyv33dQeSm8LZ5N236SlqsLzNvW5a49qpjpTONr9
pgHw6x9Ss05Gfzs0RateURdN/Mid7Kx/Hiuve/SRZmLwJKgs/aXUuxG5QtEo3zzGlr9VLa7gulXE
oL0aRkZEddV5Gq3OwrK925H7y6BpVqlfJaXrMvx/qJow/TOQsK1HET9QT+NsllpVh5BmSQabrVip
55R2Uj+GZhDVgCzi1tqrNdmNUya2HW8ZgxvvKnvqpo3oCEfdXJHLYVsOmX4nhV7xzCSbDL05GBpx
bQRt9wsE11S6cqghRjYOoDU+t1lSBldlU+mf0nRTFJVx3UIt83v0qwKVo0BM13Hc9ZOT2R4jG3Oj
SYUqwKpbtyWfz5xCYVDRsT0Z+tdOU+JrLRAo2pWZal2JRpKVTSaX8rd+wgtsImm0vksB6H3WNyS/
Ct1jYt4Xgzrsaord6CmlEC1uw7wbXyU7Dz4lIm9SmDetRN/6XChq4UkSVqhzFBEHOE1CYwv82Pw4
hXTNzVbR/A2wfO9agzgkdkvZ4rfrfjTaWzTEiu9hz0gcDIaSyDaGXpJ7TGkbXoWN1Qc7DREBirN6
0FGatSclQNPXRue0H7x4X/Zx+NgoYT9tecKq1mmsURw6u7SfLDlOfT6kMcAJQf9JbBQfl7HVcXmP
xRAquRvEbYHWfK5J3H3bhI8FQSvpQzwUHbq6E6q6BwHPyePkdYPuynFZ3rXJUN21jakHrh5M3lYG
Cw+ZWV4bDxz0aYDjjAf+h6IFgefqVPG7u3EA5HdbD3Hu3U+e0g+w+ree+VtPhCTt2qGw5HsFaGy0
rRkz0b8NidEke461iZhNq4f4DpR41VvVCCByKSYjMD6Geo3vCw2jHXdB6OnGl1qNh3Grt1KLyluV
NNzCGj3NWylRR+WjbfeoPEoxo7lXpDx5exVMZlLslCDsxc6Lar93JTvpX6ui6dv7MWq1j8Xked7o
DGmgW4c8QUdi65keR5WMWGRf27DTfl8OiE/SCKajGZ0HBA+wY4aTHYeQWhwjWTKOzDKMfb4N1FS4
se7H96bR+w+XTc3Z0dtqKNHq3FyZkxbA/3Qejk1JmgJuRJt0xwRpyrtkGBuj0jjremMPu8rw2uvQ
r9WruhinbV232fay/bNLBbRAgW/GQS4xBH0sB3GQ1qQx4WSjpiC0T6WnQRuQVO9Tk5y1FKhpkYay
ylnJaklpH8RZro4W0OTcowGM6si4L4tmeGeJAisW1SaZASDaK4DdFhtqyJln9rxcKnOp28gk+mpb
vQE0JZcrqe+Zbwecc64XAGOi27CohkyylUzNBIQ3iXXZUVPIyhwRhqNjBYZ2hyOD9Wgqgts2Movr
XnjWj8vf7iRvm4f452YOkAcI/5b2y0gyM0I4YOUWk8Lj6BVbyJ3WYJ7nTgijL1QtGB8CgrTI74s2
nciket2RqrzY6oNUb3WTwGLsvbUp79MFUZynmUEHAijVSYpYNXobV5kFtAPBm+1EV+DWqIX1673b
NlthtoGXjerSn3m9NyUYxVSIYKg4OWoItlrtrGHTD1GzcjhO6yJIYoPw1kHFMIhLEf34IIahBfrA
x4xUJz3aeIa5jQSiwgCgC2lT1YV1N9RDS6TRDXdGqkjbHLUmyWG+vr+y6q6j0OyHtFftbKUZsuzA
QFw9V9kBRdCM44Ysrkg6lrWeE0A7+mTIr34n0B7hAd61HiG6xZxag9RAsAYEOfdx0TOitAYIGkjG
orzt2WOb86TOnk7J3DrNCeIROVjxZ2etMHdHS45ePxyjx7s+xG3f4Dl1p81Sa1en/WcZLgj38gk6
LTEwn8owGHPUTB6xnGMjPGih5Ru8D2D4bSdolPZLltew/dSx+ZinyvDXov53Cv5ftATebP3JGDw0
fr+q8PXtGPyfP/HXHLyi/xtHAa6IWhzAG2hn/jMHr/4Xe2eyHDeSrelXacs9ZJgHs769ABDBmRQp
USS1cRNFEnDMcHeMT99fZOatKmV33bLaV64yUyIZjHAcP+c//8AfnJx2fkeasDc4rQv+WwfvfWK5
DfbqnPjJoEScEN1Ppvyv3/xPXICARicaCnRim6/6P//7Fzmi/st//6NinP0Gx+Af73ZmI6BIyhjK
FQwW4r88ZxFOrH414dQ1V3JYzzZ7Rerqub2dXOyNvcW3Q1R0Ml1nWXNJmMiYHGs5pS+qYiWKSw1h
F55QHfU1Ykuq8wEzaipJH5RFikXw6Mq0mGhiLwfjdCTr4oniAnuubm17OT4SxDON2PQwNLiRqs6j
jYyXbLCrPrwhom4hNb5AgkyxZT5O41Bv6yFxylhlq+XgIQr5DvWHbvqaoHJdezd+UFrfd0tCdhqn
xW4YHqLtxtdJ8b2u5MmFtHW3OWM0HRwcuX2xoI6rZUMiXREN575lypb4IbShGShQJTMPno/K6YzN
mJZVtBi4AeXoHb057CHY2XIAtx7rcDv3O795TqLavfVLv3eY15riTu0m+VGyGnnuCxO/kcCbqIyJ
6QTjKT3XYOyTEz6jklnap8KhuUFbvqztzeY2SXu5zHVD7l3viiifWB3HF5jPb/0Xb69Ck+/DvriH
OtoTNAxDFO8Hez7R2atgir/1vfacL0FfTvtNUKnpOglBKfj0rGZgf6mn/RL8jMxz7G3s5sKtptik
Q+jWV2wFVpP2elmfu0LE03FM4hLcZ1478a0vq9k/LolVtudaUFzSIhwr7zBKPb6qresBRsY4+lmG
5FVntrv535Y2MC+2NFZwcJranE3xOKDeH7r4pxZ9r/JqkYs+U1gXLJnttMw0XRyQ+RHHhbpi1rZI
zKB7D47Ey0Ubfa7UTWpjgBSl3dR6ERHpvKyzAPx5xsRs0uemt6y3kqzoJV0XKa8cocsHy0j9gQDv
EYeroUbqTqhXhmXIQLQEWMOXaek7yRtUj8emcdgMWLtSVhrurvfk9mvtgPrZ7ZZGWxA8TP5cucgd
J7tAidSASs6AKVYq3EW7qYFV+7x2iL8Jrpq6n66xmPlizxCwSKuy3xNtGPDawFlwJMMS/wT0zABl
RE2qd7p58VMsbXeHrtN5lfZeNUdd9GCYUzR2mAPOAvPScJbLdyRDaPDtyXbVmbDFNKTgAV6fTmu3
//CtYLibvYDU3XFUDFP1jGwyt5UIEjrAU2ha6cqqv3SN8k7AntvLrAi0B8Ailo2GUe7O/gxaK362
4OLRGdJct7sK4gmMjOXNoL90heuXeSQSSWadcevPThW4DwIA+tqxduLZSrxe38ZxdvdjIcO1TfVc
xc9VUIT3JjTJcx9FTZfOgxPJi77xTH9RLk17NzY9s3/buIIZR0YVtpkmLt5djZlPGqgxtvnDZXcz
PZJ0kgZeD79LrGvziH6sTChi5T49VkQOvEzV6fNJmkqy0zLsifKQtEywY9mQitGEK+hVCeJPecJY
7IY82/bRdvlpDHHV9m3fFq+8m1utQs5hONUPip2+yD0b4CwX8V6c+y6Q7xluGYE5FCTdN4egWtQG
Zar3cVjGb4QHagyVfRKmNRK4oQWJqydcL1LrZCSW+xiGgV/MVWkfJUjqCT6qT79dIlE/W34/j/y+
s7whm4R2uqd5qlNnjweIWAox8XGLrPnFsqP+pfVHd0qXxRrm1BrdAnRoRbSXNlNM9CZWaWbF1FyH
d43ullcdG3U1rAXphgWzqknrbViHXKPPfuDArs5hE21DACjZOMtBbmPYIFdiUMwHHrgu9bzdLJnw
JwS/WwjkeIiiYSjvRGmXF6qesB1loVE8yLGdTbqKfTriGkFNHn0+gngjSShti1G3N2IPu/4KSKRq
03Griungc/tMmL8GVXuMRWuSQyja7ruMRw7FhL9ul5kxiR60sCBWBwPjft4YbjqO9SpfpLTllCnd
YYUE+Vd+9f3QkOwkvP5StK6jD3URBxWxebhVwFHcsafizpiQz4+wxFJjtabgIW2sMW+KHgvvvnLb
b1KXossjA0sCbnLgbJm92sM3V/aJlQGkcfhmaZM923Rt8FKaE/u16YXMVVjt5WEE9WaHAfP5bU0k
Ex+3fPUC2Y2x8MJfdLAs30TY8kCnYamct8W0HabzOwi/i8nhRaDrdj4T0q0/qtVtbtkTBI8urk8v
zeSqn6VFLYTo2Idvjp4sgXjTtr+tfUXot6dV/+EXQXmGWUx/BSi8f5eOO90kwsF4tBQ9veIwskfI
x7GRdSbH3nnYCNh9CrGFKFHK93VCT7xHz2L0lj6lBd0famntH7UFgMhuDTm7kr45WxrkE1k5R8md
77ZMnNUpLzudlTsiuBrLfk5NOTsXwRRxZqalJllw56GRqZiW2eNBmcOvdQEKltVKRHPaCN+MR78q
EKH6K/YZ6Qw8dVOC//3Uq1XH+N6grSM9vdni+8LDSCDTkDq8W23MUGRWES9bna5VB+LLHT9L70ed
2KbkCxEvTVcEy7brZ2Jzg3VIEYZO8XWROHN9HRbWXHGzrNhOfQ0baeBksAviDNTRKs4n0m7tJU2K
1nYusKlt7Hu1jThRRb5q2tyGitXldegNNzFea81Vx0Zd4SxSOT+juFiWN4c92Hh9QoutnAoMbLo2
ySTzbamFd/rKbc+arfReCzbwC4uRrdWCUuQLck0mKQR7bGOLCz1tU/kU7sbyD9rSXfXVbHPX542o
7OpcyKUIZRpS5Z2sDTbemMS4Gx/7rmfxffJ97R3spUv8837q46hP56SZ/ZjC1SRjd1QBIO37WFPG
UiBT1z7bwspadrZFgW+WNAD6jK8TacT2wXhj17eaAqGOxmtjdQM43qsbgRlyclEmJLMEh5begjjt
3WYfeCyXYYquirryiszfi764dme/KV57ZakkL80KzL4ynGI64wteKKk8YjlfxeR76HjXwvPfptVM
zWVRzxt4NCL7PVM00tZZp0djX4phm4GON87uOUu6MTyOxDc3Gce09zJvD6XzTdu7i/JzjGiCOcjB
+hjPVRdjqx0QD5lW7jhGL8niOM84Vq7uWRtP4sOeMN876+oqRDJQ1JubtsImCs/dOcy5mdvJHOMR
hPK8axQKaN7zeiLEdpY6C1U1slCg8DRXIJbTO0HJyw1+mNH3qNvs6OjEWy2PjtLaPfPiOdkOS4fr
TrZHjtiJTQiLIN/3SMa8aTOZSLG2vMM2OfaQ9Tj4FNcWvxjubIB4YD402SQashl8pSbI6RjMxOhS
VWzpn9Q/c3xnoonH3CFtrz/4tB0j3dpUeNzv7jgdwJnsj9Gza3r3RHb03/U+eodwckc37bsSBw3Y
F2gM5DaDy9IgYPw3BivPm0gCqt7AvfnoJzLhXz1//NoTxYClwhaZIFPL4uusFc4aHoZIVg+D2sqP
zg2rOmvmEI9xZubtygyiHVNNS23yvot8zOmVnvpUj+GSgHq3YXzplAVvsYrs8okVLVbbU1jUdmY8
VbUZQm8MM+cRWPGzN6liuuiCHuR4Xpn+r/ylGatTKPZGgvZiVd15svRDlLF+BgGdp6nubsZVhSUk
/Xh0r+qk3xrePGWVh3mKZplVPYLL3LL5FFi2hGxI/H6PywxGZIel6jSCdhtf1RoPwq2bsgKDPmIG
q3IhzEony8/Z2hu6aF3278Ugm+QwCgxRX4dm8DeVj4XFcLFplEz5HuICvwOpR3M8wSUxIULIfjbT
yhI5iAYHBX1hEpaEUVC4gSBqzLPEgcwC42btqOfkMeQSFce9M5W6hfSzVk9RsKyTwOS4Gec+8zsW
gI+0npVHg6CG1vwpjP0PcvDbiXDzz/3zvpbv/+vsR/v6K3Zw+po/oAPL8T4hayBZDQdNF8O8Ewr4
h4ee5YSfwMUYH8B4+DPUPb+ABy4SY7whXHB73Bn/Bh7wDblskIhFRGijmMFL4C9gwf8EHji/m77+
HTw4CVZBQkEh2Q5ghYsC51eMadCrs7G4vKfXWgYi41n/dq0K7j3OjuS5r0Q33PmONMnXaE60yFY9
Jl9taLBv+9BsOi3suLrch5isXd3EzZO32Yyo1sAd0ejee4JZwDXjIQDLk1LuD6g36jazWSmXl6Oy
Iut6RHFcnS/bJB9J1Ry/K2eJ57PdXRdzDJTQ4420Stq6om2KMVNYlpq0s+f7sBYTPqTjGH9PZAyS
MMsCGoGMBs+kMfJpBysEwo4zXxI6nIUt/AxwWMT4KRwN/xBS/kwWczmRqTfNMAu3OGkEKycW0Ee+
5V7QSHk2eziCi9O4t8VPvTeU38Wto4ROxy+LQ9E5vcgrbzpR2eEa/F7hqKobvfJRh4b1sSgWsIKg
1lxeFlY0Q2Zm7qSDVa/z18E2/q2ZMCljvuOBT/tp9pNs95PSpCpQBPG1zrhuuWNGq7rw/HI7WPZp
H+2ZpH2qKxMBLDMvPC1DjaWGk4yWPITr2s3ZoCrpHPbBbbrc8+YRU5hYRbe0ehQCVwxcHDZenOv5
FlW1m20LvNysiFW9nlsNzKlMzJDqZn933wKn9AtodcPa5AVWc2s6ej22IJBFKhCeYQGvD5raXdie
2uQIjPUENy9erZ0GptpsLma3lF46DTVef/Me1ObcUTBwUhXOMDGWaGqum6VazTESuKplEwS79tC0
CMLoxItLlvROA6+iAB9oy2SPD7o3ZD3WlcOgxVbLLf6A1v9T1H47QYT/vKid/Xjtu3/EQk9//W9Q
KJsZDD5PlobwAdy/lbP4E5gmlYyaRGlii0PJ+hMKxfYTEBSjm5NvDyRloNg/kVDL+3TKTUCNh4iN
wRqFy79Tzf4KymNqRmlkgcSG0T2lF/xay7Q/N23SRCmMu/4LhzG+mXt3/BfayBPo/veCGdsnJipv
gIPBCpg8Jmq//hAzsOlvN6RNzoAWmrB6gNWdPXUp/lWgwK+/zp8/ifKPtpT3CMb5rz+J5N+xXQMU
OcQw5AilKAfrtub/8NF+/uOF/yN8/P/5dU72nycgmp0pN9GvP6QIYjUqitkpCu4cvW5xpzeqX4zn
yr9iWiMt/ut7B70aadGJAYXYiBvs1x8mvKGciuBknIZEjmfWjOImgXlawxdp4iEXQZWUabGfok6K
2ZuuSEYX8LHk7s3pxEDdZfu8GjcfukKTWlOYkWTGRUEyS2rT71+YuGzvIDaPBVjVd66LxYmu7+rF
A1oztlf8HB2RFIcggIeQWn3UPyWBIGS3WNbOubXGhT90izH8kN0OWVMjiZiPXj8HH3KXVpTxLfzq
fmsZrTNHWs4bKc2yOEAR7msIQgukIqRFSXwpqoh4WCxN1XJr497K1TbzvT3mFWAspyXaSkFz+hkl
XdRksyuwk17rpEmyuo62l1Xb83Op/QjHwUqoMlWg+9xqHYYuqYm89nIug3E5isjW7x3Aszg09rq9
zkKsT4THtx+wUoKbsa8XCdWunB7WNd6rY124BYhS75dWlmgZPMdAtUO2d731qqcxehR+S96lCRSh
1r5wYGOR2myg7GLl8hxXVQNo5JSteW5jiBNQm3inu7gevrP27x5cBWCeumaprluLQM1s8SM0UEYn
5lnxRL52WspXnpoJ7/kkqFIGNzhDonfBudhz6B+RwxWb7Q6fjG0VDGxN0bYF5K6t5vI24/JyUs8H
jG3bphmhvPil8Drv1vV0cq9UMVe8mR6QjzvO9dPqxhsmPPV6tw8LKTP7ZOov3QR+keHN6n9z5tWy
UmfaTvkwiXlaRbN8G2tLxKkMN/kz8Gr9RYPPNkd3M8uNqheokVhZNzaQVrFex8kaFgj1G9LGy2G1
3+1lqX7O0MaqDO9tdJ72rIp7t2D0yifWIRZ3ejzXZ6KrnMtR9h28JSOt68ZthJ3VshucbE2MwC2x
Dbp7Y+NVmzU78GA+qc2NUqcvuplorb3d79cdokjXOvP3eonK10JBjH2IlSyepxDCFkTGsusyuhdG
l81iZclCxV5AvIzb7wfGJ2ziZqOEYix3hp961B7bUhlNz9if9VPqRov3s+4NKfdQhJs9DcUK8mOi
PqpIiieX0trtE9PCnMIVm3VvHzovLq9FTaoLhMzA71PS3NoOT6Z6+85+CtJzgwjUw/soqIl7EA1P
WcNPbA7IL4Y3p9Q2viAKHhJ7AWvx85LB8FHRyD3WVPwkV3ZYvk1+w6BY6jJ6ab0xvHcVS6Ts5L1f
nV4MeGWnEnVvQ6p2r9B3wCMwNaHzh2a1Of/2wNo6H3YPND7xAfg0QtyfsQ7bz9swVX2+9QPnJtGF
BfO0siMIbAlbp8wLWZfgA7/Oz3u79Ia2xdY/Vw7Qg1eRjZsIPq3aTMutdtbtPZ4lJ2ki7wN0teyw
VUtqEYNY9t2UxwM+USmEy8nKR7H63xQl87sSSOHTYPKWMafgqPaCnU/3Q7ZbYaU6JKY5tQvCBo5F
zzYh84THaq8sB/BW0BHl04R7203fjoZf07eWO76uffSsir/g2NUJurfLtc2LovQ+doejsiarV6VJ
H2qS6KSwgO2apNQH2WyMBTtQ3IFc0uWh4Beoj3MNJkP2AQsM1bh17gugFvpcfxGQlPtqPXqBDIas
2+AlnM06qNaMLQvbiBAw8AoF0/LidMGwZg7p82D+cbzAlByMSzFjB/g5EI7ln7vkNx0SOYD6+s1a
QAsOVHsJV9QmW6l31JBLSdu3jmttsN6kPkdAaGS0X2wTWPphdqKOgWRZ7SR1tjH4rOYW42lBAOlP
n9Mq04h4F5k3ZQy8V9UTuZk9bXqbllNSvjQDKu3LtQuKd7ThAbS/oJo/+01bzXlRYSOQxdgof5lC
v4GLE/vjdjhpwUhH6JJkTb21T2Qmvc3Qnzqz/ilwVi7x0pyIEfYachVQfhvnPGHxkqQSOGjM4fn7
T53fEYKio2jOS2nZ75PoR/YdDjsrOu3w3Iu3Er/hyGWz5u/GO7d2d7yo/S6GlOeE5fWsStypPOFf
bVPQfLXrJnm1xkB9d+IV/r9v6ULnizLFTdDG+tZ49uCdJTjKzIc+Jj0Dn4dSypzEFvloRYP9ugCr
PPjOolqg0NCqz/DKlp9bjGDAFTawasAu56koZyYCs1gCd/95rKp0hINeg9mAU9nUtgOLC6/LJ1f0
rx0s5ftesTz2W+V85lqIbvUA/JqBxx1dK8Lkje+/wXMoZwxKQjOp8zpe4rttCU/nvFBcMmMVdAPP
X6e/Ct2WDwmQ73ZUmFq81TA6w8wZmtDJI+XuXLsR9YvN0KAuLYnValaQWoKVwHJirCrWRGtmnFJd
GA7f68i7YRAhYI+bzl60n0euBHRtC6DALtHB3ep0Er4eWhb4xg5PJL6v4xdY5dEPOY46gtU+LzeD
HyqRWr5rApTOVXvB3avPgLbcDvZrtT9xNp0ffTLCDd9XhwukmjZWq54zc5zsrm2GNB4q87JvdVHn
2yapAFLNeoMH6693kW/89hqrtZ07xd1QZgxjMr4EHL76GO19c79hUvFR2t7A6mFBVrrx9BVZMhfy
u2tOz0fle1OYO3ahoiwKve4JJo/8Hla6pLDD1zn3hyI4Sq8VOmdKXhB/4B/J3jaZuR1QV4ePIF++
yewumuCnbT7E7Vat03CMEJ61KQ5t/F4L3WSSGrRY15vyTkaTFloYKhHWZyd41XArH2azJ6WTFguT
fQfjtr6HK9SQNuqMI8KCsQj8ezcaF9aaruazg6ysGTmDotmw/wnG1xldGMGXGKsTQwRSuhKf2udM
mxK/c/gY9RX+r0t4oVCDILSIesc7mEXOn6vCdXswUu1ZVyup1ewXlsgCGRiLna11FKmvg6TvTEEF
PYji9WA+Gza75SEGFT8fOnet0dSEGrJaUEGUVxMQKaetXl87a3HDfIOmeInrJajkUiLnyvx6Kr07
r+KJ4yKx3HtXu6Y44vi2Kaj0UeV+Nm5IT6THjbsLSDu+VoMdzUdpwirMSZ4J/dsyAoHJt1XT2E2r
Eza3LYbnP1TVA+UG3ItNXlteVOZVFc9vymXXwMbYrDGsT9DDtPRbJm83Or3maSvikYM1hyXUMdZA
/trrt5NiGuQi7JEpscdx2oyZnQun0EovmUpw78wsHYY6Ww01GBq8fbE0DerpdomaGMlAMIz3+7pq
fWNmr8IMXQsvOWUyz+fN3JYnOwh2nHUOOgy50QEve40WR0cHd1e1fxBN4mowggBP+ztpGvc4JZa7
X7TbXPNgAM3m/i5Nd+kl1WqpQz3Zpj2yTgH3YJU2++ciLIxgF1ok4LQRlNc27+kpwh9OSfufCsEQ
wr1sF134qofIA/kuIf0glCjqxL8B+bF4XaIZnh2Bq/phs3VlfxNLvw4/pKyS8TOmsWP0eWCFzjU1
FNzB9HVh/f77oPYfNOK3kwv5/4BGlD+6X5hZp7/+JxrxyTnZjNsAD/ZJAX2i+v4JrnqfXDoHBw19
jIcRGOff4QjH+YQwEFtF/jmxhAO+6m/MrOhkVYXOFF4oWAWxQ/8GuIoM6pd5FycND7c0/Fdgd/NK
o79mGVMp5qaEOzT0ccV4YOOnCOPIxSnXk9ajGl3rutV4jKRruQ4i6xj69nRLxqBIMWUZLtrSC9j8
s8vaoGnZ3ovLAqI6VyVw36Wzq8rKKkg6MEW2sTY5IV6995nVSjBfYmubDFxaFYUBpFBW3ZWu1rW+
3optxJViRFFxJWa3QWAVEiYlyx5i/5QMfDevqyr7osF2c770oJJkK//HfOVidu5LOMcm18Z+pz4N
7KY2MzmZGFfIOwkEKwBJ4sbZKTuRuQJEGOrzvRp08KPZyBC83fHiHs7jZLY05lJDO+Sr4019VrnO
/BErOxoPSSVn+6KvpPbOJ8Ebk0e9B0LRBk1YX1BbS3S2ZTPnUaL8syGa5+kQ75E5KVI6Ug64vTom
/IYuLR2ciRGSkTe8Bt+GHoMaKnjvnM66QoYSQtygWw65S6pxYYe/B49MKz6CHO0MlwjpYbvFw5z0
50E9rjbLoXJE4CnbH3blzk0Wx2N4VgjYH2lQbO1Dsi87czPtM3Kv0q8fcTOv3v2iLaB/9IO8oZ9t
7+FWQPGxd8SP0HWCUl2ve2GNx6LbxDvDwmhljQ6tR0sYGHiSOCidJQvae96lJgrOyn6UQWYnQp1Z
oVM7x04kAqmr8c2rX/mMkUNfRV9gJKwF2QiusHLBhijMkt6d28MetZE4nzf43ilrXZMHvkZG6Be+
ejWthxZm53MxmZtY9cu29+33IbIwUSOP1rYobZuHhmxlcursEoiatoi6h9pxPnaWs1yItVq23OsC
f8pl3Vl3bqB2i8YBr+cU/mB1tdSFdGkiSllekCgGKBxi5FyklYUNReqUluUyp/Zzk8L0qK1srzuu
zCKeShb7SfXqzVLqiwLbg/eZlL092wLXvIZi656VF076YJ2Ybflil4J7GVLP1aD3/hXeAxw3Q+t2
b8u4ijJrC+T7FA7hrYfwrDnUCA8JwW39dc+3mSjD3FdF+2aZCCR83iIXdlXTrhC8vCV6jIRfn+Kq
Zl1moo5Nf4VKyHlqcJW+7X2PDAIDr5Hpu8DMGi3CVH8ZlA7mVJZhP5x5k7gK50C/wsCouXLpWZ/t
qljCPDbhtjOQD5I0XjhdHzY3TpfGdhmdeDQ+BKgVGBYvrrCayrOF9Is3mcw1ry5RdCl6a4TK5tqY
KJuFLuCphFPxoezaYsk5u8BI097ygUpbj9dCBLt9VnjJXl4sshY1XKxe8JGged0YV2Hsn/VqVl/2
HnYr7YN246OYfZvlENSv+uDXO6qZOpFvTQUlM1UwL/ujMkPcQPrwl4Ma+5UecBbWpeMv3YeACDrj
E9C5byLyqvqLLKPlI4rk8lGOto7Ssrb6JceDA7PJqYud57j2o+cARkmfqdqJvym64OCw2Kit/aBC
ctmrtUx3pGgfkg28PIrdTX5soenKNKJPm/AF9pObEE+ed0+zwngQg8v7EnIkm8zygvayhUiwHwim
hP1n8bFcuLCeLhAcDixaliA5EVID634A19y+FZAkntXW2HO+z4rgnM6HrqN3EWYRyuRTnKJh13XW
JOvannftEKoHg1HD9tLMoh4voRRHF1QNQWvF2hdj376nsez3PnpiSR83t17E+uNoNSL+qLXhl+sm
E2zpgB3PjQNVZz6La5m8Ou4Sd8ciLLcyTdSi7hyEr5IFetUdRTmgsuX1eSnHsaSmsSKPUrmD/XG7
WOZzvIvCy6Jg1zXyN7OZrJ7WrcvtoI7XczIMhyWnFw2/oucUfTabsbiTs1jizFuFeugsVN7prtCQ
HqrR6rFBbhr/fqi69USewuMmKw08UqisuotyCeA9QKfCzZsAOLdts4o129cqjuokgxVcM59gbXrb
BGL5/XPvryfEnZKj1I5vXAZ4BkgnKLCo6at6o+Cyfs9cCs1+xLRmmw6AEhtjBnwziHo4loZ5YvWC
J9qTjsYGSlfRsxtbI1UygiSMIhKb+ouC87mge+p3Hre+rUj0GyM6Z92N/rdRWPiMThULv6vF3+an
yF0R05ez3cTH2nHKJkUnXP0MF1nAmhUuj9v1LFbtfFvrtsKQAtThZEmP9up+QGBv5z0XDFQ0OZun
vdrW5axNeqazlDAwa8VJbBFD6gFSXRf1SFn2vKL8jrgfdkTjDO59YZbtA9p2qxDk0e4Ldmlj+x1Q
wj13mKam286xnPoZNlvlfW2gb9acCtRneRes03boi9h7HwfkO9EShGeQOav7cD9tH+MlmHTOs3bd
PnXG8/Hl75zpK+avFBWPIyGvFTV3yBPYWl0qTCwSOIz7+iEaj5fuVwsaPddDB5tCRIoT1CUV208H
EvFTjxXOqy5BDRvI3VG8dZ+VUbC1x6pRX0Q5Dta1NQBHZYuIu+cRPH7vM6yiyQ3IYf5Oy0fl7ttL
gsj3rS3avjtbRj+8Lk6s/bTtWOXyQ5X4MzzkP133b87J5OOft93X8vX/kUScvuJPXkNElB9rPhRp
2A8l8e/khf/mNTifYAyijuMnEJuUnBRLf24C408Bayx0D7btYUr0qyiClSIbQrxOgoBsQLZd/0br
/UcM9t/XdLTeJ5ds+5SghywKp/a/rJrgpPqTA89FUTj6Y2SF8OvrJg4telV52qG4No+Uu3QQ0C2K
7glQgviMSeSAO3nJ3XbEgUwd21CI9igmcO7UdAXbePyOtJ3XKO7WnKg++xqmLwAxth/TA6zvED1A
p0t25VNB3wPSoc5mQu/Kox4kj2tj1X2SzzEXB0hWbL1jaxwl2TAV7VVfqh4dIcrwS3uZVjv1xsjU
/A8HxW6kZzw5WtdKrhC3ek/QrK2n1oylc4Jpqq+xaNp3hoHoIraAYwBZ7EO7DNX56jVIZZPOjzP8
BXY4iTh5flG4OX9d5MBGgiFqeTF1417O9SBFSl8ByNND2PxeSH+CzLdCd4OuyojOcq1TKK51n3zA
4SOnOLKC4KofF4Rd0KV3rrFQhpnsXa2Y2zfuI2Pr+EukCdFKy24lO9ZqPfWwIR/50elkuNBJWNmX
ASPPjxoX5B1RemNddwtYfFrigfe0NpPszlAMxNQE6cQq9ZC8RelUefNVMap4zM3kTi8VROmrelT0
uhYKE+wG5mj4vC8D5PS+3ZeJhdFUnVVDxCU2aCf3qmB5ELuJrwomiJfR8VA1VHPsAMLGUrqpiA2w
CAvIE0sav/+boC6c2zGREVDplmwDroyNugtxzA3gf/1f9s5ku24kS7b/UnPEQg/HoCa3v+xbkdQE
i42I3uFwAI7m69++lKpeKDIrY+U8JzlQRIjJ28D92DHb5vXnHnuGZ3ZhutoEFZuSM8Mvd49Ud2Jq
4KPMGNZUihifVaftmo8DZ4MnZbqGShuQjwk6/0c4xa9yZnhYYabsJdpcwAmB9Sy8HhV5z02Cm/Bh
EvHyYXBD3iaD8Ic9jVtxfU4uold74IfpNhT4ZTylc6yydV55d0mQyx+ym5uPzOrH5GiANO5VYrgt
c+ksrq2wwbHNmkln667wJ/dQYSk5JDA1uUl1SXjpLWqQx1lZ2t0OVRrCuACE9xTnJjiplfmMtgnU
5mkWKdQlt7XcfudmbvrY9ZnWu9Rxo4caBarZqWDCd6Mma35xlmZY1nZKO8WqtLW6YptK6qOpG95v
G3/NdVAnpD1SSTZ+G2SL+I4KY8drPufluC2pKTeXs2OosJU5gu9qKB2cSaYdWsGaoqwy9NBRnslx
HMxOFPzF26iN2TNmlDhPTDqnVWXuIuNC6VjwpdtDhHulLTs0RZtx6WHy7PqT/QkVlV7ksRuiFst6
5ppHp9MIv6aCnNRHDkn3wG12szWSiXDZMK4y7IHhynZGh89h2901enYutYyjF6gDHKzsCzgj7VJb
wy5J1PSpUy7Bm3oh87sK3Nq66VpsnqCCAJ30+L67tZKyxcaOhTDcYOvm3uL0lvVaZBinZcvylb+O
Xok1q5vwUrRiyjZJAtPuoMh9YvDPGCJXOPcP8EBQw7TPPLLDBNw8xDOlbtvZ71R35mmu02Gnk+tC
sNnAakg6np0eKNK72E2zV5G4PH1WAGbZ/WXCXiKMow6dOsh5eXdnehxAO1pS1HDTQ4+/apGfo1sR
lqRoAApDv414roit8btk1y8+foMy0q296jImiXUrOv3M6lefhd04891pJMsscmhXuaZ5aCvQFuVq
iUX+RmKmfzFw6vm+sttd8a4xQJThFPBlC0f7XZjZirasbuP2DihKSVwps5dvDG/2cw0fgOBPMuAZ
aZ2yzXu+aGDErsex9+br2jpVYVYjVvpN6kb1sAFA4iy7rlpqgepZxdes7CISb16Tgh6R9CDmt57V
sLOKcXhmm6XDisxEj7Z7sWA2QF7utLpUnQwFsYXJ/Y6RqRw2Vl8EzVlkEUNQcybbddoGCvOB5XW8
MrjO2SB5BoDKCnISSqwbWLW1qbuI8cvhnm4fGT0Gf9foih61aO7Lo4rL5kXHmX2bVJDszmWOy4GN
aq75sibCfZgLE9aHgufWJev0dLmRixj1Pm7YUKdTim26UJIzz65Lne50U053OMsY5/DfuYzsmeS6
do5q67KP6PvEPtrRxDC6Hjpsg8Gy6HGXVZKms0GU3Y3FG1mtQ8MjbVZFQa4o74ZhTwzQHP6jlvbz
8eO//4t707+6t31FWf9s3vr693/ppcEf6KUhBq0TOJYeBZTUn5c2+w8HvABEVDZCMKkxhf5/vdT1
/ggIq0MghqjGbux0C/yllyKl0u79VcpErtzmIvjvXNqo8PxNL42wiSHLCrC52MXIbtunf/6nyHyu
W5ZcbbNN0so15/WXq19/OfzHVgcfXDoL5uwhsaOD9RUFgLVOLMAj5G2xN/OcBcbJKTrAcG2qs4Sn
mf+RARVrb0bhWVd2kS1YL/hMLxt/bJOnSrF+Xk3hJN+BiWVv3VSIy7iXnMysTxW4pa71zgbartK3
0XVOeif5nTPh9s3etcNkV8nEROfzV/wBmhsZ8A1gmYhkRPwVk2Ajr/Tl3LO2OwR51z/y7ArxQOC5
qFduIdtli0kcQ2yQymz5nBc1RxfMsaxlyrJQB0FastgC8IlAAv2MahRV5pPbiAQZjjY45Tnkz3DH
8DPqQXHQKfjBgUcKpMaWj+hVJFPyXXwlRaqv1EjYDB6yrRmK02YzzCjLPUkFJ5R1kHwM8Gme2nLG
zd7OGNcxxkp7NxhD0dYYCnM386gp13Y7k4yzhzG7AaILzMYbgLQ3jZ/rzUTOQq/UV7Klt+1BYfLh
wqUL5Z5CAfWup0XunLwUIk8/V8+zw6aKQy0urnpanew1umz93hjUpHU/yew+7hSQYCxS5Lu0azY1
0s/32ksBPo5fSRvnK3VjK62PSKhtvS5jN6Pybba5u+HR9a+4CHQYB04Q3g2J6ReHR3y3NmK5xpvK
PWLupz33Vm+nMxfmjPLVOxgy1BHdjtyhSkc+Ez3MDstXGqieouXbUtXBhwzK2FnLDOTVFpnDqnae
D6hp7RQIkMLJ3PvaGwzxIqtpluSAU/UE/hkTMki4JdPmoTI98cEAW+PwnessKj2K8SgupM9mWvFR
DGcv2S9p2HmvkLhO2Scsit1yRfa6ZOn9lY3SXzkplmNkpvhelM3Ohr/wsLCTPPdbAjhBGV6YZrpc
4v5zaAgQx4oRaKY/bUVr1zE1bFKlhSgFkmzY2G3cbycxXFREuFcsTeVbEWgoVKezN015ois7JlkX
ifdRq3bjTcxQcQstzTEmOJTjIogbTfvUVRqDSmUOxM2XNd6Hb31lf0Pv9PZER7rdMpYlq2NV7e12
uJhUvHEQIndcSL3DXHGV7aJvCa4+gr2HjlKPleuSfC1nDHOWradtudgf3SSflzl8Y+V5zu5tu+DK
2vmjL35ACvuwcC4VIrmx5sW9lywZ1v64IJdijiPMWG9RA92NN8dE7ooMj/EYfaQ2ScFwThxSiGO6
CScmPlaZezE410s7Fesssbo1wiaIUZbIb4b3+3yCVBLW6UWMkYo5MXCfZJM+9U16FpNd99vofsQy
vh7z6nsckKpt/VpsjDUQ0C/SF5XVt/BXjkthvAN7A70mxXh2whate2Vdp1lyQE55ylKrQHRf5AbT
7bjuXDt5RLkO7zqlHgM1vhB4vB6JISMcnqMoV4egGS4R8OpHnurtWgx98xkWjrVrRrhkLk104ASj
aT4bVXiHhjMAEjDYG9KJMpWUvUhFMcxaV77LTpZwySqXAZdrG18fittCXheTBhjDfCfChnCsO6hD
UfXfGXzNrgjCD1Ho8rJd7OpKxvoG99qIYc7DdpeE8QUyI69IxD5gDjpxZctQMwsHd7pDSx/tXdGg
78TsUm77uOemwnrCa4Ijt3/4e8lLFvpvMsaMSd7Apu1leuonttz1pBMqIO1gG3pddimJQbIgS8Bv
kTRIjcH7iSI2YH09C1Tn8yp4lx7yOcOkW5wNkQXLOUP5C1mScXG5j4buRlkFjxDFjQ6zPs5AcVc7
9KmHptL7MRqfK5yK97rxaPQbp5b1Q4WDq3eR5ZL+wHpruhK68jYpkOiVsu1N7rUXFO5ue5dxhD1H
AXvc22s/fau5xj2Y0b/GVbiBi9kgVPAxLVonPtRZLojSGXUIRv0I2OWjDiFNl/m5VCSD23n4Vjfe
SycsseZhY11NPSotH7lq3VvqFlPotMrd6bG3p2nH2hShYblsTg/6sdpHQ+KunW5m5RKiw/ONWmGp
2+e0OJeD0xygz3KjN3DDvGbPtLmpZotPZ2vdmMF8NHZ9RgjyynPaY7fY1tFI/5bnW32FBxTMnujz
VZG74SoI1Mcsp8fAlp9uN5+FfradW5Vupqa5MGTf9/g3KgJN1i0aO6GFWPNdn6xj3fpnynT9W2bo
oUnqaV2fEuOOS2zBr6ponS3te9PMN/VJKWAQfkcmmDciy+W5r0/8SKpEcKO6O9Dcd8uAtkiGmtbK
+MOaluseHNktjNazcIwuF2rpWEdxTa7lgaO9ZJGYsH8T79IO+vbT7u3yoW/4MK7alJw7rE1mcYx0
o+fjGCZ3twLgbjW4A6fe50iJPNZ4KOLON4TbeUdXQO/0NMS7fKZ2jADt9B55esGaBs3M0XK7OLWi
hSGNvAHRdRH56RwbRSWiBzGU5XiBMF4cGV5rK1hLJs8cIyR+3rjd2SgsQ/PpOkPU1HhnLMRT5vU4
C+110hVQG+kjHQuoDZ7fcXNyu5E+XWdMl+++3fZTtE20nISzJwIaV8QW8bEExZ7QtTvJPVncydpn
aUewTvvGfeTNcxtzhdXQhvuZxTfT3E63XZfbby0dUwqmH276NfeHIJvudRTQBnJgqcgCtq6Nt2tp
DEmDp3JE4SACV05Q7yTIN/u2cvkegiyyvNHuj7A4T75vTt7A2oZLUReKkB7qV/2czPCeNqJpHtEf
xsq6zm2dd86RucN+mWQ1mn6TFT1TMQdf4Mqlx+WJTN1OF0UxihonZd5m/p3rhAnewqCeVkzLaVvs
VVUG5Ck9nE57SqbgubMvZhonkuvp+bJGSGxZDTpVUKPr1yoSvLwe2xZaLjIVOVvReBKjY1l7wboT
FZk81EMOmisiA7q7Ad2heciecq4Yy+c5WntdC+O2R9MHVskK5EU6+nvPQZA/OmnXRPeTU/TpUSAe
NW+5zwd1yxXqBgmh4DxZAI3oXXLy+GUkSZtNzVqQxvIxX8aMXsIiU5k0+459zsKjoCJxuJI6SIYf
ZrTn/IY2q6l/7pt6qo+JsSemtJZr2XqaeNF9P89Ldtl4fR8ElqxwZzprLDCCeyS2t7nWItr1Iy2s
ZL+TbI8znd1lEZliepJwwu+o0EwB6nYgcLdhqyq4feAL8TKZiTUyntN83Es0BrUCwtojQ1RWeEhY
OUT7LLELm6+3zwjLlbneWrjSxYYiagzGJolxmwOYbtja5icMgxdbaKcWVYdgGlrZ9W0NG7xxsvla
z6mMdglTbXV08G/537IRRuFKjoy4AGeXLt7Cy2saXjQjEJ68pV3hhETlmZceKrAV6mdczPnKxfeA
VFhWZ3XvdrshmPs9tbTLk0vY4WWoCnrcOLAqHedQ0WESjiWJOnaM2DDVhJrgZVN/jIsuAOfcWxdT
HDXHMGQJU5phPCz+NB4tQLZ3DZtnFEdrIJTQ4Qnh5T4LSQ1f0DLoHqIqyM7ATEaX/JbWFmucwPnI
fhMVtyupc0k4x5a0PBfVgJEzAdvv5WHz0FH2su4AzK1FQ5+BZVT1ir4xnBWZVXwrEBUurCHVn3Im
8IACGMgf2NTDT62WCVUgcq03MQyoX2h86gpbfLF1ahfINYWAyGeSqcFpxMC9J3d3WVQTQPA6+43F
e2Wtah4jB6JhDCBtfxXjrD6dK29KhGLVDVWythA9brC1lm/MrNlWaQsDe1OiaE9N5q87zsqjzu1p
F2Tzm9UEI6yKej4E7D9x31oIY9YwFbCweTBaaRkeU4B+u7k1gmCGfObYqfCwTuqZzV66jUv4qDXM
1m/Krk9kwv48HjpYSRVBcFjMjCfREIKWH07yLV5C84SZTW/0nEebjBFqLWYcwFPb/+iwDu66IGtu
x7HFLGvqizTnY7+MgG5KKBhcWgkIOHUEyo/Mkrtx2WY9TvnwmIx+dixwbmMuDHd+ytazwb6yTZXt
nDlpDIOhzfN3GNoMslHdXNbSASIyOMWmpJLhvk01s+MIUWn0jXriN+GKOseD2ZPUmJkki/AYJc5y
RSRSHYcEcH5cmmnvuUSL+E36cvcfJeaXEuP8yxjdsdOvP6rfpJjTf/BTivGCP0LB8BiD7eJ/nJM/
7acU44EHY18Vsz9DnkBtQW75tT7zcLWhjLgnVqhLXO7UU/ZLiXFjlm4e1OaT24xWR2po/431GQTL
35UYQnz8GcY5/ir+r3At/l2J4YbS5VHUa0acqSg2SMnLs05qfSsmd3lOmiFBCE9M92OOPPVNuhb3
tXR0x+g2yjLN1qEJ6YWfy3ryNksd5rs2szpw9jz+r5we4z33ivqBQAgP+rQLFrWdEH2/oYPvozFM
JZsbGsGxJsG1woTNlW2bNFbb7GoLz9XKx158egg2k32RFh4Ai7QdAHxPeCOcHazw6hz4fHescNJe
Eucd5CEgZGxtRiyvGbaYGRiz5vnyA2BGh9CO80ee975vwUdxtR/vrZ4++k1LUUdzz07bTY9jk6mK
0H7cX9oDmJVj0sXSOTgu9vSd5w39TK13PCysKRzRr3tJ4zw2Ght8S1OGznBAFMZTMnFIC+yxRfs2
heB1V2iy6NRBA65qrVCP7Y1BuD8rkUnzIxJySaSZxk5QWirvmnUCsKLmKRuUHhupytxyeYLSleJv
2xdh1cybBT/YsJ6GoQNkUNhUZkAEcS7bpJPfOiWjeq/YXH23pYyYHz3YkCZf7GXF3TG48KizlDTk
jl5zmXgDW4WIalU7KTKCjnWg8fTSzpptwgIABEeH5GZQEFJGhYm8CjixdKuP2IqWu9qrFoZFVSSH
lLEKKJqXi4sGW36x9ZsGDxCwD4XbcEZCNvTnnFDKKb4mRT8RjAR409D5iWGBpWi4nhCPM/XCk5LP
3RrSHL+XY1Nex4/nV10pdC+8YjqPfyzsjRQQ/ZQyqVNf9wfzbCC4I5VYDxy3LTZVBLA70lTHMuCI
8rKOPcZQD+vEe9xnnd7iELb1IY5rRp9uCcSzMj5w1eLEkMnmMfW40xRS3sDQKq4wBGN5AuHcJ2uS
NuhlNjmCT8i+eFh6AvZ7v81O+YgBHRD+vBcbffCjFE2kFtDdrqum9YJL1mDxeE53XRxirksAsUG5
bwcBK9Nrk7M2LhEtQsos7L1aouTEK2FJvClCSBkAQNjMrdEFpjMT5HZxV5ADoCElnqXFl6bPZmRM
WWUHvO7RKbavoEIcHKuEp6dHkU58d9ior4sgj+/qlhvrYZQu9r/1gGNTXmAASbsP4CpkIPo8OIAF
lK+URzQIgD3+9k2oWuRX0tgQQfgQXLFryC/aPu9xeEfsFMpBxTtII+TCTFxf/0nj/tsUK8nV2OWu
6ZxsXLaDGfgvjytmHs+xDKN3ExMKmMYsX3Uxu2i+fL8q3v7jCPkvtjR/etX/AZJ5+TrovH+Vv7Mu
vv6jX6YQ/w/heR6RaJwhgFHZMPzPoWY50R9wUu3odNhF6Pun6O+vU83FS0LwGEQGzhD7ZNb431MN
8ia4Tf7YJdDNP+cs/DdOtd/z1KAuHIcfAiUTzzgp5FN2/c/bBTfs2WsNOeixkVgp1KcV7ZD23zBb
fz84f/2QU6DdOwXeCTr//kP8uqYma0q/j6LMDnLu41WXW9aZrWBf/unV/yef+X/667CzCXEOxuIU
nf/t10mDhbTwHL8glRApdpi57nrYjX/bdMNf82cjDcO/43PWEt3mykEk6fcfs8RyKqguefZaU4ut
tOvhoZkz83e9qKfX5R9+zGkx5Tv4f0CV//5j3Fxwap/SMBlTWhEk3lMqioR9rsu05zX+ZTS24sxD
EP6bAPw/+8Hcp7hTUcpFB/Bfdk4lH8BB+/azR6fJxnNqRCq4P2TTAg7usKwJm8PIupqtvP2bh9Yp
v//XX5ktF2s1Gp3/kdva5I3latCM4P364nGqiVCyXeG02TWDa9mH3pM+z1VAUtWuweIcEdFT498V
a/3jBxZJA78QNY8wGLy/gsxJOSvIiu7zUGQgUdr0ASteSgi9dv7m8/qPP4jKvOCUiAj5LHlfhUp/
Wu6NlpXNMOifmcpbDFVBuzXlTBxtStPjv/5meNx2//LShjx++GOq8cAniOgv54EMLWuET3dF9VFK
fYefZz0eCNrBoLio+p5KndJhp0HAZw1KNjmL4hSfrx3W1JVQobBwvIfGzVZdP+Lykk1SvNEFQJ5i
0KH3Wo89okbq9BoegQQBsQkZh5stxzT5DcOWAWOPzkWwtrA9EnptJRkPAUxFrTTWaxzFSee8Y4/z
py3JZmwnfkL15YrqCryrlp8aBszWiywM/p7XnSdsNi9FsAwX+bLM047Ln8h3YzuoV4Btng9QMk7k
rcD3/uSRfo6IxE52c3CLNG4xZhb0rJaOZ65VGw7w9zjwJximMQwtSzj+fWgk6gJ4j15t1Uwkal2z
QYjXdlU3H06AuwG6QFGZY+K7rIDQieJVyDiO+7WsreiAVb07qkRl9nrBQ0TzhgbkiDXk1OXMng8B
ekjA/hoimuaBPpDFO18kjqMVsqr5nlky+9C2BNeYaJiI9oqFdJi8OlrY6dsQhsndKY3YX5khTLjZ
TlqQUnNouuCF3dtWkbVnRNq9zL73BTYY2KCcM9ZtM4RdWLBnmLCZLStksXZhNxzkpR6LdW1V1YkW
4iV9DxV9VgrH88pXIyF94o+BpfWLUk1eeKSgfSVq2rmCursrbO1w36zwjSTh/djEDWvDmFXCDJyM
Cpb8vHZ02aJ8+AXAVGBDUNPI/K88K23Iv7OSxXD2cIIZpVkPoJbLor1jLcCbj20NhVTTWlCCUfU3
oZtG7VNiYGH48BgipAfy803q491STJb4W9wg6B8w+C2kETAp6c9Fe8OJc2eHbbyGlqFVcmE8Ugjz
TQAoFgW49BQUtX1YzAEERgYjS8rHLjvlBjdBcjIBwAtUJ6ApnhYfeQZPWXuMWzo91kPf2jWlA1iM
zo1hf7vvWPR8jnNDx0ngadbnGcGeY+PU4snTJmU/4IfVj6Jq3PRTTeR3rkgowIxmbFHRNdkc67oX
VZ7sJ5562bdZZNAZHOYglxv6VC83SROYW46FIL2eVGotK6eVxcvUIFTtjbYFEN7eRwXM0D2m5ilj
Tz/ssyUU3kVPXj885CMKKPu4yWcPKFOnOHdk1j6HpQu5E7FPUkcNhs0iAxxLakPGKVJvaVbCIgpT
jzTIJAiS8UWaWJqsYpMO6fOYFAYuYiwT63EemVYfTrj/hIzi4FQ7MVOF+lzMIAse2GPb2UeMVyp8
7wh8GoHkMztY0gOaE5sn8JwxK72Jr3t8WdhtyC4+6QvGTBMDUiVtY+PVExjMtCkeyyXXOMFy9glU
AnkNu2fGoxRMJzU3bnBBwHvhvcxSvGBOEd7M5HXlFt/rIJA3TXXbBSFrTye3eeqYwG0xD1nEObZ5
0YUnHrByL8aKvfJaObq6JVM+3Qy6IDQyaTKUmx4VeuJwhKnAMZ07n0PLC7rr8iITBNjgPeI4jMAo
ErILu1U9mgyJ3IUKOFNdlO+ZYTlhqb+qy707hQmQT3qXuqmdwSzj5SfwhGnf5iUKOYY6+qAARPvG
PLAvCR4ba2nlhkAVvgNs87iLDAaGkNB4gnfSldhE10mgs8u0ifKXbh5ZM+qsmG4cPws8AlBWmbMY
TVD6APQyiwkZ1NcsQXi0O3MefJMs5zFKDBikAjAgL7ZbNO8DW6iHKRhxqLGNKH5kPlmTNTaq7nto
2falasmww+eCj7kaQJhlZFPE/NLw9jHHBtRyrDOvs7DcO038PYhZR26kr+U5hWx9uE7l2D11Y5e9
zCKo31g4K1AnWrbEsRoAFGE+Nkc1ySbfszEZr+TkLKTJLd8edmKqhYE+tuRvQVQHt0THq0fHGrzX
oramEHPDLMs1Un9+75RV9z2bHP9xsK3xnSdUUWybIY8Fcb7RQSuIqHddKyPCHdxo9sDWkkWfUwo4
ZoXZzZxwCwzfG8W+gk8gpWuk3PrBvluoIITy0GvAr4q7or2mdp6+QDEyBu/4peGZ1wuEnn3Fl6Ne
qYjCG76JNap6PYAX3wAobNHJ0xJYztKN5wt30fkG8IL7OeRlf9FZZryveAdG/Jw5pG1ZDm4F3sZJ
rpoCBgI9SgKYpozpb+VBC1JuQwqc5A+mS8hstJpN7x5diuXaN0TRCIeX6ftcRJRvEdWBThHh2cSR
E/o98/AcNFdVh/+ZlN6o3vQY4JLOHAIxqx7vymsodOtsmpBrxs6bJaEutwVEsKVxtFSbFNZMsuff
1hhMRWfKbQlM5SIrA6I+dQ7TdddaSfnMV0Y6+zGRJGJcGAYBkJ8eW03kquDO6/Jp+Y8Um/+SYgMu
1/93mOGy0c37e/ObFnv6L37Nrc4f9mlWYzSl4YbIgPfb3ApBnpuk8APmIKqa/nduRcIl28DtHe4F
xRAR993/EWPtP6KIHAO4M+x0gsfuvzW2hn+d9JioHQYT+owcJmtmsN9nI7HEqSXn9JWz01oQiEq3
vlI+pwvJs6Ftj2kuC47ptK99tekh63CAq4nEA0HKRRRBRRSNfkJO/uHnPWD8eSvg/DvdEeyvCwOI
Ef1Z/7xHUAMpiGbx9ORQVey4uW8wUXP6rmrvC/UQtl3cPqXuz2tK8vPWQlPExB2maCx7YgHl1pyU
4sH/ee3JsKH28hJyBb7n3YCiPNzzaB6qmzkdBuZLP6jAqDWTR6AvypN6FZLUjiHfgJ46oxOC1oBK
DoBlaUNrWKNEaVnt8jq17TPAGgxrk+ntdjvNvv5MUJv1fvBdgotcSmJ1Fw8skK9VWFcvyMhWdIxG
t9MHuzZ2s6FqMeWBOWKPIZpG9qEOZcG6JxVkMAL6rUv+XLsbv7fabkOcrd2Jr/RbMAhJ7hXbTnMd
mYY7QmlUEcFJRGs89BoNFEOBJ+kNwI0ewtHvA7XPA5oKO4LoMXejlqrkLB0wBZY0t2bcNYLymY3i
fOlxL/yKgE6fKky64d1PIddeqWSynXMn79IHq/PChoWSl7w7NjbhvTflanxUgZ3HCXXrBerxNrfF
kr9yB/F8nJK6EsS/5qx4hsS76OtIpXF3bhv+pu1AqAPjj4mMd0Z7j39ruAmInS/09Fa7eLFJzya0
dBRoH3fs26Js6zuGuLSFYyHZ5gt2fCTsjNWgDrg4gB53AGEsgEe/ByCP75e6g0MMpco89HzVyh08
HYG5WafRTeTCQFo5ftjNW9hB7A34RxwWadO4n8YVrF1L25j73KMye7VEkmOmzGx9rQlzcPBSEclY
to045VS7C5E6sRyWbOhXWYt3fC/zWewcm2PrrOfWA8+CaHS37bq2Wi57KYBHLFBCnNVMLUmwxTIS
l1fF4CiYR041P6rBVpesMJMCFKWih6FAskivoy53083J9A1iSoXO90oMLCgW21k+baOEt8eFx+Xd
bi0vvKwAxfmbuberu1qNjjhC+A+CvYGqlhKA8Od0H+Ke3OX0nAenTH51V0VjxFCJo9WlQoWdxY75
mt7aKaScjvO3TE48lok1SdBxAmPLWQR0s4DQ9n5QcyMI0SvnJSfvA/itak6BaTDCrcf+KuKYDNzS
8La5ManFzTAMdADbo7H0acDhisib0ubsPoipMzcu42Pru1m9x1BSwgJoqJgSy9S2a7zqgDn9IUS+
yaJQpps6obaDexxRnsr1UtDVAujyqi0pgiAUmJKdLMXcYaJnXw5OtImcBx636b0vBxirgMW12LoJ
C9GHEn/NuM+HYKyAl7J92aRJWXMrGdGHSGw7drcryANkz8ZM9PbZoFBzPo8A5TfLVDuvvMrjeDM1
oX9b9FifaFZwLes+bqm/4he3toOU4tVBzlZHH5hqyAtet+WmEH4ZcdmWSm4JrU/ezkgETMZZ7nB4
452SlAbhHakPtKWabscCles/nLoq4i7kgq5g/SVc9R2TlzyHw+t7N64au2bXOTMnvj/11IW2k5W/
LjoIbmsT8STnYjxE9PWq0WN6T9vPqPPdg+Epr57qYWSzBqenFfu8paL8ouwpYVx5IM3T/TC48TMT
fPPgpx2vVkGDxHThk1hYtmFkDIWfRopip7nO8oEH1Rqvc1OcPIVxOMzZ1WiU714y23IhWnUqdL8N
Cq6R8LtyeOqsKOjZ+9UtrMYpK8v7IJlib6Ut28sPI/j14Ojjpja7IA2shptqY9+XkUdcJZBFWJxl
fm/TjSEi983AtsAwCriu2TIvl961XWcj752lumbDRqnONj6FGOSMumVxsRn37HrwtU7+D6A4Pi3M
Y83MRdSdwZlwVYBXhrpQigbb+SYrfOrwWJZ1+cDacckTRvZ+maPJpRCF/aXLXDBY5gw/TpqdE2LP
8/5ke+ujC5oqLP2Gx/UUj4ayoCF5E/IaKZMJ6lR9uOSXCPnZXeO/h2VjP3ZCz/he58Dgs17HVk0O
eGsi7oTXoMlnWPyUocy7qGx7m5CYbzJsD7JLN5x8pSRvVtTDjUHLmve5nDkfN77Gmc2o77i0VHAz
KcxMsrZ078BHDf1aucgzW4IYjrNJrSlYroBeOBP+qBzw0RyR2ds3A+fZGpqpe+uLPBrxM4HKS482
E7SzB+cLBKmaMZ5ceCD7BtzFqSifywb/EAJsCoSDYp2YXDqcoIFrLN0txJD7H1Co5ua8K+0gQpAk
sVSRNQ8s0b+KpcYztkr5hmFONbnPPR1+kSu/FVUxeS6hJnQbIs28uepYAUGxK1x8FPxRCNWzobok
HBhh0syAbp773dAJMCYwv/an8gneuCXTtk9sqJ6GaetzyoGj5gEh/C0ZBW7Qq8Zm9C9xeNtUyq5Y
CEwBQ8sgHbOfXWua0WKY5ZYjH92UZ5MLAyO7rCjGDb/T2jR3l8ax1XBNSe4YtowReaKflEvu76J3
yE1cugPOn3OsMX15I/qykZu4Ham+WYW6WcwNRVrW/NAm2jYvfQMoD/sRkhMojXya8+MMWDTiQMtr
re+CBD4oOZoo9T4b7RfJOT5rS1LXqqvkBdJ+027BI0UPyPPxJS9cBCo+8uWbwqTZ+uuTCdl8ZzCh
1kVmSTqfx6oM/bOc20D5MGc6M6+l6eu3VoI/OlTgNMzFFPI1PmKjGvOtjGH23ZS1MgFTIsr8oRzA
/5/PqefXZycKoTxEJT6555pPOp9CO0/104QMc6/rQb6EJ0n5kUJBXGpSkHNgKWkr9L4yoJwLnKoB
oAg40964ZtTDkYxpbj1UVQVKcKRcrLb4/ra5Pgg/g0Zt/h97Z7YjN5Jl218p1DsTHM1I4NaLD/Qx
fIg59ELEyHme+Uf9Hf1jvVyq2ylF5pVajw1coJBAVijFcKfReOycvdduAo1fqin760Bl019+rff/
/9Tun7r1Uz/Q/XMTvj5n/5hzUvr+/PP1P/u3LUj/AxM3xmyHQFMwrYLZyzctisZPTGwHTFcttCD6
n0M7U/sDLtHl8EN/nbna9/F2lx9RKfHnGQJ+NXn/ztDu0qr/c0oiYblyLGOeaCCHubi6Pw2GkL5j
6h0Mbeao9Azbc2ievebZ88qZhEOUrUd1JYcbVcwiZ310Uyr98Ei5sST6dwG+daakhWv4gogmgMHV
bVbeI1ixxrugv1OnQ1Ce6GguYBeVyBSHlfDmo30W+astD+BdpXdtaTe/vxRv85T//Z/L8n0FJQqR
NWi+fkl//ttV+Frldf7RfP5TP/xHwP7//Qxc5rU//AsPC/f83L5X4/U7erlvF/Df88uf/J/+8B/v
X/+W27F4/9c/X/M2o79x/e7Dpf1+MeHb+tnx+/o//4N66G/+k2/rz7L+AP7NpAZWw49aKH6ia8wC
BQuKiRFL7b9P34qu/sGA+TJQRgz174nyv8/feLD+YJrHtNKgYAT1ZRi/cwD/OgL7cwkio+XUoZrI
CzjX6JIK/cfzt25PQPcuUj/ON4FykD2Em7nNUEFZdIMqJD0gBVsms9+IEOzOISPL0+kn7YDlkW0C
emkqYV6jHV4pHdw4MKRwJDcaXvd+3pVNlGwlDv9+VhB3D4ijpBs3w6uXyEVNiC2tSAxJp6ySCgTN
wOHVZmojWED0g9UbPGrHwJ3bGtcNjrGK2qGwSE1KHJTtYU+Qnun3MEs6o3gEe5e/+kooX8ysyt9+
f10fi/fspqne35ur5+J/w8K9TA7/332jw3vx/KOC7/Lnv61a2/5Dv3SGqCIwjLF0+cm3XdNW0Tog
hACCwT++sTH+r4JPZUNloozO1LRMDYnfn00j8Qf6PYNxBQN91tjvaR34Vdicv9s4eQag2KBmcng9
fC9ziBRQwU0fVRdRcHWuWRlHwtnTTeVo09KyFeVMROAlv67pmPGGCn2xlV7VyiryIVjksQJKVqX6
wKHorcNgDJc8ge1HmoYCD9QYv7CaurUdSyAJPqPF9yQIrSXYRWxnPYEcEuuam5KKt4JRGdyUpK0f
AgzFUDWgzs3BdQAGaPvhyk49/2ZKsmnpT5r6zkPlLCLiccBGqLFcc86Pz46ahtu869XbqYgg7EQA
la/j1NY2gijBx061CHhPk+RlsoboiTMK8RSY/2gA5IZYELtm7xRNiwgPUYkD0EtGm7Rv4gWpH9mW
OY/cmDIMN2UaSKTp/ngwgr58KPWcszUydrpZ8EWgF2mNabicc/N3SHrDudSJB523baA8yb6mSdZV
XnGAjVZeCRU2VRSm1qmxJbJq1d/VYawdGvi069Lrx+suKpJHVNL+XUgQl4UN1OnXpYN5BKSPMX3p
8qbZpfDTA6xXafjocXAYlmxQ9ipOzGbfhpwnOb+BiR5F/cG0TzlEZtq+cRhV91HtDPU89BmmKgN8
K2AIJLSV0WQ/DCLGgVlPxhbRM1wOvQ2gDZP9QU8C70P14Jm+DVMJcc9rUY7YL/U020xNXbxhfsOH
FaGxmsG2jeC9qeOi5pXt1oZZLbG33miZna6M5paGEsgpBocc9XPQHdpaYGdfCtMHdRx7JQ6MNrr2
1excmM5Gs26z4kI0tXpJqFGfrmSc8rZm1CTi2GVEaq4DrcFUFIEtmxT8U7pznYejtvZoUGJF+PDx
c65Cg4gs2psltPt2SdDTixjrNdYA3OX4/aWFhaiLc+SD1JqteQ3yLpyVaTKtvVhZBqD5+9DBXEmY
SWSf9FFYHxE8u7kkRHSYkaujvvV669Eq1D6KouvvkTvVS+igPC1kFYDPA8o+aM8gxcO1kwQPvZP2
x9qo4l2F3nOoX4ROSgEHO3xYDiJXqQC/AO2qf7E0fq04nihZlE0YR6tLFvcX9NiWa6fXmtkVkPXi
u5ghfqLetka0yNPgqmhtsUlib0Y/ZV5nUEpk1p01FaKqmfYnBjV04Zp25dfJWg+y1zILbULB0mWq
eQ8iGzYGjPU5iTwCVjdj6cZWN5VaHk3iY7aBhHaQW090uN6kFh3b6uJa1q33UIpTTJAvg72iWMB4
jDik84YyByL45OTZC7w3O6Xx9+kUoJ+INT50f5KBs2RgOef9as2YKyoXIMk146VzylT+rnQUBnDM
z1YVeJZaM7yDRQoXnOVFKooIykU2G6TTL5I2mfWMVmeNtKN1obEShUmIXxOmD6qaomZNS9QzHZid
wjI3qZnc6GX20SZ3vT1hfbLKdlbh9JwZPJ96Aq4uhNK3VLUm3w5ofQhAMjaO1mB45akj8Ui3Tz1W
tmUwvItpDLe29O4gQiD8HBQ+OjKKIpS2y5kf+iZDOQi9QdqOdCONmwyQYw7835ZN4YbKoJ6RpMqP
rJk8NKTesu2wGVhVbBykOT0jL1GBZxep/WyORQOIPHcqhnJAYei1mOlZVFX7PJjcNI1+07E3LR+V
MvJTVS8cuv/F1OwK5ggLYli9LX2JaGSCN2l3eacWi4AtducE3F+rL17HfjKelbwPXxGfZO9Gqhon
v6rNTVheQiU4ni0Sm2FC3vf3VqPUq1x41tpStHukquTqaQXLLWKiaYPlmwmnx6ga0w2jeZqXc+wr
4sMejF2F4GHO2Jjjqq1icmwb2qPVApka2gJlGnaakfrbrFAlYH4w0lpTH2ws3fMm7czbAn/yWTeH
HULl4hQO3XMbafGJhIF8Lju1BkmTe0fO0emrB6zoNUkJZpkZbWYeHPKwF7GnQ/aAO2NnZHUgP7GV
KD8PY4Y1j9Y4TJX6VunprAy+dk597XUCqe4GDLUxlAj9tgNMvEhzmvBQyy4dyjgeaGXawc4LCM9s
hvKmTC9xCrlsvGdVQr0vgDyDu+9Xgx/tozwAis/rgy3VTy23nmzeOVjH1ml8SZFI+xUINfBmfm32
ixB7kLYYA2kJsgJE9UI3Qa4tjsu7pjOnTZbY/UHmSobSOqJhAPe414ol21iyMGl+o/DpW9xeMeus
qq5I7GK07HUbkyM41n2HgXlUWrCpKAWxFxlpIw5t85gUVfqSV4Uxj2KT7ls5eMsBKc6yETRxJJm3
QZPELrci5WVMEESkIEczI2XNTeTWxyDlcOgdidPVMiI80L9rhEOU0N6/eLRHwQmaNELmQ+88REEM
5tCmjTGDoITGGZNqBUUacDYjEnjyTecspqKCth+cfIvum+34V5lJ1p6fZCvcbO2ia6C3k/85LwXW
cbt6rADf9oP5YauDpMtO1m0gao9vp7tjXHyRL5eSADGDdgSPku0mAsRjWm0LA5NvSDG2w2/UzYAB
6tAeJkC7NILW0+VvVdKnOC89N9ffFNl0y9R3ngfJ7ykya5ObgnvY9i9pXO7tXNJZJSN4MST9ezf0
tHYqLJNsL/1S79n9ugsxc0o6HRuAlc/iIZyTg721wRsgKJm3HAAWZinmNendLgxAZw75j5BOS91O
CeGZYbLJiu5eHZUvgyizAwkpWMaoGXbIsQa8usaH1I3j5LfJIjP6rUGIghNHV1GczZqhZuhOm37G
DPBVxoRkhPjY8NWal0l9g3jUKJf4Uz9gJRyG4Sis6qlLjdNg+uMqZ5y+7VTohjaRG7JM3+nV4Xkl
mSEKQlITyi8UOc2ubRw+B433FX1YbTEZ/VVLuuvZb3fq6GH3KmnhYT7cyfHWi8lNEmTbzkV5VQuj
eww7DBLDtdamTCm9VyKP9L2viSW9VjQnkBIQic3NujlkSuB2WPhRz7t1kz0EoDERc6T3mgWBEgrO
qJ/s1rxKmByrtYC7jm2aMFaIokHwHKqpfTBNMc/xGixiqIzEb+7HMD/UiTx1TZfNgCuvO/botaUn
D4wQHEQWzYb0tiscuFq3DhtfblGkzEAoBZsuRUxABbCVWXCPnc68AaHzoecjjs4b8OaMYpr4kXkR
O3TgvTqSRrya7smRwVGZdC+0ps9G74GfI08EKirx4Gb6hV5ZtC9LwoRUDDIwns6BZx1kgmqxC0E5
qsPjiFbxWLRmtbh8TbSIE1ekVnmFhwWburgpk+ieM+qG5PVlWYbJtdEOHwhuYIHl2PSxbU6b3jar
NyW0djUmGgKWsjui1m57aaozNa33rFngc1P6aDthxBYANG1MEIOoZeyaMVqMxpvSOVHoJ1tkGhYW
GvoNNp4Z5GB7XjFqlQkhHLTofRqPrmb1OiobnjSAjYq3slJMfGNUFkuCOQ99lu+ZifH5h+y69cW6
IDxjUOxbo+2pNBAi3bRavI4ugsyePLs6zHmic/K5w7fItk6toa4Ix10EgMgAe5A9UI7OXiumlQlv
E//NSfgJUZ/WVTAx4fUgNsygRnZQsRo7Z6Ck70dcuTPfxyDs6yU3A1jgWFgReDbCeC38Ea7TvUY8
Va4lcWZjhQ5Wlmg3lQ0phiP5Oxu/kvq7kVp0047jVvc1aqppDXxtHvJaqXUHEyc95hu4eMpcxqq4
w4GxpZdu7dUi3zkST24SXdOSIPDPTNak9gaz3t5FinpbUfLopfFSdhUnhcY6djWbaNEZc5gfR9Lk
qXCjfM87aa96+T2OdrJydXvrs4nbNoZ9VVsHSRLM7ag5qtoxtPVNLcZzBniZO8KIGTUhD6uObUdO
xc6Tyo2pEthd18EXhXDvaCLqAhCddHBMKSH7dFXcipo27kytnOzQ9Z548uhvWLiOFmXXv7BgeQ/D
Yl2F6IEUIjNcXqAfltU3yASCfTSC2yKS6qAMiERt9ZFiCrEQGv5FFDIv9zAiLWWV3chQHsjzQjSH
Q/e+E6jeWlO77EkRywHIB/xFfZN1o5tnClrF6q0SXr8YcRsBXJ5uJO+WuefdK1q3he4KGCe5NYaC
wjVR8rmm8mahHc/AOOlmXqwHix59PX1tHbt/HA5fWuEwedyGSjMsDOEzOTP2cOSZKTUdqjmwspx7
Swqgxkzwmdu9i3luBX7rDhUWkzH9LW6VmL2gmzZGbM6V0lxlhX+X1ZcyBMe+g6l+Y+eADBqDmU9d
NTcpkfU8YhB0rajV3UiIc4Zdh/lVc8zr8FU2ypnB3rqTVrqiHQ/W19lqle6vSHlCSW5TLCsMC90g
JM2AHnuYdgc90h6rkiINxt4+j5p3KDbhoXBgjJl69jLyRxowBwu0nZUbK6ghHe2x09VswWKurzU/
HDaDypDXrDkjhAn6WrbILyGt/mXOYP+U2gRT2egvLhrDuagsk0pxIiu7yE552VyHaGrmTtpGKM2w
FRWiQsraInnNlJe0Dd6mMniWJmhfBTP2TM2xkhuiepR5UT1mvTymgGgZRgAV8BvngjeMV0JL9qpE
0kvAOewP6MzXEJtvSyQaIFPgeZaWveud4r0Kmn6BfnfYoYNP555RQ4zzGJv6CSC7YthCGbjmzqdL
lOzh0gJHm9TNSCRnYy/UWrXmLM/0Cr0ws2u9X9LP8OdkbEG+C/VN0lTYgkt9QWPjpjYHFy6OtlLQ
u8+jptuVXroWkX+rVWmxGuDMrWpifBa02M8TlUDUmchD25nvHCMfMFxrv/oIcmnTRO8ZlkEUgeaS
YRDB63627h39lDr9vB0pqSWVF14z/qqcWja/6/JCmxHlsvKDcAdg12fWSdoLYR8M24ET9H2P4owM
4lk/kirYRCoPqi6XBTEDUQXtiXjNRSiBAE1qpa0npBEZGQQLSv+FJ0gbB15cLUfFNGZdF2r7QhEf
rVR3qTV1S6Xzj6aau8j4SDVm0DRyVxH7PlTs0ptes4g2EiJa+IX3xFZ7MB3vJtFRxsNfJYydF4Ze
9Q3/CI65pz8SrnJqyz5eir6v94Fnb2FJvIS9/d7Ce5pNYIDm6BlTl+L8rGWaPpeRTbGBs5aRuOcq
XdOeM6N80Drjzg5464qhWZVeS36PtSJSFElrEc+bJHURxMCmbJc68U5hXyPNLoONEoYnU6+RYsZ3
EVZMEBQnumVEPsd2DVM7vL3EZFV6+eExhGOlAElUYaWzyYbE1SMQVKxsXwbxRyzR6viGco1F8KQW
Eys91dBN5MFMYL5AzNDPYlaPGaDoUCblpVfYayeAlOzGiUUjp69fa633Fqllur4eUI9ajqtO5hWG
nCXGb9czg49IwxnQkBKmDd2dX3WrmIE6neUeXCoO2jnBZvdGqL+Q1YsRtqj5kzWOzEjVjylDoFVR
qmQ/QGltZ7jQg7NIpnYxOtQPHJwWfjc98hsDIkyv07RcNmS0KGVaHUFdZFtyJsoHjLvdTKvJeMub
8Km1pxNg13pZGeIm9/kSCfbFaE4RoAfWfTEMHDzIzk56mj5tXN4AxlgGXviYQeZcpZW4rTR5lU39
FRNpDgfpVWLdYTGzF3GaPYSVjhB2fK8tSEJKdQwA0re8RF3DRieeMStfKor5BKB9oUgdFADfB638
ecFGv0xYijItlnmXb4Aprp3IUFnoxjK1DAy1CYT43ve2GBtBHQg7XjRSjR6qy+YizJlnWQ8h6V9a
FwfwhaHYZtO+FpNb2eF1ZxcgDkEJkPPjIk8hn8eMd2XZHXDqu71Wnlu/veIImx+YRB9ze+LEgf2n
MP14T1+A7zXbVSaYBieWi3LqXTVxTl3CvsO7E4Uo+pyhiIaZpeaHVrGPDtwi6uf46EHoWEWjD7Q1
cxOTZi3vJ2LSr5MpezDxu7mi0y6ssYiGS9PPRnC1c8T2Z58zghFVzVz2Xr8q8EbzcPvqzVA/tCJb
h4ar24KEEMsHQkzvZ0RzxAT3lYbYEgNss2wDTZ56CzT7lFsrzfdWke7Zrl1RqLDUN51xdKZoh314
L538yMETZob15hVAfmPtduiSeqkmyn2Q08KCckJRPz60frjWLZ0aoLgRUinJAnlwYiptErRmdQUi
rGf451D5VJz9Wy9cTUgg3Eht6y+Jpn1R1HqnBMGSyPRqS/cUZhejQlwIBrCo+kSuuj+fgvE26cdj
1zRbHqm9McV3XeeIWS/7+wwD84wBHsAxEh4y+5BP9koQLcAQp9DO40VJ0gzj3OpA/3bpIuzISNKM
e6hqTIQUZW1ExSnqq0dGM8ieZNWukKCS62F4xU6vyl0c0OazzGNoGTeqnmzs1j6W4NTRYi+GKHmX
LU0u2pExgWbIqUqOdvrlrFx9KbDYJK2gLatDkfdXqj4erBE1BnkeWz3CK13qHKGJRJu1vlWBvIU8
o1Lom4Lic+rDgzQ4+6Vo4dK6niOTm0d9vLUzYmo8I9l0kfaqgmszmkydlwXAHNVw3ondy0kYYH2r
2OjpJSTjdVu34VLJm+KB3qIRkYcdMCNDujcifPcX5Wg9ya4h/QB0caL28Z6QEELDpso/2E5FuEq/
FSUhVqGeLsYqp8yCK2amBMDk1Y1pNVstTD76vA3uhCrQoVmyWk9YvenoOqSFTTi1xhCwalWXUGUa
u18BhiG6JWp3MPVwVCXxHjXlOpOPMccPTPwga6fkNYza5WTSPLvEYQxDh92KSqkq7mzLe4LLoYFw
5m2nPjuJf6t2w97uPDedrhOdwrG0Fmpnf/hU6iaTCVsaX/Skgg5VuMEE7cWqIRMrD1YlN0IHSdcn
a3vo7uEHbaYsehu5t6NFudIEN4p+BvtK7Sh3qiB0UQUL0Ahj39r+HlrlspDE2qgk2GFUipakMucz
wgzwMIhu3KHLMK8IqCOPK+AuODSmxvtIL0nOY8zCm9c5QaO6narkxHyE8tZmKODROsL1iLYxwiQ+
9P6tqGhD26RoUQeiKGTBLZD6rdoseG7UmDLWc6WTGC5z2jvhVT1zFO0UDwo2AbNAQB/UvRv2kPZy
AjtdNEjTshyv8HW+DsV1RWoP2RP8OnLMXnl7cySEb0SoL0tXD/xD04B+tuQzRgTQCb3lYhJb9hrN
EVlTlyChUdJghUjbmAe5eqhZWbUYbjjAHWFaI45ShNhbdr5xdBKE0O24eAf8vdUxQ60G5UsLgq4D
S54p4Rsl5b3NQGoZF6yZmPpto4yaJF0ZESua6G2QXnqg8NlDwxMLP6OLqDEggCygk6SKBwQCTRCe
BYiFud5p1gLB81qn+02buPpo6HUovDkXnQl2LGPkMgCLCtNcP+eozNac+Isd0Zb4HUaHCpf35UzJ
nWLZoQeGAhXOa00VK2Z25Dp1Yl3bgZuryqloVbottUd/dVDXgacLNyphEYX6F6PlwZkMZUEO6M4C
CjofVCw2M63h6Uv0nLplxKly1VlWvU7NiH5ONAm0EE6Tz8PJLk6orq0NIAbnC4qM8arysvzZqmmi
sbn5DlF9mta6iDsBPjt1YC7qeLBnRh7taBGd+7EHvtcC5ccd1Q/iNilUcFuKlxZXfRuBnstVr2vc
TDPLDfsOzQO9dfUwfAF2UM4dqz45bR4sNBG9qmMCI0K6Q5SmEB+mK00xoQ0S0UYMb3GYaBe8lIWX
neCF+DyekX32QZBRO4y00hIbpuKs8xOwXU3CvfL16jlSOyLrUmpgHa17WrueFuqLXMumLeZFdN5K
PFCA4FxZdb4ZHLOxVW8C5NIrgSvJzSa8bDSMDeet0CKF0Q2N66qJ7F1u+OESbWuw9CS2ykGPwkuZ
oS2npg33MEHtQ6Ay/Cn6tqERbJXj3MuK6n1Ew0xoUdUsZcvvGGctqaZk+TZri3PEtk/8+EAejnot
o4s0t8f5uUEywNGPyh5eatzWUPT8sG023STaF1+UyUbImEOzU15A6vXSswoO/wRSz4pyYtmkY7/n
GyXYm/ex7irRhGNn4N6uG+ocfe7pmMvYsMHUu5MUvj/PkmpYqVaYHkdjsPeeIoGa+JjCcASVQcp5
jkfG6WV0N3X1JdIQwil1kqbIh5Y0LYiGRb6ukEGQuhw7Buw+hzDHitrKjTyFN5EVIAmfTbWp7Yn7
oG7q0oaayUc+29rhl3hKlTdFG2m0BFUrXKPS/I0HEs+1uBw8/xZBj8GKffYHcIt0P6aDVQSTy6RW
YhBqYv0J6e9wNnE3L/DeVm7DI4Jq1/PqFeFABcz/IlnHQ/qE4mK61TQlXxkOpwzeV95+AmF3IBMl
PtHDGDdRPqSuoVX+UktMugxWYW6E0QbXPV2sY9ASAanGtKA6yIMWirzc7I+cdRjL2Q1ZADNgLNW0
0drGp6PO0/+C94HY07EdTlauONe2wYEd2L1Qrgx6O8tiCEf02pETPmFQqq5MgmqPvZabO5z+1RPU
+GrcxrUFzxKdcLqnx157ELlCpX6SsUTL2uHbWudqkX74CiGvOCe9gYwx5oBrtK3AZrwi6miK+CPj
x2yHt4KZU9IppL/GzcTRqm9JAbP0wTqxgQh6NHFpH3RRhsE6SRtwjbJgmk0qkyC1lf7FajIV71ot
lGuP+X02U2y2RU/L0u3UOMP9pHT1g00vd1kmwHET2fmbsoiHqwpA3kq3v6R2aa1EraE6B3Pu3IQT
abkD8svlpKuyWFpNGJzruCvZg/LGLGZ5hYmwZYu/9vrAOI0NSLMVT7vn782u5yjYhwO9drvvRYEK
p3M2ieFNu9IIAKy00D+1ubDpyLh23Zx0AXEsI1HryuYYWYEOUcZll5bg+LzISd74/wrjNcJAgMQn
yKtVlWZwVHgxNCSD9gkCB7Vvbn0DBREz2d5COF1bD6WQPc0NOfbb1myHPV22ZtPklrrPR5jMrVJb
tETon8/zbLqgKjXvqiL0ZpnHdPHpVFNFQHF9Ts02vnbEWHSX6pu8CicxH0u887POREoJzKc9l7I0
14YNQCDOBkyVZXBjq2pwjvzOd7WwouPJ/imfEAz4vdubwmQiCAjP7ESmnpRqapWbseolCif5ZCYl
+cP0imchwlRrZplMUJACcF6rTEAxvUydTTyIwjtpSSZuJyOY7lJeSqImAAjdyB3zSucGGbBKtxkq
zgy0NWO+UQXqM7ArDBmwWQKmEENgyTKvxyZXHkJzNJd9kiMYJ1KN9k7ktIvUEOMDX3e6702Hhp6C
e26ncvCdk0CVzjNRIgJv4mA/ksEVcNQyjSc1sJ0HkuNoM5upG0S0p/xO+gvyXqyH1knlGYkGMVy4
lQnxUNFILImF6W/TqLe2HYqXZSxyzjItTka08WZ0a6COA3DMzDY0NE6OAV9qFDEeqtMmQnYgh3Yh
yzglzJujfw2y4wjFvN6NceKda72vUeX6dEOTJr3yghGoHKlSnGlxP+T0jpDGYFHTOFPFjAgirbMP
RawnAQs3R8YIslztSNhqiZf2WS9XlUmA0npkxkj2DDamE7RWWqeehOM3TpjaZ3jG+gUK/0lbZkXB
aQMsCiHD+mDuOec1S7/McPgoDi5+oC0zp0URnhvgQUEgeAZ7HxMUWZX9iwegn887dMd8NK2Z8ARs
/7zLyN+wrGTBzjzaZHMV8rbLE6b0iIlDHLy8WJ5FP6HvN0xqoxzgHNxdP8H/W2PhnvUq76NLmF/o
6iR/kxlSAZQO0KtcjVXXPVuxpp8jsFi4qoj5xNMT9Y/R11EbvBJ/iV6dEz+j3/SoYzyp17pTqeD6
hnE1FWgESMoJDhIE5oImcbYdm776EAyoIDnK6aQjH9+bg4Einup0eTHNDd+IF78lOv4fKD1X7/nh
OX2v/zfo5cRP9XJX+fScvoRl+/6DOvTyH30TzZkqiCDmkLRLkM4Z6iWW6ZtozlCRekIioXVChSQg
6Pwp9dRQzUnVVpF6XkglX8Om/lvqKf5gPqvRa0edCavC/C2v5Y+MEv4a9HyqhdhYgBsiGfaTdk6F
dKH4HEdnA4XMjA6ptU9bOzozbMbM8J2U8PRNP/oPXpqnPMya+l//vAiXv1OVfr2WhtoafTM+UfXC
Bvxep4fryunqhBk6aagQzbzK7sj7GYzgtQaOtjMwtf2K9fKjkfTrx7MNi0wuRIkqd4D78v0loYak
ELRBeiuibxYdstVlxqFx89sfzEaQi8IcbJOha5/gK4k0zNKzcHgHZC4HG2lpYk7sg9W6gZ7Z1qy3
siyb//yaf3PjgEepDqc6BJYshx8/GWOtAmuS7AEGoe7BSJd68ySYOGE2EjPMzy/2N3eOi0HLQRLM
l/g5WyzyMKvrBNIzRM0IK8oc683M+3Jdwk/dtmHlOL9YKpf78v1SgQPpCIGwzWKZ8Px8MgCzINUu
j/OB6VuwU+vxZQjoHuGava8jOp/M7nZBWX+zTCA5RwP+N+vz82K5XBRyDlc0uSZa6k9faePhlxvo
BwwRpiI1FQOi4jz5xWL561UoQXASWAKVv65dwp2/X5JdWaQQUOh3lFrRHUJJSG5Zy5ef37DPq4PX
gSAPA2EtCDJgE5/WPZIfG1kJ5rDC0qo7p4/HU0wTZVMjN1j/9qUkrw4TZpnEMf7589SmHwWUEGBa
fQxAcwA6FxWIMfaPRh+00y/u0WWP+HFhkL3EfoVs7pJc/dkZ3jMDT3Maz3B4QnOVjE35FBRd+2DG
ijhOxGDhoo5+yTj7vP75Omn1onlm/InZ9DPJyW9EWRZ2wFU10ZxDj/NwZDuXYR4BdeMIH/0X6/9v
Fgk6f/q8bJMqW/zl59+ho4bILm01zcFVMw2lvWN4a8xywy8e67+/yoUOx/4Ie+nThhxapjKEX5Hr
TICYimkA6R3jV6Czv/nyLpQ7jbcYVS2r8cfP4iWTDCYVtCWG8nKV0yI8kEgot3ooy4+gzcrTzxfk
X/cOYnsAzWKi4INRJ/14vbGqRZrTBJhZxrTmW0amOnFyJlbgsUg1wr0qgsMrbfvzq/7NE+foJrp4
RO4qL4JPT5xgQJtCkJ84/VL1V62Vu7kUztpTpvbu55f6y2277FG6JQTQW4gA8vKrfLc4SlEobWKM
jJlto77qJz9aEZAW/e4SRMmrCs3ApnJBizmfvsZJAZdiailHOzrNKa4iZVgUDIJvfvPDXHYp1bis
ct7Qzlcu73cfJipteCwNaFdEtflM9A7IvQq6/G9ehfR1HQU+EERpENx0WaPfXcXR7UbGJoucvBYF
fx78WCx+cvHzq/xlDfDEwipFgs9OaPDt/XiV0dL0zoZPNsNHpmwrjjUnW5qcH0UduT+/1F/WwNdL
XeCOFFS6rn2CFAJcDEeCcUy4AyjoEfO1qklKYSj15c8vdHkd/bDhOhY+JQ1oHwxLg1L0x89UdXab
N/rELLVASsWePjZyHTKqUEDSoqqdk7EUj6jaZHIBuQ1xS/sB+Mxvf15GBjxZGmIhbuFfTHGVZkR+
KCWWtW7wtyN6QXWlG2mR/+Lz/vUe4vrTLrsHhSrX+fQcK15EAh8xsLNkyDM3cEog5u3Urn2j0G9/
/tX+9R5eDH6mhakGhjVtkh+/WjFpVlmltJXrbiqOUjGzdR7bwS8Kxb+5igl027z4drAWissH/m7p
j5kveoOoAgKBMv/SZMGDS4DVL742R/v8xdmcYVTOEFgWeZkgtvjxOlYYRVMnCSeJsP4Ny4T3F+PN
Pijf6KN61ZMCMcskZaakPkW+XnhQBcoKAwaC/TjIbkRVy9TVsZywfSoKWo1KB0yx0L2UyNkQ+sGb
tPB04Voc4+rd85IcURijv5RRWK1WN75Rd2Qc8DbG5x+VAxEUmo8VYkuiwyXisg4MMg23tdOhXp6R
njlacA3yIDYd6HetP9obZspOeI6CwezcvrZJ+1zwPiu7szV4NCcjfmwuJzpP2pl2NWELWhExYJJF
7OCKiKxRrggxrYJdG9XFPTh8dWUwd0nR7lZ1wagaTvRTUPVjwig8hXJhGg6q1q4TnjpXx7xx1qSc
a9lpwg49boYayN1Z8cywdLVaGYY99fZ/sXcmy5EjV9Z+l143ZIBjXvQGMQfJ4MwkcwNLMjMxT+6Y
n74/VOmXklHspNW/a7PWQiaplBkRGNyv33vOdybGBBBpyLMuh7T2d305FGOJ6lqE7KmZXbmbdiTk
6K5SI72hWAEeIZ3D1qzbrLBlss5E2NymBvy4wEpoFaMDQrkSZIriCu+MV9vbzlbEBQh4APqxagFv
PwpHj4kXAGeX5N/IY3NIJ/BKE3NMZMZxYOh2hyEAU0a7JyAF03djVISvS2eIvmbEjUQwJUYGvMVo
JI96TFbBwfNxumKmWBKiJBPe5MadYgfJikDFxNA5Hw69dM2fs+oJo8rNGipQAMdactd6TFMIIguQ
J2PYxUhuM2TKhRsXxpouVl5Sh/K338Ya3Rb2LoeRMg6InLi83BlRcRPh0J6gqTg+anyRo7jpTOdh
sjw1HZSySjtkMSsGv8DpE6XA1yad3JAO4bWKiYCAwG2Zq9kE+3OSWJHkBV5v29wQmdTL70kxzQdp
Th507DpXOSpkuC+BxVrNFFYkSNe2YMxaeV+3TZe8TsAjTXOFxYiG0MY269ZU+8zxMQKvVVjpgu5+
0URuTweLdpO7Fk2k9999s9LbS8trcvWja1LJhBrkmD9HW2syjRPC3zI+qgVPs+mlYzR7voR6y3QQ
cLvQd5Mbr9Cbn5qiA01/OWm1i2jwaeox0CyLihwKDRMYRz7T7N/mNEy5q53UfO3gj7PTv+pDIcpd
RAhfuxZ+kzGSymycTCUiO1piqUzhe+kz0i5Jk388yD4hsGiOkya6HXMTXAhc/N6/IoawVoTrQN70
eKn6XYxdQn9jGI5a1oN4edHOkT5dItEhaG7w6t47mAgo9A00AxuLTGwj4RvMKLoYO9rtd14O9mQr
SaMXmxhrnNgYJuFea2gKQCtCP/RAAIZZjww3dSx/04De8HZxyvRuxUrKDjZ2NZdBm/yZkqQKnesx
G4ynCShLv3P5K62NpRBZBAr2P4F31thX+5ZILbRxpt6hVVB1EyKI6uGUh8rNfsytm1AAxzmD+7og
0GWPjaQcXuzMatQh5sTj7xNNFuZFrYrIuun8aHC+VFXXJXewR8v64BCDNO8EhkMkUiLK7a1ftv6X
hhnBlV77WrQReVr90I1OEYNTkz0bzK0F6DEL66reDJHl5feN9JhXa3plLDeoG75ZEBddmKRV/FAN
ae6v8NzCt894/U/ZSDrMqjO8ZNpjcQSbbigLNxP8QenvhyxmDkzuN+RWn7fxuXI1pJ3EIhS3qpMI
KLIx107ZhMKJhd+FrYFEKdqZomfVKEmnISSvqLOHOmtqA3GeN0oSWEN7MTl4aX09hQKuILHN2B4Y
JaF1T0zN8zbok2sSFMtRAmrClrMkNqQyfI6oaji6V8SDX5p+q8kTc6PkULFewCMxbII0J1ck5Usb
dXG6KbvZf0EXS9AvM+7B+dnAWAGPaBhle+HCBkU3MMUDiQidV2iXDpnEcu2VOUEF2FAQkUWD3vmA
Vgz6+3C+mm5jCYgtW5BNxryOw9btV7UyNYOJycRQIdKrdj7GvC3GVmqprgimK8f22PQRug7GCogw
oQOZ6QE9Wsj8Nc9T8di2UoLIcvESHnW2chwYQ8Hxd6QpRI3iTChpTVS7DnP82n1lWWv0K5LZoy0K
GAvxG8IsfUvGOXKa2K0s92sP1tZHZ17o2XHqIoKeuJOo9/V4yWaop5lfMkREsK1ra0rSld0DWNoQ
exWB2TFopU3jkOEsM3qAInNNBgLC1YEU92gUDkFqRk1RWPuO/FFphH5urGTKSV0Q5RKd7ZvDfuwZ
igINjkUTVANRU9uWPeBrwiDmHi0frqhCc3gV81xq17UWusS7MLgb6K+7Ub0GDeOnR+SbmkSSxWSF
tcuS6ZbxBFrCvhkza02rMf0pyLUoVq1vEAWlumJ69epG9avUMgdvk8mGUAnpREgnB2TN3tqvcWds
UKKIfK8XdQd+VvScV1EMlqTnDLlYsej6ISty7zDWK1FRJMj6uw0kmkIGpDWHzsrFqHlL149YcEfV
6E4klixvWzlpftHmUGNWjqOsJ3fuATEWyuBgqiJQw2uz7wCCFlnIiMitq/Y2nufM5fvENkaDDPJo
0GD8YppbZj5IGNKYmSoMGSdO3XaqZ8HWxytfzibRUI10BV3HxvweoyVnAxxM2lqqL0lphOzaCNA4
PWY9ObMZrJHZl8j1mR19g2pSEdZnVsYDiJSIrSAXzVHqcjHhaQz9NgsnbuNGvXJPpjKIvKS3MHoU
SDlILCLtQp8JktAB2zUuvgEx1WFzE4V6E12Tw43Lp428ooWgxCh2uIBrO5sbgotQerh6WcUE++W4
ZlB9peO9mAtYLRUimPRkpWgzdhm0ynE/6xbPThFPjnFBpqifXeCc09qHMvWhTqETsMLkyKw6qpE6
xMpyvYA8jVGfyYVIPOtQNXOFYVOYAFDfJKiimv1VNAzLfMlGCgvLpQsE2U0zLYzHIhPwmWbAaVgs
hhCrlVZ0+4QNUe16J3LIhgARRIwHfjwUAxwOSTAtmX+zd5T9iHItg3muwT46AqMDhl0W0qArTCzF
rdcljb9OCM3CZKjFxIDK0OmINPFAUqxp/Eiy5EZpEsKBXJjL33AJNtwZ+9gS5KJA/rX5Lal7cLiR
ns9fqph8VWrwpmvWkZTWnSyG/mirzExWePC7yyg0rXQVTdJpSZ5z0AeQU0vE6dCGfv/cRcJ8njjb
8rgJH+mmHrYlozKSw9otSYUtSLzQnxEdo6OGruR8p9fvOEE1Th3EW91sbmJLd0OaL7LGHqjYGpGq
lEQRS1AnPPJlyNerJlrkPT2FaKOMJH0OdQbMy5hz0TSaFIkBOFB0nMB2um+STR3hd6PBaeqJYM/I
5gyHLw2sMrJnyOBh0mrUzoNK5zzflAh3cHrnWYtYsCqQ5FO4yn6DZUH2+6kwmG7mQHUfbE0Ay516
DcIXZZ974+gR2kIzz8doZSYAA4VIkDB6dj+aODTycu+U0Jv4dIYzQdON3h1+XIywROwg74CFuqDg
4gZAQCucKIimmtcwbVIl113aufwvpts+Kahjb1UmaZnOnoGOiDPb8BOiUP3FgVa9t0L8GAxoDU5L
nAUqtYq0TF1OLrbOtS2x1bLftIDlilRLPbzdbk3Tk+MQ0LfWBTNujcVGkKXnEDGEr3Bkpasf/URi
thtjV/EoIR1CZEsyAWB1IhvJaoTBvIVSXpQrOINDF6R4T9pVLxp2vQxF9m1Xpgg5fDbTSxfFe3SM
cYs/opJw9cfaExikpcx6omLhvY1kyaDDjC3tLkn9mORCvXe2ftx1l43eW13Q2tNi8kAwA5cjqm76
jiMjJXaWcxhGcIEWksChidtfgoNmOwjDHRPPdDykDgeNW3oeww+mueXPvO5te10gKig2iZ0JufYx
C+Ma9lAsR7olQQOQWD0Z4SqLbHJbAvR4M7atWpYs0zw+VaousFKM/os2zYW8zXQNuDQu2qyDYEa6
cfZINkyJP7kWUySosU0p2uu41HLeSq3WFTJSCiD+iauH7lMhx/lxIIuu3eQ5pNxtV5vk06NQt58j
kigfLI6CCx7TbXHCzmXl8SilE3IInH/eFrBKfzHOFO0rnHMcQ3hbEx46vXNI1NkIq41/yEZTFphS
b/42Nqr7jiou7kmCYdfhOdXwxdRaA/4Nr3FGgA6xdBc2o3KE2cSht0iyCifc5FJRAc+FMJ+qxNSf
eoRmEYttrhc73827PWk/ZoZ0ZdRPpWXmBfehRpHpUql/j7qwwtPvxTj97Hxx7bRlvs1qKzFXjpj9
Z3skGftGZIQ+c/JyTLt+7RIOcg95wZDsK9d2MjbkzzUTEkJKb/yhnfMY19LP1lWvofYCadwm69As
+n4bwX+0Lgq3sx8sR3TjbqQUhArT003wbzXaGekF6VMethQ3w7qGCgFMviiaNwOkMmubk1KsuCQe
AiA0srHf0GyiIEdUg/daNjUnhV6NGL5xVjlBQ72pAs0g8hEAAwnVkGUR92e68exNtnMFPgANOYYW
topkcPqnIZG64uXQG3vDE0ftQPsUx5bX1aIKiKFAQUx7uG7XjSSgeNcowMyBk/flW+H3eIU0prRj
gJsHzHbXuupolhXIN3wpbr2iAC2MYOiq7ps2xDK5HAh1BEo6ea7cMf4MQ7iFencnkYlh7dK88VQa
qvA3oiLHkk2+Ge/mFtr+bi77jFzHXtOSHW0/k5/aeS5mw3lw9q472IiBexrPmN10oznBHfUpu73c
cS9Bp0TPJcolwkKdusZLaxfiQascoiinnmI3UMDWqN3yVF4kRTeOa3fW0idKPiSFdcweupKhzcsP
QA4TkbRKUhTt1ih0qJh+5656rJ1vbhUNaIwIjFpCNCF470b2anz5Xs5yWI1+ZGy0qMDcnUepTuZz
R7Y0ppuU2BkcQRyv9Tl/1BoizkPit3/IogGlQFaYbI9D3fffeS4jE3weR82f85SVzU6nNtaOSCRb
I+jaOWY+3Us8657s2nLnIU1KVo3hdeaWU6+uf8VuBecOcWLWbKTezq9Ym1h3uiI2bvJwQZdn2ixf
TMuRFE19Ij0ZoLCftPBKm0iTK+5jclh5v5puSndDTUnSnfTam8Q6a2bSX6qZk+objYO0+KoTy2Gs
ImmgNlMQDzj9kTietA8ErDVISupBONpzjtc6vmeo6FppENZQHcmgsvVc3eVmbvsr2xkZuDTZkNRX
XugMP4cRE8mKSOKMdVqEnJaR0PUrYBfIOGcv/GETfvOT4rZ7qXs/Fl96XAv5zxTFZ791XErowMB/
aBwmBaUG7WhEVLjIvTZ+cFqG1XQBmvQL0r+7MkPlwiGCGHlcffICJjnFbqqR7Ovb8Rqzmthznb+q
AlUklIeysn5y3sX+XLvfy1yMLymJsJvCi4gad4cjTIGtqWEz84oRQK4xCOst8qwpvvjPmlcJn7WP
o1lqkDRwi2o3mlOaaoNbGLGfU1v0DDF/ti+0JWyOMi4t2J1Qg339n141Qr7k+McBvYzQHFUI6xgU
pd2135nGPSczIFVeF1OeToOnbmq/Gtljmi57/H1f+C+dVNf1mIgYlm4AMUaT9b6TWvq9zZOJaz/h
asNhxn001qG/Vjps/N9/1HlzmIMhcxdmSIz3yVQ6zzqyQb20C7w9MLQku4rYBtdWO41/c+TNpzAS
AQC1iFkMxzubiyjHttoqTrWgs1zyx1m6LxG2mJ98yh8yi19HFXwMjLAlDpLOvSWMs8m6ilppiRZw
vT9oebiFM0IhHvZWidVfZdMpaS3vNLg6Z4osarRHjw3vJ2ArSp/fX9WPbiCKdRruy8DTcs++SG+H
lqFhpg4olLvV0IKcxZZDUnyj/XNc8bcUV/8jOO8dbO9/HanM5zH5n0llO5ItfnzjHVDqW/dOfLX8
uT/FV5ph/gOJn+n4aJxAD/+R+vmn+koznH8w16RtbYJYNFw2u3/Jr4BAOgQpGTrzSOM96hFh1r+i
2QyPyevfAD0ur/G/H1eb3RUVgwf4zF1EBUD33r/mY8NIwQjT60jX6Js4quU0QhWp70L+0KYeNfmo
5xJV1i+X6QOVy9lr8ufnQgjENIOSAiLb8vT+MhAinLdq+jq5jqMNkaFYJBSNOOxdcrh0kuKHBZRe
hSQ/+2b2/Pc/GvkQA0uUcAxK/zKLCnFkDY28BukgL8gyb/pN6pfzlvhiXDBWQ215BbsdL23U6Wh8
HWfA80O9HX3yhhrL2PLs4hMwAMMO0ZbJ6G35579cBDp4kcOmcU0oSiwC9Hk4wBXbKOyBOTKYYarZ
kOscysMrvS3F3LFoMKIYPtFzeFpB4ohUa9uAbg5koN9fpg8eDFYvVMLkDsGiM8+WDzDsmjPO/oms
AGPAr++VMA6x+z1O+BemzYAPr7mIADZ8lgy3/MXnF8VijMc9WsR6xtns0548q4ir6FrnGXit7K56
HSsfJoEYk2NuFMaXnuPiDVzR6knH2P3JXvR+1fzjuVyUbKzhJuES6K/e35JCt9golH9KIxk/JZiW
X6EGxtuoxd//+wv8ftf75yd5jM55B0C9LsrLX2++g+bcriLt1FR2/oVzUXwrBv8TFcpHvwb1sg9n
dtnNzxU8NE2jilbLKQqhSuVWND6Oka5v2qZtH//+r0EmZCMWWtQglnj/ayDsMAMws+vOcLqHRjnN
NS385vD7D/no53hMd4UFZgdl3tkl6zLO1ipPrkua2U3Q2HFx0K3Gukurdrr4/Ud9dHd86gXkeIsi
5PzVhMAVGmGSXQPf7zZQkhf7LYEZf6/0+fMhQJdNaKdNq9x2zt6y1h8msr8TLlY2P6RFHV2qpPxM
8vqHDuPslULtKUyTl5nIz/PSJ21pOtGpvTao+CXsybwq6eM2fUnIRBE/lFCp7gcx2/qaWQCnUJV6
BQOzWhhEfYH8yj9ZWz64uDYqJRckJ9uPdf6rOd0Cos69EyAheciiWd/3mME2v7+DbLjn6whLK6Jb
TyDSc5eo71/fr5oMLxk2xkkIWniAyTqM+HCL8ux19OUnuqsPfpAj2DxtdAdIAvWzNctt7QJR0Xga
wiw6QAonh8uM7M+2i+VvObuNDkmdLj8H+jOpNO9/UVrGus9k4ORPvTgWyilx19VkQruQ2RqLWQ70
JtoOYAmglYSp/Ww7s4bfNDUv8ZiEB5Hk4UMD+PaehMIeOoQuxyU5Ob2zO7/8ZHlbvsz5l0WSST2/
6M4RPb3/slYn6kYIcXIEA5SZAcarE1EJy8nyyeKL9L0+6Pbd72/5B1sH+8a/P/NsEWpjnZjv1jox
czX1Vd1qECV6KGBoQAmSMtEOBWW+jMQMO58uSSnUbn//BT56DtDQ0K5c1GqId97/6K5WfsKqcnJD
xCekeairMY6TTx4246NP8XSkLoaDDIkhwPtPUZXRMB/UT609gx8pWkHaSuS0zq2IDYsez0wLncjE
+KXOcvulMAkRQyVQgluTjgfrPqW5iLtnQbJ1dL+zT97uD78fb57HEo0MB/Hj++83GwJJSGOdeJi9
dSir+I6QtvyVw5fYzJlMnhpzgHKnlFkFbObj81ja8OOSPuE/+f5NEo7GT7xuwyd7+x9F5fkz6VPN
oA2i1ibp5/0X62cbn6Gvn7okNY5uXIl0lWd9f1S9Yjprj8l9J1X1AqazupBySL4QUk/DPGnUZKC6
RdbmRKAvxrrMjiWNyIe///TgTzKB9jgg4c2zr+fUndI5K5w0aZc7VfoySDOvu/r9h3ywLKIWwgLi
WQ736HwPjSZYQlnUn4oahMa6aa34saC/EyRz2FrbMh2LTzbtj3YflIgoe6nqsD94y67+S5Vbz5gC
LUOdRr1rLwwMoiuVMWpFlSNuBtSqYOKMOHOI9hiMKysxxj1qtf4+nE1mib//8R+8ObyXgnfHW1Sl
7ll1l1VpZcaePOWRBhog6X7qYsw/qRw+qurpZHC0WQDVxl+0bqSwA4GN1amQAr8eaUqrWBKLFcJq
WefNDPuYOKe1pJkYiGFCb1pEYZUEOCha+BBTG6M9lfond+GDvYMvxXHPNtkkzPPdENOaK9F2nIaY
o0MhjBe6eD8GT3+lhY5+YN4p1/xsv/roarPameyHPsPQc3loVnuOsiusGgMNQa2WTRCmlr2yDEBm
qE+4Dthwuklcjvn8RVuWTbO7tad20xrVVwa03ifv/4ffZ1mSePhpLJ+rownEalCalCfESfLAg06O
COq7T371Xz9kiadjG/qjIACJ8/5p18pIQtBqTsUo4sdET9SDEVfO3/4lS1wezSXWiSUjz3z/IRXh
40VjD6di6VZjYc6OM3OsT37JX6ttPgTLEu/ukg/gnZUbpUZup+0Mp1YfBBqxucUNP5dIK3sb9d/v
X8w/apf3SzOHFNPFTMTPYVU6Kxcmh3QUK5bAFuFKBMQLRLfxaCdPphrHeTOMHkHJdWo+IkrpDtAP
xm+TIeIjLI1LQyAXweuLLGKF4XI85JQkAIvbKcs2jKfrYf3Jl12WiV+/LNccJhNSZHomLNh/WUZs
O5zMUJCBOYYmwPIOrY3u98kFeR5EoXoK//6K0AV0686AEzJwCFHaR4qT3t98EJZvwuHB9XGF6MLX
z562zByZ5TfTyclcCAS2mzEAxgT6+997/iDwITQ0dduwWNLoYp0dUibPi0BLd7AiSeQjw3m4cpgT
WYCpTr//IGPZ4c4uLMNmzsJUNTBlzm08HdqzAXIwL08rb2fNSe2VxyD/mAy+uU3Q7gb6BCxLDvGt
LPv4himx9gMenX+sQTg+fPJtlrfoN9/GP9stEjeKHFG1p8RS6oo9pbxpxNDd6Ppw1WiWA/trih9z
J1nl3TQf66jqt4xWjD0gBwF8Q2hI0n//lc4L3D/uxL+vz3mnnJjIBJWZPM2Dpjc0jIzvIcrOW5z2
Cn4iAGCw2vYmyxgfIUr7u0vb8unCxoxB99FYjAzvVx3CRhCK2OrkFhBiENlSXTPx/mTVcT646Mt6
gxvCJhzn3L4Q9loj84xHIEPfLDoFk2RRFoe2szFsL3v5/QX9S3Gy/CamAazX7tJV8M7ucQ7Yefbb
5qSUpxO2PAhxWSB4vgfqhwZJGG1XroRe0aIXAMZSlMfGOtE5CQamQYL0J2/ahy8APgdeZ47GLhXK
+0tspmVrG7niBBP5FzNojhbqn+WQqZhqzyxwBqZzA/t8aZHb7DvFukMbsOWgAOWxqJtvn1yd80Pc
cnUoYUzfpmCy+df7r0NUhVc5Zntq+0nDsVLF6oUETNdbIX4iThD89XBVNZMi/5PeEAHTVVsaa6vp
h3tyneNsBWAeOuJseT20nZ5ocDPUKwh9uQ4R1CLr78cn33jZJ87fWZZmFkWWQ6qds7WKzUOvxqo4
9W4ZzRuYn0TWezoSF0JZ3MVQkbXI32SkQAT7Sm9vIKu5P8yZwOyA+1k4n+wV5+XAcgXpcXAZcZF6
LNXvryCh4WPk9PXJ0BYgTN0RqAg3s+v/fx4cH+eowcZE9eEsr9UvRXYO+DsVyfK7GdoHREQBaIT/
klNbZaUHYbWoDmVT4dLpHdjcKKBxKa7rxiTaMYwaqJwlot5PlqsPNg7fIqTXIKcBN8b5l0JbHonZ
86+UBxM4Kq38tjfi+Ct6/+H+9/f9g8tMXhURBLRSOT6dL9VuHFokcmogGV3y+IoC1VHWaJe//5AP
liaaj6aJZ5al9S8uJJfaPOyEd1Wju9+HIeCJkibybZbVMiafvsz3v/+8vwxJsLNiRmP8Qx2GmeW8
zCvnsC/k0F8RdqqedZQbEP3LoQSQCGqblL94BiyoZp+QDj/t85w1aZi+l33YJp/cSVaf8xeL0sww
hY+ll6/F5OT9A8ZxKga8VV+hhyelPhv6JtowQW+fR7kobcx2eCTjmRlFDGpjfLNAweigPJtW3SAI
gFkaAXmyr9ICDlBQ+G7ZBFBD/O6AjGImlN6oZu2Lril3Pk5Nrh8JU1+GqF3Lte2kDeAesWnUr4TT
jidjrrN7rC7NG1MC9B4YuNHqMpWXEG/RnqGGG7W439iFq72igsxuUUAgOonZFd9apUenahinN9sh
JGEDXxXvwYAvYD9ONkkUUZGN6qp1+nHYNp1dvE2tmWurlhYpNFaz6O6URcLuChYMok6jE2G31d2o
Q3csRPaddPMmQt9iaHfN3FclAjZVkmlO+XLI0mp4qUtzIi5RaHO1qpCagldEjv7VMCMAdygBGXtF
8+xdJwCrUHW1Jvnwla6X3XGEy9IF/mh2+7ZkhmUEcRq7fjA1TkHnZzRY0nZ+7YOZGzz03gnSAfJy
39pMBzylIvYSwpAtdhVOnjALzcxDgUHiBRkyBV53P0AQS2J6wJ9yISmWHKMBZpPt4uGocYR9FZIl
idPPH5NxG3aaP974Ze/t4Jfwf/eBo3R7BfPvZ5kmOqRycxhB5SDqJdcnjIYm0JflOfDqoYhA4sn5
VJgow1YCczMU58oQ3lo6+cgNJH3WXoB5Vf7YovntCCmysgfR27Jbg3BIkHuGVQkad+D8GTSzY5P2
1UZIYHvF3Vlj1JG3WmGyeQIZErcO4mnjZCnIy4DNegcpGSy9fDMrmER7JBzzS5YqjCKtiIGxaHFR
hqtUoCkDZNjFKnD9xPihNDq84ayNX0FQ5vOx1KtJ20VWKN8qJ1PzkkZUwqKc3TZnwN9W95C+KrXG
1JNaQYt8A/oRga1gk0R2F80NTxDwtQYIOOZu6hx/ZFBfSb8C4NjXixkkrJW+MpU3AA62kVBvq6kk
96xAj0tIaE2DddWPE9FS3WBM/ibyyVnYxAWc4EuRI/lc1xUkIyR7rb6NyBG/r5xpfDAn4RRbK0nj
fssYbIR4k47ZA14ij/1Rz5J4xeG1v+nDob81KsZ1QUcBgMBx9MV3JxtrHAS9LzbFnPQXLn6hnZnj
Fc+HXu0r/FjmIbT5a1aNH8L0HOr0keQFowAVIeOHpCmNS4gV2gXizbgMXFTccVB4deccCNtoH9qO
QMGxDVUJ1ChphqChe/TUohSHuz5iYNh082CxhkQNia611WOV+WP1/T9Rw3/Q/ftlI1pyCf+ZN7jw
cP7rP+6Gb+V3KsU/MwgP3//rzz/wp5rBBCVDVW5havpTl2D+P5SM8EDCMLRFuq/j1Kbd9y8tg2b8
AzSDtWRd0rNjDGlRlv0LJQObhr+NOcFy5qN+EX9Hz/CnruWXChDNHG5WGnys+SigscO/36iqHs1u
67v3kKkQFSQ+al4dQ8ChqQf5JERrbZTv5KfY8SoYppN3NRj2+KpTeBMhE+K1jItsHbH7nGTbjy9i
DIf7CS/Bg12Z9RYa9HSwccU8zZPxQP7g/GgMEdqoWEW3Yd7NF1ark2M+aSME9T6atph2bJKxsvZg
ojwiQqfNLxF2e2B4w14nuQHHFjHastPXNQnhmyZu++fMa7DWpzH6s3VSuvZXG6Zet0aCKpxV7pjq
Gq+id5E2NrxMdtTi6HQDSCnk1VipIOwjUCsw/uYrCMaZDCzaEOQea8meXBhYTHR+cNvY4NxuC7N0
4kOrd92TQo+KaRIY2G0xZO6Or6KuipCeXVOFxo0FSmzVWti2qsnGDDbiNgSj2IJta/QxCRBnr9va
OEIiLXehmZwovvUL/PvgsOrxZnCffbO7aTnFTymoXadpfjbmVzvWhttoGI698l5lNl2aJSDF4mKu
kuPQt48u0SR21qGfXZJmdHmvx+F3DZvAsZHDcw2H6tDVvbiWlreySIokaUphTkydV6FDUFQt1pHK
u0YIfj/6pF5YPUScZpg2gKKj1zQFpRXX3hviPLmKbXf8Bh/rO4oKnBegaF8Ayr7gjjgMQjsWEisd
NLH8jpU23dnNWH0vdefeKeVPazYe0ZPds+jtkdTg7ZFbFXqED2j8p0Yoi7OaaWHATPir57CS27T2
arwAodhIzbpz6uJBFkZzmYrhm21OxCYn4b7pJ65ph+cT/8auL5gaXJhdmuExS/AaDPB+mEdFTmAM
2F3CQeo/QZ+sGkHWl+OmnMBQNgtUvjhyCIbb2TgFCH05NGabPg1WOB1H11llMcHz/TMlpNORTNLd
k5gFgfUFY19nr1rGI4EqJk5Ik6fEpqljiPaahScsjCXbqW3LECW9ZqJbRCbeHUtcoxgYzaboLw2s
B9803S1vVB85Gw9HzMGOBaENsjYgwbYj3iDi/dZJrIonLYIzuExsGe63xN10J+wx/DfXv3HTxg8G
UoIGS30RTDqlWdyBAlgXkbhPZ7aIfLLWraihfOfJ1h4Ru9l+pi46czRXuZW8kNuzpYhBWMNGFjC1
PKqc39PV3SUewnhfww81u6wAn0EiEYEGlxldXixLQ7O1Sh0bM92PIpOEA1E5rTIRVWt0PXaAWFwP
KCz4N2t2Ayur3V0h1DXRFGQdILK6JDvGWqkiv9RopBL7gSlMaUW/IVyUmKGig1xTRfdFnHiHJYv8
QSvs6BbtEC1NqK2I171p67sDYDq/7b7nSfSlSORBy3/S5TQecGWSW9042lPpWOpgNP4e9+WXurTE
Ni84ApPku88Kd90RT7EbRq4H/VabQT9gwd6RwzpU3hxgJyXMp9XxGCmvcxgaWntrhCZulIOxM/Ew
vRph5G67eOiRB8ziZRr9uygrAYzoZWDX6T4ux1fq51sAeYSD6ATDpOs0rtp71U/+Cgo0mU+6FwV2
EabYhiKapelbyKVbY0VX6zq03+I+O0xNhqU2fopq9WZNXfaalbCYJRu+HMQKMwkZ8xaBFGO24vpf
J1aH2ty+0zQC03XiEnEZdfuRZBNd8jrqfrVPcNRWgnuQDCPWPCi/8EH3ZUnAT+rm9Q0/R65GUMEn
WKkdJMA03GtWN2wqzzxG7RRtSDbBgmq4eytOkB7Na5AU4sVPxMAd5wT60JZzdERCjMUhEUy1HKzs
PWXvYx7mX9LG2rV6bJJj8gJRpQgGoDHlvsawG25YbK0vMfvnjWnW5iPkWlZ1L3qFmMu7izV9KiaM
RA3Aw2p2+51F0CQid7IrOIcRumV4cSBaWzvUILMDc4y1C1Pv9e4b7Y7iwoJ/+lqNDoFVo7Dtt1Jo
kPnd0CLI0Ugg8AVepjfkxDfuLjGSHsm9XGI7q8p4xNLerIi/07RdodunHMPuqejBl2H0Cs2bUS7g
aBTLa1Zuf4sDTR4GaacXrhF2VOUmzs7KV/lJlkO8HbCgL2FLOS+m0tepRhrm2PtkE9oQmmdiTncj
w5svdYQqsChOVoiRH45YXewrQPV7Bsvl3iTOqyNyB+uCivpDXw17Rtk/mVY0F+ao6+tozJ3FCOB1
26SxtL1HLCso5wySNr8F8sJ8gSDfuIFlQELSwCXgN/Sj89SOAwaNManvZgiveKa/9XOabMO+dh+1
bgq3o1uodau37bqK1LBPLRVuQq9xnog5rb5pZj4/REj6NyPn9ivONemTlgzxAYG/trPMJDoOpO8c
M+FrJy2X0y2i+/olmeDCBzGlCLsnbv1DZpGIaA2tc9cSl3qJeax8YiJWvsaGM98noxmudWdUaxLa
dKIqvfCG2UC+BiYagtaa5rf/Zu/MduvGuu76KkGuww/c7AkEAULytDqyekv2DWFbEvt2s3/6DLpc
KevYsVL3P+qqUHbxsNtce605x/yvOhiE5veylinp/1vce/cyf4tf8vxFvq2F+Ut/1cKm9R96jM6q
YELBblHh/l0LG/wXVdcYe64CJByNtMp/ZBErOpJfPi2qqiHhoZWyikT+roVR9lKcQ35BHoWYiL/9
b2rht+03BwwaNbBAJ8KskymJOOsJAtRutdDVQq/PDWU7V1hAopB3Hm29+05/aC2q/ym6fxzKhgUF
f40z+i4J+an9WBojhhTNCT0Hv3pgKwTL1HZuv9Pl/PUotq7a+D5XzBtwl7MeVEOreUgaYkxTB0Yx
NBNjUyqRs/vpLl//9at/JkT+5iiQ1gTcS9SM3IWzFnKvcg5h3oJRmCdCxEJd+LKTyfbPR/mugnl7
ydYpF31qSJSwjfSzkwHVtfq8StrT9vzcYEosCReBpcSOnbYDno7FPtZ0SSrQ7Ca5mkT0Bcg5g0qF
ktwMxH1ca7V6aS/x3Z9/2dum/3ovmfYyxFYNui20knl2f24ld1Q5Bd11Br1k1vpNVxAgQ2KC68Rj
wJM0UyuAM/nzMc80Q38dlLkfWlUd64T2i1KVpKQuTMPId0ldOkyVUrEl0TDzTvibTaeog9ECb+6A
cTkQ9a76rbA+lLE17Swd2mVs8Wkku9LZ/Pl3fVdsvb1LoKfgMEKcZPzBRXl7Mag2kGXIkhlfqcxz
ULnz1miFpmC3XWY6PFoxB/ok9Su3rpNrmepsi3DbLYw9Hp2U5pqKTenkpGG7g0C39rxsOJE2faag
AbRCe8Qmva1fTOUCoNFyO2jDVMLwXzWLSmJsQqlohd8SHfTeyP3Xx5wzW9lta28e9NnZmY2W3Y1y
Uqkt7AUZIOF5uyYiEfXPF/Bt2/j7fWUWoyFbUomlZpb09votmT5bZkKwD5GaywYmCgSUiClLXemN
r2Wp/c5C9Ouah46AWRztCf5hUPn2eMTwNLU9mbxVMZyXsRkQ8FM7BWRc/0us6/qeIFnAusFAgCnP
dx3QT2tem8+ZWjci9m0Ldx8+KnI1Uq187wlcr9DZEwg3C5Hwal4CUHd2BUVPImOqcgWJTCk/JKM6
XcGyajcZEIFdV9vqVhXEBPU9mQV57thYDoWGS3DERXA5EI4BD+tAu5y5ek0AcldcxwV5iIlUzD2o
qc90ZxLqGaUHZBIuG2SuksSdSd3kKdbiIWron+aOBSkpzN9ZA9+Kkr4/HJa1fpqwv/CArB2jn1ca
lWTwCStbTA6YnuH7W1PQlywPSDzRSBV3rIAKHBiDfG+c8ZtnH/Hh6v1Q2Z8Z+tmXUWt1akeMHn48
6/HeJYcAPEBavfPs/2Yh5dNrIkjFdEbf62z2R78ib0sNyt+AIIVvFujMZa3eQOJbvjPO8TZkUXvn
oL+7pquRTkXuj2jjXCRcm5068ImMfQIS2MxNaXZSXCe7Q6Hf7JleJ4+9Pudbxy7fAxD/5qLybabM
QL3D62Cuv+yn9yHjHVnGOUn8uZ97IOW0eKQNx+XPC8pvXnCXTyMyET4UFFJnL7hD0iPGDUgdOZ5F
1l9t2tuNOgdkQL/rzzlfvKjhBI8IsjkGVGtj8e0ZacRCO6KrDS9rxeeaxGcCJwJLUTDM4pECrCHv
IruTW8Vh7Z/b8j4uCNID56ft0ErkO8ariJU0iEaVU6aHP1+I88v9149DxmnCF0VrfPZ0uaFB2rPg
xy29Gd+MywLfXkJv+fNRvrdLf15+zg9zdlcrTGMWLQGDcA133oi5F3481KavLPPyNVPD+CDNUJ7U
apjvCd9iu8fEDJZI3N8kjNMYQIXfJvrCXpJgtmxdAm2UmewPTXM2tjNGN4B0CB+00wKZdpZsC/JS
NqJ3X945j1/vJcGkvGes1bz6mPHe3ksW5jlvm4UZDPgm4n6a58nK3Y+8uIlK6mL/tQtLgidTLSMV
poJI7o9splT0idRatYzzT+jJI0EKhWsBDBd2hM6msGePobq4y0tJB2iuTNH4vduB2ySLYux9YQwJ
xA2gY0agsV30zJ5UCL9ZSI398wmeyU65XnzGUY24a8X2vaP+9gSbJSxGW87EbvZC86qEQSOnlW+m
JHaPVB2AXHSE4DT3W4A+znibrIINt7Rotip+IU3jnZXoN1ccMT4yDNwKGhWU/vYHSaagbmbMNjVP
NX3MTf0VHAGsk2ahl2Lk8zuHO5PyfL8AjKZhxKK20OG5nr2tIFlIYONlZtg0rYGbNO+s3iciRvH7
vmh3GUWlt0j4SK3TZEAoYaTq7ns2Y22tm96+MLwSLPrUsKy+CPTfnvZMPMK6qyCnSSPlcFSziGEW
mBtK7v7Us88PJrGYl1ouqwtlYUo4uuDDuqKCKjbBkYzqVHyptYLloy6yI8SUziPg2r0fMno9nWm8
MKV/R9lwvqiyFUWmAcRdCIsX3j17yTGiATYMCQOz2hlGSql8yyNcf1lZZe/cpd8eCY4rm1vVZOtz
Vs100JnaoRnJ6lLK14Isy11tEm/vxqryzpHW6/zmPqxSGLaLiEFwt8KEO7sPtTELk2gLP2mEuf98
QC5lbqtiHIMpoU/957fvl2cd8+53Ma6+VtIA8d8ejOFl37irR76Ti7Yz4iFe1QE7mHfOGrzx54P9
emYM2YACoMnlfmGSfHswt24mB4pC5IfWgv7UGap2I6qw8dTcBB0DXe8CQX36zpfgTI3C+8UKQ3OC
PTGecures4eEzjadL6XMiJCRgaP290MxXVYDY6rWvUiT8UgTc5fG44m67p1v3S9PDa8T9jWLmpum
Biart2eczybq+BHdiR4PcDPCmsm8ZLZiW2CX/uXF5VAMIk3T4JC0T86EyAQXdw2EPuqLqITkBgrG
i6faJsuFCRoEtMkb66bb/vmgZ7q/9drC4keYz66f4sZY3eM/106DRkJX2AOVStiU7Zo+p2suyujY
jGMErVxD9+MSsavXV3XUGSeQtd2VgHp5YCL18M5veSuh+/FbkK9rKj2j1c309rc4ydCgKxq4z92E
6M+WE1SZplc9RowA8Yi62dVMLq9qawt5DplASWyi+p5P5dfvGdAYl+XIQAXJY35u01ZHA0sbVDRf
obq+ZimpLy2troCE0HrX3eg5Y+q0i7HpMOybxJWFTmJHkOEc0D0wv02Fvvt+Yf5LEPDfqRp+ekZ+
EQTcVX0X/7f//dom385kAfy1H7IA5z9sONjiOIzwV/uv9ncrFMSBgf6U3RYv7+qG+LsPqmn/QUS8
vmOo28ghcY1/+qD0TwnBoD/BWsoTuP7v/gXjgI8Zh//pY8AGDBsoLT3kyySkrLb/t880M1e6BQPD
lMQShRZEKlIkk0+wTaKo3fVM+Q2oloNSSvsU66S6kYHVTDbBTpEpcbCIxTJOVtE3RdDW7VT57Bhm
JfV10k4+GEbaOzdjw0PpeubSReFtZhjtcCpTNUeUBBmV4NTCSneZaQAt08ZadLknyj6GumcZ43Bn
LSqIaW+GdiXRW2mEP0cdwtovpOnaIyjCghx4JwA+G90A9VumwHT5VH9WZdaBM3Q562iXpZNjmt4C
02G6Qpk44S1CDBcOm5HItu5htGvLZjRssP2fnHnJr4qqyCmMysZJ71RNMbNbDXFm8VWiw7sxo9JS
b8yeivpoVY2caHRVNon0YiqGbTHUTbXPB9js9/1sV6ZkruxQL7jDWOZfi6hjGtg5rNpUvl1YFVDT
EkC7Q9W1GqDJxbbnS7j/ZroEXcGH3PSwAY3RB+GAg0p8Tq+aP5mdqyzHcWq6+gXegdvkXjdUMoH+
TDpe4C7F2FQeAzBUUh4pvFLbZzFT15taxGn7mXl+Ij8kFpl4jFDrUTkUtZ46r04vEaqJvlrkCxQ6
gdR70snyUNdZrw4QOkfun4N3InGYPlXcUkRPQWct1bJPI27J66Tmlok0YxHKNqxExW1rCnaRLIWi
dqOrciSJwvIBcVssV90QKiisHH5swoXAhwunkPzuXF6hBa70D4NbusuTwtYBdtk0Jf0UHobcEvKz
MQkZPpG1OzUfm26sqmu7Kclqc5vdIpN7pNvGRTbqGaNSJCbR6I5el9lPxmzVz6LKwslXhuGJkWsd
hCgwvz+4N3GWwQe2piiIcbovHlxnoq2LKEKtN01Tfp1Gla0/6uja+k+NRjz8ham1nUc7hQYUzGtV
SVeumNE7gd0PpbmG1LjF/YqrT72UtPZtOizLTah09ZabqsCow5yreraC0pzVO849CXaYwbTAjei7
IAc/NXTa04NrAvYt/cIdExX6L8P2a8LSwij0I8eCtqpaSWKtzHPGwqeEdoO6SxRtWr5atK+6cGNO
GU6yLHWrhSA4huePduj0n8hLRrhgoG0AcTfzbajcfNjyhoWgnSptl9a9vkYBawTCNRH/XLp53FpH
emsY5JCdDN2t8oNp1QEHx4lSIYJFZVQZylMyzHL4OmMCH58dQ7rOQbUK+mtKnY/JZYPJT3ttVYaE
W6H0CeHmY5Omm1idUXPSEurz7qqV8Fb3iyKLW2ZDCDe6uQnZa7cNdKxllmDme9mqG3VYwxwMeygy
vyfm85MyxE0cpJlOYnbcs3R8qIn7ONJlT+gNuFxU5MLg2AI3y5y9DXfQ3jKRUDZGhWLAd+2uQjTo
VKYPahN+atsr6SkjKI+Q9Uxm+kW4dMWyZwJpEOyK5DL21DpytI02VsXTUKCIIqkb/Kmit8N1NRcK
2XRpavXoAYxcerlulk+9ViwvYWVYF8JKFihryfhcaQ4s8Wq0bovYeVpCc74N2YXqh4STFgCBQ2U7
ajLbFaBINqG6DOvkn/WTH6I43mKr1cFuErHDXT5uiGLml8FglJ8md7JI/wGz+o15l/JYGkN01fH/
DDJLEh076/MtmeJssOAu7Rqyq06llhf3UVqMN7LMdO0Y2vKVniV46DApjW2jLDWOSbd6IP/ZoakP
Xux10ESOod0EKQxSDcz8ktgjjLBOEEeJftczywHfSKfbT3aOBNWfeqTKyTxZm7YD1nnsrdb2w8Qx
PxrM5pfdEgokykU+Yd+vtOyE/cImzxhS/lUMs38DxtDJNkJtQ2DuUp9e+nZ46FoL64I9DuUTEpXm
nhVAaz1BJmi7KTB3H3oMhM8OuOUPCTFJgWOWUaCX2nwJezH8PMbxIk551Y2boc/hTTvamF7ZTWrf
cJmng1W42WdZ94DTRMVEfXA4Ka+MVKNFIERjw58YhPplI0SNmMFqH0c+9igyJ41gX3swjNtccSxW
RTt+KlV7uIwGRwF3J4x7K5btp1Yd+62gZ7OlX5rc1gagtBX3uB9s5Tg7cbIa9+/VbGo+EEM5hlcz
Etx9m87C12uosj5yg/mio0vFv3f7ROu00VPDttn3ANyPOpSBh1YkX42mLo9iik5ZjNsFmarZfRR1
DXibqvzSNvorGHH5fb0sS0AsA8zxdoF5XVVoA5Lw1FUI78weW1qf99WFu6ylAGkcxacEtvqRAYhy
O0pk3V1ZVVcqBuBAy5QIecjQ7poCaj4yQOU1J1N18sl/6XOvVirjZlKrJjvUMyljSIQty4dVG20V
NU1O+dK/Rkl6BSQf60YTfgqFdm2PmbwzmkbZpElrPDYKfkM9qfFNdpetaPpDGtcJu+uqUF+hyxcA
UeMLYJ+qLxoj/qgoKhlLkQwIpjAOboQtB6TwsXHpXhVErfusPSo0iamFEe8uY3g/uZW55cv3jKs5
GXzLRjdYF/3ORcp+UY/ltizbtAnI1EMSWGttlntNrTIKSbqrUhrTBUWOs2dBJTBtIce5KCLzI2WQ
Yn1uKmINaMPN+KjUvGxus5w5BwTjZgE6rMBBYSLYPQIwVUNU4YlL3rBTySIYlLCv68COWpzExDRn
pAoQrVvcikUd7U+5K4avsVNYdSDneN6TN18G6CnUAGTfax31ybxllSteMr75HxA6PeaVkn4iqpr1
GSwzkwi18PuQEcGFXg/JPoTfHQwqcGqP0RILDHMe4i/U5jKflAywYVKT0o6qfpqn7FTUs/PEq0GQ
baro5q7SCQr3qjiPCGPq+o9TPiTKIa/XZbsXEfK7XiR9t7Xbef6GdAdGIF7SqrsyjLDZRS2WBXMq
tQ2qnJVsPuafB/Jhcr9TrSEIrYGc8FbR3G0qCW1PZ6PehHV9paUpYZ2GY4e+AU4pUFDHzV4rjOKE
PYTfExHvXo3LyQzHJtoWdVme5pDtrQvAdVdpZF77lmKLrSLGYRNmiqJ5lM5549FlQ8ZIpsa4nUDL
beTAhJNI6Navk4l+NFvS8dlNs/KuzCDdO1B7nmZlMJ5IAuluJ0JF6J/aS7Md1Nl5dFrZ7YchK7dT
Xz0vha3uSZHIA8CaOG2IMb6s8NBubWfJn4tR03d9ZpDDno1gQ11oNhqGjKt2UOPAtNC6y0gmt8No
lD4RGYIBS1E8ME1YjvTrxGNs1w95AhB9aRx1V5EV86KZDLim3H4hlCbbDW4ufdx5ilfHkB9oud1S
J0i+pgnTlKYhgdeSjXOtlTS+08WOLlumB1R2U8THVg0vs0q+JLmZ0nNMOjcwDaO5JXOi0o+SRLAA
r0HxaOiFElSlmu8Ibo2/jpSS+3h2eOMkssgHaZb5jkSZEpNKb3weMTmg9CyMCdFUTcivMin2riPA
lyjoEnqYMbY9dIo0I1YCEg2K0y4DLsimr6Q4m4bRN1PttUzM/pAvFBhIo1R7Q5AwxoEssbESmBni
Zw1dFuj5erSYFsJeQB9XUjQomkGKSNESVlA4QiLJbEPlyKgnxZSIxmonu1B7KNI4c3k4gctWDlxe
bwJF86RorflqWnP+VWv68TJxO8rFxWg/zxq9laUgVsRvUyheHiP2+guCmuIoyhVZvoT95M+LoW4i
uj1Bo7TNcFPkJF2gA1giajp5nWuj8YEeVLsTauZuCoght2RUmhjWBc+2LOmFRzmBuR4kdkADWk8c
W46L9QgcGBFFrrY8iXprE8E1dWmfXQI3p2FcF9IXE3xYv1UYHzvowc3A0HKsJmTInejt2uplxbOd
B+WstZwSVnQdTYbOVpAndvwASDa7J1meZUuZ18zIyUztfcy85rZR1HnfVJmRHoc2scO1oSsfxprO
kAf4UvizNGbT722Baldi0pseezlfMm6qVj5mlpMZlqvxfo5LfUMNY17rWGZ3TO4tJMyjquNwrPpr
h3X4YMxZepqKJfpqy8KRh0iNNHuTEUaxGQ0TOW9GHntHanaFk9fF/eFVad4uF2ZlJo23ss+RnPbZ
JwDfVIG51d5Hk+RVrCgcvRjTyKvhdAW6yDA9KKxyj1FvJl8HCKWbqkuHp7aS5VVvsD4JC/gDsxm4
AW0XK1c9CNmrsRtU5K1alX8MySvyBr4wcM1JwPhgZG6/Iand3KSk1ThUD7r6AbyY/YGYhfGLoKbc
4Hkyvg14nCryw0019HJEFlc5i+IB7pNxgn9S3pcEJCK3jKina4MeO9L4rr6ta1fdNsRoXMxqp362
skii0A+tg4rirkZnuYTPBn3AQBSI/x29HW+WEkOKN89yJI0hTp1ANTuxy6zkm0sM2sdsgOk6A72+
7GhFkBqFvDWYG13eCqNc9rjPelTvpZ2emsRxoOZX465WkPiPamkeG8shhJx4y8dYiPCA72C+m0Ml
fbE66CEzqvmLBomx16td+A2xt4RdLuMPVjFlt4JFkQ9P0o+ey3aJ2Ac35wGb5JfKrV1iItVwq02u
3FjCOZiW2p9yq4hQaJuZ8PA8qyT+5M2dYxTh565rikutbtlxj0ihY6SH68YNaqnJU6xo5j4PS+x7
MsGG5JPkjXo/RKpvIbs9pTpU5Eav7uRC1YIXTVRbV08ToskpjNCCpnOyG2ETH2lc5j58fLOlpG3z
j8YiR92PFj7QdpmTeV2wKWT9LsSNG2nysWxsSZZtNY9U8H2UGT4q5IW/MVruDR59uuwpezPbQwnE
7pr2CVU1yQUeAmBr31E2lV63dl0Du52GL01bGU/9JMeHWiwFPJIJHRihRsL5KMrFGHicJveA8L12
LyBLJOnXpbJdF1QyRT5hTJl+wInWTFuVTZ7cUSs/53Kwg1CV4/VQGiB9h8Z5VUne+SSTXJWQ1J0+
vaqESUPJodJfXR9zTt88+yrNdpru04HsQSInktLLmjF6dMPZ2svJkHd0PsJdk0zY8EYtUs2DbjaZ
7attNO/HqTUN5C1mwvyOqU4RaNGMwj5lFH1UTAPK28hU4lT2pZpuFlpw2a5ddH3rovYOCDE1n61I
bXYhXJxxg9xatr5NNeWPdkivG5P2i7WqUkkc0jaTaxckqAANyrbsT5dxwzMujENtjUMXTI42n+js
dGvUeFPcV3wucx/wvBKh9xYEOCGVeZhaI3G8skPynrhR5dlFUnzrO2EeZTx0Xm9bd0nYD0Hbj8o3
VRZoXmadXsCiT3dxmhhMFiY9oEFl+1OhAUpKk/RG5Eu500adQUhb2pc98X93dldmHzhTdmJKkZGw
o7Zoy4mb8MGTE19Czzn7MDtKvCnapd7wXU0joPVutFnMeb5suobYMJc+Y+hXKUHpZtWmt2Qwxchm
ytzF3mNoqs+eK7+2YBZL8r8qU70UNuG94KCLmRAUddLtY7+QOnrb5sS9UT10c35BuwPtV5Zoceon
U48ZgQJC0e/aWlbRtQLhmo0bT9ZIsoqWxYb1gtKsL7/25DqYW3reTZcHAP3qBJoXESIfEwTIzr4H
+pBibAizKXzqzN5pVZ5CK1R2WjHEvYvgqoyjXZ7amXkt2Y0bhxB7SAfNZWQnA4jQDS9ibZiXjaMm
HDXuTPtkTrXzOqZd6n6eHBmauccIaJg3ldSt9jSEhX3N1sFIHzJ3tDqQIGkiD0blpM427qvQuQTz
PYU3ZqiH1TZn2zAecNpX6XbpMo6aRIX5XLJZJrfCSVMM+HyZie0tyQjzhc3Wliwgcs/cYDa1UGxC
hK6YN3XaUDcx5NZ8n4qB7BuO3W0tGyP0JuqH7sIY4y7ZjgWfmVtA78OyTRDqhTuVt8m8xGfUIQHP
stnYm1mIAIgGUWFf5DCJ+p0+LbQkEVUsIrxVHJODM9pXnMDhRKMdrcJ5OESuLLrrWelICiExPJ53
KZnOypYst7LYd1JTlOs0qd1iRzIdIzprllq1d43JCk+5uqo8W/ZR6gPNdItlt0x70qiIcGPkCttA
uXaXieMu3UKn9n9Ie3bwVxFnkoCROSnjUlIdG19c3MxHqRKE4oPoj5bACWV1Qng/LYh/htnZWhqb
K18ZkdEgjiysazkV4ynsLXrMIbFuccPrye4k3y9GuLNGpaVA6qycGL6l2IGS1HyCbag7MNR/TSSx
K0Orhg/0MQpPU1v70NM+PBSZJi6seWkPYQ/YKtTYxmeDqWxirf1mdVpCxlRPMpbbYyvWmksasPY9
ElMIvDnlBWZce81VYuuG4bN8bkIopU7RcSznqZ2LyYPQcUxqecSLG3qDhY/bdIdqQ9VF+EJcurjP
yCpZMnBucUdLK87jx3ah4hhSsndScir8sVPabWcsBfa6KN7Fk1T29tCyFzYowcgw87Js3Endtjad
Aw2hNpdxGxYqGW34bTZ0xsW1KYlTG7RIxwM71HF4MCUmePjoakZXZQ2PRby3cUqRfCE1zlkNSLzo
GSoSRnfMLdXLpV1wyOT2hTLIaJ/qVbExlHjGHZbfSsf8kli5DdSRJf4mckKxG9QoO1jYnQ7xXGv3
XWbVrzMG7A+STVlL7lWRX+eLw7erIUzEqav+UvR98wlhQuerUssP1PgqmUAc7jM2afZNZqkHBe/U
RZQ006tTuvhgTMmLbSXZsAtrYX2N0+E0LFP+MR+66HGoFStgt2F/08ka+qoWCT1LLuyTLak7Bhkn
d1jViNGbxPBBiHzetMyIkAfV5abAAEmrn6QvQtfarUqI0lat40cLGW266wRxZl5LyJI/a250q/RW
vZdW8mJkpXVImvlKp6PoEaP1IErYaSJTWKobsnSMfhhwwYevQAbSg4gLB1Cwk/oF3fFGK57nWrdo
MsO8Jbzksbf01BO2IYJ4pFpXuia8GOy2vraL6QslveKX+UDPgxePhKYsuk6c2QksnOddYNv9DTXY
14KX1gN/z9dnSq9z5jceRcq4ZfBfPi3k6JSb3BDdpk7q5i7rEsbSSTrlt0s134h+Icdx6tXNooz1
oegj1MM5Q9MqVEWAcVv4ZJzcpVi2vbBxyZQMeWV3IOTqL0Om3i6dfjt38wM4K7J/BOOOrnpS7La6
SAtrnwg12mM12cepPn4qiQu5TPr5GE7DsrF0I/SMuDZ24RooN0xtdVmUznQUJv2ekbqWsFGFfU8d
Tx5OILFzAXyhMe22UeOIl8bFvw7uRVt7wLgHrMbqD7befiPIgjYPXa6j3eCpcaZqX+WroLdz863a
UG+lhrtj22gEMovmgICq0dek9cQaOnzq6/Fo5EN4SLJ28HEzWsOmbwyb8UAq951bHecchbUZ1znt
RfypdGGFOWLMH/QrYFhkq8V6ZxbsoIzyyM6tjAPB+zLu8tBKLvQwtD7oFo9tvSTT3tWRaC9D/lir
Kd/UNhQQzfGh058pAuZLJSRIZPZz0SKdMsuHNrKeopYnM0uIA8I3yfJti8dCWwyfm7Xu2FIm4kk+
0w5LpJNs2ME+ilwAAIibIFvtdtKwih21QLEZktI8GWWvPLvhpHhCg35Tj8SELnH1UGfc0qln3kVg
CrUfIArtaA3kKRmyiR6RwlL7Tb3cJjaoTDRjjZ/EVvFpYICIZ3SegghCj1+nTNvYOKbmjS7luOsA
/S2eHtXrh2COntmIUmtoufCmjLWRdbDmOa6i+jjS/EWeVZ76LGw+ipYMRDuic52GEy+l05R7WyQR
3whbmTZqZFr7Pup37GbIoIi7zgiYEM7jphyTU19Y/ZHuIGt43CMRyeXNjLn2gntYvhgkd9JgIPLX
IyPkweh7eSLpMbuPK4oN+ApTyamlBQMGusOvSkc5XWEjftBmNQl6I3NomjA7Coo8HoEP6T3nK5TR
uGxrHtkD4orPE03kA8aTygCGS+DsZrIBYrkIrigMe+3OYnoY4KL+GmuKuwQ9uYDpJiQ/UA/6TFFr
TysNq9qNkA7gbLTdY0gr9aKa+VgmTlzfMN4u/UxJbEp0WmnQEUbX0wmR/UIDgyJayXZsecSlpnf5
wxKm81YH1uJ3TfJMXk8U0JS6EaV70ykZ0BAqRcsnwmUJUvRwAcYDOtkZbFwjxf/ttWNWUoOQJaji
TU5SpFkF84hwA/eiiaiW2qzGqI1E29fquvNavN0bYqlinwhki6q20K7IzhtpABmSyLSertCEnLtD
z8mYua3H7bxorEFprg3bep7nbazm6r40AO1JcuBe+qU8pvaU03pX54tECuWK9drazTOfZopVJWid
UL23DJ0UnhlIzU8Kg+u/dFo/m3DeKn5MC/Q2pGosyqg8DIHi6O3AvimiUdFLTI+ZNuBBpfJFecqE
Fznhnw+EyuAnZQByIh3kIDgfst9hKwMpenugcDQxX4ZFiseiNJpjYSXadDGbi1Df0aOt8qif9Gic
BhpwWyDXFaqJ8+dMPkXeK0nJBVmoOuNUe1MNdpd6jFfCT0NF7UjqXy1JkjPd+F4Q5zf8pV4hXQO/
yG8u6LmeZj0+bCRdI2dgFcadU4PHBgF/ZbnJJikVIweoVrEtMxOUC0YMNGrrKLZbPyGgSIdLtc/F
tbrUdBqMxgwDJupKfIrcWnUvQaJJ8y9t2b+S1txXbAuL/7n+nW9VPbdJFHffRR///Ntl8o2eUfXa
/fFP7V6qFWQhz//Qm/+z/F/f/zPXbpW7vPmXTdlRSN/0L+18+yKZvf4tPVn/5P/vf/xBz7ifa4ga
36q+7Nb/G02H8o2ZcBXZ/cmBWL5EX/Jf/sbfwSLiP7whKtoO2si4k1a+1t/BIvZ/TFhN602Hgqbq
JoKYH8IbBDm4Dw06/5YKzYmm6v/V3ZA5oguq+hWhhX4fJei/kd28lSmubHsD8TxqZOjrZLJ/17z9
5Aeo0FNP0A1urEQRT1ar5w+9o+ck5RpdxNrXOROmZDt85zl/+z7/dVQLfSIeSiZ3IC7evs/0+mbg
Mu4Nk0fLc+YiuWsoT99h/K6Lwj/v8o+DYEBYSXMYf85B0g0jWSfqnJssMown9jPFR6lQDIfF2oyf
n3+65795c98uHH8dbBVC4XvkaOo5sbl3wgbgmMN1DKP7UjE/AdRpN1VqjTcGYj2APyM09dL+/OfD
nq3A32+fTfQTTxAxCDBg317ILBWjvfT2jchEc0Ez4y4ClHKSvTP+qxX4x/n9c6BzI6RVuhpYPPtm
JGcmwHFheWrLVO3PZ/O7hxEbB9JmvigU+6tA7KeH0YrkUMSxdVOEjnvLH2KIPeGZOOZLjTXWTfPc
NyARvbPmf3fbnD8oNCWEywtqIXM7O2yeLgmBs86NLPQ2GCFmUGN2hgE3wyTJrXKzu751w02JVxa7
YIJefNDdXZSMBnGuFlt+nUGIR2S8ccFswqFgy0UY5ERB/jtR8Y+7QAtQR3aJ6lM9e2/6tkXBvE79
+0bCBcuodiFW2TQWneRV0xf3umY0vP/zXfnNy+pghOb5wtILIPHs8sx9HBvEW99MaSeOWjvS82Cw
9s7L+tuD0OtDn806icX07a1vlXYg6069cQs0rZ1JY2wZnPGdZQeZ0i9rAiFbHILl2HZQSJ+dSx1H
aUtX7jQtA3OL1jTHJzclBf4IXM2pgsRxAYswprN7JB2iTzc0m4mlNRpd9CAq1OYViWL4f6g7j+W6
YShNv8o8wLCLOWx5k66CFSzJ1t2wLAcwEyQYQD79fHRX9yh4rPHspspLlXEJggDOf/7A3Y5spAnl
lCvDeKp5JWC2Kqi2eZcmJIDjp7idGg33MFsi/66Y5nKOkaknNwvmoUaMZ49GrBtl8oGkZvnQuZUP
IK3b7lc6wnqLEcmC6mPWomjDLpougG1I54uGyVfjD9Hn9z3dqE1Y4dCN2sTpd8IcSJo0s0zZW5Tw
yw5PndqK+Wz1pSDV+VbqMLG3dZMV3zwrz1Z60pJbmybwSchrHecBj7Y6jGcjcu46p3X0nnafgwGM
1VW3OYDWAgdROmukHXSFWHEnO1F/Y+VWtrWJWUQrq27TKhlWm2bO+BNQ8f6nm5JlBtzaG9/FYOtf
XZ67x7Dug3zrTR4xkmFnpJ+Zx+how3eIjsD9kbvxQiUu/JYu1pGojP7edECO9qLukyMElcnYSHLC
G/hpKRaHYONTeqgba2y2NF6KXyH4D3ELhmWLXdb2S3NpU0JQD7KPzQS2emAhQnXGT1oN0EE6Noaz
yEfoep4M7hTuoWjap5o6VeOCSKzk1m0Nx487UkzBtYDGPzuZ196IShB9WTHCJi+CklRp4j/jBiLX
Q6tnceB/JyYqBH1/Co1puCQZOHS2rVN0N8uovIvWjMQ3gjsJA87ztLYOfqeLrzXwdQ4Y6o0QTVwN
gS5UY0FSqexwqceWE4wUzEluqyCaSD+MJol7i0m7X/q+YdCFX1lUni/qb5k14t7uGOhIY2uZ5DPd
3DV/c/aaTxYZnHBjC62reIhSZ4qXHFfEeF4K8d0bNfJxvN9psIq6m7/DxR3IBFEYZzh65ethAldt
lzSHB4XgJ1k2TTs5LY75VvKpKbDdu4IWvwJl3tRM27AIp899VvSXNJ+cXygG/fmm8KzpwoaIgEe3
A5msHmy8gYoaj5O4nNNliqvBKqu4XqKiP9Sll0B3IfLH2OfeUuKP5QKXgRp2VLpjBTsHW5zBvGst
GO8AH90q7RonO9mOUYMbySw09jnCTINfU1ibxIuOob83lMl3o1oPtaLr0/fD/t+E95c4g/6eact9
gFmpThMl4ueAfnyBAZk/+xsb78tvhNKWD25QebeFs2TPkSbFY5u5ETHOEBaLY4OKqDpGVao/tZpP
7wBPrTkOVYOrCc8qn/Gl4QXR9ameTTMRT/wCWmlUHbTSarwFCLHGZCe0mugUlQ6ZtPPY4ZUoo74i
6WsZ5qekJoh0ZzO3As4Q9MFtYJjmVVmY3SlzF1Jia13lP2deA4GfVj3eY9DSfPcLI3kKa4IN44ae
1Ukqy33UjkvHoojy+jqHG0N6NAFjMBOaBotA2+U4pOGX65vQ8LCuMuoge0qMNL2ylZ3CcDISz4fk
tqQ+bNulmwD38ZaBROFI1PIi8B4adxzvTdQJY6xNSDYqNwSYCJoLkC258AS6RR0pFnd6tMDhb2Fl
lgWtNYU+Z7GGIjtA34TGW2MFfAXPldonAP9H869GF6V/UuMNCeBr5XRhMusXrAuPgFO2ZUKjOwVe
zwGW9XFq29NNL0V5OzXzTMfIM6xL9Cari9XYO+Zu8Ox2jrWxssVVWRcT0zSWtwXrPqRlKcsafqBL
l2aqDJqc/WoxJ9zaPR/zqTgSYhKEV5qdXJ6qoWsQxbh2BlUS1RaxWMgRiVAJ6JZ6VXYZdjgdxwh6
lrqP5eTREaHL1k3OZ6/qIOw0gMSf+o4LOZuzk1ZbPJoj+9wgFFVdqbLIjS3dOr5cT9rQzGmr1ZgV
8VXoGC9i8lGDaFnThj3RsW3aeHGF05KVRN8E9oXlZMEvEoQjdwelEXqjM5HtjEC/gRTqwrqZsOEs
z7xsNC+w4bZ1TGiS/9St2TyuNImrMRd/rBGC+8aPsTAUgHQSeXuFDXrP/dfMTgPNvBsT+PankXrW
T+7khLHjJ8arx5M3nY5DIjCgMhpV6h15vO6ttNO03jk4QZnWY5gp876d27zcyhl31LMWHk9PDzAr
iA9yGszkjLSbNS6b1UzXjSRzsQ8AXX54OkdoAghb6DMfKVG+0XTTkOlMianxI5IFeeNhF3wqlRYB
PPgyt3azQxd/Y0aQ9nYj2TzOZqzc9kue94HeAp1WXxIznKkjgpyklCRi+WzRbnNQ4q/CynL9lhjd
toLFH7tOmvhbXJFsut61/02viNEuseH4b9yCxsQmEvTw6RH2Sbkh6RzKvnYrsrl1r6D8OH4hjZ2Z
u2sA4zD4LEVT027DNiH57mgXnSw2TYTYJh3fjtVxEO25epTJbkbRDvkbV0FngyVqTWQiJI2EZq6D
GZ2XTdBninHB6SkamtGinWfTKECuNrWbKWPV74IiGQC2HK9wV7qraDc57HD0RV2i2ivT1uDPyppC
+hGq4aTyy3DOz7Kk9o1LE0JPeq45CqIdYD1h7JVqnC9YrYRH+KQVYbmG330FNasgwpszvHGvICJ8
O4pMJZjxJV10X6HeqOX1YrW4plYAv7dLZQUnu52w3UiiduZ+shDGElpFglA3cLDaisGJWswRW2hc
GKNRN8R0doxriL3WjIuZgwEJInIuDs40Vkwnma/4rdLdrjacRkO+aaEe4V8WQAiJ1W9j3AAtwbTt
Vr9cPTjDcGb/ttHV+LIcbAgg+iZDQKD3lPGY7hqNlsbZZOXVZ/8/HXnnKTBIAA9Xq14Fi3087zzT
TB/wr8HK1/UWGpAorsWyGThE6n3ZdwOEST4MdyvNnlNN/bYHHsPfXsHplNhUIFaEiXCL8QOOwlFL
ZgeJUr3UxX5A+VNczzgKNLqoz0fRGONRw+caUBXD69xMwqZd7+ZC/lRMNH12LwVVBx3xmk1maBLn
kcaWMHeH2bocpJ/DI+SmMmy4AyMs7wnAq+IFqiLsxn7xr2nv0qCqEtK0iyUiXjvVK4GNgstND9Dg
vJ0OU+Nek35HlKc/jv1R5lExbpcyy78O2RiUx98Vyz8hVf93MNT/d1G3IRjr/xmL+vRz+h+nn99K
vGFf4lHgp/+lATOQFPwHqlSfiCXqLOKW/xuPwkXhPyi8saLCWwgAdNUU/rcOLPoPG2gDe3PbCgh9
WG2q/ssPyyME1wRDQpq7mueD5/wLIPW7BHtRjYcAyWijXYpN7GEcgppfV4JQr5t5rPP+qQw0/Vkh
5i+TZTmxrKWxMWhVf/WJJLS2flmOV0mSBXdwstJvU++F2WolOTy9mME/IDtvIBZ+DzF+Jigd0D1Z
iG+D0rIlpWmlMvfJqsbwYsqyFmNJFOHcgr0PkIj10V49Ov5FgUnkGfUp02i+KYLR+c9mFej8JBNC
y49LFcYhIolwaONZ72gMbsrso3CaP46JdJPIGBYF8vLX0917EdnuIWPCGIubQ7ZZNvkOJvL+77P4
RvhPtun6bC/GYUW+xHa8YBzJLpjzU7/X23ovzsWuPX4zY2MrP0CRflumvZvGF0OtWMMLGKkFMCud
jKGC2OCh/A0Cjhj/iM33dntGORT7u4/e3O/oo5dj+qv6lUgc+qy8Oe5fr8cs4U0mlLb28wBXVm3y
OrSPYA10t/2aYucQmJ2EClyN3g67dENuWp/sku2IOUG0sQXl7sbXBocANxq45VBJkU9jo+6ncNil
wzmtTDRGwp4qe5+oCQ0QpvJcCVOjKK6doE6gGkxN+Bz2kyB1QGpN+glW3vV2yYTBkSY9/ympRv8M
TQ4gQq8jyTUM8OCgsgUzzoEPiLorsbGwNWY12FwIA+u75FpGp5iQvR+qQQe5EeXidGzpecKVZ0ry
e4k8ItkMU8kdDEQkvNczuEA8TDXcnXrJ6KShrKkkZ66XRYcsAafaVDLB4TiXQxVtRDNwEoaRUsXW
gmejLqgG6Zc5lZVfqoiAik2Px1C4HSuzpcirhfTotGXL6hQx21dTHvHImc6r5mLBqRdyuOuu7PSh
r+5mJGcfqezfgFWYZ4MVrsHxRCzgDeesW8aLBRalIDfczRfMHpf+0IERXY7IvD5Cq/hfXi8pTkhM
esDHMX1AU/V6lNkhdFaaifksA1ltxpRudxYgCYy6VsX/+HViUIDNIaYctCM8B7Oa12MhYcq7TJXW
MxgvpLkxlQ4EktGqzbhVZlnuer+tsLVMs3u/j5Kfpczh5QxRWJyGAIbh7u+/5+2ey8/xmeKQbZA+
GLLx1z9HURGxJc88ei38vUcTeZ9YvTzrsEH7IKjz9f7Hh8qm7vMa6X3AOwfAfz1UGia5sIe6ovQO
yn0BUrIZclwL5hnvBhfWNP4FGqM/s4kuVWJWD//ypOvw68AmTn4cyqvZ5Ovhl7kblGVVzpPIJUzQ
CAIH9cKw8wov/WALfr1qfw9FI4m7AJm+HjjrmyfFyypMc1JgntpscG4mwON9OGLS+/cH4iLwYtX+
5yjrkuX4InfNdlcE9sW3oYRjk5Ys/aemXcmTgd9d2Ug+Nwkg+0UkXePL38d7jegyHlcODCfo1pqW
aVOmvB4PJGSIkinoT4lMsw3URGszuP6072nZb9PQS7+iEe+/dX6zfDCfpIC/fVZWDJB1YHP3ge35
1vWtl2FJIIfnfBuzvHiurCUUB8NLYSZmPUDtpTtyXseJ4YMZ1DWkaPi9eW0jkoV2CKyVOu2h8tf6
prGCqtuPcE5QYRiE0Y1hn6cUT3iEHAcbO+q9zpP6WYOcF1tyGvA7qvKZGrdEYY5dUt2JKxcw5jgp
l2uDsNirD9zg8h+ELySYVbqiRaFGSkh3SGfPwll97Jm0DEb4GZA2YSQ0ZHADAwDQjzIpYUtkURpM
FHxG8onpS4pD3qZFuF/coKQ8Q+J6Zbcl9Qd0LJUiYven1fLcgT+1c6PB+pFTzkguMgjrjrUzNj3e
S7q/BoiSIG7d5MnDZM6euY+oNOB9czF81CDBD00q+OMcEBGibmUSKCN8eKRjtBjOlrOd9FEvgL8O
+yWJ3KsmUeSTQoHxrTPyYoPlinYcJD7SdB37JgVXKs4gE5nAUpk3XvMRjCW2LFZZnLV0e841TtAd
p9OSp4dMOZXH16dKSWWZloR6SLScW22CzBykUEkEpi7gKDV2WVsEq2TkRIV5i3dkoCSmRoajIfYt
wkUyXfFesD53MQjZ0TQTv1TQgNORsMh577ZWt8NTR4DZECXNgW5W7bSphtDEa8uASLnNvAItkZjY
e4rEFY+LL8I7HK2qZZ/W9urQPQh4c4Jd5n7xxPRYNeSUbOqAarkWUVft8iaqSrArr0T0ngTul3FR
jbd1VIT0IV86HNaJHyHcBimAwOcgtbOYDJYyvbCgYjub2kdleyxToou2S1DWU4y5E8rC3K/SR5pR
LSTORXzHV1o45y319cWkSXnagZnilTQOE6iQphDFZZqAmZ2JUPthQbf4C1AyBWUFDEdZrhW0F7J6
U0703EkfcVN0IZLoQQRAFnZxYwRuPwDc8GFDqgyW3ZC1/kE4ankExu5RQfdDw34Ns67eSNPO9kPv
ZMlmdoMsQtZHVMC+GJFtHkt+6u2UwOFCeGCPGxk0E1lnuFSSTYR44UbWZkcomcf9S/md7+6dZmnz
+zL1I+vELS7MfhRcusJPZMak12KojQdPKYvj0pwLePw2or5LM1K6v8g8XK7iUM05WuA5Mi+E0dVV
HGibQp14JTR7S5/IfFMTEnAvYMDnu6jX7lU1meEDAoDoSRoEzse25Rdfm24VDRdOO6/x0QnBRXnY
cG/qzfI6my1LbUD+wltawt5Pi4bxL4eG3ReFyIXmpEfK17EjzAjzC01NfyamsEzRD0T5HRQ2uKVg
Hu6txX9J+0bUejfUjZ7wzmgV9zyyhNoddCD0ANHkymuwRHXlaoHREKGOAxfTsmx/IBXArz4PvfLe
MAdwTkeN/o7tbLx1uiF5akPI6Jsq6exbL5yzx7Gthvt5cdDVtoEY7wwV5qe0nzweJY2SLA78Jv08
8rJSqHyhySdpAqh5EH2JNxrQKYdGg3WyYUwGup+xYKqGeuywUB5d9X2cIPfFUTjCrDYLL3iWxUwu
FwbFBloHtZDFNSdK/QqgNm/bvpgT7NUNGhe+0X/O3BHnA1nO0w2ouatiNg0sWAuvrm/SIcU+lnYR
b6IuLXVLTkeKxShKVR0zly1GfAaq2dkrEehr4nwiPAJW3T5AsYn5HHvYDR0HMSKUM8yvOJNTuxaR
dg8oIfBD04UJml2mupo/BYhesMHI4YzD8Y4iGLSJsM+8iSvnZVRpxe3YtvIJFjP9oHP2LNvZ1nAR
ux1d5FJvkjaXcjeW6BhiQrP9L772ei+eRGJct9w/MijA1YCFT7HiZVNWl09FYbsPXuCly0YZJD3u
W/CzZdtmdfTUJ1mpdpFKcThQeTQSilC6qKlmc/D5ArWxsDeKqrluF2SyGwW2Om1EDk+bjG4BJVXj
pzwiD85hbgqLHJhtVikihIJFBlj3DXlEdJlOSabiMJ/Oc2eGpTxJO3+Yc/7fXQ3J8EdpNVwqlDFV
/cYfKox3F6BU1lETLj1CQPJOmL816HVsfHw8UmC2JjarGi3R6A+Ds8tkaV6iRm+fdI1PIhLluTpO
w0xOe+J0HZkMCFHDI/zvkV0zgvEXm3oF7wHbYRa7Mki9vYartnp2oGOONSwBGnmGTx6EP87+nUsM
1feq1lRbXE76CxLXs7u60Nl94Zmp3Igs6S7BUzBqxGNivf4thJfsc25lJLd2qiURPi0UCZdGntwO
o6euoaWRQk1XOPgFTrJA4XYTMFFw92Y39t3ybRRuv9B4mfXn3BPjQ6jhhseh0c1ETGH2d41G1v9R
c49QkE9hzWy7FgkXPGb/u1qS5VflEIcTAgxiBEz4i9zCAaLTZ4ueIlKkob43q0lYh0G01HseTv3A
miRkq51td+V0FK0xny32GJ7mJqcMJPx3ui8zGOE7nsIjJgYLXbXBHmG5cSfpfhdQppK4TWrKzLmc
1HM+zOoahT4cSANPxnQ3NWPyrOmoMmWebqGWB/W4reuZvmumOvHDQFj/o6/425jSrfjF5Xm+EGXu
7nrig9zSJOi1hUG7V1Q/X9RkdBywC/aRh96GPblZRoMOe974wRUNmTTdeaFIWyQNTnOJM4NUsbGs
hPC2xx42dgrPf27qZgY2D4fgrFA+tm5N5CrWRqbFqXDr7GFKJyKK8J5Ud8o3XXQOhGr2W07M9NSn
dfGUA1KzIgu/+sZtKf9ejXbAxtUMGqeGfshvvBlb310bmGGxb5aaekukY/TFys3+xqm0TnecirmL
QMkBYE/VdLnY2WPktc11U4vsUdUh5MGp6ZcOOegaAWMljntq6WaN2Kc0Ubqv8XW4m+sQBwvNtTOJ
K21MNX8XshMIvhMMJSytoz3MhL7f4BiSXdmDh1gU4sGETkMXrWBTY5vCtJYIMXhY5Sd/NFR77qrW
ngkeExqQR8u837FqdX+WGqZ9Vs0YqLMSk6uFpCpyMXLZf7ZbAl44njx2wQyZjUgIHVssLz+N9G85
pK1Kg4lXo07Q5vkaunFH2LFjE3zEt8kObOdzfumUkfm5WHo8bISfk0QivZLGTKvFbG593Yv2PO9E
uU86RbGAUqtKrm2MJr9Js/FNVOKjE8YpkVQ2va2EKQByb/UzEZ0CyAMlJ/45ZB5m9QBj3yEexh4w
fePGYEh2/3GIvkB5aG5CN+qvCpjZ9F5CnBdQfhqjfRICwUmTKd+/rN062Ayl2eIxrO1pui/Qudkb
o8HoILbCrrxGzDQA1SDeOlv3FdSIg8yZor6ZCG9audn52K5gTtF3zWGwW7YPc1pgQ5eyg4yfpNa0
7E1jDp7reS5v+sFB9QkXvzkSazGyk1BU3fqLVvoc95zwIUm8XhDsUim5hVycuRf25CTVvBMyl6hl
ZQDz6LY360Lhgem6uGAYDRASyaXsU9Ykk+9ZMRjZBkzAuUbAhnjNRlarzuw+wEepK+z+6Npsm7Fw
TVCbGsePCAfW2V52s0E7cJsuPjIOu5/VDajYaO6DxCwuOjVbX3HCir6bku1gY4nGrHadY5GbNZjc
QTZC0efcTGXlWHvaNwOtH9QyVyL1OBZww8epAlpMdt1GQREbCbTvva5bNOgLjKB5SyNwULFHa/66
781F71t870xOknD8EeZQurgAUIEBVvXGcIbmd6IJRYbJEc9BSCHYpPEe5OzWJ6sb0m+JMOXRo4jz
9+3Y5nfo7RckW8Tw0eSmgLlpxxEOfzbOTkaHbg5+Rn3iImuu6/wLpV9yzTWG1uZsy+7MzYmCsYcO
+4KSHYt9WDjmM+mD89ksu+Ku5VPbeXpVkOHr4t+xKMJn0sYvlyzdmvUdJBLSXPLQDx8oY8t5k0zd
OF1wGA/fEPkPZezNyXgNE0cNsZ+kRrYtZdk8YoY7J1cEqhZYLbqjgRdrkk5CbG2zF49CWRn6Qlll
hIyO64Nh1qvS82oY7OswSYMGiraH+YzMENnimBFFcUKJbDINXnouDJ9FxgbU/Bi6is0fb36vZcuf
sgYxVE3bic0UYVuXeuOXFAjlGQtBRG0BRawX4zY1n6eqVY8+OS+CezHBXYfRbtCTWwBX2zTNK71B
cMOsikIlt1XUNve+bGWydcMouFCRoCWX9NCbFuwmPlOWVifTnUzMcP0SRyKz5jvsRdE9Up1jy9LI
+uS17rCaQUyPBLg6HZSbzriEoyCbmzEcRsFUYoCF1YplD9dwU5d7KA/V88yHA8ELm/2ncQ7wEYmS
1O94/T2RbLAdhXoWWtXf5ySIknNQjsS8MA3bQZrgu+60abDq+MqP6L5Uxuh/zrXUd56Y2YgCvxgv
C8douKUHxCDgieHTLwiSubmt8B/ireDc1MF7sDL/mAZZeqgwkqe26cn1CpsJN7TIXebvzZg9ox7p
xTYpnfxiAObmblCHqDBydhNiRglligk6VW48q8V76OQAkJs1Itr3NB2zmI5OGm0S08Z/TqYkXXOa
zeYSw54QFPmpo74q0CEaDJNo3CsfmYx16As77S/dUARyV+QFoNuENdSXPHAG48FWYVVfzcxeuSXw
W1WoX31JqDs/NNiFWCvdBbqT3Prhz6njiJbN/iKWlKxdB+46bJSQOKOdVdTjr6weHXefm02d7VMj
yPB9S9WSbyQeBNPRS1w8WBJw3RgAv3lwQ5pQN4JJO8NiT3bHaP28NjM8tedp6Qbkgdk0WLu0Q8bt
NXKwYPc2Ey+B/NZin7Z+jWtYoxPJTSmUwYaimcPPsfMJg1s79zJkaa7uz4V2lnyHL6FTc6XRZn1O
Txc7p8WocRzGUQR7bsMXXXZEQ6yHo6isqr2I8iQpPoNA1O5jNnsA8kxIsJzxXoJpj7M8bxw52Hq+
5XZ60/fOqn+G1GBhBVWN99K2nK/UR5pUQLhUj6ljk8fLZ81dP8Fl5oYIqRAmTQU4ucUn0cVEx0SF
mSyqrQ5BqktrG4mZfkXJrW+9WTTN5yLt8y8jy4rQcWLt6LzgKsOnILNGnWUubribpJu4WFnt4LYH
zsb5ofYssH8NLnOb07OsY9OQLUItl5zrpGRRXKDqX+tLp6i8C7tMpBOrova+hi5pVbBTvOa+KmfS
G2klwLf8n8D9toeI2XkafL/5KaMMEX9mZs6Pv+OO79BUPPTdNSwDEsqKIK846Aucc1lgKvXLHD1l
pY8ufybVpCmtDwZ5B6b+HgSIOHSAOHGQfz1IUfogNIC5mBmRu0Y0e3LWeCuvx264rw65/gB3fwem
Mh43ZBu0I8QN6y14i7dX34dTljwtETIXXDxw28Pi7woMtCZiy35MQ2yZDL18ZIz+/kFtpAyg/dxm
16iOtSHwYja7qXczvy/qE0539SGbkw62EUu2q5ZkS7Bkf/uPb4+zznZMuMB07AIGfj2e11rWgCg3
P0Wo6w66CHFrKFT7wXSuv/p/d3BWbPrlKGiYXo+C3+Y0C8cB06iM5sJuOO/8tO/wejLkP/Gnf8Pg
LiuE6wgB4CyXFap+MYHG2HPpDkR96psRnib9wevZq4f7v0/b+weCPm2i9SJlx6E39eY1gf/0CNfL
+oTW/j9pR5SH6fMADvtBG+Hd5wUT4eVIbz4vrXFxisy6PhnwxY4OoB1aYfnr74/zbtWtdAdivmj/
0DogkOL1pLWTiY0CTqinchLFngDS+loIu32aW+V8msLFOP59vLcBSiyIgCaxhY0uaoOInsXrAVXR
lV2/tOo0T43xJAxJCnVXGN7nqsOoqPdzeVZrcZ8Qzn5jKqH3BkxssMOm828Xv/fj1Qfsq3Z784Mu
2B9eLP2TNXEh9Njq3xpqW7PoRskHd/LYNQ/KouOFgMw4LnL4/vc5+MOLDdBYYFHOecm/N0uoo2vB
canbU4/f7SbAQnELqp980ND80/MEvscXbq0sktW2+OXnUOLvKie36k95iT9CulQ/ltKoNilN6Q9G
esNX+f3l0XRhr2QNuT4f4OuhNCVbMAmlTqVBkE81NPYZ4HoN52yxzoyWPMq2XNIrDBHHx7JDPeP3
k7xaLGX/9EYhPtgHfit+Xu859MMIc1i7UlB13hIR8HZbhrCep1Pq1tD7odpStERp7h9KLgcuKoSg
IIPWboOzrKUNsfWVkvjS8Z3d4PrhfvWTvrXRfyUwuaYx0sMODYEHdTCK5mNt5y6GZCjcfcCaQZzJ
1qmujKAWP0qnMq5Db5LLdnHq8gFlKKZQUQdUisPu4pIhEgXXRpFYy7/uFespiQnH+g5Qib7d+5IK
a5x28cOnrMqsywaDri/0/Ir93xfuH5YUsnXs9V1W7hpb/fo9B00ben5qDSeH8v7EHbO9GvGp3qO9
VNt/HgoNqIXqBiVoZL1VdaFbqcKCqIdT6VX4lprcVaugJp20qz94qHcdTOgF60KxsO1nRPPN4pWG
JzzLq5cTTRWcD/zVpsLVu8Kafvr49pwVsFP/8dmQ/CH7c1Ydb+hx2L+eRiyw3IW01v4k+vlLA8/w
M3dbM+7KVH3+95H4EML14aBR/KbsvDgSx9A2MM0S4wnzSIJCs2LaD7NrbUIbR7e/D/V+E+Cp1stg
wGWQXTR8s98EM4hdIsPh5Cbpcm30TXJjKQyXsQRHGbGM6U62xnrj7580xeVXo4RIamSptzWxjXr8
4Nesc/hqD+DXBIQjoKfyEdO9DSqYMeQ3jUyOp5zyLh6jwD/T5PHtaVzSrUWDf4fyPcE7qfPvglGa
+KqN3mNXVRiuRdEht5X59Pef9O7j4RetRBnHJyRtPddfv3UjUBNYvTOehsHMLt2qMHfp4LXnwMof
LbDfHf83T08qBHux7cBGtN9KyWpfTqg+Bn0yAp98bvrriD9AmaBoo9Gar6MopOwJB1s/hhEp1LFT
evhgeA19+LKvpk8wxjXsX0IFoRVj8I2XcqDqX276G0akkj8HUaPE7JioZx+o4tGaDOOxRIRz//dp
W6fl3aNgXMHVESNybg6vp83WI6zazNEn7ITqw5yP5Srorz84M6w/vJ2V9EMKkEOx+24XKOmPWnNV
z6faSjso+IH/aZGL3LeOrO5Sxw83bdUH0MBb61OApe3NgmHgAc59v5tVCNu+r4YLWG5YNclKn/19
Dt5d0iLPc1ahKy8VnfLbT8vCrbbPlnzGOwIfLu4p1Q7NF0bkfGPpODX/epgwHE4GNobLPmZib5OB
IhoKazd/PtE1oOuIx8ZOCi0/2Hf/8FDwY4CZoK5YK+/q9YvtnD4xM1suJ8MncXFGoHVAM+fEjbkY
yGms/4en4o6Cwhx2O1ZlvymTL/ZCG7twR6BVOE2+aZwbpEYDMNvF7u+v6g/LNUKWGq5CZHZd5w0X
B2I4ft6im0/tvPByytF4xu3H/uAN/Y6jfP1V4DwRQVZdDRrWN/V68jQWmiEyWOuE11F3PrSevg/9
IgFYdWnmVGBnBzj01dFqUUw0yk1O+DJWsa+c8jLz6hbMCR7BDGR15YSZszHCjCt3ZF0MBU3HeiK/
+l/nhasokbuA6Yj9oQy+/sF+5ck6MSzrJAuR7WVLdHQ9uB9JaN9/xYzCfoeBFVRb/NVej9IZoTNg
82md8jpKDvloVkieEvIX+sn54IHeL19Ycx6raT1m+CTXn/JiOeWm00e5Lb1T6IGzzyi5N2PQ+VeR
2+pzuuLO9u8T+O6awpplKNPng2Er+F1XvRhvtvDMn/C1OPHc1gF3vLGkZeT7Aj93tI42ZtEHCTb0
9e/DvrXjYDIDPhiekqQd9qC3tEjbI5Cx6XrjBCvKPmNX6I1PsvV1coFT9PjJGAtx1cyFHG7x9VKK
HnLqfU3Q7OWbxTeik3LpSWOEGYGC/v2nvf/U1l+2wiUeNRvU/NdvIMVVs8FyAl86aCOf+bTThyrI
ig9G+cO8Y9kDpOAjpeb4efNBozSxSYfIjVMxWcXOLO126wurpTWH+z+RHVl2cKZafPCB/2FUlhZv
kuN7zetarzcv3rbVOomoW5oo1BHGUViW+7MocvspL/v0YKFT2RVRWXyQrvZ+ScOK9H14fFy5edo3
E6pIvItKokq+dVx+jxjtQmYuEcwp1aSHnBCIx39+gRGuIFA/V7Y/L/L1Q2LpZY45otBvrDGuiJxr
VxnMug+O9vfLJOKAWRGHwAs42t9MJU2/1u56X37zvQW7b1dtcez86DB7u/FQZfuUmnycwJS4lrwZ
hN6RLWEzed9kElyxMfkXWDA7ceo13uHfJg3jE/Yd2E6IVLjXOuvjvlgZNTorS3JP/VZhAHhBKri7
0UIk138fxV5/8MsDZh2G1UehxzYHTvhmewssA2rYwFpYEMpBjCStgXRee8Tvv8Xg6nL2RX5FhyAa
4co5krZoCIFlG3mj18UGODxU/J5439pyDHwhLNzJNBS6g46sXJI6aqo+zia484gerfE2QrP32JkG
8Q0mcTM2RbNZf6SKeLu+fz8T65qvxbJIc3qDeGKr0AyUz0zdZO2MqcSakVie835xr2EIiA82jrfr
7s1obxO5YUZGSR0xGtI6kkb63ts2QfKRX8i7hbe+p/UY+l/sncly3EqWbX8l7c6Rhr4Z5CQQLXtR
lK7ICSxEUuh7R+P4+regm2bFAPkYpnrTNymzqqyUEwiHN+fsvTZnDpOlYjHxOGtg3DOd/Fgn5Edm
mdH5GAObbTb0r59PifcjcfKcBeKzyel9YnXUduE0yTo6hhm/3aDYXOgqruUTboP1Hw9lkk1o4DHg
CMbPdTrHc1I6sjQb42Ohjjq804E+EkTUC1Z3+8yv9O7aykEQEwPWFXZylr7l8gDdLWqBIadHoBTw
sCsTMjyifjS+oiLI3iSkgtNMpQKNLYLX3oA1bzQECUQyKvsVsN/0zMHi/bw5/YMWD6+ErZ22jpoe
0dfQlNNyZR9mOke7z9/xR8OY81pF6VcDtDXvQG/WkUZz874BbnGMm1BdN16u3rnGUP78fJT5kzpd
RgjEI0WTUhyHB+6+i1FKfLfFIMqj2pMnYmVgvamKjJdo4r2/RW7MDlMv2kyyQs+KX/dMj2O5jfLj
QjqZaTrIiUGeLE6djtnlEfK88kgHzLlKcHmtWFaA51oyXocWOqQ04gT1+TN/8GZPBl0sM4Ee1Qjw
3PIo0i7fQZSsd53b92emybuDGc9GdRPXIc/FmjZDtd7+gJY9InAPyuoYpVX0o1SCAIVanaBj0LpN
lSGIijST1jrztNuFYCZ9uHu4VBF1TP7Euk9VzfI2nz/7+yXWdnAFYWz9bZGccV5v/6ikRXbV6UFz
NNFfX2U4X7+7CPOQEGbadSfC/wLZ/q+0uA/Gg2FDQRJcBtA6b7H8pVnnxAlXxyN6xOl2RKx/V9fO
uAqhW1xXZuxtP38+fS43LCY0HRP6PuyMtP+dxYAGYXKOgSAUIGujWVtCoC3C+lp4oivRu9Gzkg7u
d29SlReRjnA3EU7vo7bN8OENQX7TjMzWdc2+ebA4ItvgWAZPXdeYtYhwLlMr5x/LnG1TFQPMndF1
ftkCaYb/+WN8MEVpw1AUZAXAarks2JujpWSaaNujl3UkWE1ue4lTPTjzst6Pwv0UuZvOaYXmrbUo
3ZCdRbMhmsTRyttxEyqxui/ruvjjZ2EUj48ADNzMSFx8bnE22MJEVXe0pxZcvwv+A7Wx8acfNTZh
HfurS8/NxJyw+N1blvyYYIfpmHPd2xKxE2yQrsZnPp93y6XBl8yex6I53/RmY/Lbz2c2VTRq5HVH
GilKu4E6hZ3EmJkMQSia68QY1QNiuSHboNgnBNDxsjOn5XcfFH8BWkwsUvMZiQl++hfkk+SuY6j9
kfgL81L2g0SIDB1Zz0ekFbPG/POZeLpCs+/SqYFLR/A2tfC5tnU6HtmSXZtCi6IdWP2N3LKsVnY3
zbxPy9hbFrqQKJblOYfWjC988xn/MyxrBqVYbIXvK2qIUuCSWNr0JKRR3udOKQw8JoSGbVMb76M/
OU584TihgtLWiHr1YOPEnvPiiuych+r0XPX7T7EclpO5H2hqpI+evgEifPEQmNTBxAQ2CpDI5Gsg
rHbV6HV/1OL8PRTPylUeS6tKU2MxlEAymxWNjYcDL8uuxHOCJicK9gg9z13OFwvl77G4ITCbuVGC
abTmxeHN+cIIFCI7x0x98qo4dHxrkuldmQRoWjma9/EG4k7z0Ccoztac98grKkQfGr5Ms/pKNabA
XJfozPbo+HCOwAhWjUtFFPVtYXkB4PkwDS9QECkPikb7HfCI7j64Zt1++3x6nn6Q/zwF6wpWfIPK
ofe7DvfmKWQMjorWCdOTjEuiFlyh3ZpaK/x6HOT9NA7qFe6V+ifw5/5aAo86cw/7YHLMIo25Rsrq
Q8/t9C3GslUym5C+p16zWwD/CM1iDkx4MJryzGr94VA2PSKKl/xsSxdhPxZCwBxXn8wYy3bnKtPB
CzJUXy0ejc/f6vxR/88m+s9b/f29o7CZfV2LJdvIdOIyCHV+yhF4rgnphMMRQKVpVaIxVimFDVEr
3kWkRskflTj+OzJmYo8SJAusvlhgyypx+hJrx9OY1c1zws4xw8fNuRIaHaasTc71xj96q1Q2jPlq
QZH7XfuCNAuoiAqfHFZHkghT96IdIncNBqg583WfLt3zs83eXTZ1F14DrZ/lXOlh+vZxbTyZOUuq
n5pxsjW8uv6B8xwDUxwV0d+f/44LosE/Q4LPoLjCKd8BZ3o6PbF7iqCPJ/XJTZre2fauWdUbXE/R
/eC1w1MxVuib4zROv/SmUV2x5hZXjhXCmOFfPLOTvJ9UOtuValp0L7jGLXdoVJU957259ouYIqYe
kXAwmyQ+R91NY/yQSfYQNyMSy6LSnz9/Eacnnd/vYS6ZsXfOqIx30qNJKafQFobxFLphD6szyNaq
hzL481HezyU0MzT1KEbymapLACkEjinCZOg96SCifHX09HXU9MdQivTMVHo/EhIY5iyrN8d5Oomn
v6s+toNgrUuOdHq1tZaY+dZqlG7tKrE4d495/+448qqag7fVNmeD6+lYEZ15uHoiPVahVzymI201
RJMEHYWIfgleLK813Gcb3LTmd2WwTZZ9wqCCvEDeicHEdzokwDEsnjMnoQ/egYk2CgAxVm76b/N/
/mbph+5TuUrnZMeByJe1186JvMC3dnpMZ/TzH/ajV0AXweD7RXnIenM6FBLjMbKsMD8WBJ/s1Kko
N2UE1vLzUd4ftSykV55nehZ1Q8RHp6OIAHBdU8xhDWNmXDXUeejtqgPOGCvGAjA6j0gdxPrzQT94
NIcLGpc0A7wY7b7TQSuhZyP+m4pzM7G4Ap7VQRbJn5+hKHSqM8eA75//uXg0J1KVcZRJzR0gC8ge
qBEVEAS5LdIgOTMtfjdbTzcvUMqgqmnhc0hm7Tt9IhtJFZGrHVVr1QmxO3nCfnZDJSLPIR1vmelk
rXC+F5inNAuKAnkT3MJdCfrLH9yIaAL6FSmWC/JmV5TpDFru1YTzk9MvPhkQuwQhG1P7oI9Rk27V
xNYurFg1Et9WhrjC5uu0xqqD45ZwHh3VXwVWB4B8QN++jZQc4O2z9uDXmu9DK+EYmCmQAP8og7x7
zCuLvxFJROc3muM9IHbtX7oupV5rpElRrT2d1sMBmabyc1LzylzlVUUYigpmy6ec0OMWBpgI/lzl
MWN0QPkKtfcwraJG6JctCDKLzkGQvDh9rWONKYzxbhgK6mdl0JTj2m01zJGikBOEt6SxlEuBP0gl
EiVVIyw7ahisE1zFCjEMQn8Oqc/dizAaf5UWJmf6LwE+99HJ6qM1uXAEGqG6PwuigbB8QzW/tokN
0Va5SHPq4pDri3VPlpTnF5ORY64jNAluJSYF3G8oQwQxyDPmA+ud+53YkfxcJXNRXkS4xK7IAU6n
OjvnEC11KFWKXLgIiQsCGLnqwl957m7xxk7uA/m7vjeHVBeHMvmZxvcanp7PP76F2PL96IvbnFZU
AK2crngZrNU1jMfqufxqXosfNlFXPiEacbernLXYfT7s8tC8fObFN18YbhWaCqNmBn2QyXrGM3ih
ENw+NriQrY0tTb9r+zPL23L/X466OFSmNo6CQAw8K84Xx+H9fkdsnPHaBd7ZwDyzZn9wwWE5c9iy
aMNTsV0ezUnB6/ngi+Zo42okDRgdzWVqyNc4D6u7ypuN46Dk9rHWobTRoc/WmJseGtPq4OQ10brW
RLqVnVUeTHb2w9RG7qYtqCaFqhgvuNpjgK0y/QDewjyzvX+wKNMsUPXfPCqIg4tpQbJUTYafbI7F
0FRctQmd4+atbT6fBh9soKDnkbRDMEO6skSD9Fk92HJss2PdYSWWHtRsOfW4L0Jp/S+G4mxkOMBW
aOwswzFC0xhgABjs1d7k7HM7tNdaJrwDgCl55pv6YBeFzObSckFeMO9sp8t/YGDJ7K0sPyqRjn+Y
xhXngrApLntlqqNVIwLvXlSjvP/zl/n7Ho0KilrXch8FRgJtygmKY2c1+towjJIOVmD4E5kvZ46Z
7+8RlOu5SDA90Bmg0Tl9Qs0oEm+0veJIVGqGJR37WhRF6X4wO2VlDE1y5uL5QTHGVuH+EG8yd9op
gpwOqFRdNphZRpOA/u2GBHGsbMkQr1u9pxyqOsHfSpZGm4bj3oVpGvEGXKN15nNerllceCFMIWw1
XapvdKRP/wZAj2NAhZKfNcEZJuhXXhuWCG5yRYtvCY8Itjl/4gorTbqppTGeOSa9m1UUZHgDXLyZ
wEgNFodNE8ImkJZco0+itT+YxK+aaZZbvFLJoUKst/cGMvM+n1LvH5lTDKg2msncnKjTnj5yMQFt
54SjH8N2Ki9qzNv1qlJzoGFF2d4R/gKtoO3ya6du2o07tefUxO9WIZ6ZUyEvntFn7d3p+IOdEabZ
G/rRDBpBcqI5XiWTde5+8VtN//a8xu0FESgtSyYzno3llzPQ/mB/zq0jNfYZJQ91FzhQ2HqXJfBj
oihbqWQEnVneD7PFRAiEJYRVo1J4Kf2oTMVNpLj2o/AUABFl3uAGgyBb6ji2emtOQBrUe8gu7mVX
Gt11XwTBRmDlaX09w+Jb0guf3VrBL0em5XNQTPQl7DZP1iRp5cCka5lEa2hI2h7be0VYeEZq1io0
+ulR0Qc9wr8f4K0f62h6NoACIYbO9Kn2bVhv39ygwYgSzFG6gMncgyZ7mKia3cMLKjhqhSu19SSA
4qDULJi3Vl+jBsPZvxGgrK+MOAThjwa2uoUyr5P2WBSklZKOjFMuGY2L0DLz5zGNTQBzTFw/LyKc
xBO5ymKFmal/avH47VAQQWsMxlyR55aGd5u6jheLZXbOiGGrdRaf5Rhi4a7H0TxOTUDocuj2UGrT
ksgULq/2gTMm0lRtKOO7oE29/oA1FytvrXB890VDMPBahnr8xVAU53ulU11fDaNj3sshJgSQd9Jd
EJOqnPmwMBQzdU/mnIlzh5KuZXJLp4u22GDBMmhDWmEtNvCtY6nucP82Rdp4Kyd1k3VSUPjCZTzj
I3SDKD2/CzT1IZqS8mgSx0eXsgcouLadMDB3majaKxG24mcWJcpXr1Os5mIsdDgcmtHBrY29ZrwU
yigmvyCnzNn1HTG2fha4yTOOexuWNgEA9aqYnZu9GPSfNhmnMJcBmgSrKXDGYDtmQ4q8aejx1kMN
grZX6gWGOw/ak7WdpimJfS1rq2fQSUqzTkslf7CHfpQ7BO6mthkIe5G+o1QWCbUE7nnEUZOLRTHP
ha8WRCL7CjputPy4GcpbLtPhdYLEv1tpbTmRFDPKS92N88CPqja87lIBDcaTCiYctUmnLw7JYMoa
4r+y7wa7HDeAbpLrUO3GAPq/Bc04doG3kL3YeT/sstO+xgIu+IYAJfdnFpbTdY7pU9/CJIPL29M9
ORaNqd6OlpCPVJ5BOPSqxYqXyt55NdMOcyELcPClSOHZo+wrU+9SZGX4RKQsl5lEn6AsgTnh9pRG
AxAZoyElyxTNvVXmIMjVtilRY2ad9ZwOUx3w8kur2mDgVQBBxXHyUGd1qV7nJMq7kPL1MdmRw0rg
21CT4rDOgnxQvksF0fg6UrWwJn9NjPKazG94AhM6m+NYEU9141mpknyBBBAkT3YVWAraQELscSVr
sdLeG2qQuXAjkrBM9t3Ujz1pDOSVZddDpKJ5QXer2HsHEYDil01YfkswVrYruOCkFyZhqrZoIqg3
rco863bIMeCZcNMLYD1Ju3p1bCH+dvuJ/4pmRXC1AWe1D4EBa8quIG9vpyBor3IFbjYe6ITAxZH2
+AXXdC1dtWEHzj+XPSeMvNa95EYGI5Ff0EbISCyJ3gUL1iXdfjDaShA711T9JlAIuvfVTpHpZe6q
2SsFJPtKwvZOgIDrFhChQbOvqY82z6bRmrVPq8e+hGGX4OQk/xjUVgXTBfASHDO0R/EIPEmFCt3J
zh13s6aX/wtynWhj0BiYDvRjC/WiMxOpbCjA6VdOO0bmOldq4Lxmh7r3oGltfR+OvVIcCuDQ6VVP
il982wyGg7eDUtVB69ryAndwUcdQxKfsOYoC58YNXPD9lTGQGOrpRtisNEKjr3lOY9oqsmC9Cnq7
vgGIqvzqRIXiXsaKAQ1rJPEdd3ASXA8mqJeZNB6Ge0Ti3l6LOCP5TPqs9VUBQn6dGkOnb8dhjIsb
s7JJq2y1oM23WtlDnqC/DMkhKd3cOdRR1Bl7RIfw3gI1xNw8QXSX+DdasBYlf/iqdMfq2YGSgfJU
p6e71fmhf3jYtoXvhlkPW0+Pw/teFXm9qil9PyIYCKyNpoyp3KRREBwEABfQ8IGTPfdajfkC2P2k
rnPZsGwNqV5sdI+/Y115JGJZMX8fSDktjVeRU0fPRhtbxm6uDNTo8Sv7S5gCjbsAflpe0iaCzdC4
pCDA7fK49iqZImG6mpMzL5R69s0JqKasWnBgD4Qe97/qLm3Eilt8iLQe7pAHJE7GT0HrgpHDpe1V
8ASmMd65nRb+PU4NghG9d1ub9Uloum8EGZWdIhPmdQd3HA1RM8XmuqYIVc3wtcii1GLY6tbuJN1N
AeM2XkEU4/YQQDoLKUHo0wPyLQ+PQVCL79Isq19uWxhPrOVwwUojNP9OE1n/rGrB8YwkbxjuAM+j
ciebyjny404EYghnZNMro/RBqWKNjIQ473T4e3H/YmapQ2YVD8kpXmjaxogbSLdmHI2kPUQxee+U
gIDHs7Vo8ZpgH4rnGigLf0pIVd8IvJpy5XReBvY2RzuwngbX2JUhdzK/nrOW9dJuC7piSvINh731
Tdpkk1N9amN9I8BCPVJPJU9cH730dhhzXoTl1dpVYyjiCjqe/jWZ0wGcgNSFFRAXgmLsQoS+Virx
TxYOM/dbwuaB1hvUhnZOMJk3Sj5AmQikBKjFSZKymXAruJEo2D1qU5CbKFkFpbO3iWmVazNQE/Y8
Q40UiGW2ILWoi81tmlXc0ouSRXYlq1x9NOPM+06zn1R3mz/E4gCWkIxgRBa7Q6Xpv6KktTO/UdP4
uYxHkcNySLJLU2RTB4uqJMc4GQkUWQMJGx+bto8GztFlnWzLQpIkwCbmEGYadfDTijQ2vnC0A9pW
eXb4Y1LirLtI0TlYK7OsQ6JoGi8zV9Wk9NWGlYYaDkccPizA/1DfVCPqnupCyZ/rWJnCPfg1dZfI
GG4mQAB5YfR5bMMTBJq00vNMfLfMUDxVEGLuvEGL6n1ndmbI9uPoDyQfVSSOudVdkUfIqJm+nAgz
rt3bItBLFca+kt7arvJs14YgYtQk2ZzjlEJkAHQhIqJEMrraZtQ8BapZqXnjgR7DBDYDlvIlJxOV
wmjcxy8gEXMoZxTEwx0JCwUpDUllkr5EFzmBkDbp0D5oEHH5FEZx59CNMAA6yMnctTKllTVk3cBy
YcfGa5GKTL/NSC+/joU60PIxR0CELYbBb6zq7DIkrJiAG0Wq3Us392LUqYn1jcqH6lySdVMQhwob
JlvRQQ7crwVL7eCDfxnk48C5v1sZo3S6XdfCY9pSpm87Oml0e3dzoECyGiQkkwE+qNhx4OBrKqHG
yAsvmdTgyaS2OB1S8s/Ln4VqQzlUp3rqtp0b2sfGVRK5sscpujfMWocQNbRWtu+4Af5NTx2eNNFJ
uXJhQ5H9HmWeQx3VI+RAjWRvr02yjJ+8WMvAyIGEGzZARHT8USQvXWDRtDhogaLMv4yajIabLGgq
6xe/X6c+pgH6NDimsape1Cwz4UZ4jZ5dRSwaMLmFbtzndTPke8VK8ubCyMYo3A5VKuzvFVjeK9j0
9kOsmZ2xRdah/QK6IZu1TbRvSkK5Qgk1H3CPbVuSItL1SFp9RXuwqyf8h0Z36WWETm2CAThdAgZV
zLSbqlurlKTiNQZNUeJlKE2qap5SP/bapI+IWdV+vNa1bHLupNmn466c9GZcO7E7hL7LF6yuaUSO
CSuXLklpEOnw2iWS1AmkgeVTrgVKdSA5mVPEFHfqbahq4mpwvAhKoZnnz4awJRuGrNN0a8osDa9A
n8TXSUGxeq0FXOfAMIC92pLFroFS70qsYdSq1Tu02APHdddpv/ciGmpip2nkz4+dv1SV6txUsieQ
SoGBIFdtI5zB70le132L1ejOsuB9EhBBFNumDYVNNnvatK9cl9UHEEniyDqtlNtSxTPjmUMeIh2z
9UOqKab0+6w3/lYCZWp579wotg2PdpVwY2XZkFEarN2+cdoV/2L7ZVSTmotHXivVDqJQc2M3tTpu
R41r29rIddmuxiBVg8sq1aqrHPkNOIghzMgPHyZd32hJll9nOSaLlVrb+s8xqtnCewcSlB/0tbYJ
WwWjQgmGfWuGk0ouS0em9CPHsGTjjm3p4xQELF1ZeHTAUkFXI/mlZmPTpWTjTYhv8ds+h/Uf6Wm7
Duu8bBDCeKR1E2ukcrew0zBdRTKfYhiYlNV3eBiHZqe2urpzMqBKVxWhUus0bjT1Kp00/S73utry
zSZMyPeaG9hceVTytrO2S55GSx1/qJpMC+i5IxLtsmm9Zl22ijNCv1OokFu9ozrAu6buqrP5X1Zl
TMOQL8scntNWN3957uTdS4usk0Om2FAIlShJuNLlwQ+17qbbPFFMYLJCtY499E8Tqq7illvW3BHN
bZJr4qZqAqu50cnAfraCumwuGjnAcw/6mcINmphLObvOr8FoSB/vJdG2xI/M6ETdleZX4tkTg6dC
pb8ZWinB2Vtyslc61GXvygVlNq37rh6G9TAM+U3WYYAGNjCw+2moy0Y/LpIy3ttOEf0g3q396QTh
JHx4qiqoAAhifPqGQg840fPoFQ5xbjyIke4QVrJ2uEYYLft94NG02lEPHX/VQPXmhOrR+gl2zqvW
JWhxa13ZxHKtkhlmRlYeauaHDNpc5JcVvUeWLnIseLdcO3nYuDmWSepG3Fl0ssbDOB1fPCjzgNIS
gho2ndKZt9waHcktmQIFm4/pPIAacLGr6HoIy4kSqfDpK8NZKrHSACdWguQG9KqjHOBK5OAtoYBq
F41G7DjR6T1Vd0OJum/xMMMxCUV3cJoHab41EiQFc8uNJhoWT6x1oRU3vmVCJtorWl8YG32gE485
PYeOCbowvmurZn4HjaV9H8eY1hi7Yncco0HeIA8YbskPl8HBBABRc+qqlBvQMqH0TaPsHzF39fTS
xrG8VlNJzji6qRrd0WgYz31EMtCFN00Ia6XT2vs6d+rXKQBiuyGZLFNW3WSSjeUNefkA47K5jAyq
U6vSBsdGQmHWfAWN3GF6FkJSz1Q8td1nVtJat1BVHKCqQ5lzIUcusu/1kdMvzXrzEm8hwNnAIE7B
zxsJLtPs1ORaTppJmpNDjpmeauyfEMAi09cjrpIrZ7TaYdXZvXicphLgQ+k4OffJKHYvR+gswaVu
mBQ/Oo5V6mqM7PZhjgP5NkHhv/KMaog2bUl0xNpKHOc2iEz7htDR6SUnvtb0+bfqX1GW2i9DzdmZ
7PRxfIIZ2QIajh39iFM41RkyIpgvKDPjB7W88GvaA9jiih7r/arn9N/C+POqO7z+IYa9UmFxIetq
dFh6wLZvhGqO6kPO52RCkAb1SVWjC1hHKnZlDgVtcWWjWocXSexDuzPsRvxoxiT+9XmRdlmMP+1q
UUw6LZLCN1VVYqiKF3vU11mW+1L9pTgpLMToTA/lXc3qpFNJn/p0pEHpiFXq++JlVPpbqs2MZPi2
23P+BXEltrr38PmjLeu/y0db1PaqAhB7S47NS5XSCKdpV8R3n4+w7EAtR1hUuK2iChXoo8ULJZjV
bGRTnofxzBjLyv3vMZDkoJdFvYJEcPHa4sqiH6QVL8Wh3ZlrZ6cc/ixr479d3DdDLF7UOLWWcEe9
eEFMvmnyl0g7p1JbmAneD7F4U3gJNbBGPAVXJNZikvTIvvtOluVmuvC+hHeTH+0+/22W3Yfle5tn
xxt5DRmyXQtzv3iJ3G5nxru6ozy1M8til4X7Qvkb+9bq8xE/nG9vXuOix6I3sm2clBFt/ERBsw3b
c73BDz/WNyPM//mbZ6LMyK5BketFVdStqZgHGyhzEFyk7RkRyruW2fLtLQrMAfbf2Olk8YKl4oAs
1JdOw76XrbvmGn62r2rtNileG+0sv+nDZQKZFqykWUZsLeY7Nd2pom9YvDhfUXNc5N/ji5KUhVW6
M79yd0/XyTUs+q/ySq7OBSh9OGXeDL34DqjfSzvW3eKl947d+I2bQjg0a9d4UcMbJYt2pvH0+Yz5
cP14M+Diq0DdXBiycYqXnC/OE99x9/sqtO/PR/n4x3wzzOJTmOj7OTk0MZYQbXt/dwcFew1h6Mww
H07/N6Mspj9GjcjoqKq85A6JDpx74nj7+YOcmxqL6U+aq4KOntdVgbAVG2oI2gyq8Edytc6ZrD5c
dt88zeIDUMyUgCWNsUrXd7bWk/MEwTg/88q0d6O4s52JdjBKSGLG7MUvU09laOrTqL3o9jjcofyC
G9uDeJ/sZFrLaBbY1iK8pm9lELhUZD6nt/RnAqh/3Y0mwvWkzef8ZNskFVjpfQ2R3Bzl7p75Qxd2
XdZvT1OBdszNazqp+KlPVx5D76oZ3hf8RDZKg5wLyJj6DjFXpK5OThyvRW24v/L5YrmqugT2BUYE
ckt6o3W+aKNnwJS1puLSk8H0M8UeQAt+MAaxQlYjqgsEAQ5xKa5HhbVTonCVz93qVa9PLiZgA0hv
oON1+3w6fbwpzSKEmWo1+zROH8qpaXzm8/btJnvg6la5so/tY/jN+0IN8RCVN6TDnNsJ3/3iJ6eg
d+ywPMlFrBmcgnI34TD7NAW3khdX0ZINzyWmnZVnLdYXxOhQk3IOd/kxvokv0i9kg94h4HO4e18R
gRYCsX7Nz+wdHy5qbxRpizkdaMRuoybgnCe/Tt7fVeXDN/v8l/twoX4zxGI2yrJNclqO7LTI61aK
9kVhHiriLm36R5OictEdvej595j/P/DyL2rob17/+iiO/3otBF2Xm2P++p+/vsavTXP819VrWby+
Tbz8/V97PbbiP38pmvpvXD/g6UycJBhKdH704fWf/8j4N78U3KN5lUNZPmun/ht56f0btTAoLxNh
jo7knJ+xLTsR/ecv+98sD6iIScHEewdb0PqTvMt5OvxPtxwogwfmTbUwWljW/PctvvNGioLoVPfQ
AaA5ytwsaRuLTvwkPLU8vHk1d//8o/8quvxuNha3//nrdBP8PdRMXnNBGyCkfyfqBuWb0BYYD41l
tqhxPQM9IrWQ/80g0CCQW6PVIgz05BgIMYR2ezweKs2e1pZOaUZJSNL+fJAPXhr8TFyCXDzQH5mL
Qcjhdac6Hw68XPFi46zel7oxfBnNOrj5fKTlO0PGMDvTcJcgBsOhNm/7b061NgkJUTCUB8o3LMFK
SHnUr9LynFT242FAfFGCQlGxtIoLe/AqJ6wOMVDxhy5qAl+lpbj//Fnmt/J2qvG+iFalloBfZQZj
Lo4NiTd1oxyAdOWD3HWDoDZkgAHP1il/1UFi7/0jqSUvjgHxUs3WMYwh9pJjqFNSbDrH2BPwkRNO
RLK7UjXu5s+fik/bASxnwSRaYo8cshCIlDb2PTQCX7dQG6gDRjsTbOLabaim/r8Mx+Z8OiEyYh97
+rp7JUcaoia65YsqF7fR1Jlb1pH6y+fDLQ43v98h6lFEpCi48IjaiysHWQ52V47FniCi4qms1fgn
2HVMRGaqkV2QxhogP2Qa6d1oczhbYz/3MLfTdPymUnDjoGZaPbEiReY8Vrkm7bVTBrWyL1IqZasp
K+1vbU7cw6pqo3aPCRv3a5rFlvKlGemp7LO2pb79+TMtv16ko3N/a1bGwoTjUHb6CslQDwiY7/aR
bK0dmUXNdQ5jai+NID4jRno/4xFNzqwwDrAOmIfFOhEQ6qBmst0jQid+xsCK2TWyfyVImxQgMZHX
8edPNkOZZkKNiaVlPhu8WS2yWmptFTb7IkY9NA293LnuOOwzdUwfPh/p/YLBkwFuxMoCGMuyF9Nw
TNrEDrt6b6NO8tuiVNZZEff+Hw8yr+BsfjPRwDMWP1SXFrZMgnJvjI6yMx3kgfBwtO3ng3wwGyxU
n9gR0UPOMrfTd6YjFNc6h6qrKCvs1lwPkhCHQlJb9R8d/uZPiQdhABxyeI1QZp2OZIXwi5Sx3Cdu
E18lmlC2ZVlUm2yIjDPO1Q9+HQtZKXY41KwGC+7pSLVU9VFT8r3USRoLc/J2UBl0Z7bzj17cDKVB
PAoCgPjQ00HIBqzVlmroUMDiHiy73UVgjw/k0phnynwfPg5HE0hVWNXf8URpvUnYZ9leQQG8wz8T
rxuTILfP58Hp5eOfX2c+NkMZ0Pnc1cU8wGdcmoZI9qXjHS1y164rp6uuiTu27wu9ly9aNVZnShwf
DjmTg2eQP/pj/fQNEr1o6YOEcot43UeEXBCeo+V7u5HFHmUF9x5Fyc+hGDlq8c+e7sOcReeLnaex
Y+F5Ox0WT4oIySfetbZGakBvDyrCQqIXVy0f27AO0l5fJULSyfS6SjwaapP89JTIwsJjlG2z4SSr
3lRlMdxKUlzp59h0zuzRbn7AgUkKHwdKo64i/n5a9GYbbPtMm9wNUWIeQIMGb6ZfV5brfGkj3byx
Uqfp7pK+7ImkIBuqvSc1zcU8Vauqs86mhoqWB9MOT5eV9tHRSkgFvtdjU5E+EgISoe1ap/7QaMmv
GF1LexFIXjeKdaV8UEalqra93gIjBMC7Vyehz6qCSL1W9U6l8VvzMmhX5QOpJxPRNprb5eGmzYN+
o3lkpR36rHVvSi0JHm1DBskq13r9UIxp8Ks2rdYE3i/kj6wzHYF3KkWvaNdJ+KoUuJ+CtkN2kVvE
Jm/DUOuxW0eqvHJLgcIRCjD22LLA4r4Oc/pRe6+q035V1Q2a1DByyKLi80L4GyJVheKd9JKQvQl3
hE/TTSZ+4lCR80uY19EmcCbzR69GGv8vdHJ/RYg1bhqWM5JGgX1+rWsZqHPiW7WVMkxrXymorJhh
HyqrrLX7RzXUwABppj5et8ipErx1hXxRyPdBL5O3dFa7KA/gMaH8uhRSU4koHkokhEFdCHsfSpyg
69LD9IXkxIqyNZh+eU8UbvfoDan4GfCBtevSDAkJqqemf0AhUN5HVTBEK4EoCeIEAibIQEJHHNMj
07Tcqx7aa7KXbZ5+mcyyNK6naFA2SCy0cte4hIBQDHLcXVPVD7ZSZsGe1BRIjDX0qG1tkda5qvq2
20XB6BA5xrd2jwEgbNAoFMaFgFbyXVru9JQRanLtjmP4N6f+Md2YSpK2G074llw1ZDMTjSnQNllT
7fzIpVt2a4DjIka0KLjJVE6j5Fs9oYfGhBTt/2HvzHbjVrJ0/SqNvqebY5AEGueCTGYqNTotyZZ9
Q0i2xZkMMjg/fX+0XVWWvGHXvjxAAQUUvCUlk1PEWv/6h6clTtxxN6dGmSESFNnjkObOF9UTkhlu
sUFraMMerS7yquAVr5iGMeWc5vI5kYplTTGjdXd5X2FAOEPlOY7SibN7qSmuNhK6BfJU3xfZzi67
/NaZKqsPNXpJ8CIAwCYcWFJIx9KnWg+9NIE71jr6epW4JnFDYDr0Rtgbzjtoz/O88+1OO1APES83
jKn23nKrxNjFAxP/sJlb3OCSrl/WLZJPfoLKlPEi6cNyYCxoYZKyZd0HXpnpxmmNDaggqSe6D6TJ
Ns2ZmBuYjMtSeu/LtoKeU6fQiOBSrEMaibHw3y+DPsud1WZmQWajbkuYGUnR71KrrO4J3WmroPcN
BanLHbAFhyBZfS7mJbsts9VR0TLxol9LRpLlzhWV/VySSLS5LNdku6+VJErRismj2zHC5twBROI0
HK2CpQQf1vizUGT0EMOTZ7D0+6Ys96gDTIu4+BLSgisgtu3sxpw/I9Xo573MXKwSu8VcYKTECeqt
Fn+B6f08SoTxO/ktizksxz6PL2Pi04dgSVJz4z0YRnolTNV/34H/A7sAu7Bp/c//+9/vXlS/wi5N
9Vhmjy8RF/7iO+LiGG9swFwgEofSB481itPvgIutv/E3C9fNFMIDkNi09T/wFsPgR9izYOqI2xCc
UDbrH4CLZryhUyCnAwtj7B/BXty/g7i8rGbQYuPjh+rGwFnf21yeX+36ogEA9Oj4AzdduqcMfjVR
Ojp0g5+uyF+gLS93+R+HAb8le9n1abhfHcbMchXD1DQDUebqUvNUcuym3tiNeiJ5bxf39vfHQzn0
oq5g5QTjwhWWigJ5HnKyVz1BXPTrFHdaistZQ0gk29+yzjoa2wqZdVotWq+heW+3cT62luwonpLw
0TPhxki17d6HbBfWlehPnV1X3rltzLa/t2085LwDpBTqtrD362LtaJ7gXlHVQp7G2jEjwKzPdpqd
wrjfgZbHtRUWSdlNREhIbRi7A8ByDrt9oU02xrCzBjyGAleyNU8X3Vgs02fDkOMYB7Nu+VMfVjgG
+WgPdGsemf1jXe0S7uf5lbAQk1RLRmJvptt0dLOua/A6HFX6gtwz6v/OCE0/g+54NtdlAg8iLWor
fnCWqV/fu9grdhZjGVw0zvou4/fQUSs9Oeh2KwjT7sfVJeCyLqyGBGLSYRboSo6rzZ4M9ZiuKw6a
xi3wQXAcZOeBp09ucSxX6r2d3jEcNCPisVyCRsysIsySxA2o16Gn2RbVi00OsE1Ub4vgI7C9UutO
dCP6lpo3an5QEnduQ6vImq66qByj/GBXZSuOSe4XWZTL1WiwDHJcI/mkEr1SR8f3FhMrg64ym+cl
77s7o+pr86ix78G0nqEK7pbWSo2ApC2EEXUL4/oOFx9636RO6iHaqpj8S5PkogsxB3f1A9dcM4IZ
NVm3l7EErYaW7kE3bSgCkBgQKzYTtVlb1QWTFUPbrXTCcLWs2h69p8I2zIK1eunTvc3UkoBGNFsC
Ufu4EmxxndkTbHSG0XF8MSOqr95B8NWac2hYWke+pk4QjRG05MiWl9aMRdbtVs6Kq1IOdftuyRcO
WKCJ1K9hRk4W3m3UiaHCDmmG+F+YZI2vqyYtqOUKBi4JihP+K2zzZI/vM4jU4kKQASpuZlSHgxGq
CnXKhUZQuklQmOP0PUqyQu9ACMqqsaN5GoTsIhulPwShEtvrFBpXW7rNPulmhX4HGZ+2kbegBr2r
SIMtUF95dnHVVty2t1aDuuO6S3p4Y1rjFdWtllnZcL1lYxh3dqcEI2sGu9qRUEpaRjSpgSNQ0aRo
pJOoxtiF1AYxxWV9nY1elV2N2YLGd7UWRx7bmXqBJJLEngbsFjod/9PQxR+tBHpY5XKkiLLEeY6R
3nLN7p96weBKOG2TGkamLQ6+plux2LZTbhyyTmXumTRINfxIJa+mUzKiobF2q9/V4y31rI0pvq61
TT4E6VAWnxp4sv0FRtiFd58noDCsPiuk0XiH8LCVvPEiN4uB5B27atd3iKYctWJ8OVBZjbd2ZWud
vCW20Mr8a9YsCpawwx2rHE6x5lObX7QShq33tPZ4oK7kz6RxdzfIhu6DiftMtuOYWShSaYEk5WY+
ukketWKFJEg13LUqcnNCYKnk801aOKUiFeFoyImhX8NS6t9geJHRcBE+WpD3AKznqlAVOlS6CrFJ
sl+7Nu4Orupd/cZ3cy0/J5pP0yJL9V6M2sKJtTNCZUv4Ipgxwssj+lweBQuHca8VWusc6jJzy2Dw
3Ng+L3rZXdSJ3hTE6nE7AlejtaGhsM3F2zGA7LU0XFfiKuyzxsoTuOsQhWbIW9s4tssJjRqhxV9A
hiRs8uTXXjfFV8lYkdqZwA0HZvhDX/5yu2RXwdEH0BjLD2yxtxnpy25VmBlENTingTWQ+h5VJBwt
AcF02Yff719/eRxgDCBBxPn4pbw8Dvs+6YM2HshNIbHXkKUcb3My7//Wtvxjk3RRSlObbLbbrzZJ
GhqvdWMOo+GyJY5rNV+0entUndNd2qk9mvvfn9b2ef9q9rfLB9bEOJmUMWcD0V4dDwlGMq+CAHtr
nXHyBZ0BdnWahoh2A6ZvlWAOYi/6YxHL6Q937iVA9O3Q1ASsIkCt3Drx6s7BdxxFXPCM9U5cRvlU
lHt0KTqGJt20+/1Z/tWhYC1uFgSwwVBrvbx5dq4Jv0NWG4xobQKRVO4ljvHpJS6tf3KH//WCbmeD
4xSMM5rL12rxgX4Gp5U1DexpRbTdzvSaelw5D7aNMMODcBnUyIrPRnqY7/fyP/X+fzMD/emG/1Lv
vx2+AvP81ztEPS9q/u2vfkxZhfPGZOrKc0bxyf9thIUfU1bhviGUAgbJtpBQ+W8+Mf+o+r03/Cq+
AxjS6c6WuPLPqt9w31CdswKjodABh2kI/tGP/Ki+1at//zz73Ia8P72HIOTYkwGZU/3j8IeL7as5
CuB4ghmOqqImFlok12Ha2XT7GTgQuT9DzSbYkpV1vpjuracPt/id1pG08vS8LFfET7bINqUoqrse
w6GRvLRLNPxPS9MN52mKWFPV7YUxFDN2XKN/gzgMhUm59NFP1/0vuopXkCVTRpByRpG0UcT0kfT4
8kWbpE3OupFVUYmlUKgtA4qTGC1FpatQa7GMGHJj+sOS+fLlpo8jQY+DCXJBNwe2rTX8eaqROBrm
kwtamRieDTGM5TMJv598vfrTKvL6Hr0+0HbyP41PBn/G0YPU18i2y08dyp6QIv7u9xfwr47B2TAK
2J4uTC9eHqMfrKxOeyKrNYkVQjepaaf1nfzDbXplDvjtmjkYwGzDfcZchC+8PIxICZNfZaVRIAz+
LinLC7LLP8SZc/CH7gE9xD1+DJFb9MY+X41T5f2JmrvdlH/tOz++AHa9LJFEpuDX9eoLNKPhyzzT
dn7RXOIiX1wBvcK5H7cWFDHVH/aaVzy+H8fztoqJoTzOlq9OOHNWS634P+zSoUUy22ZPaUXdqhLc
VRGJ3tS+g5rasU/4ATwj6739/W0Frv/1hLfJNlYeWOfr7msrZLzpNQqqOIsyX55Lp70utdWMbJE/
J4NcT4VwTiDQ9aEaJaIRt3yyrfzZyspLafa0iJVUu2LJUEVjVrm30tV+O9jeNTDoCXnDpaeRiZUX
z7qyr+vMK3bNUiJYmjQkqgPG40bhxOeVr9K3BY0sOgLjy1hq4FQEsYVLbJ1Wq7CCes1uHaP9VMTi
Tnn2qemck6dzZNtN7nNrKkPh5E+uRLgERruFddjXUx9vonl+0UcundTu3QQSG8jZOBGS/BQTxMSc
QP/oLQQ2jtuPnMJ0bvWYdC5hlnRfhEGfCTWTg5lzqBJ0LrQXcjc1wrlPdtd4u0xtSuyxusxy85Qr
5knfzoywx6tlbJcLu93WvEwrolqb5nPdbYurrFAPRd1wVm4+r1f1WoXTPHlEWvRmhDHudWthUAhe
+lEjPe1D709gkb3yUaVw5bQqRTlZjDgP18o/mHED4t1WmDO41/PoXTt535wV2CNclbga7IGJ70Qs
5oA1fL3ypD2GbooOCBVltq+J9ia72r0mydAKiG1DaI+OKVhd6ySL6qlYrPdmZpo7SvuHuErLqHL5
CkZWL/fbfY3d+jLvXXj4pHTcDH4c4ZpmhAOpHiGGBvoOfFGL6NytwFZEns/bRf52GWd7w0a9FkvT
Plnu3cQyI73hIjCo8fe1UfuHheT6EGXGtY+M8eB0y3JoF+Ehq86e7BpxN3AontqkXAWJP5mR0tJ1
PylrPWNIfWpK4Vw0Ho/CvM7OxcRlSEW17ruCI+Wrv1zFSTzj+WEVxCST2xlDfkTgwxbXtuWzN8kH
M3WP3747adr1Qa/dY12tI9jy+jiN5rOItTtyxeU+xSUh0FdOcmzTZ5Lz1n2RTGaYqMUPyX8Zvw7E
1UceWuyzYixPKFCbg9fMZpRZfO/Cz9a9H6uHNa/BS3LBsAUVLIInTBwMxXXy0yxBU1QvB3wYeWrq
/mF1eAA0J3vWErsmAa176Ge3iGaYuoRslDJ0K25m3aExUn6Gq4dvnHxDmiGueyYaqZa/jtGi8NLo
Ix+MqFmGseQ/b6/7kII9LKNFVarZCugl5qOJtwiWqnhG0QbLf62esk5cp5NxZcY4Wej+XTUMeVDM
iv7d4oHH78U/ZMR8BCRXgrGPftiq2dsx+bqua2OKtu4OlzX/2lisU5nzIpkiebJ8LszSGBwj7h4c
s7m0NfmgaVypxc0+uApDUX3ihhkrp4niX7vLM7FcpYCSgV3EGfq77RV1188jYQjh7Hl3+roWu7jS
7pjSzgirvDsraZ5R3j7VWP5v0NedSg0t2hbfvneLXau6h7wyT10meWlNXg60arC+4pT4ty6OSP2Y
Q+Y9zq5tcOawbJaMFfnqucxwYZsr6aEzZvCyJnofkJeTXlv9sMahnXA7XcWtcRRfErfJ/Epf+U5T
iQ5tlOWT0wvOoEpHiQ0tTogtPijd2FSfqzU9FjamHL7kjVd599C56dNoDQ9d1T2UzXbtgfwRPKIv
Tl2eEy/lezde+lwijt5/e0816RL6rq+HIQdFY/Tlh13TNWfSG3krEofrNvKQeKN2Ny8FDxd+yj5a
971HWNe7EW7y+9GNF5QC5GAeSj/+qk9cWnO2tEiz+atYN09AcVbAlhk/qtyZA5hyHp4F29LYzsYl
gx6cDMikNw6WmtrIdNzpxui5l2syzG+ZV/BNttCsDlrF0a4TkFAwrwiPA7UE3BSCTbAh2BEx9biA
RL21vMoMmcI2Z0RI4APtNA/MYZkDQm0xLu1Yyb2RrOY71I7x9kAv3cXoLqy0VkG2HYb1OvqDbUZc
GIN2Vtl8ZQPThUOiY9oF6YWVvrJOpPGyLs7DGPaFJE8mBqX+QPZqelMQlho5nfMICl/sbAMpMzbG
mBaA6T7MeIddqLmV+7jV5UfykeaDV8fLlVaSf7LT8/RJJVrxDjfrR6PFSTXM8u3+5XqJBgR8L2Ko
aEbj1NoIg4sGY0BrBCHmZRkxGAnqJCmjeSFLJzYmb++2o/6Ar8ATvp6XclucmNfN5ySpPyN7zdmp
uodv2yJ162mZOjOqVS5DpW/7YkF2PNwsFVSec22tPIe1y2sgWTCsdeSEGPhd2LA/iPaabpyxzz41
NSv4tzWiyMS1rmR9y/z4KSllfC4TsNO+MbM9S/y2p5R35dhAbsefaLetx/OK0UTRZM+DNN+ieb/q
GvczisSPtVtcFAtwPHAk6sw5pbaoK6KWRx3rzowXzmSJ2w8ZRqqNXhLujVk0TqTVcjG3enG5wLqJ
ZOwhy8UGLuClO5oFmAjj5b1JmMyun535rTmxh2CUM5/XGKmGVJQPXr2dpol7DQsVK3BBwsCQ+XeL
TJ+yhOtXdNmzTPhto91e2q3A+FYu1Eb3sIjiqc25ml6mrMjxxj/xH17271uhCJuN8Qh5EnSF+OO+
LEwtEHxRI/yPSo+1Srja3cSRWDTz5ynrTDTqbhZiS5/9oUL9xpR7URFD4CSfF0aTB5xFnt3LA89L
rQZcwbQdss0bbD92fZ+eW/Z4igsSSqRRl9QiuKPoXQmNDjfVXntvuO1DbqfYCtV1UNns56ttUbIV
uBl0bVQP7R7x9m0yFTn+KaYREndyjHv9s+MxbCEH4AMzrlsHzK81PAJVZ+ccnO7eUMOX3CzPjMRN
gq0OHcv4WXYQ+nDtOhdJS5lWjvO1o+FuXS28yzUobGC54oiU2Q+njJdme+ac3L4mbFuGuYVBD6OC
da/6AtY+RjdBl7Fv4j9N1Vj6vJKT2kYoSxVg0jNDxVytaNDMP3A+f2lQhW4ygKJegeQHF45e/+ce
DlEzM1z8qHYMxrQICJ0iDbOy1U2ec8nqycb6/PvS/1t85qsbS4Q1ZsQAEDxSr/O/zcGq+zYutV29
XSlujn3EAn89WakPk0StH4Fej23OrlKV9mGMveutnES+4aFO2YyZexoAY2XP3WomTKHZ8bjLYOl3
i1Wg9mcrrVhDxto7Ltm4U8SOHhuzfG5l92BJKh20xycnt06zxzrvq0IyGdsCtNj20QSX0djbJ9Om
dNzKTW2lcmDowHrF25mZbBKqZA1IcQ2iaqNp+VbTEVDlh+uW7KB4RTT2p6LotDNj4m5jlXotV36T
Ruphzg11x/SCIZ8iu3TnJ+zJa8w2/n1npOdKJjaGadG1aJ7TpeArdn5oTlBzJBY5YWmyKxDvrm2F
HcRFTnoQU8HYzThZWftQiLWPKJ7j8yR31u8krL8Fqt01Ff/73+1vPuPb1WVJ2n8Dd/71r6sMX2VF
OfPb3zp8bTZhgHr9Sy8+Gdzox7fbgK4X/6DkQVtwAu5a3n1VQ/n9WyRfm+03/90f/lAosJ6iUPjc
DHW/fRoGzPUL8GxLfvjNiH348vjr738H2yxQM2y4GaAjWyDGRfBJ37E203gDhA4z3vIBzMAdWH1/
QG2mCUAHk5ji0GTO/s0L8seA3X8DbEvYMQsyEB5DGvPvQG2QAl+04ph8WLyE5Gkx6bOBA16Hk9pe
y4ywFw8K8whxl7Zj63qwqPJc7y69ukrcr7BjOqwf+3rFMOCT3U+auURJzGAXGnBm6GG3NvFeYC5Q
yF2Lb7SBP7btp6t/UDaR2BT5FiXWtTW3S23u48wb0iBPWQ5xKSDzRp1hizXggJBtbwQGNULlVzir
MDdT8WyZ1/mcCT560LJ6KoKl0Rnp7ltRGekhmZUnnnC6zZdiqxhrhckNyEfhnrlFZ42U1aVLsyis
VERagndoyH6WwWnxcZzeeiLRTCHU8Jl+Z3CWEsLTmsxYDAZakbvnhdDwaYww2mI22yG4V9kOFy3X
Ocd133G+5LXj6VcNtdgAV2zBmAbDJFrFvWuqymGhgtQctMPMHt3UnWEGDd7lI0vWAFfRBf/ud5In
pMcwUvZXbZOsLcG009Kyg6m8kM8WfpfNzlqpz+n4YEW3T/mwpu21SJKGDBJI9nUdrktXOMDrpKfj
YoTxMLPZ1pMrfQatx7FXuVc8L41d42uXmYk/XOiqGgqceVPM/xazhEuHFKX5EBv9jO9ep+FQiQVo
H8wJrKOgK8v27dCOnghm3x5uuV3OcK/crLcuWiSOBWVyPVhXM0aJ2a4t1roNzJbo3XxIlAjbodZ6
OtR14uuZ5boZlCja10NZ1+YXpycdCrf2riujggcYL2y6QSYhI3qbc8DSpIlQkptfkpi8LKzHGgsp
5ZJnmy2VlQznDqzMDx5OlF5gM8AkCdwxZG/tM1waTk2KpyPYoV+VQd2ILetM7z0uZj1RZSCWXTlh
A9YgajYijfwPRklM5U5jhigjr7BGh85TM515VydEGzdhjA0Wm1EZQ81oG7vEqTSV5uDd4COYOWjx
PI0ZZ1E12Rd8j9Pp4Ioan6zjaDiz9Uj10eLzIJukwZUGkxvkAf7KKOuIl+1q5YexmOJpN/cdxq1D
uZKZPifSMndDklkAc3MbR93qNTiO0TzNuzXDxylsbKfGOCsjBidcKl8uUEA0vELmNE/fDoajvthD
B6trzb0F8w8f4DZcsIcc2GhERr8It/Etb+z8nqeWyzjp2C0F2ZLDn9S8qb/p0oKPNlOTH+YjuoWo
GRfl7/3Bkh99a2J229ALHSZtxD4Dk5z+E+QU/XbzP/u0wrp4D1Wz6oJxturLEvtG48xzy2S6HPDx
w3dWmpmH1Z3uT2CSYsZ33s552EpZIg/BJQVHHL/qrXXX6p5P4BVm+kQVYLB5tJ0S67len8d3ANC0
pTgVgY9hJmXANlz41nVc8Ki4KcRN/HDgXLr6Uk5nUreX5rJbtXXvTk7pfYLoCq8tUHA/5pselKcP
TToKvCLNqWpTECdMqM5plsWwZ6larB1litPfNvCTyitIjpscbNowiDCRtaPhNyJym+F70VT5BDwF
2Wn90BfQg99pPY56uF22UwznBZbcNnDs0ETZV4nFa2rgELPlgVuxiQ/juEqHPA8QSwZ27ljo+riz
J93ojjOXo9pNY4OWNquMVlzQQNv9sWicVl0tQ+ppF7y3qXs+4VjgtfSJ7cwswm10EWqm3nlr2Hu4
w3B6YmySzya2c+OnGeOlJnCmGCdh5TeG9qH2xhxTt10pu2zEtkdDnaSC1Hal8UQP4a3Fsc61xKwE
lsCdnuMDDf3mftUxbcmSqlNBn7j2Pf5YbnmZqMS2DqYYu44o8GHWRfVgtiMLmY8zpbXg6GOsgHG3
ZPemmNtfEBoer2GB2+qHXBWFdjkOphze1Rna6mOaqhh/Ml6Y9BYUw+rYkMq62s1WNrcB4N4Aeynt
QSZxX8On2Ox93XqXVArLJM+P+5NnwEgJsT3CkdestHw++IsEHW9znIjwjDK9XW3r5iMmnmm3r+Jh
ph3U0+paMSVrtvn61lEQ7JkFeuZQulJ+YemnJlGXVw5kDS3IbSFwEGvpGMMCR5hrgKKVzRTDjGwI
hO+YN2BDMXijVlbTQS1p/DZusjQOcr+ZlmNjd3oT6ngVflVCyAdRE3G79/3cvQLzlVcJe9P2aGCV
ViWVUwawSvz8bC1ibO1Smgn9mAnF7tmw7+L4Z7Co7BGJiGQPNUSUSZjLcUn3pOqNjxrGsF8Sf/aK
K60zW7HPh1q2QZwDatPt2YYRQISHi1wmKqYbjG39fFqwwdllDRsA2EalcILGoxqCads2oHjoiATo
z+Q5CL3cxLjIrHbBONd1JnLpDcDiuQN03ce1hEXA9g3tNB3LRA9TT2bQp824OAd4t2doaZCNSWoW
41nRE960T3LC7WcJexeuDz5FbeS5Ro9auNG69UyHob2+E62CSwK8Y+E5nInmnAdqHnYt/vGwVLtJ
MEdsJaytWU+/iLgktkgb+uXcLAnc2MnOxAzLkmAZ10Mdd+e4+L2jf2v4yGoqr31/9Ba8m5b6sRqU
pANQwotmJvptEUDKwKO9dfBjCrOkNhYsJ1Mt3UmVwUaJlWne4Ci9WQ+0uZHflGmxImHsIYyTo5Kk
J1YS66PVDEV2BrKTfXW4y1zQKrfMh7E37eG+Jpp9OGgib+qw0/zUPPdGe9QPtTvClK97d2UN8iuW
RdduHSPqRdVK7TQ70uq/ZDVT4ikUvWvm4aT76xVpkeYTLnfJbWvZzRpoqaF/jucUXSCmjwO7TdNW
Q4T7nPvOHC3owzFw2bbxpd2dmAz9S2cPA4bjabJBn2TkfS5nHve961RVHnqqNHvgwtp9LGYLaid1
HBQP9D7Whd47DGUXtdSbw6dVTJHJvJkEUi5EIGo7q7Yg4/EqTQyVct+kft/VPUNUt/EpKpIcpGyn
rdLAy6xNlo2RpTKW4x6X4jA3VvLvusTtg1hP+0ffaPpz0VnpB22sm3dGKoDoMD+3c1a5hoj3xnEZ
Jrs9ZZbtJ6LGpBlmE51r5R9VrlfPuDOll8rt42eFBeIDucC2PABiOwcB5lMAHK1TCx6adOax10b9
6zSMArYewsf3Oi3+c0rObfyh7XJGAoB11Rz5Y5GaH+fSrMa7RojCrZE3DLVLmlOHIxqOptgY/Alt
+aUFIJObkHZ0cBghwgx9CQP4Ywshj5MK0tZsKu6ELMntNHR1QozRVzyYmAn+3WMSIknXgcIbPagO
EPDymIzNndGDwBa4RlFdkLnmHdZCmyOMldeoKEf1hyHvBhj9C3egzeF4W0i8hcKVPuf18RxtztkU
yBJuluQk2G9DrvGAW+DqE/jaTwB0BoOpofYjixrxb2nMvh2d2CcBjwlCwzbyfHm2a9HCsDTAcOdG
6JGPF3W42ST91HP+Bd3g5eh/O4jvwteg0UQGCHb3ijWR97JOMQhFUTraIpSLIL5HoeKKkmJs4If/
s7/9t4/FJAmcDnrPL2JNI1dJlzUCplzl7/pEqz60k48XRJcP6g+Uhm+chZf3Dqo0B0JyDRUMVPDl
1dOMdlpxLBX0NKw+YnFr6tZKX8+6toV93JdTJKm6d+2ct+duZXlPGurcKLVaCk4JHY99x/4wz23/
KBHawAmUqB1+f0FeUhW+X3wAUiEEAZhbhvjL7zgmidUUExcfe+omwlGyPEMZ8yOo+G/hL/8euHIj
v9a3fff1a3/1KP9/QFgsVp1/PoG/kJru6IdeADLbr38HWIw3gCoAFwjXUVjquvNPgEXT3xhIlg3I
gz7kDsrQzQTqH2wm441BEiI/djYqHEP+f7KZxJst3E5g9YDyQIcmIf4OxAL96eXaY/L0QsZh5ubB
BeLztrXpJ6qM1NfFcfNnN4OYdKinUrt089peroYBL+qwc/1ufZRus4AOV75xmao5L4GN/fRaM43q
2WUOtIUri/gt2rf4fU6N/imdCnmPt0SKJzmgKlEGTmvVQZowOoyEP/aPjWZuI9dJE/BczZRu1Tda
qKE4cg03Ek0AWmQ/7V0qLLfGvp0UgbdWaXfDmdlibx4tVKsfjUnZy2emR53xwRjyOD10avTBXXIc
ua8EeZVHn3JM38FIFu19jYGwn4RaYoh7SzMJapDMn3CqLaaWfLOmmCOcWBH9kf8gDStyJ7kQNdGk
2nAUizFK7H5pN/azqI38nbJlZ4dMcnDtGTRbXOLzXl0lMi+6fe42Pdz8cdkgiVR1T5Tta7v3RE/D
lRRNcdOAph8mMIrsLYGjeYr1WGwAMdB4WUzlmV+My003UGoHW1BTF/btOvo79Fa0ohjsOvHlksma
CWrrDnel4RQMQk1qrf2KZljRAjTVqL6QVoermaEJee+o2bnO6jkbnL1KMxQOkO2T4cSAxfiCQ3wM
9GBP9TPcx+RirLCLDrCOnKK2lx4O7nYxNXsJTFAFXpV8seOY4AygJlVQFdg6zUVVGt4eQfzQB1Od
d7deYfrOAa30uOy6tqEWH7MiLmjsfEa3fuys+mHJ8/ayX2mMgmTEHDlgXKWVoYPw7nmIVSIDuiqe
gm5h+A2lRRvnQOQ+qrimXdsvil06PUw0KEyAe4ovuucUtRaNHZ20apV/TywXDksNfv/YY1c4u655
MqHTlG38oGAGMyEqc/sR/PMi8+daHngjbaz74qG4bUdyQIidsVFZTla50js4LgW1o+kfqLlVc7HV
AgjRkIxsESSTey+sYSrCaQFhC+KeEXxodUn1RbRCsYGvbO07hAPz5jvbManshYQNlLXZV/hqOYrB
OmtOqD0yKwJwaZ7w450ukjT1mffSmW8ew06voqUt64fZMfsnsiVswMm0cr+aI3nXx2X1mTf6ICtY
8lYU9S4dXtgWZPsFZkqaI5uOWDq6MYjzAYbhGRSHVCTHsUgydAt6necX+LZjKGo44A8hkhftxqwd
e9j5cz4tu9zqp2O+miMdawdUhY0uGNZAdCQizWyxQgp3XcO4WG3iz16UnyxfKz6SBdFQWGQF9TVW
/N1TuViVHdiVh9wW0BTivFu5CD8b8qoiP5lrweTQ9BGFGDlftddMcWvl+M+HYpX9EziT30auPebG
fgUROPjzSEgA5+A6B2/SGQAuvm6oMI57rLZmYpnvGe60WjiNWfy1RArf7heI8d3litEy+Jth9TJA
KlCdVty5rmwMsesdhVn+dU7t4h7WTaoFkue+C3DqqN4lYEx4pFPLHNbcRAI84hHxOAxp+4knZtYj
HS1Dc1azosC9T2J57qoKGZc1J+KenI52gorvzQIP91psnUatXdhj7HydvknJgL3EZWMM4MFkZkk8
2VUKdZIioVNnmJKhpm7ccRxYUDv7UNOgjjtrnNNDSftZENqG59D3OuI/O/x/M2j47Q4/1Jl6JVPc
/uLHJm+82TQATEqgBUOl3SiL36co7huHSSKmCujlyV/aRtQ/dniLH237OlZRTDdhLPM36rstlIXN
1BYo5vOnbPQo8P7ODv+qt2AMY3kE7OnwpSFTIl1+ub/ns73O+kJqJ9VG9anMp/R8JeF5l8bDeAs1
qtwt3Tq/dfEnujC0Th1+uk5/rsU5/FZWOO7GNcZSZxsj/Vxe2IvVt1mJumZohXHd1OvwhP/yfMva
2O3/5qFAGLYplqNvGolfrHcrLQaomJhnE71X3s19LsKmHEDKDPhyvz/ULxcVgjlnRbOESMHDM/Dl
WVldPXdwyVguHUUOKyFkGiDGyFAlRZLBHmyUdwKJlbFHOOx/hVWxWMfff4VXvn7uNyXINp3DiIR8
uW/V489Xdgt/YpUrEIHEY96cTT7uRaFTk5UE/xwKawCSNd4qUOaPTkLyZoBeWr6niOpzaFTu+kUA
jEN4mTr5J8fHV/0GX83dHl8LTzKHeZP+qqbMlv9j70yWG0fWLP0qbbXHNUyOYdEbguAkkZpDwwam
CEVgHhwOOIan7495y6ozo7vy2t3XIjeZKZEiAcc/nPOdAE4EGwdUYqs6d0ahTwZsoH8hEPgDx/in
1uv6Mgw5uG6ZbzKF/P3akmPRkX6SlRskR3my8YJ5ERvnGqMUMZU33/05ze/q0VB4UhsA/HscgWSa
TEC0v6Y66bMHZCLZg5SNLtnY69aIA7RU4F/rwkQe0xIzMPKr82hqK5/4rlRdcHUNSA6nwej3fbnY
zm7JHHDskkfpj7//hv8qvPbR1WCSuvoN4A6RZv27FSaw3Xrh/qo39kiggleaZN5yp22mhaAKRUzC
/d+/3u+t7PUFQ6pJQaYp9w/KmL9e1VQN4xS0ECmtzNyzuiipabytTkZULOUHKXlPICoogtUmbN33
yfROJsa1Jhj2jddgHeNDVOzm/v5dcQ7+eTbyzzeFVYCFModl8Idm40/9iU+xRdmH1iTrRf7UcYjF
dbL8JEgRCDqrqahiixr9/Wv+fv0iKwL2dI2j5ebmRv9tWLHqrJlTFxNfyAP8yF6p3DWV0ud//1Ww
jfFCUFxs1/ntVcYckH9hY+WVVUdsxjQ4UQKk6198fv+/v4UHABAp5mj0lL+d/8vseglxirwKE+uj
JQYPOyNV7L/9t/B4C3ikXe0kPOr+eunIsKmNuW+5FXP5WbvO9GHJ3v36Fy/yW1owtwTuHl4GBwm2
C+xw1z/2TxfDbHmKrDHxow9Hznkzm0R58PI17H56VoXPljCRV5XOYPxS1zWwe5cEVsWcg4i15NRV
0wULYmtfRJ4jiBzN0m8vf5TUB+UVSxrN69DK4+AOaRAVcw8ZxJ7RIFF6+RXyfQ1G48b2qsC5Te2U
n3WxKHSnLBEdT53FtNZIq4SoNYU6udw2PegctjuNe7dKlphQ0kgGBcmRFYcUfE64l03ORkLzhUi0
xAKuDCkb8/dBWGWx7YcJrdha41/hxuqm9K7TqXOYl36uXhlAL9ecKt9Qt1VWj+vj6MjVfEnaLLVZ
I/TDGk9kUv4IZ8NId31frwG7Za+oMR9VTHRJiMg042JzcjfSt2u5RZvYYTPRaql3V6xPul/ctX81
O9am29FM0oH1UifuCG0ozRgvbTCekrXT67ZsBGF7Q8Wq6+x2SmbbyZ7bZStyF3yZi0nyOfDW0cQ/
mIXWzliY9m4sdyF8TRZ2IPf2wBR5m7TM5tERSIMnN2sv8hCtarwGmljOgVLehDYOaM45BpbL51Mq
fLxB6Rv8DB72j3Yh/jzuchcTf1cKQ+6seaBnStHDpeRbkNwUL55IH4Z55pGHC1tcCFnr8a/zkV6b
oSG4phouBsyRYtXv89KVP/vJYd6LGbhkrcy7f+l1z0WAz/bRgp5j3PHL+iwqE8ur477U9by3AUwt
gJuT9bW088U8z20BydmaG5Ol9DI3u8Wtm+RoKw7hEwkkw4SqwSmre0Mr2e8svOc5yveslNQWo/Fm
9WAL8BlJIqs6Gtr3wNH19yRnCbWhHM3zM1JiRPc4lOeCRM5VvrNyBp+MJkvlh57e0t5CTpJf2pEj
qi071yhny2ohpsFb22hSlTq2a9YUfPCimSOupcWKE9dALqMDGrNIS2QW1BD1NWW2F44TNfnsfMeA
GhhxNrC23JBplo27zCcG5qazSkJRfUK9TmQioARdeGoRgJdaw6bzXCYUsy+HMkpbo+XcaxQP6RyL
6+fio4M5eJJhTwxpwv4ezGjor5JcNul9TWGzhVcwXGo540DonLTpTwUZoPpeVKHgTgGXYxN7byc4
DiRsIQQ0leVsfR36AKyWzMvjtOnYKgnsLQxK1s4YLoLk+XnfLOPq349a2e8eEpqOONQlTV6sgRXs
CYJSckxrVHYYOnQuo1rpJsPhPdseksjMA26sjPmdbbqhopKMyHYLrsjSOxWq5mMJ8wkhYZXZBN8l
foABYpJiYLyQiGLnqsHz4k53KPQl2vJ1n5Wd20d5uQ7V3s5QcW9z9kpy07Okdg5BM6J/CZFnHvOU
YNzbVZA/umFsaKENDDLl4iZKHcZPa+iPMUmEAQZ4hT3dJn4ITc6om0ulqqyFwNZm1Waeane9t4Mx
KDeBjbraLJzE2rswerKdV8wZ0pO2NaMuKbuv3Bn8s81av43RafAcHuewiDGpkLbTFEF347Hsf+Yt
JecEExBylrYhZ60vK+UQ6sTeL696zW1b9GhlNe0vLsnePRpBj8bCMyv3TLxbMxH27tcTu7WuBLRe
FUB7zLwLT3ZWtf3Zo5rx0Wo5vXO0zS55cv2Vv1jXTspAa7Qu2Lh8eaxRXk0RhAxlbtlSEI9QVuEK
rEh0k7zXybB6RzAJbho1Ygq9yCPoDnCGp+RnL4Llhvgz5ihuix850jqrvlkzAU7oqdt+jwvbIt2t
YZq/y8NAjREUgzpiA+tt2GxadyQe4hDsDIJcomzlubZJbVEjI3GtE/dm7dx6oWHcNHIigUWLsHuo
yPCEetH0TOhIJMPJtcJ7QuZRWGm+Jb98gEM028Yv7gX1triW99l2LJM30yodsSFAx+OWZdzBACdD
ybPxg0TqzURefMkwx6ATvOYImZEZsg7ezJ0vPkIYoJi6MsZpO2YKiFiFImSTUWlt3JO81WJwmIj3
jDC5qx9uM4GCkxA8rI2xZiS3q7zuzXi6SuPjgWzBN0TEfnNyUzuzImG0EkxH6xl3aVKH4bYmwfEp
gXiG0M7KCYnhkM+fy2EOXggVTX7VIwM+1CfSNm9ppOYAKfuSN/s169JfKtCZexSlU39bqODQFaVK
jNtsxqpNLl7i+HiY0qvDIul7htjkphrc1GjqWL7fM25DvV8l2n6pUF6hJTTr4B0kRPcgjKp5aUvl
WlGJlEhE6B87iW2rQc8iiOVdYli4TvDgd0U1HyzI9OV+mRagW9cPhPG4306nTMlQg87qWbAK1BU/
au02fBOeKUuengaJwJzqY7jp0L/CEmGVnHgDJqVa1zrgNUOOEdsaTeNA7lvJY2rk8nU2CWk1Iw6b
620V5tdvVWNyu7ir1eRbLywJMt6MeY8CoeoXgxl1Z/rpPXO2Zn4yGDCjNEL3PPinawwmkpPFShfE
Ug3kdC6tykuXCtzOPAZHSTQxQwEwyAmn7KKcX2OGiWM7EzzZ1LHC2ODV2z8Ku/+ZK/0HtfCfatz/
Z3P0kn42X59/2R1df+A/xbniH4xtKHkDFotMTv7v7sgO/0GEFRebh+3YhD71X2Ml9x9Msq4UTweM
cWiy6/uvsRLwKxDkOImveyXWzQ7O9d9873/ng8cb9pfOjG0Wyg33uqHCBu8g1f+tf5mqpVD0No+S
YUJz7PMhACqIqmti0TMb5yXtn6Q3IU+/Av36TdcJ+yxahsGbpWqzd2PCIMY5OxH12VtAhvaDPVLE
Z4vls6XxQ7RtFR70dKPqlDA2QzBx32bFOr2ZVSuW44SD0N8E6VX2N4R58qyHQc+xLYOC6hIJ1OdC
niLVXequ8la6psySPUlZwzThbVp18kAKGGaACsxNo6wd8qsGjj9ZDcxTs6TrbIsB0iCXp4kpTnWT
CkVMqwZPh4lrWnirU5fXXkS4cv7UowgmRa+3OWX1pJkITMpus3guQf/t03yAiGXq2qTu5HnyNo2G
j2NVN+YY4fA3giijE/xljrb7Jr1cXsq5Bn2V2gkbII0yZ4kGNYKgs9cq8CKKoV7u2H7PIdmmHnF/
IS4iMvNMJIRxrTrzEDLz0/vEK8ofhT/3FPbdmqI8SYh43enJdD6cwpYv3ahSlmzIdXfBmkg/Jo0W
gd/kdsW+guNHliVwr/CmyCH77nusNvk7WsqSmL2iQnFHEqd6za9eknfbNLp3ctdL0mtSpA5Ee+jq
WC8WWyQCXsVrkw/rpz/j6UC20ywcxHVuLde1E6FoBpyWcjuJYptM+Ki3ft0QC4Z1rrztoXpWCBX7
EpyTL4k4pEJpw1iuobqbmEGhfuaqz6A5EZGIu2ZZbymwbOKDp3ouD44DHmqrJeFMkAspwzeeUg7V
aRrAwfR8Z0bsZTX4y7m6rHFX1igU4WoaXoIAWjvUVcJdmeGzWoNDBHiI2NQGVDTuznYKKXw4KzfF
orKfVg3RZ9Ona9NtmB5KVqVEnaArwneRbkIchRCEpim49LadI4QLDcISZwDc2blxivK7BbLqfkb1
Vu8rEo6/AjWQxqrDJstjDd3zOa99+3Ea/GRytuj1eruLy5w7QEXBmDg0DOj3ZPK+lCl0hbSWlTBQ
iNJ8HdMcrTxWOurplvoPPATE0TBERgfs9EcajJNPR4wReZ9xuZFCbbGCrBxKqjhFwi3OyEJdJG/t
qN96wPPnsK2tbm+udKZXh3IuYvJ39BA1PnpAVphLfrLBEXwBbsKcBJ5V2N9SP4cOFfpdVh0onSxx
XBFU7Z2uACw6ZP5zRgYj8aKqrh5QdtBCGF410HkFTPFuBnq9PF7YNR2IB0hNmJ5hXkDBmS/BVYa/
g8NZHIhp7qd9DbP8eWJD7BNIbIe/zC4tL2FCX3P2jQBfVA9W/GkgV+Dd1FnP0SXDcYkZCGbfJgYD
8AdsBoURqrR4VPIao5kVA1JwgFC3bVNI+QjAmCex4xWeiIug6d6FSIkjRpHkvGeNV7zK2iH9rUZg
lkdl6fntJkhM737ybK47IXuouDPiWVaConwhT9RNLkVXIK8HHFud+jYPuv26cPnuqsBn2wwHoFwi
q8tq4naJH/zVtdAK1K0YfbRbO3KLiYnFtD3Vj+xBWRyNXTl9ohxt75hfeM029bOVqQH56ygdh7E+
F4RoZn/sqN2908jljvxZRFXJiKV4J8LGIRgyAWsaJSIoTH51DiyzcQlvfnDNDF9Wn7sEj64BnRLV
HGLVLQG8dXFgaMvvqQfCSj7mXlTdhmUt8anklefT9zAo3GHnDdn8Q3LOvyFL8L+DF7QevSYLdo6q
THbhc7+q+1Z0btNHij3qgV6RRHKS18MfgjZPkE64ltMpIFj7iuhUFRqDqqCicRLdXcMaxXqwQp2E
sUg6Po55LohV5C3RaxXluH4MtBcYkFElrtGYVoBvScAkczEMbbqmeXEYndjKzdJtUo0ETU4iRJnQ
WMZws47wGSLVmtO3jq096bVCBSfcgji1heiRJnqhpaz/2cBhkzp+/W8qJZYo/73GZjOSWdp8/q/d
p/qr1ub6Y/+sl+x/uJQkHLs+OGw2I9fEkH+u4QwBHIhZCnBzlnEwTP4MDqLKYi4K8cNhssgPod35
z0UcbiYuU4gnbO+YNgL5+ncKJhZ714roTwsLh18GLZR/GK+zOBK/jS+J9qytEau+zz4hsgYtV6aP
ofNzMKDdYZjTG3dtrlrS0IMuUtrvTVrsEMjDS/fMyK7n0N6QDBBnydVFVyTbiYELkkgmYFYX+jdr
guefZBFOscXdeYwcDh1kgquskCThpCffWRVt1LgvfT+clkkCQsBWiIHWJ8Rchd4NmUNPmbHup1np
bot98C5vkeQPobczkcn3CDPY59iomCHf3QXaHaOWBnbDBoybj6njI6bldNstyQOOo9cEnkZhcOJI
f1cTf7LzrCR9pVZrIlLHbhdkrdu6XFHoQDZ7o7nM9iRioY6Qbr5dlTMzEad5TUz1UutC3E2D7Rwr
hyoKSvCvuvJDfPCTujdJEvsljPyDYRqe25UcYtWWxdHOQRvXvOhdEY7uTRNM5QP7SutYMzWImFfo
l9yvW0JWiW08iSQ1IWfjWnp06XwjmYqHDj7o0nkfIejzL6RP6HNVMQMsQk1kPjDL06RJKze5Dey5
s3hVdz2TW+OcQ99s2niChrlL6yT4JTNLxFlGVxfjKQrIGezq9L0NFPMgZ7bVfVra/mslEwewYr4u
962s6ovDXZEx9uoWAIu+c1SCqdG9WufmnPf+r3CoEL0kfIQa5wBS/IWDdI91yEO/rgZAGXsPZ/Dk
REVD2TgqfeWENJMXOeCd9HZK6/ANOEswf1cqTTAWSfOuqx2FsklXtvUsSee+kH/9AAjEjevVYu7l
VRVKHbigZNVT6PPZyfK2zdc+bgsMtPix5vo001Te6ZBvIyvzLobqut4Rn35h5wIgFzXYfGGMjgRM
1mgeU/8bNbhdnnL7iu+w3INuOzw0a7Ls0sb+qCk1EacS2ow/7hWIRrpdW0xFBdqyzhR7uQpnm9j+
EcvEekdFnJ0WTK0p/4uTPlzNNATMNpdkcm/dknTvEnsTqGiE7G++LM7pWsdpkN80I24KP6DgydJ4
/CNtgf7BaQwSRixaj27TBX60solCuykkiXXlnaP9fVXrKCApfK7Vs3+dNZt2tZ9Nu4eSNF/YQkaD
dxycR90+SYGrRC9U9j9KZ+URs/B5mm8mAcKPYzneJVdyrSv3HEfjDvk3fnr7pupdOivojE6znVu0
RjhfmSAwbGlqHYdrcICfmxwqM4/WHhsNmIqbAHnYka8KZv98U3VzdHVrYuAS8Ghm+OWT5xzRyamT
dsV6T/pqQvVbzvB0Uj+WftU9cdvcWsX9ktpYoT9yuJyZyZ5qFfsFqy9DjCNStU1I77cMxR2CqKgr
/Qg1wQ1d6zbLf7mcKgyDs6PC7PKCG9ojypAo9EKSUOpTWiV9nGT+i1/hmC5VLTjn1AfIDGSGxaKj
ucx/wfK+r6ANMZHH+jma8q2T05eRwNaR3I1H2x1vZsLXx7m6NFIBm873ljGvB4Lfvy9NOafnak2c
LWiAEbkZ7vcHomkSWoWWTHGiIiJMR3tMV+igAru7DPMQtYR5p0fVgLDZFV1ibAt07zeqzhYDax0l
BLUauBnfCHephNGagQkxCfZT1VNaZj9zw/zOXoUjLgvKh3qdolWzl0j0Gjeei93GH41Hlh/qy1n7
RyifyWMPeg0+u21cigy7VJxU6N432gz1WYAX2bKY6Q9T1+I088fqmKad9Y04Q2RwtWrfjLbRke3C
YTHwCD6i4EKUQIf7WfYqPLtOvkuTa5T3YK9x31GTYCzFpy5cUObmExzUJhJ58FYZwbiZq2I+TiHD
2Uqbt31e5KfMYeQa0CBErl10twl8UcqsEIhwEKmufraq6b6STL2GDlcB8+pbmTTFXdIg7DKyF0wL
CeCJgWq43bnlZ868X2Tpk58vkLNb82eQkzrgJadGtWQvXSvbnKeK4803qZZdbJTyB5LYc1COP+o5
R9Cl3BZORvkAjv2HNHrcgunIw8fKD/Vsoe/y7RgvfRz2bI1JcLTgZrjYJaFLYYiHCUHz6TI7b4JN
5Xg1RyHLAAyljOPW7kdise2t8HbOeJS+NCCaPTPAr7BvT1NJX+OnZVSTlw4kfowaM4uLpL4sdX4n
r/rVomcrx1ogLn1CLmW37TCvNi4z42/r+q4EAwTQHIg433rK1OtFp/z2NdQTvkOeasQ1xMM4H4Tx
DtZj75Q0Tp69vvpBuS+Mdw/l1yinM8bZ59SYcNP2stlylWwI5NrgCNmPZvPQV3rntvNxTT1uB5YT
rq/v06G7w456k7Ov2+RF8933mfrngTrb2K9G1R+nxt0ueMJC6b4kMntj+XNCXnYquYhbdH7pUNzQ
9EZjA3fbYd+GgOLi1d2Rdpvg9vPqj6/5Ypxsw3k2cHSDkjYuftj8XPWTVH62s3RSbhiZpBu9uOCi
ROwUYp/Yn+5YboMCUjQSWhys4ol52NuifgHXOug6hZ/BMYPkZuOYxaWtrEOX9ExCgvye9gV1RHbP
TtolIqECeLxcVaW0zHB2dyxCzplzM8HLBmnxg8yrY9qJ2FbdtmCyMS7Wykc+7cL5gwCSyOFrJzVe
ODG6i3OY6L2sDeMYmOpYsRYxWKIXFnplEkkz9ZrN6Y2zvC5TtkcRu5vnBWmrBc/FnDoYSTMZR6l+
1DI86HV+0Jlm6xI28ZiEBLAzyFLOPqlIdAXJshzRR5M5MRlfXodnMAx3fGARl0a0VNmxrfFvrcG+
6Ze40MbW9J6F0X/2qDScAn0kx0Zq5pIbsL8k2GYJfHu0+zrynSpqDHlcdBHBv4oSV24tSS/amoDN
i/IcKLboa1W/l+pnUHmXuVFvtrXs2Gof3FLsRLdu14wVRNW0W0DQ01AcScQANrSadQQLLGQi5PD1
mh50wHGL44ijyr31Xft2MaE6mVb6QG/6QqdsbOvpfa1HQFAVQVAojG9mZRT8oeFyGuovvspjafOZ
tMya6Uy5tTazKra6dE/eNTAD89Gll8CJmsl/8HQNnXqcitgZBQE/WNnAvcTk0DymXcI0yVaPkkJD
D/reyHgsztZWZNOxXxG2hqba2pPaW7PYehN2DUc9zbBity0bd+6JutvC4By3LlDxw6rcNyx0zbNu
3CZ2hApvQoPLz9MmwN3ZEKA98jerfQ7X+TJ0zhN7yi3Ird1oDA9ZIG8827712fAyD6TidMOt26sT
m2PgtvLB7e3HgGXsbOcfkxnc05PvjPDWnoxthj4a0zRE0XZbueq2noJnhrp6t5oDbnObbbyLodVv
NYrP8Mqef5Hw2s0V2RW16Y4NWrgxeWqHGa7swN1MzO1Z7uz85RXFOVJpt4J4J8Y9fSut7yaQ+UFj
eY5NP7fiRQgudcBdbLRiI7R/pP13Yj/yPaV6xqXkwkW3x2+w29+tJfiwqzk5oY6O0YdwBFicF3bx
6jT40oAjY9Xhe2ODXnAu6LUJI0RPPDlywACOn3wOQkejri4ODi+qk8hv8sipVZw4005dnUn1uXaS
i5tekvyjwXweuHdVqfYa2LlQ8v262ATJQjIM0+bO/HDSalcybBggXE0pni2zJfgWVt7aGBuJjgAr
6HZICCvhjPmE1r8v5iUOcr4QYTz7E3xw+G+dl+9pWw+zM25TO+Timbqo7ux90xjJPofNkBVuzIjN
i8vWT/YDwxfpJo++/CjqYImI00I15j5C5AKAJA2s62WwSxj8ynSJdC6sY2GSM+T7tzR4u0TgasdG
HAVV+U2SWJIv/gHyzkUsV8dn9Z15QuRan8p37xfX/26lPyrTm/dehrtWFqfRekXb8inKlWvGec77
MtvVjHtcAoo2Bf5PCksWyDCqnI8ssZL3IJU8SJugkMZmspf92tNI5jaxxrLvn/rZT75lLXIW/l26
nBWjqt2Qky3Ue0N7HFgvg4HARGu71FdOKlaOCe/GccvviFPeJs5nRu8JG0+QM5vG07FK83t7cb7X
s59v51w+WbNPctq0nsJJvdoye5yE278WZvlVXJ+lSXlLbBbrsGnfr/mDWMjes7v8wnTqS0nj1Oe1
E3kNvKuSmJ2k/5LuFC1cQriDz5gJL4g0IOKURhSi5duYIDV48seIgW4Z1qv7IqTdY/henhsti0sX
9iERRcKmOq0It4I5VIyhtSmKur/Q6Ro73YTOEYG/eKoGW+1guGVvg+eXHwl7UNbAaxXlrq3g+VLW
g+lfP4x0wDugNXwqkkLOBD6GB9JO2zay7E5jq00mbzfAcLh17KCato4xmmxV/RyuhlWv7i/dZZ1G
R9FMl7JwxrtU9AarRZBD16064g1EB9ccjtTqs3xrjUSMxiq3O+u2pc6d5L4pjbEND0XLcm+bEAQg
vrGFwFESCJ32e6NbjHPipfmeK42s5GbVmzm/DmxXSvD7btIoTFkS+oD3k/wS5rA4qXyH49CzRtRI
IOBHVRnbbLtnMD9UaYZGYS3hNsDWJx2AhgO7rPbhZGjGH4w4KCxeR87R/MoXpRV1K8M7rE6gFYVc
Ms1RtUIXAZHXXOEXqbss26xyvd1UUmzg4AVhWRXDwSvyzr34RAOAkiCk4rhCvITTgLP2QNx8fxOS
hAssiCeBcjyjoSRD2xiZMuWKLmv3mm81t/4lGVAt5Kzh+Qb5j4eR6nej+6w5j+nKH48iontghFQt
QTwpYyruAssQHuRM8geehZvn5ZadgEEHGYbZZgmt/FhL2rWtayTLN9m0mbPzXO4l9KLXshNCk1eY
nbpJYU8Use8nvkwjGPOG9SPgsWweB78loQN5v+hL51CspYlZCtyr1Z0N7YD6ICiFD+qYEO1V3RbT
bOLN7VlpoXVZLU1/7c9+fwEaLScCRXxvfipGUVk/aeAy/2feEN+mJ9W4p4zN9vxWYwW+HQYXQzoq
ppEabJ6iuQ/yg42N3HqUADoYARejdZPgW+NkAl4AfXMoqmQPz7Bnr+RWDCokpwnnWdcE58ILgm7j
sdMTW83gdYIu44HtMkNQ9VfkAN+Ftxbq7CmEiSgtjWsaTFmK761wrmIMIBToy+ZGEKa3LskRzVGW
RI6ctdjXaUKttwxEyKFzMf27bg5ExyLcMh49VZEw0oXjdxuD78NizepnO1ChVGEptkPfZXvEAurU
mbp97ywWF5u5FPZ6nMwFnh7UVljedYXdukHWh7bVXuUjIfXdSRdJ+lAkSZJtAwkPcOPNab/z8hk+
ykIgt5BZ/oZMRd3ouYINhWANzcDkQ+TiGNAbb03oH8rU+jl4SXhE7hc+dYMIHmUetGc0cOIBfoGg
d2sm69SrbiSirxbh6zAV4kE2k31tu4tyiiqh+mEDN2BhsEGSycmr6+767U9Ezne5CO/pn0Q0G0Vx
hFRXk2/lt+5GJKXv7mY2zq+zyIZfZh9wrU+JuUS5kzVPDWawO0b8xk4ibb6p3ZR+wbolVYapl19S
Q7DxqY/eunDSzb3pIBSpUvsJ/Er4FtI+nwqrTZ+SoacecSfFhmzUTNsExfilxszzptB+8KjOwTWQ
UTGzHm+qbI/2YY0LpawfpV9hxRm0VX8rykUwZkzBhhYdMfVkvvQ/rbS54zpC9jZ0xS+jCCwu1GnV
7d4eWI8xZ4II4QX5xaxMhqQN5wtFe9qNj4WsLRYDKnXhFSj20ZUXeMEt7jbv1ZqvKS8pHNelc7TF
6MeifVtdG/lmO/rMLaSYV2Z+iK5fmLlOCzs1U7NbuK4TWpci2b1zPOA+EIndfWc6iU/KxVjtxlmp
A2M45yjmVNz3VpDQrDnt0Vk/sv5xQu4ZJURl3DL5XHx/fvK1k58kd+GJyBkoQdh8xGZEJbetDSv/
aZUrJc5sJQv0hz69T9PAfZqchgbBXQHGYmN5hhJB48sIWu3SUcxnJJQubWv3uJbuAtpYJtxcTnAj
oJ0c+LyHB4cThrKjb+JpfnZKJgQ2I4ZDFUp74w6tgctfqCvERNLedOZ8UzoW85egxwPmEDoinZqr
e2pMrHAJE9XhMk7Z2ax4nIpiz21VbXEqvMlFPPUmlXC7N+bwZsZH2LikV1buxqC08RXb4nA5jMiR
kMhRdqxJbCbreDsFBOu1bA6jzm1tLk62qxB6mo3V9vrstlNycvtF0PyUzpdXD8YrC+is3kFQ9r4R
QkyFb8XavoeZmr8B8LpZAtl/n/EdnknRc35BE2UNtLimRiRnl9Bjl+Vn5TrVu+UOLjGUxjaYsz7u
ofVA/EkWvz/oLOjC41AZqqAmLJt5z/VZZ0dNNPcbKNLiy0HteleWq/PDXfGAcSgbOaB2t3pB5Gy9
Ex/WXRxlOmk0Fcr4THusnFvfmGHGlOOzhbSHYC0j1HeLna4PEyQHxu5IeL8XvVue7Jwylv9pP4rJ
PLC39b46q/JvMyokhLMAPj97cjRgxw7yDrJjfQikMPf5avj0XP66bwxzYzjNwzwzHxqTmwW176Ya
MjvS2Zy9LX1t7acMlmxojk1Ut3cpj8AtezQkcmGabpI0D49m4uwUh6k0WW/zIGcNHl5vyTkfdtkq
z3qqFbNnCZNapzeMtViFO6kXuxXLM50y413H0Ps2rXM8N86hs43sa/AFa8JW3QAhwvc4jsOBqAX8
tKtwt/C4b32oM5tUhE+1oWhmB6UPChQgtQIGYgaivsBlR6zBi2e7xZ7M1gIfXY0+tRu82GuX9d5X
7fuc9z8LPW+LGqylLeFquE1zGhnFR7ae221ppSc91N+MioieRDqf/jIyWMoKY+cRvTLKcY8iKjl2
QcEgZvJeLARWl14n/t3YFExajLrfMdNiXz1Q0gWGjBjw9pC4xJOeUtwxrM7ZFvvJd0KbblhGoH4Y
MKm0xrvsmGC284w9kss4BO0SGWyHyBzw40B/FWKiuQjtQ9eoOoKK85CkHjbBhs8FUKYfj4F+nZGY
cx+LC0Ob4hvlZ7lvhdYxx/s+yVUJPQ3NbRMsj4FTgKIkhQo56E5rxI2u1S6kBmlxNIEGH0OGvYel
6fU7NLaa0rpnWOGkxn0l3kTQ7tUIdYbRLoAMmhvHWx6sMhx2Oi1uxsVJD8M6O+vm/7B3JkuSI1eW
/ZUSrhshgGJe1MYMNpu7+TxtID4F5hlQQPH1dRCZJDtTmizJXS8oXDIjPNzdoNB3373nehl9TXpL
nHcq8HNmOW7rzhIXs3WQiTETGhnPEoxyXm9l4CDUeeOnNwOV1h19y3hdH8AEypVCNxzdzLjLMVX3
ultsRITvBxIDRJXojVpPhcpWc2Ma+mcrQzpviHriKmGXZtnjDS5TPh7cw9a9RsWWHmI3Go3p0E39
PrfQHtM4aW9HIA7cbHEWQGHirHPSbV4M+blos/reD/Ur3++Mw6AVD52hziKavqbJPTZ1c/Jm98wa
/8n/JfWN/T03eH1VVFgaasOdviKEO5HG7TUbce0txZh4cfQMn+dEvJ1zd9hgwMtPXlGmXD74Zsah
mm8dkX30A0bGkCctZrsYLO4smveyiL1OdF208SPpUdSpqkC/F9zsh4OL/YCkzC0rwn3hufs4JrzP
Hp63E0h9xywg47eQ4odLafebekpfltK6WwVk26S7GIJ/Y79Xk/TuiHvl9C9w0nFb0vOT3xN3X03C
ImjXDmsgs91mnK1V61Tl1jTRMQu2LDvZ5/15dM2jQMRbS3287ujSfcJ2El9CrduSYU7ujBKArOqx
ag/1ZK3wneDE8b33pmGtuNihxdU4Gqg6nQwPemUhiC1pA/1NEbTDRhKtPIrxEALH3WhGxrYaTJq9
hBZM0dQeqX3tP6bFKuYA4OFDUd6ZdAnp5Xz2DOdO64wPYUa7nCMRtOWa3+jR7MGj+fe0lh/6KBlX
eHAOKtROEUBYUXI/96u3GlMxdQGnUSt6LuK44umCBcA6IyfWdY60zsHu5xONcrX+acoyqJcaBwLv
X4Zp3tVtdsJADVGJWr00IT5ea86OaUntnViPt1LkTwrxUcbCfBwK/zgg5JVAPFZD8UsW5EGYYtE9
TbjwnnHeb7KGrQvO73rdjkpsDZKIJ7dtXqmjPllVyrKADfe8bvpp2Lq4OTe8l5O1ro8vbuc+d0V1
zzibP/LtANWxx2ZdewciM1DUUYwhcgVDGp1N+zjG9QlyXHwzDnqyHZR9SZMvHMppssLrbV2w4m9d
aGkTA+FrIsX00baTfZH4er6SaBycTZfCIJymYVHSk8YP1xqPIIZ1DZF0hXPRvyUd0XMN9ib/KWIE
0U5syLWLqbzytYps+11fNLecf6XDf7Q8T16tt9qae1vbbYAINXS4wioLBEYmrjCEtwa2KcbOFiOq
c9jJC1Q40Pt1rF/Rd5XNQeuykLJAwX+6MVcM9Jjim8toxB4xhXHu5gMHWG5E0SkyWV4iBn/rCmsi
96Ckr8ad4GK2jsnXvEIAUONVaJkKcRMuPfRmGprXedWr32Jq/7HN/o3Wtn9nBoHMm3z8KY69/Inf
fSD2D+EYZJ5hOLPLd30ihb/5QAxwLNBsBYYO28A5a+GO/T2PrRnOD8hLukFxPLZal3aif/hANOHx
/4H3AVwk6E0iZ/xXjCBLOPifLhAPwOnyPwLEZOXg7rl/SsfW+FQMJXo2O5CrbnnrvHWGXW2czPvf
KuNY1/35awHOxu8rTNPB/Auqjf//8/0uKaPuv/9m/B/SRIZqI6xPet56K23A1TXqfOk0J0mz7ku2
LYxw8B8Z8Z1rXeYxq7NpvHeLsHyve7O8xuC0mPfi4uAVpO2k5WarlDZO2mDEt6851r6up+ek8s1j
N3TaTTIIjkIuwTdZHjJrqci7hzp0HRsa7LzJ9jedLb9VKyswIZH5mWjcBL0wegl9UAsrp2al71hc
EFZ9EiouNRr7wTUmSnnpiv5Giqb/Ds2Qu41hux+eHXe7xKeUIyF1s7Km9JhLGBRhRZyX5ARbj3Zo
rU1YDuWX8tDLnV+WPNnWJoXWaJDculUa1Jblx5uB+wtzTtFH33OEcTcA1QCuX7CuyUy712EwEC7R
2p6bJ0wLapeKSMv1ez8G4Wt4+4q61dAJWElYeXPUfU3M3IKmSrnj0Z08bXzh/gQ2P2ZMlyuf96J9
aeEK3MjMGD5zyhkHfkeFBUhbL813ehKMaRPpbEZ0jxOXEEqvgIR1vfbqh8q5nYuw+hqcilfooHyP
cE4irUAaHS7MdFT2Wz83jn/Ia0QEWlMEP3NjhIFztGPTfaFiGy82OXkkv3LUJ14xLchFo3XCPZny
7rGr6J2gbQKo6JHpssnYHukprSJxO9cIXb2HG9bQk2eBbag/4tBUOvYjslGrqClc/1jhvGBD4fkQ
i1vofEQxi4y1u88XprewtbHU9YVJYr5uovjoDkimVJGlIQbtuS2fbC7rPWl6p39IdXv0Id2pTl9R
W+789CbueXTTS1JpUT/CoTe8GMhQaBVjB9vYdWg60DtBm6zS4euQ3zGfu1TG1RqFziX9iVX3W4Yd
fJg2ycWXVyNBYU3t0FtMlw5M+DUxsc409mmc5QYl4VO2/nEel96MwrWYUE1E/A5b5vLJrUxRfaaF
kV8sPWzagJfh1Gxd0uYIoiMgD/7rvvmaMwegIK0hWcW63m0cJNJ8aANM543cytZXfXTb4eXhXOBQ
UnX3nbWeFQc64sMrIxaZtSVse6wBI88b04l9qMydI8p1DICPO7BGB92xsRU9Jm7fF+8OAD/GuZhg
e24SidzCMuKHg/FMZ6DMusjHlopWjNU2mSgi5WV8a9qp98lnIrEOdRfq/HBziblYd1Mv4sCY1EcL
JtLa9ATt8m2KQzPZZIPHacLHh33irGv3IkUyCkaLO8FM2DPhETVzb23BQhI7v+IzQ5Q9GonVJo67
ShKnAKXAGnyZxM3+Ka2G4bGDwewe+irrIR23HipE52qKq89oJ5BVxoqWz0nvvkvHYJZUSTJsyhIf
774vINpTk2vZzcbUpUhvdDmNX67ZtRMeZomDKa4Y51cwcbSbyGiSF30Kh+jFTH3zazLs4dPI+/yu
DePCDKrRmtmhajKZ8RvR+omxp0BVadAk8ZyT8c1nUdAXq5zuhv5N4gqod3GDmQxtdU8Ur71bCGE0
jhik72FFEGUiwxQB9Sw0qz5i26mnYAhxmmzaPjdZwhVTNVxwLs08L8XU41gqQ4dwHpW/8Raxv602
YmxiHNmhdMXRr+alxddEIUJoT0xj7/d2xcI3TcXLkHvCXI/Cl0DJKQklXVUuDxLxleisgJ2yrfeh
LW/mUu/pJhF6oz0ILLeffcbgtOKyhLTuTL48ZUnRh6QEzPGFfdlSPYGf1ltNeLVIcAoNZWAsis57
7rjLIrejsuFPrjgHYv6xLQ9vLp9K4EfEM3VD9VekNovorUIe67+91iiLn8B25+mjCkVaBJloGptx
zTDG9s6HZuLdElDSZvJZsC6QPwmtmTa8z1of731tjJJrVSbGkr8A7xzxqHQi7dFs4lJSRUK6nHUi
GSfN3A2tSscLP2dDIySoAbRd6Y6smY34+8N9nGjZAHxJWXxLEwge6a4wnoXmz1QjmIXBiIsj/J9e
auxi0OoVyyyanlghp6pkgVloA1DPIOq1kBNJd5vuEQqhQrJAbiu8J1dxdedwjtLmrkaBMgMauMW8
p3yisnZhZ7JNHU3wlkHKqpLDr8no9IjAuDt7O4cpeaMhwJOtGwXV1exOvOEFXGlW0c0lwIuFSMXG
OgqXqLtqoHSsnQpYLuJ2ieB1l3U8Hfsyawf3wF0Z4ChScmagW41G4z+rzmHdVrY+la9BTdwk/Zxl
L/qHenCkuFIQwoor266NBtubpdqWZ7Jy43NNfTquDlkX4aOeiVkGEDZlvBMpDWj867uWdaxWjJdx
VEQLYo+9wRXn7zh+97gKloU/jODbMdPN8xRzvp4INo50ZWQxoHFPOVN5l/m+1lOWGTqftWFFiqo4
2BWbBAM4ZSxzFw836A7iwyY9NPxsVRPG7xYhtuHKGvImOmN/csUhw3COp73S/T5ejxyjOlGBUjVg
8CSjsNzU7aIqrmMrmq0jO4ivyYZYRd6bBHWaFNeOpnFd4JZSiKBVNbyIwp/t/ZDXdCcjK+UW5X4Y
LgV+doxIKTcOdrx7G/dOKpzydcwa+olpnK03CVUE1BbEOVS9efppU+PDRMyxRXs6YzIZwpkn2UPt
b6fyAvUl3gqcxOyowbzivq1Za8qxOUByXpyHpoJg1tiB26v6IGU1P5VZSv3QQDMnxn+ySIJ2l5UC
8FyuInbeV6UxebtWLNmYhAwuO8prkEarsnbdvVmb49kwoBnLzv2qVSb3cd8TfGKCpHsppI5maCIa
taavGdfDjrJA0oghKGmk3uG5Safyxp9YW6RubOxbx0pfyjEOXyfyK9mK7xUXsPRKgpPQd31of7NY
gtmKS6aW20h9rtuQQbb3FsuGDR7rXgU0BAg+0EjtSwqENobQ8vOt7s7aJ8XsH3xMupvJwg1m9mgm
KKbDVctkxlSKNYTTKm83sTnMN6rKSR0ppz42Dg3b8DG0T9gRZy+e+qDRsiIoZlO7hBQvr+umyY6p
q9p76QxA7hOMfDqnWJvu4ND9HMqFkWb6Fe9J+raCyE9s/ITMpcLKn7KWVPE4LSaAbtTvsBXKwLUs
99AAnCfFXBb3GFeo4TO85ooemfZQ5jaXn4LNFWgKfRvDn+c45frUV7DEcBsmvNksOmYwkCZnoxf3
U09PjVHRWG6i2K+Jm5abpqNqlnxo9MLD2wZuNPSvYBgR8LRJXBHNqH+WFXbtUHV0F5kop1jpb2K/
fBQ1yVXkTm2fAxG2lF0AGUog9TEu8zcnTN1tNezcRFdPOWTcZhv71pvNFXclweQfytJkMW3pOQBb
b+ahDnrNc96XBduNOfFad/3OvnJ4ce5qY3wipFa8KokJYswG85jT38dR1VRfjS8wnHV9dST8lh8Q
Ke7B/qh1PPIPx8URt0AyxnKT4qUHoZdY2rgWwnn0E+T+lcXu6NuoiONgN3Pan6ITCcRyEQZsJis/
QD7QYQVmgIEmrJKBDw5gCDyYLxmPXdp/z4U3BGXZUYQouZ6ih76kcACZcXI70FhYHuweMt6qN0fs
Cb0afqZNLH8vq/7PrM+sT07jXwc/nt/zPOn+i5zsf20HMCB/TMsuf/a3qV/DQ/TDcPjFUhwrfg9y
/B7/MFzvB8EbxntHMI3/Y+Q3fwhjiXYYpo1gyjr4nyO/Yf0wHbCoQN4X+JBt/6WwrPHHmR/8GRQ3
SFgwVh2icUCl/ziHR6M7JLTR9I/pkLLWac0ix22XuPraRgjb+SM3IyiHETWRSsiPZmipocF4OK65
ZmT4MXtqaCezuDOoWt11rtlu/q8f6v+D0/bHMO+vfyCaB3huduSehWbwx3/gSFMm22AHD1na39SG
GI4pG0HQLkVj/SUi0e9fClYQaCU6gvh9/fFL9dIdQ9xC/aPSVLUe2IEy48bpX6ODLV+GmzQEaeBo
gt+k+SeZhVuDw6RexE+yGocdAFi21zCzJorr13nXEZ8dhxpttw8zLMzKu54b7YpT+tTC81k5bJoP
tHDPm3mO7fvC4yeuGT7RVkWZjxveZThPTplM6z3rZaCXHeHieOCd60tf/19wc8YfIVi/fS98bATK
FEFw0/3Tj0yhJmJm7uIn12VB5mLvukGG7UC+OiUGhNpfJYNxnKzCDQZL1TuZz2t4D8RUmZtKkr+7
vMMwWQ74VWS6WVifv/1S/3M+/U04/zbCv+nGd25JCefQr8qvX1m25Y/8HuIXkJwpy6JQmmSasBZ+
/W+nEphHgmqoje7yvOkE1v55Mgn7h2t4AjC0Y7scacsx93soTRPuD9NwbaETj3WI3xNY+wsxfuJn
PG7/lCPh3C/JNqq2+ccYwgfW+MfH0YykKeqJQGqkRzugNw/WpBFQKfFWql1rs7PjUXYhsmKap9G2
vNRQak9j2rAn1zP/bSJz9anFLRtF3tQEt72sEQfiOxc5aA6NWFj2Mwpi2XLHz56TBLVMPjzWI1s7
tY5lD2LXDL1N8WvOsR/4WvaOfO1BqHY7OMDnwN6fUjG8DC01TzBt1sqL48CaBFl/WTyYA0hYc2qt
p0Jzmk2MQpUzdPWFvgmRCoYdokMfP9CUGn61CW4gPHp9Xt1PcckMGhtMM/Tk5qiUpIxYvc3pStds
DJrFqDfX1GQXUGvb/kazieRxK50KscN9hXkPJ1ITPcHB4bnilo5POmlalWz6MTbkl0VVbbdibYuT
c+mpIzqDaKit5BQadoYQYMQdPdajcVXFRnPGEkSTL4T8TD4PLA/8DUOKs4OXC+SpriO93Ai4L3gq
6yG6jVlkXsXMRDmzOd5G5ExasQUbkgLaTBg9zIbfDLSalQOV2Djx8Xx70WKVmJ5EKAlUs+C4GnNj
x9e+5SJEG1dF2ihSurkada3bi7GKznx0NiMd4/hi0kVNaf2DppMzX4ku3DekgMaRSH2aBNEQ762E
0GHsLin+xrVOBPI3dZZjt01PfZs9kNyH5wxEkNmt3iZynm+pV2D/qiXPs+3HVySv012bMNsxPKFn
BT2ODPgDKm6NZ4/ukIIAUgE4Gc2QZjCusj6DgFZaJiGcX2/Dv3Sa/VtI/R/6Bf8l9H75ev8oHvz/
pCzQ4ZLzr29bb+/0VP/xirX8gd/PMvMH1jCedovFxfJyZZvw21kmxIIqMRciCBlXliucV3+/ZXk/
aH1AS/z1H9icXNBK/n6WGd4P3eXlrJPp8t1f59xfOcsgVf7pMOOeZVssVxZovs4x+afDrMfNOmjk
SWBNhT2Q26Iok6MP3W6Viy4BNkUmy0YWQqWEJdQa03PTAyXCHJ8YEab7ZHTHr8lMVb8j0R81R7/Q
dbZ3vUy8b7scrAT6EiVG8TXQvQwdjVB/9ZT4IcUxAcwFUjdp6hhvgnk3vymoXcWkkxqMiR4gOFq/
6YQ7+FQPEWoN4a1dRYlmtgHSzjxsimF8seqyVNtZG5S39SJgUPOKkvFCrVuRGi1CfT+ZC77c11sg
dAW2GGanbiJqH8HEvw0XRzY2ckTNYqM3TuRtBpDsGCzotMl2zqyjFpgNetvMUVKBb7lKehk/zJoh
T7GtE4RoqRaz6mR6gavJmOmXnM1DN9y33cxjG1avVr2E+Nin5C6zs1DGeBr54a54XPsArknz7i5u
IACO8yGk2W6fNGO7s4HgXen6cNESq+S3MShYVUR9DT/uNlk8IUXJcTjBgSuDRDdfVZ9IyhmhiyHh
uTei0EPSAyTrnHwIQr0Z9uUE21HF5jNrbXkybUceY0svf5Lg6Y9kr8wdyiTEMh9lDX4iGh3vaVRI
t3+xCw9GYA8uNq3CkTosXHA4/1b2WFn9pecQRk5P+7phF6556OePk0Nqc5u5Hb8oTlu9am81/L/+
60jIrzv5WbfA5MoyFQywSGo+ZBa++dZy14I1WroYKiJ5SWVSE52NTsuoMu4Rcpocf391UzYAFjee
M9S0qTsZVlhKlXBsQoYQKxad9oy5r2GqFTXbB5aGD5kDKgoog1zpHI54PS1FqAN1LS0wIoZLqTAh
wh73o8WfsEoLEzqOPc+/SxLCuVtH84erLkWGmEIx3s64n0hvSq8x7+O4FVg37UG+yjb0LBQglnHH
OY3N9KojNQDZo8O3csZw9oFbQQfdZkLMP9oLHQO3XfsGUHC4r5zSdreRmkb8FbQa1/uQiN0+98pb
geK9auOa+dru7UPG1vUJlD2lA7Uybkob6Mqgyr1vEoha+6VRnJBoF0BWC1ESilDZBDmIke0QQcbC
UUl06bPDSMllIouxERFH2Rmjm7JPki69ldCK2sWnnbEP80KIIDdOXHv9KjEEex2oD2dLRnfchK6p
j8x3FoO/SfEflhWPtx267rPGX1e9dN7cVKe6o38z0IgKggVUYfkRNRh6qES06jFwlZU7wQQUszlR
x9nRPObmFHeHvT2mnxI+jr/WB/daqyqs/O0oafflZjWWUIplTL7att4oN8TOz+LwM6lQKmVXnzmg
DJeIYsfvlFwRSbw6aiD+w0Kwny0i1+DvmhKX/KB/SFWaDsEm2SaQ+JU5fXEWoGy3tI5je+hbrAsp
jetLNn1KsP1LMZLymUFdHhN0k5TPRDcHKCxx+yFzGSarkBh0g8gYgpL0SXQwIjGrVAFvjNDfa1AK
0k3baqRWa0J5Effhc18axi0P77RhE1BdMR8PuzpKcDVF+fyqEFdhPjmjtnYlRB2MkF+AyggY4pxd
d/CaDjRv4BWX4/yIhfTC9QO11aw7zBYUdqkhx+btqlPFob+FqOKegOOZJy4H1tFqEu2Tuk+bgzOq
yMLbTqMfDGtQzRajvGVukePtresP31mU+YGRJeqt6ctnAMb2FsiOOuZNVW2bDqyCQQOJmiu+78wG
b2PaX+h4yRXeJm81j2XDYDhaz4zw/apUyXx0EryiI7RYUuLsNdghWjI7Qy6fAckN3T4v9W8gbvEd
52149r2ZSw78ASJTijhqC2985zoFVMKi6ld97cxvaR9VWw11883CF5cTdgnTc5qX+cGynezWa63y
CJXgQqrq59QULLeg/nlHxwurc0F1yHGchn5bhba4y2bWBI2DZYWT1jskmYxoZKvDR3PKI9AEtUlz
aGyNB0PRap/wimk39WiwUy+F/Z5J22enTxEVDNHxRlLFe6uIq1teWGxdwoX7KU/KPYEF7Vwjjq3q
eMngjw4/RPzpHf8S1zlPsj8lSe5eu2P3UIaFZgdm43fWxprtnyivd7ZdWgecxnLXpuE5VpLVmORn
UVX7qhbvtTGsDTZtWjEQ/uF9WTSlfi/wLxM8vi2m5hTRQ+a63bSdwcucwEDMJLnrah2b/T5tKVsn
TMRyKCftTSvitheAfAZ+bdvWUne0dICTyRzQmBjhYt09WMbcbfj5W0++NfJXjTT4KchTO9rfo6sp
9PQtb/3FOZuHR2cqqMy1tOjDMobhOM+sO20FFSuWbnVlkF91q8JeF/6YrHJbfeKMHW89MmdtEj+0
nbJWpSYudk2Mpa7GhwEPFUldzRmhBsTzLjSHn5WsbrOa23RH3LM337q2pdc0PnZVTZsHWeB08oJp
jp+jZgzkoF+S1ji6AotW74DXgUl5lbILJueV3sVuc/ZT0IXenG70NjJwrldPGKX2sVOt7Q6KJqyi
9Oi42SmF1nOYslosbRSl2olqfkyJCJAoBxpsu/qNM3p8L9PWr0xqy5XDm7dtXx2zwxlM52Bg0x2o
VnQOxZvEiTPOJUu/i7PQf8j8xiYpnyiC6IxVHmxk1HurU/PWqCP2X6VMrS6oSbaYWOySPj7MidSw
pOcxQde2c/J3Yc4X2k3rjRMXuDeclp2a7OCXDDOPIa008acYo/zQ9AaJ9CuDWhS8LXgFAdvm+Tpm
AbZNmJM5rDP9FM9h8eyNnmKFBYtMtcRXV3PjFomz4wmqt4YqzAP4Xvzr6VBcunmIieRb9XAUrGNf
21LoW7tVfs4A2LmEsn3tFp58QaesMc4G3noGnR062fQuFaPbEsPTuEjOqSGaNVtE1kNEqUzAD0K6
zxKTL7SxXsJ4S2QX3eii7y9zJ5w9NkXzMrQwg5dsIY5IWppZdMa1TEnzL3FPK3crQAzGfOOnyrqu
6VBk1WYiOE7U28iIVeY08EsXheETA3NYsYQ5C366Oi911OuMZ5a5yguKNEdLDk/UO+W3oyKFj9Py
kkFOobSXz+7MbX8nRa3IF9jtlbKHOzYNr43t8cHgCr6QVC9cAaezNTQ0C5kRqZyJ5PUWm8p91KV8
oHuDVW3aPunO1Aawe85Cn0ntWDH8ycrSA+Jo0YVbi054tLweO30kFweyDEDtXk8wm0IB+Y4c7T13
jfgYuzLagMMiFaYd4HyP77CsmoDqIoZbfe4PU9VgbBe8OFnQjOUDv1b5WsQD6NDI/6RAo9kCIsj2
VWc/11rXXjMCmYeRqRnLRHmPA4ZXmHIVqf8aO631q7Zbq2Gz0BScgBaJ5/js2bxP1tIGUJZP0rxp
m3y+H+05O5qxyWZQeFe5oShMIlR0oCeWnXWi1EOBTPFshDXtxQ5KhJUadSDrxN/iaLWpXqKV0Pb7
r3EwbyH11C/F4iR2CyKwveGtnVEvbkP2QBujmKJPPxX+ufJm/YX0D5i3iruf01QvyTyzxyoj7w6w
zL2elMULDIYvbdIJvuM78ttUveqd3KZyTPZ5VFgfkFKro43H+K4fjJY9cRh91L3rflSmPVza2LIe
ffATgBhD2jfrKLTvKRfL15FT9feDPucnCoNgt1nSH37aKMFbWyvkLjP0bqf1Lu800WlsEhv3TYlk
uOQNe/XI0Ueu8UmDI9/KHxQVUoRlq+lel+TccJ7t9NoySMUSQqO6XsMuM5VvXdbEm0p5xiabhvQi
azbh+IKKS+4p/TUpCrHVnRwHjlc+S3MydpMpiSzia6/GGNtFEhG7z532MEAPXtfQeNcU/oZr4GPz
Mdfdajd3RrJrZAJHEIKjy4nkt+EJnUfuahLdt/7QB14LQAP3Fz3TTqXPNxneJowuQ3KkPCR7nLNY
rpPIsXc8qHdxnXVHpWN3ATp9GyPKBFXcG8GUEs4d3dg+TVzkg4rYlEwwBututmGzUL8krW7cUs/9
ACOpOU1mdBVB2FxlzrJOYNbcm71H+5iGZaJugcJoZuS/213M8+YNrzCw45vCiJxTPRvi3ujM+Gzx
6lhnFrt3J4lA/IQKxrx/xIk8EiqNzbuUK9I20nRoPMaUBw5yMxSRFo4VEY0EpESoHuBhYhbKBpxp
ZJORiQyLgU/xoqGkHtc0V9vkpqLH+o4xnekyZDV47QD+gEhDJC81obnZXhydmop0fBlq+jFpOtQ1
nyQGDeXMHEqrOUFgWCdSyZNmj8l5MJo7yYZgjci2VHvYyAAa0PesyaMrL0XzihiyeD8COYeNUK1w
Ffv7RmGh9thKBInouy099/YdxbgmeAaYDpaoPzEA8YQ2pDAznyx3yH6JllnHPYwj71RRN/rWbLun
lIzkyokj5tB+rJm962qvCBjwIiJry+LH+m6i8oWos3ic43ZYlZgw4bao6YPfl33U+l+DcvLSMfS/
8HE+hBUoIXfO421a0NanSUnzsT87xQFcZ74pEAowi/gqmhgHQxItrY/F29SBYtrxBFEvnMwj6Hyb
a3QEsY5gTCQ9bxfa4ZUl9DshgBelCHLXdHNT4CcDQ6/8Q+17VyZK6npqSLWPWcZPqvRvqXAjxz/I
cDM3yTs6CUkVeKk7h5baEynUPTGYeZU280GP8jdZLBmrpu+6i9R9UjWJWM9G7F4U19gTPJ8asuFM
Bjr/jEUZ7WO7HxZAhbMXiAVvoQtHJ8mxDU7FvKNB4EQ6sr6nVzj5kMvbuTenzaDV2T0B4HPuuIBq
SHZvI8stkB6zB4Sj7qkb/PEy8B4I1CDNL+aDd6/Wriuj/Cxp13oHe9aec5XRtG6mxKqqqHbWhl7a
K03LusAUs3d0a5g0xIWfcTMlO4qPnPfUcOyXabT0HWi0c05+as0hQ5BRzIQAQHoB7yHTuGcIfzMX
J+Bg9S+ONX3xEQl5LMwKUV1ouykc9XNSVgA0zGhTmVW6tfvc+klkenxwEHXwnUCJHnysSDDd2HvD
t15FSTbte838lEXeTNTzdUkgaIoBUSaLxwmrG+d23N6kXd0fGNmcgBevFtQDuSUgtzZMgQgCBCoK
nAc2cr6dw2YsAEXpla4FtoXFaLbAa9e+0Tw2EmkEwNKCPR/nW2FZ+bHOBBOw/nOewLz4hh5tcQ07
blCnWndfq/krDQVuAUWAtCv19qrUCt6VHk3ZU0UjZKvZ04roaberdIyTnpLTScxs0SIAeQYhzVG5
z1yPuJRbRXddV2RQMQpaZwhi1brCBgbLtQ/dtzJhAPbr+OekeJcvVLugk0557tOp3rih754rvrm1
RzuDHttPeUwR+AASZFUXqP7+4Lu8dM1il3Xl9J73xnQN+DPfU25RBE0xvwzQbremGtxzMqcFX1pY
31oUamsdE98thMiJp8cMAyPqC1T9Disw4y87jkTcJ6VebTuh90gKy1xnziTdB4+ZkLrrdkcE2GKu
5ox3mTM2lufeNvUI9azFLugKr9ircG4ODabVg9H7BvXN4icKFAwjO73viB+scugJZJ0A7VM5AnEm
a40AdfOnkKl/KqXp7Avh9nthYHpqWgIghd/eOLg0UVqEvh6dxOYd2BVHfILhtQ9AF0IRDTUrWPiw
9EaExgCrEBMTkcI1z4+97tgv3BKiqshG0SoQ1vSjt0XewTX1uB2Fox8GMyz4QNJBvXZtoo8kONea
pmBh0Y8IDGDZYjrYUfCTvvHG0zaiHvUTNezVIRKjuS3A/qmyONSxl56MaKp3bQXlMAxd7o6cDwvn
zksDZeEA8TIi6+mEsgQp0tiZTTdhIKwpFQ+bblPY3WMVTU8qQllEXhRvUU4NYeVcBGVQ+Hzs8amn
tH35bHUHYSTs5XVxmWa4iZljfeu8ZWlcibMNlmgQ/RoswCFX07p1xuZo2nwTcadlgUnotSA6liK9
RnJHH80IiwmqiewVEqIVv08yDM0jQ3sfnoSClr2SVMBXu8yBOXcWPXn9Ji5tewsNZJhvwggpHmxa
qJeBK0UENEoYtrp05pyeE5Oqj7UTmoS4s7TpQoSz/2HvTHfrNtotfSu5AQYsDlUk0Gjg7HlvDdYs
WX8IyZY5k8V5uPp+KCcntr98DtyNBk4fdH4ECWyJe5PFGt53rWf5ffRQKdzZKV71EKV2khRPIyAV
jtDmaMOPk7n3NMxNicuHKu5jJgZ9F/cMuFVVaCyoIJ55eepQA1ZN/JFDoRcJE6VrYzc9q2VmhBws
vWHx+uSaOa8xM44pw5TcasJYxJvRUq+7VnIYjFNSl5bBqmcvvDgu31rXbW9y4k4qJFgb4QedvrCH
2rJOFdJDzo1+K6IzPbl2v3VFnZYbZk0xn2AOWgu0cMrqE/Zy9v9zJPPxPJdmZ69mI7A+tOizvsB3
BdQ89CZ0rLFZIDAxteUrSv/+QTUxFqsivMvnLiEPRLJPyy+CTt1nYkmdzajAhUNW3xShe6oc8Rpg
IuJpinbb5yk6zlF97lsxPzAShnsKuDhMzRFLoqTp+iiaCcdUQq0Dh8C4a5A6O1srzd0VTAR94SeN
GRZrYInFsi/3CGw3sj55GBGMt9dW0xWMB8ArBx/zn4U1sS9uYipIyTbssfDeFvWgz0wqQuDyqFs2
ZIs+IrsOh1U+6O5i0DN9CTR2AHiqdROlPXzP2diydpYPY98/ZmV+l1cAd2ovdW662HBvtJiKtRVN
5yMgLZAC6BKhkLG5aN1bXF+cC5glI2YlZFpVp4urvI30MfUNRb2TmvnD3ATqaGvP3VVJXD9ZwIW/
2EEBVM+KMQvYWoKXK4MnmB0T/nyYHnYfCkiVkQvNA+i5X3cGai6mDI+mQdmIC2+sIf654wByE20H
c8is3ekllygtD3kMmXLLXrxyD3YHm3fPoPeTB9JPAZhgxhqbYxzhBIOvrqvaPhuRnsZb6YqgWjt0
aDlBWHR+OCOjh1WbwrH4uKueBBM/ZkaACtI35Q6iT46ovyu74i513HqkqEa4lekC+ktzIEUbyPDz
XB3CKC8a9kWhGoZzr4K3jFsdag3PZtfOfrTGxo6KpJsfx6i8ojZ9oskKQAALxkpNZX0QM6Xa3Ew8
pG05gnSNu30eJvNEkyJ2VsDi2Ha6xbAHdePu7JA6tst0B4IgXajF3oXfw0Wj4bEaOK98DOv6Axmo
wJD6Md9bgxPuyF2RB7McjQ81Umwa8OW47hMPxg7Tu3DXUvTVEeC916x0k1tnqE31M+549RRiZyaE
w4m3YibUK6q86DRSIwURFFGWdWlMnLf5jHe48z0c5mN46iI773aDhrTB84kbaEQWy72OwtTYZAyZ
dVo7dr5VkWmhjS1MsXApbnCJPM/ggm7pDJznQhyHKdLdzh2j4cuMg3CPtU/zRmSE+aFM3PaWDNDx
tI3CRAhLngVUf0A9iENy9kg/1JSqduCubArymA8o4lPzeZxBbZPTY1DHHdnffgSh8daUFJmzupXn
2oZgyGjCDl2wiUm0VV5AHG1fe+19aAdOXEkXtzu26D7kpnE8eXGEQ5JQoOuotC+lj7W6bqe918eX
Vdocai39M4GGoWZBSqoPvtfTg6c9sIaNMazrFGjLKgs1OQPkhm2LFpME+o/2zlDBJe0OVkVO09fQ
OOuVSRXwBl/thaziXT+7p5h+Xo3saYnrKz5WpKxQfVYvrqZQ7Ti0mSI/CdGLRfJAGSC6zlRSbslq
tvZytCjfRnxoH6/3ZPnpq54Bhfj9S6ERu4OwOeCjg5BPOSDAjpJrc/zEfJs/goIdeBurYCfN6YNj
NC5M8dbL1wYlApDqKWUkjHnDodO1e4vYzBEQTHPUHAMZXnYyQtOdU4sQk+ltkOF97pr0v3jvzl1I
DAdQtfNm8maijXL/UuJEuQo1zxCRNZuFzO1qDLG5d6xGmk01FI9NBmx3FfRIhcvWNi47QRiAEDo/
G41q2EYO8zMvtGfcZl5Z3fZ9ekP+QsURFpCaR3NzFYlUIGeF/xJmLqYycMDHolOPRYKy2Jw8gGJY
wS9yw+IUGNR7hPfNa1i3HFq78FItN7UWtdpygks2Zm5Pm5jtHPbTpxqNy4H0RPZvSfkQpZAQUk8s
DMHhhURypKQGW3dSEoirkEwhZwUR6xeAGuWGMIlPhXLp0mBzvIPQZa3ttL+QLii3GS7UkThhQjwH
6tEyea+VXRZmSvG4mLbY94xn5QA600xaJ0QqOVyoOS82VRpFdz3euuYshUlVk+7CPgk/TxPIs5xy
f/Bcwy9wt22GKPGsCrJp1RNPzrprg90chnAE3GGfATjk7OFrtrvYFuRJBrkV39P5iJJ16nMSPqTT
ULYbjoRR9RooU57VgURFUnVWo7/q/H5JqvFvBRjf6i/+508FHf8lpRo/NcE+x/nry+vw9r3w7D9d
sLb9+6I1RdZlo+lCr4yM4w+xhktIjMIa6/pCKod20l9iDeH+LskYgm9PL5wo3SVu80+xBiIPZ5FV
IJh1+WP0H78iPPPsJfr3W+GZUmg+8Loys0vT8pYUm2+9qZUHewLyKelIpXS7w1R2QVvchrpgLrwY
5zkx9hEAWnGRBI3cVcIuzxCv1ndjUfqrJoCosqDWd3QryzX83KE8+iOqiFhDnCpaPXbr2BQ3k/Ie
6aKfqcYa9w04733lAZNUAZUjz6uAtxgQi4so7AHsUhHqfPcT53Qam7q5I9LJ23Xd+IBNnhT6wIyM
ay8Jy2YFiWHsV9qZik+2CZIXqdJibeg0WEyIyAkf/8AL0t9qxws7fDyld2aVWPytgCmxCEpgkCFH
JEkoB9wxwUnP0U+OaF87NzoDS0sBFMBk3yF3Aj4asBPBc+Q5QX/GRa+gd+9AiV2r2rus7ASodxx1
Z2oK2dAgUGX3NRMoE3+xRxPuXw7POl015RLohl3uSP2xaU+1mcpzdKPuSwUMbGkZlevRdG4LsAus
vumwb8mzYDPs+dsiL7JdRK4mzkkB/MTtFH3UqdjVA/14IhIpmFpxvBvn/hOJ7sO1tiYNCiCERpon
TOXMExsAIN3WhDKwSpvgvmO5w8ChoWrDOCLfpwTvlUXN1ey3+kg9YzwS4tN8wJqH1K7pyzMD7Brw
atoVwm7DY7II9StoaHe9FxTlSvdF+6keaA0DexZPM9FbZ5OM7GfKYMaexkV+iLh/xyX4ggcYY2+S
sYXoTbeF3rQOExQRHNbGVO55R8VuxZQ9j+Cxalb8aPFQD8N0QHmjo1VL3G/NZMdx3oWoezeQgLb2
2pKqbaJICvUi46B0DeYQMzB7H52eeYt11WxdZx9mHfdQWkgR3SZTnwiBL588guMOqYdlbtYAxRxE
SHdJr0YQjqzsqcTRhnm2PEWhVZ9hcRFHln62YXzrSw96LVBfJ8Rhols/344iNXZdJJzzgRLOmQTK
02zysIGXkE2u2Ad1Vr5Mw9DvJ9cw2dfP7IqtmZnbrjwTt0XCcjuQK7/O/ADqA2miRysCJpfMHtyK
Bsw8+1IWXpxdKxsm3aeoN17ZFu1VMXECTZrBePAzUYBU9UecaKX/UhZNdW84kXPLwJkZKSrdNG46
XgObcXcE92A2UW3zCbOVcTIxSN/U6WyQ5Bw/Frmj9m7hdpi1SLoxqWWugH5F5wMG6TW7bZvT+Cy2
ZLTXOzc0je1IzaZdmWYTcRK3I/WlQuWz9/3COVPJdA2CjhRGTHrXhTvu+2Vj3EXAbPPy0KDzvBxr
edJtXp9DGDi0Q1XcqtnSdCeiS/wCt4lfvHCGQI1QUdmTpBXVKBG4YT3NCt+4mMvwxumd19kNgXcl
Tr2PKjKv1r6d3mKDJwfGjsWlV4snBbcJGopIdjZRUAdMwIde5S8pva2dVZTicswy4P3G/Mmujf51
6LMPS6+0LMs9Opl8g2B8g3n+QzTP97nf4BpMr/Nuehms8Gnq1X1AQbih3LbzWoqYqgT2Ipstkd30
meovgA7Cs9J0n3D3flJWQEe8GoItQgBOvdUHj67bc0zC96qcM0Vnb4zeAqlv/EhdsmlG3TIaj6QA
7mbSOdeA3DaNjM8QlBxlZDwZ/YBsyzFIQo0repd0ozjNaLuJ1qWOrmg7n2ytjF1RmCcsy3rnwH2X
BEwDlWwo5+qdEYeLpdZmulCKfbl2bmVrNfssmZgalZjju7Fy3S/aqbKdocJb2wloj8jpzMu4f9HA
sU4X/mXYQl2firGgdo6OCje+C+FolFQk/JGTmbf18s8O6eg7u4rrNXPGhTeRyxsYfnaaZGmdcse6
9EOaQdpAONZrfz7UmXsOrAuA9Jx9okTyBllr7xoWJX8n4qBfnWKqLniKDCKA3egT+OwTKcB3Xl8c
sFrYq8gZt2AcL+ySmmc0sKa0tXoLAoo0WSGvo2G4yzMfuD3Ve6o+mHgN3qcuTj7kwK0PY4TeQLGJ
Hyx7izXsKhPS/5KGuPzctJW7qPXTVQmCO4lZPRMJJkjxC3DT5yPknxLfFpGt4dxSHXOw8zsu1i6c
t4RkzuqMXn1PSW6+N3OlV3VCsRiMCTCwom1uowrizwTBrmtEvw0SL4Me3WQ3vsFDs2t+dm2VMFKA
ArR7gfjyk1f744qkXbIqCGf6PDeEBkNKaPe+ZVR7Qow9tQn7IUrOBlW1PsxoyQCf55aSmtP6w85S
lCQhd1E9CPCEinVFo+C1Q5Z5qyv+valNku9BgHc9Z4+Jwnml5HUXBZjsO58TX4sfrqNksAKrXMDO
I9LIJ6gJ2XmCHtxKkcnElCNnaP+pD4BBupSSedjuZbLkE6PV2htFNa9pzJPFPrHhF+04vlSgVEnl
bG0T6QR+YmisFVnQEoHZeCKAQxmbPm768S6XLIMnkhvTamvlsoUlLkf6FVdjEqM+wGdCGU2jpxb5
LilszKxBfAgRnBMQ/eJ20Rab4AZVAYQfms06/WhWSC6j3gzXtFsex6Rrj9yYK7Nx1wp2tV+SLBdh
fh/eGWqAk5104xNewLzNCrDWI9JIJxZnZja96n46lxTdyKs1r3VCDyDS8kqImMReUkzAKIdLiEHF
d6xQjQZp/sUzyZBQZZzilCnGDY/QBBUx+5jYp2HcEBb8kkjkAF1Azhg8Xc7j45bSbEz/z7oDfs+7
KW2DWaXMdu5gvE7lmHyQZVPvARM8lShkVl3jh2ts3qQBgqvCSSDv42q6QGPTHvzKpo6jAMZnBkXn
wMw1qQmMUgcV7mpIp3kTuFN/pCJsUzIiNHdtAu7bpE44XKRGGJ0JwmBAHNbpHu0Ff9oUH+0lPoR0
HgkaLyjjGOFTG5yXiJsunZpQTM81koeBTsAZlLT2tlfus4qqalcVnnE+9e0XpFe7quKjmAxJTM79
kW2YfE4agYGCyCtiLOqBNkfkg9mAm0bLRbQeVsLxMZ2CapcNabitQ/y58dTCGZdPLh2PrRlOyV2e
88LXJdkVXgTKGsEki6Bbxa9dFcSnKa9IHpSKGkmF7PWlQqfRorhmc8NRlYVNL0dDOmto1nr4wLBY
OGyvjXYmS6wvF4lwGvI8tvg9kQ5bw5iiI4ZVa1TXomI3na/sd7mx4+i5PivbRYZsA1dFkxxPVUbx
meoFamUyyEZvN4xoaXZW2D2FUzx1WyMykDnnkWfkF967/LlHvh0eCYEwr813gTQdzabe5eYcZ1dG
ONniuaG0faxcH/s0AhokhA/kjiWYPVoUrpdCmyZqbHAG6k0X4YBKGyUFzlg/U0O7p/4yfC7bUAHM
x5Cc+PRGIAo/movyexShjUQZX4dBsmDUY27AWpzFJ8wkjb+p38+pnIrZEhrL8bV4P8nq1usGCIQu
cIX5/bRLO3qO7/VyCNayG9epwXxGiRsQ7CFYDs2z2TinejlId+9n6ub9fA1+lrM2VHt5FiP+4Qie
vZ/Hh/ezOdzu6K6JNcnpdI62DZ2NDjoj8oJTF2cCHZLt1QcrIhCTPGo/5xujS2fZLwsYxjOXePHU
lFbUoCd82UtNN8W/PeuE8l6fB9alK6eek4ll1P3Rpjxzh7DRffWTPDRZ/YRHbMUsk25rIyKCikxE
X7H0LOeFWeQgZ7tKeqhiGMuTRQ00LnXDNiqa52IyJBR9+KtYOIhDosXfxdp6GsLGoA1WS/w5Q4Gc
Y2MjaaaYPsDH0odwrEfjJoUqM6wR73nNTRGjdHoUCvwch7wpNnfARHGW846ZeHplN3QZFb+yhUfK
0gZr2kLcsCn6ujL2RVkWBVuANpQXiuxm+zQKK8q2aAxawqEMhNOrjJmj/gyQZWD1iYgiZWEa3fPU
DoAo14EfPjioV19aj+kXYnpQ33txNuUbloZ8OAR1cGO2Amf2PKl4vEDG0xzisZzFZ88mRHlPQ8DE
AtyKhRS9qqZuOpv7pLw0WhZBkjwMOZxKOpZ0Ezwj2QPU8foHo2lNgimSEbu8WQ2Ij4t84nhsJzFb
glZT6aTgtvTkSJKi7f4ExF7exGaaH5Fpuut2WXNqspg5zfbxuu7HFDVGAnQ/obTW2MvxzrK6ozfb
5pWqzPQKNTUdgsHnudY6QJYG4qj66A+BwK/vOB+DKLrn3MT4FJ2JdiIqAsgBvHzrTvj500Cy5QcR
kxmwNlsDFhAUvH7jUfBEoTyN5oufSWfamHhvV41WLdoK9uKPnPha4kirUTUnTZPWJOpgotw0QnIP
LYyZyBRaay0rEYCnD+rWP4HfKaBQyD69Qx710qaWvAA5Ve+qgLzzznMuZ6vvthkPoAi7C3qaA5b6
5Bra75q+oU5OuSIhiLMseB6Yu1+mKmkwEJWpv5uoTK8HW4ptVZHs2gNdIKfR9roXwyHe7NeNRf9N
q1UKz8+/Nxbdll0b/XbbfX4pvitYLT/1h7vI/d1fjEWYhZS7pB3/5S6yf3cc2IuewkCNI5LC05/u
ImFRy5I4fQVWYtt05V9GSX7Ih7NG5p8pPFNK0vh+wVv0vUsS8QHlMBL9HOlR93K+uii/AamFEbJk
VWcfIY6bdy5L5bbgaHYqAQxuCECQeG76yvk6WqhKhm/l35iy1VKk+6ZGtlwWbNviA10a1oog3+9r
ZOR6OPYEMKessURuO2CH476c3ACfEK7fTYLwbZkQQIuiCSE4FdWiurOWNFXw0dg3U+R4RxeFYnaA
7kT0qn6PYR3xFnIAls34GcFtfAKW1SBaShx+RSKqxN02XTuGO911HHvxVcgLpFL9E54qImCxPNTu
BfFl8FsaLyU09D0w1kqki3hPde+zaep9AlFLvKxtmcpbx++xs3nNZyHcydDaJXm3J3T9Sxujgv+o
vqbXshleTviKu02yLa6oEcwR53QF3p9HDCGa3iDbooi4mQX4C4gVGwlsZnKDtWd1/ie/BLezwd6k
i2srLs1XttTJxzIiDm0/RnQlbjwSqC6cwRvCB/5ohOM+ev5s7NjbEjg4dOxpVo5I3FuUOuODwVkS
PMzUzGBfop4Tjh85tWwoZvfKxDWbh124z6N6vNEZZhmkL41He0WRUxBFnXmoGFTMNf7M8Zpdihvv
u9HQgvyQ3LiIkxGSXWeNtubUR7ltg1hLfiiHesihO9daHMbQiPy1Vxq0uEWPMW+bq3fthLsoVtdN
0zmU2+LF4xqp/NWiRUyA6eB6wwaSC2tsPstnvaQns1aGBvwOeoA4hThUtOsIAV23EXPLEk56Ms01
HDpTSc1EEDlg6Tx9ihzZf2wVXb4VgUmTtzH9AI9W0QpCtUyjq8k8sGyKQe2YaA3bHYbUmQmedSdZ
xO7jupcsJN6E81Vy3/D20qkBc9ei3C6DLMJQ5zd5RcpKPB/9EOY8YiOuHankraP18pbjwlcrH7UO
SdWNG7015gTmDmYAB+CwoK+B3AV8Ls6Agy5hjpDNVWZEf1lO2FE/ysN6bQX5cL70cBfNpRul1FTl
iNKdU9ZnCFCIDCs7qBH4RC4A42bQn8OGRupGmrE+sQxX94622OlDx4UoJxGTLYXNYUDzVwzFPnc4
Pa3Jiw32KqgYL7OXoC2KJm2G2ywNcmfjdKELwEo3n3Pfj28GEnwWMUFeX8ZIZR4cs2dzNLO+ny+t
NOKX07S+KSEYwZdLh/ak4irM9z0Za7skWsAQJUp4mqJtyIXzcT73SYHEAjwXWU+uGUbftaeWBCl/
5npUNu0BlSJiarmiW8PBMgUQR/5NOjS4+bAz0wqzx7QjXmgxSCL8qO+8OtbXSYpOGP9BPV9UI8Lo
0W3c5zL050cb0R7kLyvprlzhxbdE6haXc07S9WaqB/9LP5c+UCm4yPZJhERJrwivrJ4csoRRWqPR
uxSQ5O4mtgoVk0Hr32Ccmh6QvGQv6IIR2gRBKygKl1SCVl6P3XyFEYhoTCe3prXns2PaolZJDfao
IpErb2wceLvIB8WGHTu1VB8dokWJwk0JROo8nGsbsC2pt84CNzEJ7zGtWH9xeFluUwI267fYBioM
cWhuL3w5iRaNUQnQ0nbzgnzDpCCMhTMa/oe6Y7ivEQTWQJgRrSIRjJwi3s1QJQVBkS6t9h0eMM+8
CGvtup9zRb/lhHuOg/vG1ZjkiNGaQf5wvBsRVaIYgApXr80xdOKQNHaCtQlpqZYacN81xgMPmSL0
jIXPWacAJ+UW1pbyiIFpF1VM4opUYS2ZCpLPDCprY7ozhsaTr7IjnmYv4eupdAfAPR3wx2qvYCqC
D475Zo5mduIXJSk7xaapB1DNVglG8hAVqP4zHFkLjsRBz1qAxtW23VqXqeOlMUO+J2aWdmfuIaJF
ayJT4ENWRH/YKk1EZb5Kp0NgtCMB2n5USue0LFEEJ6c0h9WhSroS6pyX+8xxEW4isyYsiziSi6nx
sWSAs24aeRfmAnQJTY5asFuMukLtNfQ1VZCPZuX9XUBAo/WxNnU+YkLDr7kRbVUHj1Qwmi+TWwUP
A+Zj+FdGb76VJLVaRxr8Q7VSmUngEhw4yo5B5LDWuZH5xGwXfCEHOkI5aOZfkjTwjtSyUOuEhkEK
WENNCMobgXsLVD7oKBemAJ+i2qazHoIlupFxxUY3DKFiEp7x0uUtZT2citWrM1Ggx+A+8oV7vBrh
Npi1wNZPdgcJJuWi7cSDRleowmZ6z+RRR2uYMOUlM5YBLitddBuTETXHWolk2LIIWbjuerbCNLRs
+6wQEYRJaDEeLh1VqJdqDMhJcZUGwpePWEAouJTzp4ZK2gSBvet4vdPc/Gx7UX3XFciC1zYLHbbK
LFU3IYmj3VZOFuHnFlGQNCj8zPxU2w4Cal9n4a2PFpE0Bcb0apKUw1kn9EhnpDL6mkWX1Jdop9El
ITQp0onZJkrGa3fwvIc5rdoWnzLHl42Gpq22bBamej+WNpGqdUOE2yZLwqHZZkXTfxxsxZRVJhMw
wqxxCBPKqLYEnLNIEUXZnfY7P2+k3i5w1nbjx6g/sOApUlBDrwTNPA2uu7b90PpMs8vC/Ytj5yWk
qNyvcqfwrTXQfD0CywV0AV89IatEg2bLsO4k6tLB05luTIDUlKW8lGrmaNCWXzEFc0KjIGWe+dEI
z7qrY/YgTMg95Cg/1vICukXGKqSTLlhZBtMXW5xZsl8zlmvXEk3XMekd4zElzEOR74TpYTMD5EFX
NjpQPTF4ltXBCyN6nwg2mNFlPWUtKEELx62dSQRJyPFI5ZljJqbdRMHnepxmhbkcT3V2bIayd7Ye
xDFyUGe3myELAbdVeaHkKSY+EC6dixm4twLqwnEAp9sMPWbcepCcJiMsh+d0AZW/SluQvatgCnrS
t4yIkdq7KnAPyP39Zk02cfI4DDpm8rXiHFRnLprPXWsosRvF3FMSHyLisWgotrSv8tG5SkTvXfd0
YZBCmcSn+6PL/BFW0OVMabiX2BCKZx94z4XTSubuBPDpJUNzfHaFG1k7YvoGohLI4sDJ2KsP5ihN
7DPoPN90O49Xw4xqdQe2z3jkm0uFazrs7wwqluAbJ4UWSDQk9FC19ZyXUpUFSxSp3LAMNG+nE4iE
akabM9tFOb6jIjGevcSrP011QnxLVHYw6yqQlk8ju4WrICD7ZGim9JGn1R11vxTWlVch+4bpAm0N
t01CGSKmDFrNwoY6PqK1HLOxphhBSXCPWJUWdueiIFz3pZd8pNqBET3rckGzavBo802G0YP4CXA8
0T0mo2tdVgVCDxPvzG2WUPeiyCiJ2WaLD2q4TccMJ1sxQFFNmWIIJKJsghKlQgs8gmBmBiDNB5iq
NZLnEiL2R7UCipnyi1tBK8FbJM8HArFu3CzCERQIp6ciOPtLDBpV4CuSRI0vrhUap7lnw0hlR6in
ggF/1WSJc+23rXeks4WjxUtSR6yjKCTFB6lK0xwrn44MVZeQ6GtMdkSdO3YQXdLG8N+KPLSfc+aa
Hj2jIY0daD0mBZcteEoO2eQg+E7zSmDRtNNzaifL0gPhsNjlJfzLlR/PXr9GBsSXaOluAFw1RF6h
Z5zYhVag9GDg4nG9EdRQgOIFZEZvh9Zd/jpyx3iNUqBq953oOjz6Ro4QjoB1zjN+WX9oZJo0a2IC
yQme8bGsFGlVH9Qg/Kdct72zpkpIxnWIke9YEuLk7JKwkbiKc2G8FSoIc7AQYZefE3XX0D3jejNA
+ywZNrx/kbz1yFdB1sw2cYTEl88fpClJtQwwzxIjhIbbpMnSN+55LAksI6GrgtlfJ9VVRuGWHA07
bAPYdjKV69RKcVCR3ux/FkEWP+W8BPdUKmmOcLiBVqAVXJ018Jj8NfTU+BGHIbfbE6X96s1YYldI
x9pmw/ttPheRz75VL8GCzADOfW2JgIAwIyivenj5CJ3Kks+TJnHymjomH8LqA/9GlCmcoYbg4Lus
EkpthjpTe6fBFcdeaDAYFtokKaERXYV035preVBuURNXTsvVX2fapC/dVsZ8HrJHzrc+SEd860yr
yIsNAuwh0HY28lcbpGeOKX2J/okQZfAmqvtyqCSk83GZpnBZsBpGjmGiWOxYjle+P1n5hsWY/rkJ
1/upy72JuC92IVveqLTftoB/ucmDVghlOyxGK7aIybRLaH7FFOtsjaQZsCXuayz9e1sgqF6NipTD
dcjWBbO42UM4AOE1PjUcRYrV/y8utdMC1Fp4ev++tvQf1PRiGkrfFpaWn/haVzKk9btvuS6rz4+F
JUNCAAQJCKBGuuhpbAGd6w9uDWgaoF2IoeBzuQ5wG/Bcfyih+CPBb5O+bflsqCjO/EplSSzwtm90
UC7QYY/fsXD6XUfwz/c1HnQqRdfIEFisTVCWC089ZOu7xfz9qfTbV8Qd1101iUNkpfrU9B0CTceI
v46df1tqEj+Qc/gUJGuAASMTia20o34g5zgZizheZ2fT2aZ5RoDQySvytyZJ7kajOYsTo8CSi7WR
4/t5A2/zFxF379en/uVTquPNp3b+/V3wJ2odTVc5m9zxjHgDSA2onpNWH3SOd40G38wSaBuCLNEJ
/YLexF5lYExq0mE3ZKgd23yIXcDzoa9RGiXRRlYdDqwahXWW4f3f/F972fq3uu3qt98uXnQDxLL4
/NLGZfE/vpMc/s/v//e/BiwKkNLP3js69r/dvQxx9u2L9/4zf1R0HehOIOzQISpeQEq6f0oQEScK
yT+IEwGPf6Xi/fHefUVJmWDQlQ2AxLb+UiBaxHdYrsm76AkSJJSl/g/eO2XZLtOw48Leo0xMdXUp
+X5T0nU80DreTKkp8/sGnwd/h3LZjCj7S6DtqEISxzJHOJRI0hZHuhs6EDpXNHIk8BVE8CkScSqa
7s2vj6z/17SqykLAidAUX5ovhYVIlGf9kxn7dXqLvx01f/vzX0eR9Z+jBvKhx5SrfMu0qJ+6JkPj
z9na/DqgmEcZaMJ0mf7/mK39322SWxTJpczntgca7JdGzTIP/TVbU5F3mKNNy2Ut8ZCv/zhPgqkP
Brz9z+iJNDl2fSareo0Rx6S8NabMbKgdZEGI++LEqu2pPuEUJhx1TXpt7d1AxQ8BQdt1n+n6uWwo
7CPai9NabdgLESm0qczIUZ/++w8py/qp/Pm+iNu3z7/9R/3y+ts2j+uX9q35dkS9//jXEeTK3216
jIpZyBZo2mxW2K9SaFf87kLmhddgWkw3tmLY/DkPSfTT/pL3AwNYCF/waf4YUUxR0hb0wZ0/dxS/
MqL4Pd8NKETWtiWEpHm1jOlFcf3tNCT9HAaYBVWJz9JjD/SLYxzQCv3m/br6OkB/K7r8Cu5GS7YP
L82/XIV0eEKMfMVE9uMmw7OH2NboGjaW6RImWA72s9F1JSD3hR0OVhbtl6w3cxvZD2R5lVc/vzz3
8cfLO/ayt1HLlsn6EWCbzQRaB+iBkAqb5tbI0QtqEREbTh3yH77pcr++fUG5n1yKaYDLLPzfH7ZT
bNcjyzJGB2uIv3NytLlUfNd5gop2xvy36g3EDK0Vf/z5N/ybx8j9dR3FQ+Q/7KWT981qUve4mDNs
wBtUbISrBL6x00HQ/8M26cfZZ/lyrsdTFJa5EGV/+HIpzdAZURqRiEYUn09jVjyjigZrGOfOOcjy
7uvE8e+3hcsv/OFu8r6wC3YlW1S6sN9/LUwedMEIKtr4bU8KjNvmR4NKc7ieA6tEYpQZQbeWaa52
HRzbL8OcP8cmEYC6EPr+53dYLLfwXz+Lgw6U3ToL9w9fvolJyBURG+Uc8AHdS6TuY/whyOEhBj3R
0PM8rcuguYC0Io4eKIYuLuUzhdVwA7W0Wv/84/zNkObO/PVprO/vjJc3JsFThr1B9JlvZrd5geBn
nsyyoT7780v9zdhyaToD5yWGyuL1/f5SrZO2eG/q5e1p/ONYpbeZbqyzn1/kb78Pd4XljSmRvdn3
F8nUJDrSdnjSvKknUrLs9aiS6EBXSf/DKP6nS/0wqJyArEeZODZS+yjCOBn5K9Xpi5ZA0u3Pv9Tf
3jmfNdtneiXfbZkWv3krbRM1ecOMtNGQHbalMquzwe68Xx4Knsci4jCveQuRefm+31wlTfrW0cor
wbvZ5rGgg3rs0yw/kl3b/G9cisQk1/Sx8Pigpb+/VMRjCgpH6U0+5O1DTkP3QPfEeggxw1386r3z
FhWGw8rE/gmz0PeXarsyqQCI6M00KL2PiFomaaIe/+EJLcPq+5eaR4O6wnpfGlgbvr/KJDHt4O7m
zKYs8SYbO+F4yf7alI25p2sjXhNqR4eff7V/HYDfX3SZab55YB0F11xRyNlI4jYeiObFQZ+Y+PlF
5st/GOz/OgSXR8XRnmHoWu/bkm+vVVbViH0YCUA+BNm6Hf3qVDnISn/+jf51YfBtn2Yio4/CBDvU
77+RLbz/xd6ZNMeNs1v6v/S6eYPzsM1kDkrNlmXZ3iA8lDlPIEGC/PX9sO7Xca10thRV665VRbjK
TJIg8OLFOc8pKzF6fVxbhnUEXRkcqdEJP5sqHqNFF/3t6114bR64cD+0A3ZROBReX48IsCB1pKXi
pe/AV9ZLM21FoNtrHdXzqct9BW2GYJO3r3rhvfnMuDzEgO0Ge47XVw0aaDocBCg02tAnQA1Vp7Ih
ejWEjfvODV54oGzjMMKxscHrFp490DTFPp1oDnAWU433jSfVE9LUMObYvdu7xNPqd+7trA8UUHyy
ynpUmtQtnASsnOTfB0qfFL22MSDEhZmjf+gHlNc2oTRoUzn4ounbEQfkN9L71gY0tLc0HYbHyJq6
xyzqaHK//ajXq519l9S9a6kWBkQPnKdUZkNdBFVJYoxXgmcnJhA3D2LloSByCzDyhz4nAmozax8j
a55bufvO47gwwJiXGcxrm41t/9m8MNYwLqaU66toELhjDFrESBXisre+qTxKrzqFWOnte/5jeOFD
pISw13nP5ED4bLVAEoQSZuhVbJO9vutHUE1FExpbkhL/evtKf77s1fIYQuuE78/UYJ1dquXwLfQJ
MYqn2iKYr8J9AwhQRFfSx0wQT3h7D3Mj8h3i25UhLNLgKpxcdQrKqcvit3/NhfuG3R3QfCMlhfF+
tqhMdbkMCvJgjOUJlxAIZ455rPRj58FsfvtSf3xWPl1WNjxsn9dhvkr5fh/kC55PgcNqiEEopzvs
nQFHDol+FqnQkIJV+Pnt6/0x+3I9m1WFVlJExXy+XfeNMQ/I8FOxxOz+o9ALvskBDuDbV/n7Cb36
WrgMITLI9Cy2HsDMX99WDtAlgx/DbbWFuLb6iOyiBoxUPHDOZ51g3cqVPre6LJ10P3cYm4JCZ6cJ
BvFDZRQJqnGVuDdLiOL77d926QnQwI4Ya7hkIBO+/mlo30cohahNPADup9FxgKI2ZfpO9bje4NkD
YGJeSyAu4dOAeX2VTAkD//xCokGRtek2HZcCSBLhYHGL6/vgGCbkaKbU2G6EcfQyKP/vDOI/twe+
6bKFJzQVXSGiybMZI+lw8jdi7OMkLewdakoRd/hCtxMn/dfkviE8wF6KCI/882fGaPTQT6paEzCh
mC/SOraml7+zLF98LGQN81TW2v18Rknsxg4K2vvEVDVZu3Nbk70Cou4hwDyTFken6fVRCIwPdj1E
9PwtQ7wzqf0xkfJYaMlhtcYSErprV+X3L06WuFY02lBoXBbddJ7Gxi/m4kqFZvRrMULNGF2sdz7z
s8QaFrNVA0dWDZsJx1q34q+v6itTG0lTcpBJ7Kor7xAp3YaYq2rQHPh+tjR4rxw/4Uh9vs6X/VgX
Vw5gHcwXyG42HqK2Klnu3/4S/nwSa+ry2jekFcQ++uxLSCNLp6aEbOpJR90gfLPv+tbqHhaXEsLI
F3kPxbP9/vZF/5zwGJJgLqglaJBC6nr9IOaunlToN0BL+yC/nn8VPVqOttqxtFX/dMlECE0AwqqE
RgvLZPf6UtXk1ipcSGfzAPE8OtXq4Kjr+qkopXfkzDe8WchKeidn6c8Rvl6ULhktD9aP9cTg9+Fl
uSmsn5CHmoU8RQxG8G2WHsj13Ho4z2uIXMJ0cQCUxLLeDXa7XL39gP9cvLgudEKLhQXI/3mHAkKf
lw9FtsSmVIII9im5FkHTf+Fs2X7nUn9OpegjqUhsXuUqKD8rejEurPXYMiPW8MRPQuqzT7VyvvzT
++G0ke4On5/ncDJ49hZbVBZJwrlEPJlKPnUWNGOs8c6PQqK0fftSf45NLsUuwDRd2m5Uea/fHYQd
qa0UcIulZHnl9y4kZ8PKmLN7XMcYBaPwHy9G6wpprs141oowOL8i99Uok9gWQRP/6GDXubUB4L8z
5f35ntar/L3dokFPUX12X2YildOWfOhGoWOk3N0WXl+xf/vpXbwK9TEHHrSkSJJ7fZVFjdmks36O
AYdh0+9z/1rliX5nzF14R2sKHQdp7tqUWf0Sv39fSLxR9wREEE42WICm6fyryhDdB9clBAnrg/PO
s/vzc3KtkH40HUZ3bY2f7XtQAOdV5nG9ChfXycGrBNLPJVh1FfK+tzxeurnQxVfBW6LcDs/Gel8O
dJ17co8MMaQxuuZDbia/TDN/YPT8Rx7x/+xlXnhf7KvYSawz1bo2vX6SQC6l380hsZ6yi9gzDe52
SMkReXtUXHh+67fEATYH6fRpzp4fLglalIanYnAMf4ElcSl2nC94vZrDv7kQJxDsT2nQng9yhPfS
sVpHwa/t6g/gkXEx0e66EYv65zMSo8Fx/HUd92kRvn5wRkhCdyhMhfLfah+cxnN2RmC0T7rVzjsz
kr0+ntd15Nrb/p9r2a+vtbipjfqIbXfXBsnNKPFUbJ0ATSOKHUs8OgNAz32FALHfjpFcsPSzIcft
WQcUfs7cN9E2EFA3N4Rfo5CbJxDpW0CoIULEWur642TU7V/Sw1AP4r8CTQlfowjit9/NmZpiLX9c
x/YpthhvnOmY549MIpIbDfjaqBDNXZo6/a3Sw/B5rge5w9UTgSMVBoHB7mLckKUijnPgtv9iKK4P
k+NPvFMccL1+lhixUYTacgQtY3UHrHUFuy4fqqVlee9c6sKHvNZ5VDpIUimtzkb9PLQgXJjJMX53
xS2kR1cQSG20N9Kupk2bOp3/zjx18YocKeAs4DjWOe8beshWSdXAb4iPVF9ljq+OEvcINDYlrFtg
DunD2+/0wvThUqhwvkORxHnd+fSxIKV37XmKU7Lr4xBSLm5FP39n5Fy4LaxenCCFfxcB0frnv3Um
h9IV8zi5U9zlrRnnU6lOXZHL42Jm8h7eq3rnepdGKhN+iJiVDixP82ykVjm2LRs7d5zME96gucMB
ktj1Hm9v8xFjt/GtcqbciJGWT4+ZjKLvoaII+hffPTUczUtWAtpO3vr0f7vvJGl81Iqzjk0fIoUs
ivrKoKeebB03VTfEr6f3Th2O1zPcui2AfR8Ej8ZfYAAitqAKPuADMOlAziQQhE0F/APOyDwmTVwK
PkXAJpxTLTjE3lmeL0z363mUya4Chx6pjK9/98z+xSwaY8J9hk15U/uGBt45WQ91PU0//vkIZMTz
ScP0QmJxNjdGE5R1syLYwkyl2KVNS1KL9pL9v7gKH3PIYZ/pc9r4+o4mg0AazHOaTnIrjmWfN6cW
oOx7425d2s8meqZHP6IIxO6JCOf1ZeY6nUxKkCm2qsT/OZVdr7bVkkbQUgUZTSgwge3bNHafZ1HV
IEqJG7obwcxeRY7/CxxXdfSoSPZzUCQPnjviUSL0SB61ZY6f3n4iF38q5T41CizQvwVOv49NnXmu
hpwK2kIYy9WMtP2mTGS+TRZBLAPEenLVW/f72xe9OLDAo4Fno3FFbN7r50OUpjdin9JEuBYvUoXQ
YDGFE6y0VLu3r7R+Wn+8id+udDbl9HQ4c7PhSkR+yrie8/I2XcrpnU7I5ftBPMOxNSqc8xVRDX4i
aMWBCgnxk8tEmSusdeHLtCN02v/ilkKc5ibjlyPTs8GFYUd1xsSkhtXJwgthwrDpzfadW7r04Na+
Kb2OtV1/Xr12gWbB8GBMu9OkdpA2ofe3cJ7fvpdLD+73q5x9j2siRmc5LQOBfdyTarwxxk01f3Jb
QZLO29e60Jamhba2aBl0sFvPTz0my51Bbw0TwwDUReKGYMeMup9OY1KFL5OMSBmGPvFZt2b5bBee
cSMGlV271Rz6780Q68pzPi5XTiH7Ahp7qAVffwGjTxlvuD3EUNuCmGrobFeZ6Yu2Anhafv1rJK29
VllyyoZ+wSaDaW4mkvTtJ3LxHdMsiqhtVo3g2Q4Fv05q6gVsqYy69uiNUMWarq/eWUVWnfEf98q5
loUAF0UkspXX94o1ixTXhkeOkiy4XqqkeIShad+x1vZhbINKOmV9Ap0Ftt93IxwqHBhB+Nmmpfdt
HmkJvTMQLg2633/PWVXgtkUwuXqagIuF+H4lD4DzjHZHUt6/+Vax/AceLXobkcPZEy4KyhKOQlgI
ZmeAtgcxomrB4Lz9Htev5HwwIfVae5LsNmHGvH7AUk3h6E3pFOfU7GqTgb0h9HM9e3p0IWjU8RiV
7Y0Jow//r0Du/y/GEec8Nl1gCkiWktfX58wWT2ni4UxPo+rUjbnctqR1fHj7Li/0wPlSkFlRS/GP
e36SY3dpoQasaaB45/RbSRhlFgeLMj7OIwxMCzY2acYYNO4QKKc/vCICqJWMiGOuAIEZL8tq+aKf
sXBo/PYvu7SG8jRXLUFAO/xvGOhv9V1XdKYuRnOijWECZEogYJvTEDwsIdEGfgMJ03Ur7+PbF11n
iPOXvlaUeH9c9gnnZ4gJtgHY68xmc1NmuyztH5TR5Fvle1+swXinSrg0UwQ8cw4gqKfdcwG7DUIJ
2CYfCkfFNqJPwiXN3FP/Ys1ZhdEO7fxg1TC/HkejVXjkj/EcHe1DU6+rh2UY5dPbz+3SxxJAJ+bU
jIN2RL2vL5K5c0lxzclAGTj9J6AP1l0VLv2pNuTwVRguSBnh4NMzJ+ud27v0xgL0CxHScE5IzzuS
HM2ByUEdFDuJgds/k+mJeAwr3VU+8EUo6VXx/Pa9Xnxtwd8adWR7lnc203WNDccBEUo8TVEUe07h
xsaY5fu3r3JpPuWO0NCtRgcaoGdPdA1UJWJYx0JU1p2D3+rEIQxxLDjz3plpLr08DBxwfZFlrNLS
15ciFwXPpFVgB02c6a6A9PssgqE+apkYoCN8+yoxsglvnnD+xaOk2Qo/GFlc5Lnry/3tG2/NoOds
1KBScXT2KWtAvZO/7L5zinPphdHNoBPFHihg2/n6KkuZ+yQAOExxRGbEpChWJJbbTfRvZmzU7OvZ
3ao2XHE0r+6G5bf2W3akQO1Ai07RfADr18VvD4xL8yLHlZSQaHd4aGfPrEsYkdLVGkejmG5VBhBj
N0FX2kgzkiRQzpVB2nE5vaNuubjtx/hgcWmE7HSvz+6uxrSMG5Vhr1wcvF7dBQ9imPtnJkf/KEY9
woNvwQg3+Xg/RWn9UC7d17fv/WK1iesJLSGbK5zdZ0u/u1h9Y2m+inIS9r60ovEwYoX+lvciw6Rc
uz8xWztf2CH0Ww3rf3XJD95DUpIr9fZPuTSofv8lZzNeXvt+W6QLpbzfKrJKcRXnkezeOSS/cBVc
MKwNdAto6p8XAV47uEnmNRTWC8CCzQiEDg9s2VrvvN0L16FapW6mk089cH7k21YW5JaeLCEv7asb
QuPIUeVc551ndmHocrxrcyTG6sqh2NlSVJt1Jz0ntWIMW5JJ059/kEBWHyTKHI7/Ei/d2CgdDm+/
qYiBebamM1xdGnGrc4+T3NcDNwdDXCdpacVTl9qPqlgTp2wowMRvkxQn8FsspGoRFJHOmOPb1nzn
ri/M5Ahk6DciZ1/FQmd3LVOZFmkCYCSCifZQsQXaBbWcn4LJ+PX2nV68Eu2w1Uyznm+efR1hZC1J
SVhjDMRjvu6Iy9zBSzCeTGd4b824MGDQyIR/ewA5cnTOLpWBnphEFlrEKBWEcgX+BAAkFfHbN3Tp
1bFnQ1qBOADJ59mrC6UnpMQCGSddgIYp8vv0xSoB9OHYboAhmDUHQCYno3thW6ohkbIu6ndWxwtK
HYqn337E+iN/W6R8jNb+EGV2rKp2/FV0rrwfMTbvliwS47YBA3FwVlOxa0AfpJdIHiS0bfeTnRnX
oRh2Db5D0n2T/sfbD+fiK8D0tsoa1/nw7HdNNcbphh5tnEJWRlc3l3Ew+/Y7t//fKpjX3w/FN0IU
tiGcmLMTen3/ZqAmuDkJYApjCaZjAO7m8+LYGyKO4WPg2S5DkKjeGHI8Vusu/dgEbQOp20ojRMBK
1HeJwXkKQVjCMY5ysQbvo4KjmdwzJdW3mqTdiQ0jEABCrdhNnDrYLsNmBnPpXyWODZsik7jqYj9J
snbfFF30Veg2k5tKisbbDMbsXRci1fNxWdTMnn7o7eSmSoFGbPgNM0R2OJMZ/7kxF4eKSEPSiZht
5Ba2IvoRM2c3HVt20iNx6S0IoTLsic2dSsz1Vu2W0LlmoOaz1y7PcFBymmr1wvV12EU5mCF3Snbk
P4qBkMu5Hbbk7qFkaNPCEPwtK3PSJgmeLqwqJry4ivSLuIuK5ouUi7KPZNdn9b636KphZ8+9YCdH
tDZkdvVteCDjtVhZ/81qQkknxwfokAeHPFhZ06FU/XwEQhlCfG84rbombqtMYuQ7gG5Ht/WfhMbd
Ert6mIxNE0YroZdGeLFt+swrniF6aO+5CHuC+bxpJs6k1Av87M40un2qMhpG1IYBLObMzl6IKArw
Ajljd9t0RvuZhEQHKlwgT+2M6n8zWRmR2eWUOk81nQtih8TcGSdjpGjaRL1aji0sJ2uTJ3M0bzgF
DyGXJE4+XpPYmAQQ8fr+Q+9l7hBbYUG3Ohk4Tz6UCmwCiQ0kC+V+ALzXFcuazZBp88VOKjKjBq9w
7ohdTQnlS5nwr+j75AR6A/+GC6nTsrvpcBTZ+wpVP559R3XXkSOQ1xVpuaRxpILG3FpiDLrjGJqt
ureD2vgk2nH8LGdC1WD8cmhwHara/z4zYr/BqJnupVW312G1VJw+m5MNUUCa/r4Y8+mj6VagrHJX
TqegWQE8SGyAQ1lJMwwRXyvQc4Z4Et6ZQx8ZxymLEv1FheEAYwY62rKZhmEk3nkgQDkuR9P5pWsX
WqsBdeMwGtL41WR0XDY4a3L8zF3NiIVoPX9gxiyj3VIv1QsIqtIAyUuvZEs/MP2aA1K4Isy7+qvp
ZfYwWXrM70USuC8EVeUwQ5El2ZspTVMzDkFqSEZMhVC3igan2wJlLfsrku57Eia8Gcr+aMoCocQE
xUGDciriUHEABO4nkz+9ICV6tihrwqlE0I5fhyyd2mNH9k+xC/LEe0mNkjwBi1gme8spknNfwMLx
OOfU6T5FTmMQKxOBP0jdmY9yrKtK7dwias1dIIMSoo6xRORIl0a4MQQ/JMO+CxiXl1aS8zpbPyX7
nbs6ckbid0zD2BJRnmXEwoK/zhDzQwgL2oWs2zQnVUcjQZE7pFJWeAUNaDCB4YVUdTVQZWfb90v2
YPMtk86ZoEjZjgKnwTYUGiO5lZf1FaBX190ADXQ4jZIKsoP07WHFKnXgU+wE5sOjgvYexDrNlItr
syBEYgq9kYQm24Bnki0S1lporMmuRjTKZNMBsgH6lfv1Z3sy+2ijxqrJDzOxUd3eNtOQ1LB+FMUR
5I4CKQMot4zpyWMiySD+oeuKHKA+OvSejHTq7D0R0rLijNufLJLwimyKK9VDphJIcCE7rQJknKaW
8Wh5DXEeGmTQivgX/nKqAL5ZeVx1pDxA2vb6gOgxg9RYq/+OSq7WxqNpTIsP1s90MqN8bnQRgkos
id3mZO1/1x02uxCRFNGOWX1H6yt68piKPnq2NOimdRExA5lfnvKuhIpukXVvB0a3lV1gP8+plfPH
US+fA1EDDRQg3up3CsU/emEhUg8OljAL0J9HP3O2UUzQNo61jtw495MnHleFtkkQ5SehLDTQvgiA
kF3siOInq1JByrARANWjbUNeOuwB1T//vcL//6Si/+Wtza433N718E3+GLIf33436P79P/23QRfX
1P915Bp///t/PLiGb/4X7QQXXwQ9BVaV9Tr/MeEaofdfJsfVq4PfDign+bN/wHel9vm7CfM/pZGP
fAHqNMQPhx0TOsLzI8mWk1yAReEaCqbmske6cKI7HVEXV6fEkRSlOuyJsJiqqgL23uImHcwHQevR
ePSNLi+CbtNUspJYYbqCzIhdAyi2N26dNFnPhcowUuRCBHO+uOLOzDTLOFJXkXoSDhVUzIMsx8XV
T7RR3NyABtkpPZ5qx6+r9I5aaqa0ctlshCiyFJB4ORmDe8/hvaVvWxhvnH1HZmod81TO8qfZD2O1
mys3mn8M7kgfHx7dXO3yEa7oToHFtA+tLpeqAc09JNAMB9EbothAdQzN4+y58KY2MywsluvWzyfy
CXTqMJWOc2UVe5KSFg5Cx664awfVZ6c+K6EKbgDNds2PXjvV8LI0Wnzg5ZFVjpQhQONlTXZ6K9Dp
TC9FT5iiFSZJ7KZTVLIfnqNulyItah8jmEDPXKH+FnHwcqeNlCAkyH5ptSUQ0m+OHmf9p55UQma0
yLdTMm2G8WcZOd1wPVep/9AvwmtIDSD2KL9BZpMdQA6G4+chKjumd9PaLb3vfisGiXAqI/QDQZCT
+dvVnBwdoK6aW4VS5tM4jpIME0oCUgIkJd985GEN20IPTrut6c2k2wL3L2m3o9ufhlQ2L1OVkg+p
ZtZQsVQBpiilvS0F99Lvp75CYFngkRVNL8ydBVFgPuZePywHeHII354kkZvFp35ZjPxXT7wnedJQ
+R16BUkW3BtlqldMADaNrXTolF1B9lU5b5ow92sZklDx3VRudQgHC54sAffEjhP0MtouOxftR0+j
AqcO3WImWTIFrhtDiDfuFesp0CXC/ICiAUmbUf6l0VQ8LDM42o1ZpNXXsBvTPaHNuUvtk5K/6hKR
vTUNj5JIFzZZUI6WRBGDgtoXwexc6VLJF5sY5Xq7EJtBtDt8g+cq7KcHaA0563dLjMsicVptjVYO
+heyg3bYeRBMR9J5iNxd7GbqyZJyeJ07ltyuEeiaJ5Hu6pRyuZ8TO4wHR1fb0nIG68aSlbFLl0pm
tyRi+wwYgB3mdV3wV1xnMpA+QQhGYgCVSfuIPITCKMOhBTIAQX8rs7H55DdVPX6rrNLZm6m5HDlp
9dKTMlLMTrVNs+ovvuBql9RanCpenXFD0ojbH90Z+hljol8dU3YuP1VB5acPOuVEBh6ls+tpqO+R
PS7AjVt3/GvyGuclopY92t5gfB6VKgRmnwUoxDg25e1gL+VTRKz9VhBEasUiUum+IVWAwamo32O4
wj2Vlu3y5tPaZd+uBLHxiWoHvTG6AC7yNLletIvUpMCeiTpZtktCS4gU+t7ZKbWEx2Wa2t2oM872
hHKK8BYhcGI+mqZi2R48YPk/OIyVL6WTl1TITRfqIyThvtjPCAGLnUozNmEpGNEjTdPG2mph2ALV
TlbejmGYfbAm3bx0qHGeh9meXuZijuKignJJQDY1mCNtCGV10lAXYLZyw2pX47jbWYUp4Mlp97CQ
X/MwluyPD8kKS9rmIe6CjdFOxrpwhzeoAPPb1QVEvjadu9t+jEaIdwQlkQjUDsUQB+lYxIFTOQsD
Yg7uAuKyQC8KX+8RbQa3fdqHXexWYd0cRtvpSDyYA7EdycbqNqGS4bYWZXIHErEq46Jx7f3QGrX9
VbrLGO08dkbtzmqYO7ZjbxBFOi7soPt6TVWH3OpvimQqmO5ZFgFT4kq6nbrR+yRCpm8qkQX5Yj5z
0r3Rnd2TkE4zdKO10N4XEEb5w9Kih4lF4VszabraAsxXDqO4MYSunhp/7m9yKfRTE0TFvuxJaYzN
0rM+pF3q3tdklH+qRdUZv5aK08GYBD0onXOH8qZmviWMO7XnUrC/I3gKFc7sscltqgxLEqKQZhGf
+srJSM+dI7N76DCFojzKJSm5E/rK6THwoO8e7Zr6v88y7+tCpkKLSmuYIDiSWhbtSb/pjnWq29hi
A8MbB1JKnMpouHQcMNFHm8wepZ43fPHZB3/QxvXitHUBObrOTjDpJCBj0QR625qiefS9doX7Ouws
R5MEETQlxMyUynMfidxhJifiPfkCOm567gSi1oyqt1z+6nvL+5wyL3UUx9rkNZclDSc+pqSIwmrf
83kWu5x9AvkqA4Nkkw99ft96gOd2QufpbaJcaKmGP07RbrSDgZLfW2qHOJqyMY99EwzTJuTUCrbi
0A/Nd4Bz6yUGjs82dpEnR7tYmd79aLJhbBxllySdhsuqu689qKYd6ews770H6nzdWOusij5GnULk
RkIhmxAZuCW20MGXWyJD7Xpl4klRHeBqNMuJXv90D988rGMiusnU0r7X84sUczxQmgGFylzDrWbm
c1b5eDo4e+qkZa8GpgibgzmAoG5XqW1g5o21dwsLDliPL5VnZfjJVaLMlDwge6gAqzeWWXRxXbFA
kwieihkQl7IedGWuYRDIFaZ7aqaZ6S8vDxPOyjZOyoyaJ+ek/ttYIXrAVg4sdrNYVWQ0KHRzvMu1
zGrEvQXPpmAhrNn8aDYgERHzetdBcui3wyTyrZsTY7P3eGV3xlSVYOPbufO5qZosPikyJISYG0Ak
Uj7204Eld7oyoLRWW4tkhx1rEq8pKhNwmmLwSMcApdrLU+eLaLhqvYW9c+dp90dtLTI5JkEk6YaA
HRw/qKKaylvTjIqHOmLa2zh23epjjZHdY49d2o9AWVtv66mImZueU/5i851DPXZZaZ9FMZsfzXbh
pxEOFz2bMC/DLZTa+kOaZuFXUt6ML7mTRe2tGEdP3qdMVdvSHWD9t1VOXOywLEW2w145PnQgN1iM
4cYGAL+LIHshAyz5XmXC9beIc2oCzQqBtZDdKvHi4WIgYRnXPuy27kySp6PEcH7yN0WbxdNZ/SFs
vE4fdJBQldih634GRm+a46Ywhw7IvolbdIcOkrOScHBmghpNr94R80z8UIqhxd9AnSdI04gWXMwO
q9zXVgUE2Mo+0cZ+Mg1dfRjJbyw3hNDr6Wmx5fRzybL582zVzJD1qAfI2VYHhTxY40E2so38x5G4
W+/Qp5xZPc/5INpd7y0Rw5fo4mgvHHCi+xyB0g2veFCbiZiXIztR73Eh3Peb9ttW7LIRctW2UFjG
t25YdPw+QxUw9yYCnDZSuV3GwA+Ywtn8j/4uTKGXUefSUTxJX1f1rqjCqLmWZueQWwZwZPGh9xOY
0hzK1p7A/Of+9HFWbvGzD/qepC5dGnHf96OxLes0JPPX5Whml09D+DTagHRPtXaLDMu3WTe44HIC
qK21QXw3L4LSpOxTEreiPpS3TUmWEbXuCOEE9n7zTcnCpwbh9lG60u/8PhYyGR68Ok3FafBa8wAg
WHyQjB7v0HhV0H7roNhCZ69UWO8MDLPdB+2rpXss2egzSS6g1K3taNMI9TeicLznDjA4rRlPptc9
fPRwO/rE4BzIzdNEZMkKIHkKNvC7qOkrnjTwknrbdjU51qoZo+cB062xH63avvEouZzNktPU3/gL
Mgx6qWPa47vrfJpR2LZIQWZJKvZJ4rnFDih8dpzHMtKnMlPTQTgetvdNIDhiguE5Lh8G3WvCnY0l
vOpqy4Tg6ZolBSXMfnPfucz4vI7RuxFlbnkMC3sinGsE956VBcFj0+x7H8ky861NBHj9LlfKyb74
eCEx37u1rXeh16b2Q9EugQs/mvOmU1Db4fdqKGEJwSgWmLHXflonB0DBrMp+RkJPnn7FdTcZ1yy7
TsuyL4P+IQSv+5dki1hvKJ4VJH32CVdBNwTq2lyM5Jtu2pSMIOk/Vlhusj14UlTLIaKBW7adRBrw
tyM9a4Ci0nNu2AhcAVWK3Bt7Cmvres6r1olV3xg/WztVzilUiVl8d0tZjz/NRFRqk7fSIeWzySYq
zsmvvkM9nwmmHMvrUTrZyYfQTaGWJN+Dwuu6zdBX3oujOQfY5dCGPhnBAtc3b5vqESB08Il7NuXG
b5kP6JNF3czc1I/dhgyrwNp0ohmeR3OwxW3pDVGwY1bK1DYxZOXcWpHhEc6e6bL7RAu8zz4WykFi
7ONNLz6goqnkqTL9jKj6JmHPt62JHS2vdDKZ5u2kGQ87eC5ky1aio74j4zX97ORNnxxc350/uvUC
ZAor7QTTWYb5eGdrX3xVNg95NxIIMGC8UMucwMq2PR0bTZDrvzDltt6z9gu7P5D7apHq540Hss2S
D2oJzE+IfuznavQV3ehsaT+5YGjjtSn4xWF9Ch9zWS9qM4ZovIwcd18MfhhYJYARQoaJhs3koZkw
IV0lgdPRxw1bF0K2W91rPymOgazDQwaAG+B0GhzIFxe3lhYZB5mF9clA9r0iIYRHmGTd0bFVasRM
PlLCxQiCIgWQdvIe/IU0Plz1C0q61WSwHLosI1uwQJpUbohEI47Cz4PollpXfaEMTZON8svmaHbz
fAPcISJOoK48cvc8ZQd7queMrEWMU8FWEPDTbVkE+aLryGvKl5SxUN+29KyXLcKydEb5Dhl0wzEj
cXWi6ud92RKoO6jJJ1PWdfODqDFrVEZY/Gio+VHDJNWTNmth3uWaYNIgi/x7PVndrWsNNRsIXQVs
yGdEeX5gVuJbaJXsXAh46O8bup7bVIVZffIaV99NqNvUl8aZk5MHn5+MxzlIr8OwHzF/98vPxSmD
YDeQmnpXJu540FHS5tsyH0E4hzV9n3gJiuUDYgMg4qQkRqQTR3p4KsCpw1wnRIqcRjgnNq6xtP+5
eKl8Fk4w+qdeNqmLnM/sJraPQfRMCzx5UqlTrantmq7M4poJcaKSpBjl1vM3z5itJ2NyrU/ZjM4p
kYux7MomHQ5NaAMtBpGOYXvsbIoyO1/uel3zRoEDzKRbEJ5Mdem71GslBGlkIhNo8Q5Z38FAVX8/
0/M+0HDOojjIBmPPBfvwaki1s4sWegc3ylae4LQMuzCjxCbOi02Etc1yCdFdAcLemm1PWHGfCqP4
7OUGL84MWxnGRUbtTx4gVewDm+pQ/FWTBPc5mTz2nJpReoLB1HzIbYGUlUOGto6pA4f6vrFIOgB+
UEb2zh5M87RUjikP1ALtDwvkS/B5QEDgx7lCg38DSqBdt6r2bcGuVX9gRfO+EnNtXoUzql9Q71n1
uY6acD5JS2ZbO/OiR6QQst6qQhZPGBg6f1fMuoFK35PuBoh7UtfeLIj6SiZSKK5EUDefF5Si3YaY
ZvGQLECBNlnZs+OJWEiokFnxj0s0hs864uPa9ROyuOsiDYbxqp6BZCAlNcZvnvacW8c3xMFqOufO
zabxx+K6bUlOk58i0YsSolbH5CVpCakk6gdL1pboQ32TjNiwBtk0y5YYFO+pmmwZZ0GiUdYRm9ff
URIHe9b7yDo0frKQ1RIk1T4TFUlCHZ4E+WiSZ97Fi5JGBvW9ZuSga5z+D0fntVs3roXhJyKgXm6l
3d3tFDs3QsZJRHVRJNWe/nw+NwNMkMD2tkSu9VeCqTclF+5mFYWWJMrePEkLmgDx5su3yk3H3OUR
83+XuNDvKtx9HoQWesOb22/Jm08XzZG3pT6jH22uQRkXL6FIkmf45JICxMF20YX0/OZgiLO5pSG1
KAAH3nBat6H5TtlId4HdGSkjLFl6T3aJ/Y17OVa/uiJp3R8mihfvbtTAwBwWwYCux1/M1XJUdXlF
Evgy0rWSJnypKS3O3JXpm6x3MaGobAcoHtvuLzhG61+CLDy+I+CGB1oWWf5TukapPzFpzV8m/eMi
GgokMrUk4oORqu+uBM70f0Yus0Pbf/E6szexrQsx3WTgrYKCIFBIJgdi0G6qR4aSAye6D6T6zeGR
RJRxaSHL2x7uwrRQi5RUr/u/gcKd54RbaXus9w00LOqB59Cm0YhTCDn/pNpk3PJRLsFho7JDHaew
rZr6sHfRMh0hiVr9GNc+DYX0w7QPo4Hu++7LKqAax19tX2UcUtHGSKy3JB8rEYH5etFE92Xn/CKo
NqFkY3K69SQD7WqqMZrGS1927VI1Kwr0AM/DGBhz6LbCnMqGJZe6Wxn+2CqKeJARUnyELRKnRFQJ
/DbUlff3UTeSCe8uGOt9UMo/NSgLtGDM/nta7O7UlHGk6T1D/niJPFrAThUo9dOXFug7BO/ySnMs
SMBULTJgJ4/nQ0UtT3tyx4F4mz6RAVBcU9HVJObyWPd+8I74pLlvKszVGTcCnZruxgNyRILWJJfx
yx2PYsqv1yt18/gNYSHbd1VSSkiwI1kqvreZ77JdnIbioyRorom/jWmugqL61sl5okp+szMVn7uL
tG+aumi+r2RPg+TsOL9a3VTB0fR9bS+bxoj3fXMT+2seE9oOBypNOpycZRa0DsMqEuubcNYQPEkt
9rtEqMBC5yhnO/oqSS5VFNCTRSAhykGO0354KRqRajx2Mm5egjYFfhNlyuFNJljyu5bALdlAl0jJ
KdCOT8R9L+cuGvtfO5KnexF1GxZpQbCWQVnZRDIFX5qjxc/AQMJLJd2VMmCw8K92n7j5YxUMOWCa
pDCbWszEN+K+t2a9kDceXqPJDZ9wGDm/mmmZ7/m5xifpe+Iyyz28q4fei8+9dIVF9SjCv30ytH3W
zma72C0az1RdlX8rnQTfG7X38qFfh3XO9LIVP+uu7V/KXtSXwpie5Tqd9M3VEG15CTM60MO6B102
6CWeGN8rAAW/9ejGpcct+fTbPfhPNUJf6YCgGyKKGbbpqKMhvdnqH5UKdoRe6TKb+uRG+/ALLpYC
9j0e3JepCGVFnP8+BLeKzIo6I3slXo9pX7kJRqpaX0wyu+qQUtjj5J5Md/9kvNFrzy0OMg0O4Gn/
0FJpwOU/DJgJlRvI9K7Y/OhnHyF9ztdgX4D+vFrc29pX8V+Axk5zgyLGyIXnFPOpo5vugfu32TM5
LOl5WZl5fbGOj6VqwyADji2Xk9oiA54g/B3qIIgUVItQvHI2Kl9m6pw9ylb7eTnuOwUTrBHGA25P
vPZ52Kx9Lzav/EbJUFRxbEmIiHBasOCE7ubZZyyT9SGZGfrWfB+RLnCxyap6nt0lfgkl98VjQGVT
iClqk84/zr3inUqYaLhFcZ08UIfrPYOw8yvwOzQ+5RCog0ckBv0gBQEiYUUSxkcs2+S3DeP2AfY2
PoZNo95T4o8ovU0TJtRdzMnF9bulPkwMnt1pXr5gS0cvS3/hoKExudFdj0QF3WmmjWyeyDZtX1os
lf1NqKSDf4/G5LfP6+0e25BuX6gpZz1UY9GcQuIlDhBNtHWNWhCRRVoX3TG7UdGaNU2TcLf0wZDk
w7boJtP89fXNxCWSITJ/bwgb9O9933h5g8a3X1ZekRxSKfxLmELXH5JIVBTcF0NH2ofVvyQ9zYNa
jpRFl6dZe5NLl7Spr1QHbiTqLNN2GhNf/LX+BpxC0wioVjUByrBmW5X1nemGjHl/+y9hyLmvHC3A
esW4PrlzG3yWHmG8uxL2lXMFVW5AnN+pmEVxj6K6bo8x5I0861rhcN4x6tXHkE521FrbWL/uS1/H
x9kn0eakJgeYYG/XOl8TTFqEohA9qP30n1Mb57XEavGzLXd5qus5HX9Wxp3BrDqBjIOakfBFJ4I8
P0BK598URNsD0Lk/3PyZQjCex82snIZtMFxUWpJBx6Kzj3m6gby9AI3QnBjWsnyOUUvpu3ZL9Xon
9SwlGozBPOHn8pJvZIz6isa4kVoQ4vxE9IwTNT0Dd/jJeatixWo/hMudQUyOIzkp4vKclHOf1wEt
dORkhX14mKBd6Hs3tMacTcLLwiFcQHdFNBmfHARX/odMVxUf8QWjfK3phx0Pgyv8ABGLW7sHEE9j
/RyoIrqbKqejTSdOdYvCgwIPRkzia4KHhRn5s9gTVT2207wMVyzJpLOxDxP2Gfc8iBx5jfyZBkpD
wIjZvvljPbsZSp3owELJ1lUFYuD5prIwp7+2fkM+urgHRUMVM2+dzIfIn+YjO6GZkRWBye2HpBtC
MGnh16GXadsWQXVYqRpJMzqBlmqm9Qx0N4+kWs4Lb//bTscunbt8fVywKEYmtFKi5EluvP9Sv3Lr
bJIqfuff2lfZ+ON1xf17hluyv3fPeD+dVG/fkvqLpgroLzT0P5YG++3o7wETEo3EtzpSe0s0dLqI
+yTupXoJgxLWE5GKF0HURcM30YzRSzQNc39r6gBP1b7rmF50pKt8uMUwvvRpIuLLiIREnAv0l1/R
52NsPwpNmvAvRJV793fX675xEMWs/4Fb1f1JNWPTvvjpktBCT4pTxa1PIu6fqU/HmSBiGyTHZbV1
lK8weLCZIVRHvhVp8QlOBVzGwLL8JnKPwrmBjzND8788FPQLyUfEMyJfuGpApay03PA+wphj4m5h
+xFpFf32zMZyhgeguVAtOv03bHAoWVDbUY+ZGZq9vk7A5OWVPdy/2dqzVU4WAiRH7031gc7J+KGN
+pVCms2G9M8k8/AE3+C4Zx+fm/zGRRNPoDxR3OZ8kxUjCqiG/Y7yoNhvzjx0Z5rs1+ixNGMKTVl7
ofvVvWTG+cHzKszSLgijPhFk9oWtg3t8rxqPp3QvZ/uPrrvdu+m5H+SNX2pwB9lA3ZNCPmkPtNDs
wSFtw879tkbzsN4W8kq/buVt+Chg5sFJ/w+4f32nOyIAz1Kkhdt1eeuHjpC11N3eKQllMdoqX8tb
y2kxk1BcLe41RYtwjZTYItg6cAo/6ZbmP8B1cbTp6K0EDY9ecI7s0DzsoV+tLEfjcsDAFn/9Ftjl
J0DbO9Gm7usWtYJKTMlbTVTtfPFaFRytQz98xdQ5ZJo6vbdiVLH+RhfZlhxt21fiAdX70l5dTPl5
uM7ucWld5w5Gdvy5mSbm7V1npIsHt1Hug7tM7muDu468DNYH5uBtC6MDZT364EzB0uTO2rffzeoI
Z89gaMNDCztEkSaR/u8rQtY7RnGIszWY6q1l3I2wyCbb/tuxcuf9QbHwg3sP4VEKQ9FV9+sQOLt7
YbhxFieLArDo97LtZHXqWl9FTzvbFZt9rAc6hobJVm9sqjGVdAQmB5eiBNPpMvLj5/0XgjY/JJeq
6sbqvrQr2jrmiDqloLeQbHH3ncWAVB+DaZyFPu0upUrpuR6ilOrdeF76r6gkbYL/6NsVfsbAAgZj
QDvnF0dyT+yH0uquvK7NUMkYtNKM+y2Y3EBz+pdBaO/k3JpkOA4l3sT+ilB3Xt6bsCq952GY4+o9
qoqtRQRA8SMaDt6MqM9p6XXEo+exWR90pGYK3oew3LKuqhvnvLuOAvCGp0k/PG3TweQIHVh5qUN0
xuUobKpRsFSaTrqpAJg+kY+JynSo10m/KQgYuvl4NWX9jW6wkjqGrtFg9rdBjuRC5UMYBiRRzUTi
0Xs/720l5MGbmPfUOQWUpmXxq3/1Em6CCe+xr2kf/K/nqWHK39Z9OFaMCIahOPbAknhcgnC5bwum
BQgmyDJWBDBs9dytFNg8Y/ioO5Ur1RblQS7IcpAOBk4wW/pm27KuaZIEZrsIdtchc+k5tc25rFrc
ztkKOI86sduMvUgg6zW3ZJ9Ud403KPnEyWGYp6F2oQNJC6jdkbIJPaBB5GPUdOIIF5sbquWl1dQX
92YZmht99+Mg8qoyc/x3CNBgfqfD1S/vWWRVd1z6SJaHpsYanVdA2PsdARpE62cOyV2G9w98+ccg
6s4cE+23/RGyn8OtD5GOXEdsTc3jVxPA+pW2uSzXXSamOA9tkaZ/J0Q7nT6gYAqH4ULe2uAfgi3c
0jCXa/glBxpKyVp/hLxa4lu0Ut5G3+AiwAShicuUQUKuCZs6Ivm69i8yxtp5h4DMeF+ANL6RMkM/
Uv2Zarixr2G913pgeEapHZ7b1ZHhQhHHWLr7W+pMfnhGSgMXz6RkAucsQWN8pnEkJhN5C8pH/Y13
Vzr5EPc1yvckMPZuFUrWRzqJv5JZYS/McIkR/W5nQ9ifT4JJOze5msoGOArN+JacnamKpuLM2YD4
8zI5vEQHLRR0cNtsYvkLBdNO5YnmeVGe+PnC6SrpUtYvy4I0+l9NfCLYNm/F+J8qBcTKv7BSBgY4
6FG1H0KG5T2laYzW67qjvc/B/po7ITeoyFfwDfF3WpUmuoaKyebcoi+ZToL4kgVIGCgYUg5cLxvL
rbWPPopgyFlvkuttTrZIPNY0Gg45+alN+kwUdc81KmlUDMdcj/RFvKm4HtJ/QkfVdpET6a73bdUx
oYYIV1cY40p6v+uocyC7SG8p3TvijoUHlRpO8T+NDJlep8rpu6MHuExSUbN7ns1USyDZwzwE/TfH
Y1nOp8FN2/9wp5oBZ8BGh48mfBrwhLBkZDalO1z3FSXCN+ubDrtGI0VYU1arhHeaFUTB0X75Z89i
GMb0iDbMlu9DyxB0DSTy119fHEF01VzY8QfHI/L/ZGnH5kch6CV91KRSiS7rtFvOedKO5X6XokGn
WA/30TCeKByYY24LW6/z1zKRePT4YnMYjoWXyP2U6tKhmGJqN8FVucv1dxLp0vsg8ncK7wGiGJ6x
1XIFvLXYONtzz/Ig1rPrjnon8HrX9Y4kGOUhsFCq0xQW1UHv05I8YZ0xAszvunZCTOAkpj/FO2WF
6mgZe/GbduNgrjvz8f4+Buy1N0V3g3DQUpGHdhjnbVyv6HQ89TDbIEz+8d+NRcsJ0Ek/EtrDsXAF
GmE5W4ev4tnOI8p3Y/Upkvq61F0vThVYWHFCnNi0r87glHlne7YEzkQRDUB9Yp3ZKvx2oQuvJ1mg
fOyhr9KfUT+oLcWYPW/6tsSl39000oXi7Lmc1c9rxP9cYgffTJ3Vjt5qnQVqSJixUomC4JkucRTt
ezCVBIxMZF4V12gpiQFq0fl3b2OPjvuV8wNRxRmefe9e66aT7WGbK8Nxrtuu2+5L9MII5Qk767bc
pWTd/ghaI4a/cyed8m80Ktu8ciIPMFFjoIvDxFnj3U/CqOAEUNmYH6xgSXnZSxCm38QOM6qcGg9s
6omHfFHf93VMqaLdloC2eCulCe5bF2fAkRET/myL9sptMsJgtu59qwZY1I2y23K/7TRDhqfAeI37
LyBlnRZVxyQvIUxANMKxPMXl7BGC4RF1aJsnormLQOfMrGrtkfjPdj1FxjgT1cVuoebf8+ji32Gb
D23B80R8DXnF4Ybh4g4YRM4KBRd5fU/bnvB7omQt4f39bJJqn+en2Q5r++kR7Dp7wFDVYKK8nZn7
/XtsHiFRiC2oVV4pZam8Jcx8yVwbo/9v5tLCRXnk9AoqFbvAvAb4NUbvvHzR828eYdvjRVpuUrQ4
a9t6MuvTqa8/opkSivGYVAtqzQydxryvp4a43mTN+XiV/1CGrg0e2aK6VqGVQbjxPKDrc5F9IN1q
LshPxjbruMPL98Ijxqs5jqbbSij9WUcMq/McJ+tJB5YvmiKoe6lnSzd9XHkOHEuEsm6la/g79rXN
zaZd+3/kIqePudLBSydktGS+FObeqhFNPN5o3ef95NTpo/AlvaZTR/DHlxHA7N25wCS6H6ek81m1
cTBbc4ycyRkU9MUsXwsP0f4pLUzT/TUzsN8TWi5v+fDs4qXcP6oM4jLT2A6nLN2LqDsjmbQ8tHvj
uhRRbk6w3bv0hTxSGlydpkJtC4yRQNRJ97fIHZwx7JWiIoBOuMH03OsivWA6gkOfjJIX7CbT44ou
rMt6l/w84MPhYOg9x49RL/trUJfBE1HKKD0DRCEfU1NH52r2o1voRxW1yOnkX91QiI8oCvjn9H9z
TuxF+WO0aXyoIun8ZtwMzrRhuXcuv43cmcdwy2kFSU92gPSL+jC4TU7YHsROt2qOvth/7udufpJS
CI/Cd+ukmSArCmJxCx+pR+kPGG38h5TEPYhjMOjrkMzdm7OuX6ahPn71PCmyeU8Hahi04ymW7g2B
HyfEj57NGBvLbt9jZMT5UFX9Oe7GkvRqImWWYtE3kdJ+g5xtGt9YmnrAM3IJIGXTvrjvXCXSfPTG
OAdwbN/rmvwsEffrPycuo+0JaqdkQpva4CLxtv3ReqG7meig9uu0lN5nG+zTlmPoLc8q2gxx0CUb
U1zKmLcirMiB8etfXWlRtriTDr8jmEWXEWwR08Fs/esU9QmWKlnckx8GxChKhCneUnX8hifqdjlf
iZPzB4uEpjC0zFvkewfsad3Rhq13qf+vzQVWTwH+19bLuBScR39l7aTvvoifpVdBo+Eimb45BvMT
3MEkidlb8UnhD2JQmtruoWnAZa4uapI88YseF0UT71T1DMKjyx5/3CEV2/YYGRql4d46+ucdeXR7
gxSHS8Xj0VCrnxEpXOcIfZLg0tPZem6wVsG2xci5Uw2eCCsM1F238PK59JuKTR2nYh7KOUB3C2hy
niIZfABlNSdf1+vZT/bkBEsGWGhJqMrXpa6uK5qMpy3u+9uWSqb1eo528ElUrObe23lNWe66t1ZA
2oMYJHt4iFXY3pmtYttVfZJJycqYL5C7AJWyQ+MVNday1TSQs3LaV4QEieh37KzgRljjPH2EKQz7
RxBJ/27xSJ7Jm00lB+GNiTiwzLcH1IT+tfIbfZmdhup3BTh7LTh7rtZM4yXeG3OVClSy7Tt7V/GH
74hn+7fKspwme+AfZgMqzM6QyEtFdt+TWprqvkhk+uDsxYLsK02bR3dewKCdKIpfZZciKfNDEVyG
eRC3Il6D//DiqobjJYrH4Lp5Q+2cfAQO30lvb785jRm+e/2W3rx18o5UMkCMutteXphaYTWKWYby
3tjkB20FDJl7nQWlcff7Eejk3i61HqBvXPd+qeT4UCFneU8UxqDj1DX+se+ihBY9DA7JJTDp1GSy
DZsb9gHeQtd23dPUGgRFCZeMxPsTZh0pxvcTcpbqRE2FPqxzYu0tQPGSM/jR4pBMqyEKYyjeiYjb
jmscDhcW4/40bfsAgZp6ystn03/wPDd3VaHLLa+ZNo6TSJuHsS3oR4M+iB4NlxPaTnhObgk4qctX
4geJ5r0pvgFF7/ckOMBlO0F7g9WmcQgxaZn5A+hgSVtyLot2fk7HZMcGRoOJBqY9hX5Ntzwj6n1K
D8Mh2Nu9ziuXwZmAeqMmLASqfhviZHmO+T1QcUXP9snlzPm7oWUdj97ObqWQyv1m/kq3S+/1zmGg
Gui1x9hxIbiM5TbrIl3nu1qrnzX37EfVbpXkvhEjc5MD20aC/cJSTZN8dZgXM0PlR+HnOBXFmxyn
AKyEwQWkRRNNd/FhPdp8G/W8HoFCgv4Qw209szgt7ANh912jFb7zRz/9RnSdCa9EnO5nG+/L8LQj
c3GzJQ3W72XRO/iJ0VpjHUlfXDCkq0MP+nWASBgzkPuE+Dbyw88lePNfBJhh+Lyu2ryBQGpxKitl
04NldsX+55bAl/tG7u6h0O18mFTX/w3dfb7KKBQ37v96+jbVnZ8e5spRw7XWCHWPY0wddYwO08uG
dnVZIyop+apzSEQsdF702HqB9tFtYY2bqfL4/qWISDDG7PI6FLI7VmXTd2dHpXIjZZWm2vfOjHEN
Jrny7y988K1/AD8L7J9ylR60WlvBA8Lso/ZxVg9nSB071dVsaKWPxOu0eoHvILWVRz/Vdf9kinpe
AChJynspHLiHrw3fLaI4C+3GGlk4VAbfcd1hIU2rmJicrNjswnAk0KtoxN1tdXCCkb7TrNupHCdD
M0X+zsS4GjAzfwur+4RvDikCPOECYczf/omQvGNaaayyd0xgaZGNNvKfw7WwwwuG5cA5iTiZkusA
xBWwQHIW3rgF13wNLQqQIsZGcMAFnjI9iWVFv2xLkG2BW7v9IbHjSYR1yOdP5COvVJ8ba6uMPBZq
+nZauj+CKmZRTAY/PIm6Gs0fYntt3qa9MjfOLvHbYdRQhy20/PRiYPjRCD95uRSHCLbnubGIOMst
PgV1EMtLsS77DbC/einJqOkwuzom+BiNUupnIisUDbSQp10uJ+EBjooEQpZ7ihE4BqStyPcemzor
6uBLebh6hVJ3Vbno+JsM+BjOoben6h/tdI1AOsDnz6yqOPYvqdEq/gVWu5wAMxC9dnGcSq6SsW1+
6K1FcJsusLQHU/bhCQ90rT7x1IyG23qL3NdxAiS8h3yxPSjDqmP30K0Exl03+hqj5OhYAnjbPNym
MLyCQk7fWEo9iemj6W+ELTUSbbrj6me5UjPhZkQHDkiqFPf/D1N31PuNG06FT7JogCsp/uEXssOg
byBoZWBIT/Sq9MIMIkYmKM0JdXCWoQIpprcmGDMRg0f2+CsK/G4jTSf+UjzBjopTaKbmc/LLFrm6
43S/y31mZ6VIKYCvaAiEwEfVv8YYNfPN1G2ULw3e54t0q+FkrdOs9wLwlSZV2RDhhdlML59kYa8t
ZfdFdzeuQR2/FMhv/iJAXuprZDq1wthxQX/Z4zBfDGX52elA88PtDTDe6kQX8kzqv7Ug1xByLYou
JnW2e9S/fx0dJxxUdVz5/ce+TnjogL/CbjlF6FTpkQ/2mO85hvXi4FNCOo9IrAYKT/gAy0+1B6E+
WxFrcrmXGmYWFeHW6QtpbEXU5moIBfpzVrrUudiAVTaP8DY4p64LCjINSm9e2YOxUCHNapK0rZ77
Bb753KXUX78LM26wcLSy7c1pXuNqo2yRRLKsYWwfCVvyZtxanlI8d/Fg/u5xSouxRwbTiutvQZAD
dr4j2JGb4PjxLVjMGmrCdbCZ95+j48r1Dl10jL8jLU0ovuP1SD3KKpAIpH9GyMf9YWwMcp9pqdCw
bEjAmgfZy6o/OHPZ1ECWu9HD2QlAYY5EeRQRs6huU3holPfrpZq6NDX5psP+P7UbwLzbsqLJLA5L
5HX6FoouLfZck0gaOwgD9oZYuLeWZqBtu4tiMYGiMHbZncyFAuQbcQrt3+sjQTdIA8lqmAIVI+Ex
QYCBBxy8t3noogYG6cT3G1X79jPSetRvviVH6EjTpMtjzPQSVSO8xzy116YxwefOJ9XypRynXI+h
IuLmo5+QHWThDkU/Ifn3ETVNcbIhXJKxP04nvYy9OcpZdAuvRBds/ZM7BAtf1nph7T4YO37ZqgdZ
R8F3wKo6OjrJJNNzFQCusyEFZkIdvYXDpPJEYii7L1Epm+LQ4iDt/plGut6nm0p4zGOvEPw6cwiv
gp79RbVd6d9YfN0wx2hd2BfiJtCjDmRNLnfUFHTu2wQYvh4DlK82K4omuIb4+W3mDF/4lFpW5+RO
AKSo49cOwrIdh6vAc3XHmVTmyQw3dUOnj4pwLOfPBlbx0KBF8g8eAxOepqW+xbJYnNOU9sHJV7F7
PyBrn39Po+EMOlLtV0ynUNrFTU9rEGguUVxp4RfwscnlOo4yxNXP99fgixDRHwJRsOPs4VT/ioUx
JGXsW3X2/C4OgYoAMnhIN7j1dpLRl1OVVPi83JI5q+rFnkbKy1bQHn4BxzCw5mFqsT1yKAz9CxLY
4uaN4fC2IY0t2Can9ZH4QvVu9FdlxOANQTbbEicvRO24PPliQiW7TZGL/AkFrL2it9jvGt/HVIIW
t5UYxbgmgYhBCOZsJi6iPitnmvijZjfXqZX1U5NqljCzetUz6H403AX0FfHkO0v1EoapHLMwdrYH
T6FJYYmGNvWhROcc8E87T72FSP2iPlGsN2zBryOx9phd28nPdzR5XkZcUN3zYuvGufpy8JIjLZGt
On3lmCly8eV4GGOCP3wiDvIltYnLDkMEzrFFbC4eo73V59aiYjsGVUFlTbqigEcCk7Z5lYC1ZDrR
5XjqA1fah10HbHFY3fSOXIG6ywwj0cqPy+yWfqxSjN9i2SVlbnHncA6qQu/XzidC9cxlsvzeBrwG
eHBQ6YztLL976UYrsGNEj6oMD9J0N6Pgwgi6pwfVzNV8GNs1uAL20qBVaKJqfCGh22po8B/RUjkJ
5mK7/ZUhjt07FafzayeXUF/jcJ+/uUsUA7IIW5/DsZDDyUnZJ09dbIKLrmpvZX12u+BJg6Q89+Rn
3FSwqPBRxWa61S1OwVAyVVOQtl6dvU2vi9HRNaRa+JP2jgV8QgKPB0EzPrMd8+vKq8J20zHC2fEZ
27K+dLgxL7wq8si2sjCAaUC3W7Wx210J4/YwajbTnj6MEyLBixIoYk6OvzG/dVLAkwqUrchligVi
nUid8BwrOR2dijmVS3NWf025stqyw0cgf/uyH1xVjXc1uDxv82jEB1kqrX1zO7ROh2LWAB4Bljb8
GxLamHvaY2nozXk0MUkSy6yhek05MjXNjVcfvRAJAWhBaq+DdcPmkDIOvE1pDarjqwL8q4st4+XY
KSZ3z0mfhkUXjNcYLbO58qOXza2x8a3r1h/b/isBdLDCPlODUJ/2RnS3bS6m4xLM6I6s2V6I9mEy
plkdk8c8mcetbfC18NopNs42JjB2rmk1o+Nrhi+O1WkLve5J8czlPgDnIfGcqrnRAlQcXHS9Ap2/
QLtJEis0FlS5/91yMGmQ1Dg4y0Qgb6qqOfqi30sLAuy3qIoAegbnOiWGCPxIqBRZgaUPd4f+ugmk
OczeFgPwCTUMAuc9rnl9q2YY8g5LItal2kMUKB0Dn+zZKNwuFQJx/NaUQjFleEF6cGEQLoYozVPj
N+Bk0i3EH4zi8py2kfwVkkqzZXvh+FfPagQx9EgNcUZLMPIX3y9+BfiKfhDbZUVOjkhyw2E2nGRI
WpgT9Gn9YeiIeQu9sNpRCMBS/FDCXa9aBa5/6mGL2AwrLyX1ArZnPIaVbP8Ia6NnVeyivXRYgJ28
9wVi4LFZPjuFbzDA9PjSb2NDp+kG6Sj1iq5hFN2YKxjaq4LMfa6bbXo2xm+L1wpW9Gm08C/IGSJ2
qQbBEUB+7xPCMesyPPasf0NWuchntTOwAC59539GJD0Vv/t+KO5hE3jL+t6PfZaQMsKMDcR1MTWq
tS4zyE6fbEf+CKZ3pBBiW6EMOQ3qb1I5fX2xhRMdXTghhh9K0CGTV+AyxNG1ExdvQeiyABusWQjB
iPL5t0zaOJmQYP0ZtQQcqphX6EAgUCqXyt+ck4du4G0rNsS1AGrOedJTUnJsDh1LDkaLz0RQhhc7
c5IrV+knp3YrAlsHjo1c1aIHBWHkeMBhPE4HEMzicWV2+bEohx8wMqHkAyoWg1wahIugEnJcDDXm
S9TMryy9MnmIjSmv3TD594k3rfWNutUuPakB7j6LZrrHb07QeeonNEnNgApLN11Xn1Cp01cbOzJe
6NWkPiBbRayAI8B5KP5H0pk1N6o0W/QXEcFc8CoJTbZsy7P9Qtjdp5mHoqAK+PXf0r2vJ/p02xJU
ZebeeyXPhzziPJh+8BHUd0oswS0PwjaWfI0DsXNTMPv7UBaCOUHpP+D1qLNN7kumadncqaMZy/an
85rKbBibswW5zrwHr2vxzPItWu5ZMIB2Lj1xtQcTO/nZ8lRztEbRf9K7tuP9IuN5OZleB0y4e25R
0iTCN6S1hMyYksN3OI+3ZrXpJFkvdm3r8qRmMzJ5tqt/hWrpLvo5GP6tOFRvPCUeWDKOMUmtjVVr
95w6lBWvRow2hYIfs3ciafq0IBdQoWw1mkU6N+tkebxx0J4sv/OzA1hD0pbGMcSo4J318k3ly8q6
h2VsQtxlzcKWrr+EpsBQTQilW2KYWCaVsuHn1FhW6wQPN9WI7epRHkiw9WIDcqCiGITYc0S/i8nU
AAuB/uaaR4rXYfgkM0LyHIOa150iaqfouPo6O6+LNX+HinHx0tsNLqE4/awXEj/X2xDZfEoRLqTR
UHk7eIhu9QWAylcb2tf1zcFRwxONxot7MaUfe3DzxrF3FXEGTHKhVxwHVpFGe78b9R2/IvQFOoTh
Hwtm0jcXXifzZInjr6wL10focWASYMKs1q1fuaM4CDSRtAYt0GfkNLDOZMQQ8Rfp9GZXy836xeFY
oOHQlXsZ0gTpWQR3FM9jNpOYPsRBavKd12rMd7APoU2o2vcUgKWJIMRhdYvh1w2n/jriSVg3S+0z
dORRQPmvMZleq8gJn9tapVuCgtNubBcnsXrdJ5wvJSR51rZvR5xk82ugsWMEazke8NLF8jlq7Sy/
y9lI3h88LoCSqWu1rCcTgPBIMpYFAV3GUn2vGlQqi2zMqfNym8Cb6Ng7vxrUm5jxrwdEbQ9dYnpM
sdqdMwbjfywQMp8DwCxIaJpV9f0S4bJpyBrtbW3fjs0clgMNh9+h+BTWPlSBCo9z6euEtBSnjrFc
SGfLshInAQFDPob18xO+34nPriMusfD38t4H/NId8sJuyqaoqTcpyy4hOnLRsMe2J8c3HvBrLD8i
VeY4SA1UgHIWvo1/y0F1mB7+40Vsc9L72fhAW+l6myny6+cYX+RfEGMBzxOD1s3Q1ho6rB4vOFoQ
d5VJ14REQP+4MoM5BYurD3Jea4y5U8eAL3MRLxM+F+tlHAMy0/mKW7WMUPwZ7YxdoseQz7WmE0hs
0gmf9m0nzL/F7pX9bS1YJt1xxejtLAVVObnkZqeFlo+EjqKTYulHDKlthEMXZpCzN0UGM7aq15mZ
TWugFS7+y0BPc1Qy13QzeVseCibCmPmDBVNoPwyWdayFQ10hA/L6e4sY3LhbJTNx4tUh32ygooDy
qVp5yvjPpFtYIEpVGjcPA/uKLylf+D2+IQJmdeoEPHcDgeJ8aQinyYyoiYjG5ky76SdEQqK/agpI
pA7K97a4cFjpYpSNSgpwIyYFqAwGTpIGr0ETeP172eeQqVlsaTYVk5X6GIieIG6Vq5pzISIoj1jc
hkO5ER6bEHrHByBAW2OqjUAAqF+dYQwiBFW+PaR4VIaj9oSKEke0rFeYRi+Pjw2j5C6pwbNgfRGo
6mRhdRhLBzu3yckHsaLORmwO6uzQW9J2nsiZTvoykSd5bPKKvjcyDPmfbKFw8GOS9HE1oKsdHCsr
GPbxzVubiPiqhP8BxrQsy/Uxmw3rsbKQIA+B6o8ZseyVOhMzo+/nYXOHrbkw9/a0VBj0zOSWh6Yf
o2jfRYGl7gunj537YbVDH7XSxXSfjp08BgxvPjCrlt9zXOkeb2GEOZa7qH8bLPoom7sbIOSKL08d
TGvlkA+c4EBGluFjgEJK9rWfMSa65V01pdVXYWrx14v88FpnceBeVqcxxR39AEZGbve52eXMEhi8
Mnt+aGHN/Im8unhUfJ1XLOwjIW9RlxGamDsv7JuffCc9gX5xvavAi+wlnjsO8BmYiY9QZggxbEOD
5wXxokYWsunI5EZTertig9wAFQ8Ein2aB7aqMp2Z9yl/4X/gVDXr2LGwZ4nIioleYHCIMpb5GEf7
paDiI/WCxeRdzNjVDyDvCMWyHSY+LVMZHVi31D92kywmPhrgIjt+mpFIEea8k2pBSm7Nsk4fplr7
f2EkZ/YrLSFR5jakQtuIaloesw5TwXa2V3AJHQ6oexEydnqYs9Xw6XgdjlPRDSjKUS4YZKcpFvbL
GmX11RJ9LS7W6uFkCXhoxcEyuTq7q7UkHdTAc+1F6R97xuzAKRwqcRd0WNYuMK+adbewIEfssO/W
3TmvR/uxLthng2SZXtluo14rLMVqE6RYvu466osIYtLqI9FVWP3ClZ1T5Eoaa2o3a9UwN8uYaZvv
aeIDqm9BzhSLeyDt5ogKbx6zMk0nkkBNlyxZxWqQqS0v3ezaR6hLi/uJWB/hq66oHPISXzJF3SjH
Z4uO3t/S9UfRaSmD9YiqBacTrpL/svhTCgLRoa8g703M9xKTv1gZ9VvertHkEeDGo4W7Ds66s7Fs
f19aLqaqrZVGbvhVO7NXvg6tamd00RYAEXGs2KU+7vh9UcvhGhPkkrnzSpqHgwGLg+veOVMcPVQg
v3eqUFPDjD5EBSGWF75g8Y+nK+58QZPu5BwDEVM8lAr4Z/Ia+8Eq78iLVtqnxyEcwLcyVCxnAuX2
5jW9FePHCwMTb0ZtR3fGZPB9urzDUUEkf1SctFFKi1gAYPjr+FrtRVTbwcWSIy4VslAqICMwNSsy
1oYZEYvTNpCk2Ax525BVbKSYlgsvikyCQMEoqud4V7sx9vfCnqbDajFR3DTShyLUenGV7nFrBOdy
oR4HnBveNwQ7CFUsXnYlt9vjL3AoEkL6zksNEPLHRKVs2RIZk1N5ci1CJUeAUSQGQB8QBO42E7b+
mjBl09X6Uom4dRNBDmrYaebsIB+cxRT3Ex1Efmi8kZF3qRl/sRncK/TB6yzywOUoxX01dLb5JiYT
eG+S/NWPDPhB86Fpy30/cQgSglYQ1qRxbheOCBPc7pPYM8e115PPvGizOGM9ntmIRNqRJSrB/eRl
2CsB7fjoHO28BN/TbELnmI2ChhuvEwpHrkLuDbtsp+XvAqL1ZUDgWsBHGYWZcNvW8Di3S1tV4l89
tl35gQBhZ0ecDWXzf8I3XhEZzj5G/aAc9lHv0e1WQe/7O1VPTYS8LuTJp6JAkXZ71az7AUMXr75P
siWyTRPf0QSvmt81Wn9CWtn7DprwR4oqVTwJE4gHhkNrtRv0EA3weFC/+i15DOu/xgyDgz9HDGdE
TE4ytEHrvhbrnGDxrAmMChzOTjkeB1WFO2BCMGErDOyQUYvOd9+sqcH7pf1G/AAouDVupiyz8kux
JxpRcsHbNs0zBXXIq5GlHToOfBmOENclx/yOpxbnF5gujuY93CdcopLxrUhi26zTcQ5cOFI1g+UP
r2oZqzBYrBgQBSbF4tSs9xWTH7BeEhfVjl++I4ebxsxlphLxexh4+YhcPFdxWRyUzpoeAJthLNE7
xupOWvF7bgKZ6RgODpHUx6ld3PFqOSLFJBmGBa5RxR8JC+dmfBnVlVd5vsJics6lbuqnwBixbjo7
Df4w4Y8ueMXHXT2zoJcUCpUl6Dbs3TeUlwo/XTndJiLFTQfNVyJrZ+bCxZfXxwJi8+J4D32AXs7o
ZIaI/ovAj0kqRVvblJ1fPXpNJwituP78DYUkvmQV/skEYulsk9K0l8PsUzUcZhbb+kBaehkk9VLa
7wo/PQNF34fYl+EDHo+8aAI4XJ8XDd4kTBPNeQ2MupdlrV+HCPswiZLM1AcYOAZgcdk0wwZyU/u8
0i9v2QBUPwwI3/MmZl/MNsUYAi4Cb5rANHgYMeskFq3+f7z+pKIs5VJ9OaRBAVZNUXrq52mOjhPM
6uVI8Gt961dt5kPY+Jb/XA0l2l2GebXehjEMlw1urpBxfARG4Yt4+coLq7IwvqqSKdaWxrz/iPjB
Z2AXNidcQ0lxDsM8JRubWwxA/VlB2tbgnL8w1Y8/NAnVxpbjAh0unSFIiYARYoZdbb/SAL44ebUy
L0BYsPcjAbMyaZBRb2Qj7OTp3nNszHGlg6kUYSXHM87FGexHDqj+2meiwHlmh+W+jVp5mR2uvysR
Ju1eYqf2z37jNzbdOFrZCav74N1ZTghvKWah1XcJpQJ8/Ex5RSTBCpp+nwsZ5Q81PunyM/a68CQD
jJ8QrCYlIDAUjnnWo9O8RR01Xx1nU4KuU/V3VQuTeydCODYLcCnf/jB5N/+mTWcdZ9W5+XY1y/Jc
W4EYEZtV9y+42W63ph4G94lggVfvKUotPIG1gPDk50W+JFnKMtKaWuYCOQHNIPZ8JZkTYpE8Rc2U
wilmYFXv6UEpucbINP1hGGkmMeSvPtNaK7avLEa6pXMXr+7xUZnZPzpEPc8NLvsd/LK+oPmY15NO
w9DbQ8ZGzIaGgn3IhtvXnTJotEevi4unIMB7BJbLaV/ZJtb9iUF+s+FQzvdFr4b/ZvjXDl5bDWMj
s+0LF6lGvpTxh03Uct7kEjsST5dvLhrj+rljYrkFOaIIcHZMnJ/QakgIOgZN7hznzCdfF78tcDe5
cE+a72W17H06k4ikRE9t/mkbpFKSuz3yBv0Qhk6K9q6/nzMbbmlhyPdIZhxuEoXx+lFXU/OX9WTW
2W5tBA4p/QCH2UBJGlvZ4qHEmPilQJy477u+eiv0hIGYDx/KWcALocPUHnYNLCbxWioLEbQ3oUde
McDKeMtfYBwYR3FqUaPlVeKWxycrhvovbATiErk/Mwz1bHE7KBfUMWh1/e8aD911LZb1N9fCf7Ni
yxL3sBpb68LYpOBlQQ30GHu0nkkCG4/Nmyn8iMuJ2coNi6bnO4R70RPo4VI8NYXQp4wJYLhfSrla
u5pExoGLNc844cvpkatYomRncbOP6sYBLNw75UFM9VTuS1na9wHraeXGog4C6cgTZYFYjNtfRsQQ
R2OCFxghwOqf6ckVrPuYUaKtoUeQt6xPvJgjvjFPngbcnv6mhlnvJmmLIQl01cBVCN+MqExWj124
U5A2cnQZr/xj2yZPsNyLOw8fAHW0H+PtHdwMP9wwhruukYTjeBgEYlkaE+qOAKWe+zYW4GyAHbUE
bgnVULihpSETOSSl9qRF5m3rR0wv2XmuX8pW5qTYetI51zofKc3TZSn39kTKPZzsyX0Ew7C6B2do
VH5aHcIZcLTC/LVnGg0axxlkfqHWyC46J9QCjpQiguN+tTd+H8ftE5LxOjzCV8R5BRFPRffzIND3
2qWR3rlDVefZBb2IhcvK5JL4o+7k3bosDYu+2FBAts2LCcyDwi6XbRZ6JKlHCfiWPBXOwh3e4dHb
gszAIRnbLLz9J9eofQi5vr69UkXPs+Xro28ZzqUqx8js2O7cIv52yPQ+xv6Hsqtlv8csEz2OgdO+
r0FZmaTX0rwwTxT5M2uFOFO3TVvY+itbnbgDLhbFaA+hI5lsjBORde0zd/gXFVnjf/u0Gv9MvRBL
HcpZfInOLbYZBpKISPogkJfqybt6bTAE/NZmXl+pk73bjcXEpt5loVrFsabB6t9CnXbD31pHWfFL
h1EQb1BrVp2jdSB0jjDEzSvQ+1aMsnXk7+soa8GFiCb615sgfg+yHIAGSjfXPm4LngtUVqVfGQby
ZiYjKYiHwNJO+ojlECMim7mA4JPgiIKPMKr962w5VXfUsl5Ont9igHCX7sUvNMYq24+JLyoDPUrG
ac+atGJYzmUfRN+9BED1pyWJ8dsOHKOImWE7/DFBE/cPKT4L7wTLMGhxlkX0AoowKFOOFo95/01b
J5e/RKjYVkEs2f1POm4Ayv9G+bDRAjz8kFDU2U+DW4iIeHTD0Hsijc4lJ+8lMIsK4YAI90e7Ojx6
sYfJRPRtlHhpyFOupr7d2kIYB+eGNyQABmjAujkmNAMEYz2VuKLmTzn5ofyCt+GW1DlLpr+VK43h
Vi7CD7wGRj3zpDjDOxBBCTtijscx2s5MAQlwd9UTZwQAmMHkWD8UI3sZDlmiRBzfSerwEQCaAxCL
uNvkH5tqbvJTXrrZPyztot1xUrtPFK7TOe5WcZt7x+NvJZv+sy9nQhdllskjCY/xWQEKOPTR0P9o
oE8PEt+EeonsrMC9YrnxJRzdWbI7oLARm/FDAqui6il/mcUbJ91PJUYVgrRe1PLXFEuQoI4GKdhW
LH98a14TmL/pWnhAiztsgtMuLsFrf3Fy80+uFEwps5/Uf5A5ndNC5eSeBx9RBfPTaqO6GNsp7F0A
b/q9gvFRMXwrQVcQNhFiy8fofFHsCUgsLIMoYYkRKeaJnq2JZSAghc2+zPCpfBJiKDEBWtrXV7sZ
ePo3Lsma/n4iBNjvWrXApAnGXB3iUmgGZh2eoR3xw6KA1qUIYvlA5J2noNA1BfnIRLBjjQ0khqKO
LDK2aggAt6re7U62t7YB3td+/ju2lOP3ZR4xANZDmd3P5CB+ihitPUsypDs8araLhuqBM52BT6SA
0xSrK6706Tih1FChhql5vqYe8GyzJddkHxmgoqC0RAF+umjI1pei9Ru4r/g6Dp5EekLD4+CB5Jay
NMiVizzmXLoYl3mim/GbbTrhpSSK0iIadkXwn5ZlwzLMPK1o2zCV8szcoJAyvRLC6uq3poDimAxU
aeV+cdnJyV4Puugs7ZcyaYcybkFQVGnzxya853x44epgYfAhFL5N5BaqjwgPArIontk0P8OsdF8Q
/UqmLQX8xsoWcb/pOLoS30/RJZw+7w6tx2Hb09M398LMRKwLnK7XxlFCbdmxFDwx/U6LpHJg2P4Z
3XziAYEkGo4HShvyJhAXaXq1e0opbNwdshOOvWgecmvnxRMxBdxGBC+DQmxsUp6Htm77E1WltR5X
N7Ks13YE432Ipjwrbpq9k92vHhtv7rxm9uWdMsz3LyNPjzxUSsXUgT7j2V2WFeM9z+/6DmhL1dxB
PWZkOeI46VhkhyTiFPI3n4ep2kivZd8AQYuS1yLyPX2wA+BVyTI5BgZauRCu8OjUIRe1y6mb7XKG
U+bWSYzxm+EZoY4TK9QhpotoQktpXCKUG/avdMngddk9okj50gQ9jpDS85v3uAZiQofT5T+oWdkv
VE8bConRWLPxcPLdwiLZ4or0gExZQdY0eNjWoFbfVb+E+ljOdPsVG+z8RIDb2WdoFmRgawHdIA7A
+73fMGcltTNvczJQ68Qbz0ML5Znq3CHBFqpZ8cYlfiJnAXeJAdNNjIcYCeSra1nLo1nA8sggnoB/
UbeMoyOcX/iCArtgiuKSzmqZFQQEP2FrbrxqlWQclGaikoaLrZLVZW7JczUsTrqLytVEXz0HEtjW
nlnGC0RBq3gOC4YXLwiJVASxA579SNWx5G8r52CWuFlOMIqm6dSgJ0KfSfUhYOnJPq/85YwVH/Ab
lNHjQua330i/RNSoHS0IztzeZNuGVn/gMiwCm5WqvSMZvA8wWTCOzOY34jNc7hnCriDbHIdEG277
VqGyjjwNLyuPbXUa8SOQghtJy+KXDaO3qC7MD3wUr/+wCFQQZmAzHRHPFm5oKNifw4TmH51liktx
UDV6/Nh672XKbscj0+3yPqdVpj+tvCF7wpzi4pRYDOJ0ZrIL8yL0Mla3iF1ADmzD+NpnwKd9/zqy
+oZvz5lJG/nMxRNOrOATx4z13FUuzlBf+ZB2wY6w8AnySQ7OFY3c9N1PB6LrTrWD2tN2kVby7cY9
avwNr+yhGbpLRL55BzrCsqGTsWRli8elfszl4K5ksMkPbyvHIP2jfXkJKu/SJfyC+mWhuX3FCB/a
h5DIIx+TqXrG4nMF+j8Q1VkFUlj7rk/FY6hHgai5ZHgQsRe44ztLd7s/xmECTcZ46LDn2WF6V4gF
nAryg/vmIaS3p7lZDRuRXFsVR4gH6SVTXH6k4W7zs80YkyK6vW3K+WQrlu/+UIX68eOIZXR4mTOW
0d1F8CrX1ygeCvU1gAzdt30MlDZ2OhaLuit11ePKxHcXOcPy6bpkO2/i1z8YhxiTbAmYtg2xWKXT
0H+zVZs6o28nxTaZvqzuoSSH09WbPSYmHcUNyKvAxlNpB8ORYG3mnoaBUmOKAnRz2fEHN7W1DN+9
tc6flkXwHKSVJI006gNQkSDkaZDtSVtuyzgv4EdEhVsi+SAijd9mZXXLxYmg0DxDwnBTnGChe+TO
WBt2s/Z4WBIGDuGXDdLiSl6zAnbSxYySVuXSL2Kx3jXUC3BzrGI6gCugrwf3XP2Xx9aMpKyr7MGM
bTP/yDLCZDeH4SIg3Uzq4DtTrfe6Bgm8nTDle1vq3eZLhi6M1b4jMW7qIPI2zOr8R24I8VLTvWI8
YcMOnp2o+gVQKy8AvWdFelt5T1CMWXdTcE4nVBLriy/iarcMgr0zHmn+pPVTQqUp67nImEBi4WCy
DzbF9ltuiKtvslD7X+NC/ptGmK9ppq/fORb9Hr2jVbzbbCZ4IdnQP5GG+cGTan6h2efHGdoMw/uq
PtdYZY4eMEFG8H5fMjw2wUkIAeinuEWYN5E92sMW3rq5c1QRe8loVYJRD9uSr74fhT9Kcljj/MmH
Y920AvjF5H64DBMYEk3sA/LUmIZH1iYibPs3jA82BX5KRsX5v7Xwq1dSqssvmEkLukWQemh8hFdc
Gzs1nskifpyN3b4ofuwv2LXDExUqpZgPLohUml1ca22Cn7J0ewICQseX2Nbhcpd5eSgOBG2JrczW
HB5MQe+HQwlOliCV8+A7Lc0XlULi53jpt7YEvwtzFeeoXtaLi+WeShPiM1I6FjMd5w2ylZ2tO9/2
dLjDU1R8dLnM32u6fg55FT/kfa1e+r4Am0U9U31MYvwshjrg46owNCjltRcnTf2vDpDLW+7NJCDF
WBbHcEbTX/3lb59H5lBma3Ct+6GsjhEvXuJx642bIXDFo2wHbDchobv7yaYRT8wYTiS3QnlapMen
Kvrxk/pjSQaSMXu3y+L5NxgaVoZZMFf2HcwANh/JAnkU2zcuWQuTnOLbYpFJrNOjNbexu7NG+yWK
ffNg35osfCM8v7kBQ4nBOL5zmzJ9tpkkbLik6p2P6oW2wQaTs+q94sSUPmFlo9k3uaDOImI+lEh9
fXTWWk4gTfyrnnMAcP7Sna2pyN4XHb4QtbL2Lny+i43r+di2TvQkCJMf1rpb9MnpgARwFvX0C1il
253DNsxzwfcDwQj1wNn4nvFRYiaHMsOv2/eFY/gM7o7vFqUpR+MZiuijQ8dcjz42javPZXUs89T+
wP7A6gpMz4iqAuxHyM68amc8n1VV3Kw/WDPVa1x2WIHqsPzAiOme2gAGcT25mkWRJWhILN75H5Si
PCnacdgUYDI3oeLnamdYVuXk4Jumqdp1ngcFqxImBMBrGAe7gV09EmyYdjqP4uccsYmWXhcZtjAr
RLEv/Zq1oTX0LgwVjX3Ek2X+6rmff7zSaShnx2/8hnPi1mbGq9qk8bsVpbjVMuu63n5TTJDdwioM
3pEbAYbYBRuXERZAcAPqpYOd8AOMgz5WrNjZgqtz77BT0IhGYp5ummdps2KrK86CoA0/6gottymw
cdgupQ7Y063STLR9wNQbhw0aTwhUwKKZ+5QzBdPgVh7HYTawEUH1J9AHij0v06ie4mw98lnHSS9X
7IDCQv4jUvvjYg3YDY62znNhzkSqmVb24Vj+i5xcbazR5fJTfKordOXqZV3iKNpNoWHvCcQDRZRJ
bmk/ay40gFyfGf3urWCbhuEmCVEe4pJ6Yo9G9GWp4JIHUt+BC8jcc5w5HKoOCOsHe8LGP0J92pKO
h2CKq+ZCsVRfgvkWPg+xWvymvcPnHdQkkGL2kO3ZFDI40Dd4oi3H+q+U4MHcYgG0SM5gz9xFIzli
BaulJ9otAFEu4kg0L1UnKjiXVe2eIqbNX5GQ3d0sJiLolMO/VO7tn6bpHutbwpJXNxX8zyw72tiO
5Xybvn7slMw+IzjmmxFF9DGNwmYPGZ3l5CYD67otg1jbBGw6LvXC/20tp75yYc3ngEqr3xiwPKzH
ZLfPUXrUzxS3kOQ8AS6EtTu3K7Tmxnr3Mla8M9ljQcEaj0emFDYDSH7MVTK7kEuxnHH24LbOS9IL
mELkLq8F0wNq2w0lffwh54wowdSJIzYgABxlTcS2rOUrW/9oNlkIpDAfBTdk6mqKpAuDgkPm/9+I
Rtd/EafiNvGXzHmQes1cAg3MjNgaDW1eerC5TNH+QlwZvQ2P383wKsf8rUpT94E9LuWzj2y+q9Uc
QR6n/p+3EneISDy15mxAbKacljXrkWdhNmxQ+IdbZZH/Yb3c+EKv/9WnXnpQJdhjEvVUCEikrCBo
5DdCvCko/Hp5p1UZ+dscFRs2AAO67wXKTr4Ng77Vd7ai5ZfT8JfpcLpTkWeAWc1T/1yEdgR1Ki5u
xvMGB5Aob2jRCeQ76XD3NfAMS3aCoa+/ZenkhxX3/bYcfAbbsM26wwLJ7CkbdP9Ml8JZEupe/2Wj
h97004qVQLcNo5Y+CPIt54Jg3Q6An0StYT7ub3aFLV2l2WoLWFC3yHRnNRb+jjkjiuhW9D54WVvU
jNA+uymz3YGw1g4zsUo6XUgCDQ1RVbvUwzacJzZClF0kx6RYe0rZDncVG7n63QSwkuNkeQc2h//R
M9a4VSYm2mo++jwL0PFvoA7cTrBvsk9tyJVC0YsJ+eJUzudZwzNHZw85zshUONaruyDbeJ6u7m3h
uZ/MaPIvLez+FI9xyN7HujpAiLzZjyq+H+Lhbv6UtgzD9sKFvzhIkjss8V6xxqQDe3gMAeyykCew
btapQHjsDtbIeNDXInypSWW/CC/IdzH5N/ZyxTDQhHI/aqnsTwtcG2tEC7v8nbSP5YZbq/lTBcpc
CtxYMXB31nRtXeb9t7w4xT4bOBpOjql4aMewvvNNNGyljhj1w30g0AF8Jx1D2mXWsmLc14olmT28
Rix2/bEoI4ICBVJXIzIfp9/8XzZjjCIteS5tguUd1TGOqvKTwQv/2BRfmxHlNK6aMyGBeNNHRn2U
0OjJqMwLo/W1ytSbrpbXLL3VCCVv2sHg5cYI7Ac7ltOmSThG9YngWfYkkRy+ytS7bd1oBGPtm9bg
zjnHJxknSi6g6wdEBqYakd2wX8fuH4YI8me5VPLVwKfYVpX2hi3GBOfmU8xfb16/dyIPS3Nm9WpE
NZXlHQuBQLzer2DUExahqF8C2LFGzMpaDri4wAkWCG+hd3MtL+nHef7TyRLtcuK3+BOYgieraNKt
1TuA/h2yOt+9rsxdw3TGO1ACReC5UcLJovGAY7gtGouJLr4SuNx/oE/MH8xP7ENUx4Fk0ZXyrlPU
DfmpcpCz92r1fYI8BOH0xiGm9c91fK6iGTPpbsrt8S+Pr9MeGhT7N7csTPtta90+rsPaPwmYD08G
2wm9nYwdkv2RqW6YfhA2J9xsPlulYhZ4EiDRtdkpaOxEeUJ3CJtnGkd/YNrRc4Njci3do/DaG0Uv
bcydns0cf0/0eQKjlCK9gWvJelmx3S5/ZcErsAoBaZZpEzaRac0BG666bO+KJeLm5Qssy+YqzKSB
cKx9dS5ckcPM64rfxc0dblW81cEeIE1QP5EBcE1iwIl9sI2OWksTgNvnYdse6Q7xSJdTKx4dA3ov
Gv2SxrZeo5c8qwKAchqz34vN6Lfg2IBnQzUxeXpKsD20STo6VnyPA8YNt2PdBElRBnZiJH03fkH4
hVXByr89jWvOqA6LjBf3UDaDkBVqPtchLvwuvl/ztrUPo579/9BNu3PljQUdIIs9HBzUrrnnLbwh
j1lCsIdaov4U2DUfmeKwy6eJfR+/cOrhzYTogAAZESzSOz1oJkA2rALGOsT8t5PPUH0fRGL9wnMT
6I3w1/BNq3ppd5ndhvLRjIRHWVI34MZlB+4YgAsMhqK8keFcOr18R9RVsq1wIYN68QDjta8IWdaC
O+eW/v22aWK7z9zHXYDFoEdMIVdB388f711ip8FsNZRcbHBSW1cxlZI4eTO1nOgV+DEJR5Uv0EyY
R23ROhx+OvRQUl65X4VwpECtbsn7tOnVy9gkX+4wV+WzpLRlAF0cORqszGFC6mXec4yngsgw/sj8
DY5imb6nzaTjL0NIfjxrg52f/EpnaYzaGhpdZ7iN2FPoHnAHjOaY866WDRpPri3gHF1qFxc3TT0b
ODVcJ2huETsgqlOVFWJmo9W62iM7luQwN6zMGouaEo7/VOI6Dx3i7JQbWUoMjDZEF/9QI+3wP1PD
QTGAForS7/Fz1KGRz3mdyhR/Bf1xFYDDg/0y7BktgwHn4lmfsYXEt/wKmzCf49K21FGmoINYosJ1
sqEJc4jc9Xa8a0LJVqQMn8OGoCxzsXzOGCBjklZfVTbfdKna1Rc63BSkOuQLKjASJv5mHAJZHafG
rONex37zxTINuzlZFZsKHPJA084t7ao80k2zOzFczFo+wLljF/cihRedZjhrKZbOlpoToIx71t5E
jwKlB+Ep+B9H57UcOY4F0S9iBEEDkq/lnVzJ64UhaVr0BiAJmq/fU/u2MRE70y1VARd5M0/yen0G
zQP5cWV5bd+fqz5GwcGb39QwtsJsupJrwjlcG8kT2uFmH+6Lfgr8Q6XraNyFVrYoAnaN+XScAT7v
ioFp8i68XsZDRzoSO36pA/2sb7SORtyqGvG8Ch7ONycwxYsx5ceg5dtuTc4j6XcCltdXkw2YQzzw
1tw1le88Bqk/35hZPfamTtKccsQcFs5H3boy3QlnLKsL/0mpqBRVGHI5DiSVplb/Rr168IQByowv
dBR1DzIwHn8pamgAlbiu2tdd5QK1i1BkhKN48PvYyxhoS3vkbE+bV4aFevgdYP78UlBHGsphOR4S
JyPAf4dFQb+3ZdqCtkVsf6qtof+jdbkYD2ResbSWWErv0RHd/MFTDoOPG05bPnbpN+mKoDtaqKsr
2Sb5Q85xUO7NWKbFrqb67kdKenI2GRlEai6QLpNDAdctJQaa8eeEP1ydAYZJqqosJ/M2S9E68x96
/HDViWqGfTTr8AdinE2mmgZFZEa3Z4aWwDXsTZrI5th4efNfB1wEXcm26KbrltE+22zZvsiTTtd5
aq03vra0P+EWouEsHPIhOHZ+LO5HXi3erhamOKc97F+ms5ajnt987u08VbAh1ggGRDaI/bPAUHl0
V0JiszYJsQyeipxA4jyWS/NGQkci+vNQwlUtnIxEyxQI3m2OdHkk0dCm72lCyAMqnFqMI6V01HdM
CcfF92V8Gnyi5FzYYwH3RjTECWXH3nIT1JZ8WRJiHfw7SIFQFZo04JUGEVzoUyArJS3IgbeETmqQ
8EpZbXC3+cVbBRd9PFTDUP1Y5YQ5bUCb5TObTYL4EICiHy8no0qOXsTBCwzz4pnfaM1OQJfdidqP
4EP4vOEOiIAOHqTOYD7O6nDY6br1rV3IG7jZLy4i+4ZkCq9P1/a8aaexwBlyrjYBv47M92e2jHF7
Ln3owCdMsGnyn9ZplW+tfuyTrTUqVR5j4IwZpFhK2IhaTOIZ0Dnsbcmu79bnyaA2EAJ8CvSgEERE
LIp1WTISrkZ+mKBCWzDj3HJj/5Tj3zrbEDezveBW/KZCkTcz+1t5ZSoBaGrK25+4H2z0itqqqcPx
85JU/DhEbC9Cm8nBLfMJb3ElOLfN0jrBnpwL5GZOStLFHSfvE0mC6kM0Pp23fHoJFCQGRtKGpjBI
bFyJ1EMoDqKjSbIsedEz0vN2AJ81rJEP3McMcFizUfwdXhIDnWszuV6yBh0r7qw+s8mmJEtxafqa
0atDdK0+tW9p/YqcWl+sfhkT8ltjm5149nlbRVKj36Os8dljHVZPIEDhRHrY8S8ocvZJJJwaIo3N
t6jCkiBNuaB9CjJ0bINm+Je3z1xSHxX7Qtwz1JsJLJSke/NNPTr6FWCYnP9z4opCkFUlkPC+c9dg
U2D0dOWBgdDIVadtgWcaFnN67Yuan0Yxi5H2I09OETSeCCVpmhrayOeRRP9KQD0d16VVmXlvj1ac
700Whu6+t5DDHMVnZ9WOqv8JBfvtnSzb8SIw5bTfLXpygaEh0f0RddxKLi2FonLvmlxKJqgSiMyI
uHAtJzfE3aQZuYmW5lD5JKkhik3YusE6QZMV/KilSUb7wFqgz77Y8A7qzpPkzQ+O4zX+NUdstlc2
vfPLoWw6OsbcZqz9w2zrPDxyW4wI4tkNatonvIdh0TjsS10bpPrabtvgpSYWSd8UUKjkuzdD3Z4S
bv8/ilrY0/DL1s+Wxr256aCELPdeUtt/OJOnhyEZgUq3GWQXgg/CfpwVNIPNNEKNOenGCf7wMbCl
k56dBesA22N4om1kCb4U9NDNEGKB6qEYMj1UZXYfaM/YW8NNbPEuIgwnsPWu5zINTksY0YXMaIUC
l+sUqB/M901FvSSHARXJYpfb7DufXYBrxxIkDuPDWP9OAaboldE9HhLjw3PeiqRGGui9AUBiXar+
QcMNYaKsDCNxpjL/hb9T/Dz5Nlg47uzIBjMXU+aUh2EzPGVYBY/5wpb/BlGz74m/p5dGiQ9bserd
9PAbH5ZxgrtCF55a+UBctqqxF+L4lnsKgQwmHNQSp3sdxuKdPGqfP82D7QOoQgdfO5y7rEEs5yGA
LmSTfK4kQlhjPQo86JccPbVYVwh9u9bKKSS89T7oGtPWtkQmP2KXSCGNTFW0xzbGXt+N8upjqQz5
1sqlMmo/mskqLnp2MSoZATGsVxE/CxPHi9hCS1Mte654KQucsQtxpCZ3/hWKTFRaTdxITVPfpqnw
88aKuefPoO5BtLFLddm0tlidysJZZWMDy6yu5i/pVhrw7kJSxSaccvIc9yVB6t7GVXijVhlxwjkF
taGpog/4Mf/BOvLAsJrxEb8h3/98WPgSoNv6DxOPqCvY4IkDD0V1h+kxeeut3tsXIR/DYpxTei6q
TMDQT3kG+K1b3kExwOs0R/2/1u+LU93akrVrgVVzG2VFdYmcuDh0ZS7fmrDkDmSRTe5IQwpejYrE
OG7BMM1X3AnBNvOxJQMeiqOV6iMHaBoBon060EiNE5zcXL9oasCLsQnuMkHGGaQG5jVDWIZNCpQS
11u2fuxxkwIzuM+KVD6kGN8uoaBqCHUaelGAZIrXslU/A9PGsGFum1/M4oJBYhKPvO8GedVl5OUv
tp5cB2mq4bJAKGv3JR8Be4dzPW746SnujrlTEHjqtpj0tneGbDqyzrXjjSmrHvAskwU5GL4bz3yt
qVtEWi7anQnSwd4EnmqL72I27BF8a+LIzQFvARSoqCh8yXBG4bdpDWwyvNEyBd5B4RsIAtxjRyC9
PiL1ZDee2gnB12/D46OaPzq7Teu1WLpQP0xW0o8XtBaCHZLEnsdnP8LZsEpiIqn7xLpxLjkJoFa1
CCnuunRGHAGIPhE2StuL9l5ryhvDlpYfrpfEv4dOcVuj9em/KCFRBjugnW8FQJwgtCBimgf74cS0
kexYn1N0i1+iAlQW0YPGm3vgSHZr29CWh2hGm11X4ZExswz4ywtenzcdGbvSOksrNXMbVWJAvoJ4
hsMcw/SmdpLgGZoWmzT+8/m7qhuOszmM2i83Zs23hnsUcYOQ4W2vHTlbfr0T1ZzbCe8ueS/iyMRS
ycuCDgmDbthht/SeoZFFrOZwbiT4/PI226cFI8+WM5sVZd6nUQgxN8ZZH3Af8TWnjxmqZ2pGWIwp
6KCNVzvefCAbNJq1rqfe3ZNRdaK9C+Lo2EQAXjB2pMYgnSiVX0hHKLXvC3YsW9G1tFFEsmvBpIRW
9+ANt36MkPb5t8pqcfL1xEauyitgy4IUxBacmzCbOUla295TI4OSyCeJztmMRmL3rOlWdIhy1Tr9
BdUBhrkO5/jLBmOG3aRXmdrkUVmyfXJj/WJTSvi7zB0AbXqduO8x7DY88ANP3P5sJgzelqQn+8PU
WZKo01BwT2ruMloEKeBzd8280BfEU8TjxeQwufF1pY9uB2iyXzY4YnkiYk9mDKTd1ywbuN0OfD43
H6dDC9jiz+EX+1Uj+4Z39Zxb05lDk3g0rXAegTseWE98vcmzBpMO2VlF1L0wEUSZRVGNvPEBcC48
RXidoc/F7HX4PNnFcVTgsNamm6NPK3YsZx3kt8wQTtbah206a4dVQ9d+Yi8F1MaEYO8GnhQU4Ti4
Eai21lG/8/A4Yfh0w7nBgTF0IXoT75lt33jwmpwSVNRqCEsYGkY5aXHuEEd8hO/Gzw5s3Cz76DsS
B5+J2wqooTFhuJ3ano8QPBI5rFlxNS57m6q7+jkW+Vt6dLSB5XH4caa4mIrrvOZ5K5jxww3rLE6c
UghKdBJyjhL+NH24W34OTQGZJm69I+YVN3n2Qqx1D6zaOwo2/MafPn3hNmoH7NMZ9kUZOtEa84j0
2ctix6J8K+y+Uy6SbgMqILhJrhTtrVN8x89TVlIMSYav9/eJtEZ/yxCu3dcMPL/9InhyWRCigywi
vMDnc4MRpSwuAzZAcEgMwqdCWvp3cvsbyrya6j2DYPI8BARGtm0jyJVDppnCiy1FFlYwqU0Jp8E3
9byVUwNvNsAPyHK+v7lUmUjlH8xhlnlMDn54misn/pv8IaeTqnSz3zkV7aWivBopBcoLv/fFK2P6
Q7FTYgmK8AJptqosWeCMfWLDazpkXAfmEVFX7GppYlmQMoLsG83AGJTaFp9SrOSpSrBmEaho52f+
WfAUYbxtt4uLk26XIkQ7a0L13Q+L2MnaMKoofzNYaTc8INsWKZv0vgbCKkaf12SHK+nOScLK/7Bi
QjzHucgReDxtKHiHBjkU6ynOh4sZSfhvZmwn9RaJqVXrhKTfFU8Er99cQ+izUt97K2d/Pms8+h0Y
2TZ4hNRMNQ3dG6o/zsymHLSaZQsoLWyFUCeH9EBbQfdnD03+Y3UZs/DYYaM8OgSMxcHntn6ZQVf+
gSmK1WPtEJRdtU613A8MMQ+6y/37OmlZR8QcpsBsxsZ6Sua2sS5Vp8rvlGb4f16fUACmWsyxCAMt
tQz0f3ob+P0SS57pKJSMtAVVzdjuz808yNfVyvJ7yULxP7hG4hePev0YJjPmtJyw3x63E9RaO3Fp
EGNhBQlO0zVC9i+7gbWiQA6s0dyCec0TgmGWFKj7TnFLn68Znb2nUgE43xa1xLHWWh6rTd2C+HqG
nem0G43Z8Ke1eZdTRGG3b4LSsWBNOUbW7XTYsczJNSrQzXMWXclh09blizwhKk5eFQpJhreOsLCx
g00wpylrVdIIfVtF37HKNBoKXKXFnRnpFH9Cxapml7VS3kur815hZF6LZn4BxPhYZvn0aE0z5Q16
Ehe8ZbB+dJo8kJed7zUfqQy09VQcS4y4R+kYLBe4ldNjZzq545YpDpix1TMNP/OVbf6y5YVHTeUU
WF8YGO0zJb2cz84gt21HZ1cOeGonwm5+T2T/MtbeiG8hz9du6gbniejQnaw7fM9FaJ3qcLI3dud/
LnxQtrHfPyuANZsa8B7eBJrtcPLULGdRHtnHKkI0UZCaD4IK7yzsw9+SqNOT1UMqYL7PDilOSnqf
y+irlaCSEmFYnLWIt6u4KUtO1aHbzZEnv3ygSu9WWt/oVYNTPdYisO/cMY3X2Lm+4pByGnCRQYtl
tYUAgRSiLsSdXhZu/FVPOgC6lqU3hDVyWg2n7LexocvN82CdCupSnqocQoNd6vkR8yDtGNqiUSgM
9RkfdnUuiiH/adsE+Ede5QdNJ+CDZYblXfKl3PCMDUgI+csXT/b5yP1JtCEFO/o+ZSQX0fX9f0Fr
92eYSjfYpY5/cyb5TRIu+hypUF0c0kgE5rv6gIlreBuwiLHY7dRDpAJe1xpapGUH/YumKg6MBokT
0Dozf6/6J0+DaN3rynm1MU2uQ186Rxjc7sEzvfsW54n8N5Bx22uHdiAsCOLREV3x6vu5+nD9kPe9
05A+dlhit9oqn+kJU/tF2QQaSElvLZAoslX5XlTtP8pX6i0YCUS8EknibAxc8LjBGe0b10PtxcK1
j+EmEH/xOup5qDfazyXmWEYVvGEuNrSNKQpxVyqTvcEEKjFLMzjiKRl2g5D9wZf1eAfSFabvIBEA
6CJCSIxQF0n3sbtANjlCP5gxvuRjyIpnCleMy9EjN4us4FrPwf3ohc8DyZK7Il2U5FTuxqNjW+U3
ftwr+ZH20x3I4UTpgE22mY70M8VvTRHtLES0T5/n0HnuKmffYIggYIpaS36uO/ABeiQt/JF1XM6i
tIY/YoBkVnkzlt7UPXLGfQb1kr0XvjdugNMiRTkwoGoqFqE0d6jraFxvUwa5Pq1J/zD9+3vHU5wL
EAZJq7pd4K5j2pOuJRgpA0ij2oomKg+gg9Uj3WMkQasxOC5kg3al6I+E7WxcI22Ub2j95tHWd/7r
jCfkk1/FSOOC9dwSzfu0Cp4MmCfqC8VwtNR4eGqA+A2EiWqqng+tk3oHHxQb9d6QClky18g2ybj8
ViKdsf73ZrcIRYxqHN6FZeMap01Wso1NICPE44BOyUOA623M5mdJNTgVuFbyLrWK1zOVfS+FSSkE
XXwV/EBBGR8Kly3kqtYLEQUycSjy+ESdn6Tr/I2E5yRWftvn0P4Tt/1a2uopbX2wAp28KGCjWG0q
GjL4dxRkxpS9pqC1f8/T2jzzO5Er7utgL0i9IzD75j/bs6OPYMQImU7Q7pXyK2+7JJj5EyhicH8x
zWzqJREv7qwIcfgOIU+npvaUIuyryBtc2DkMuQUjZ5C/8gZp96FTTZtyKWHjYTRvjzIBWF62uBW8
BgVW4mJQwDEfSt9mHdo1y6c90QMyxRjyWRY6Z9az/dYbaSUUDoaLANr6UcXRx+gD9e95PV2zJMz+
ED3xT7QZ73+7aPJdkMlgQ8KArAczYYzm2vY/ToBozcRLvw3KPA0+KgD117hYjToGVcIBgqAo/UKY
INoFfq9SpzDFd1PIiLcfyvdax5E6JGP1/wcpmQzeRO/ZYJsPYn7M7iysmhOncfpVJtI5a23+2QZ3
Any0r8wT7lk5VGOPFAPsYqBza9E7BsJHndyzwiIK6rIz3+DWItdf2vPO7vv6nqwK+IlCs0jpUvKi
TS5rRVSa1Rx4PfXd57l3l4cmfhD+lGMRtNK1PfhvoGCTNwQYVtA43h4sq8w+R6SFp0lokoQVjHgF
i/KO2oEHWgvcx9IEYq/nKXt0LWHenRIzbl+I/oYlvaFerTY8qzDX+ygC2ssg6JL3AilxT7CE5K8c
zBqNp3lpPBs3bDGqbRPFzhquk9mht8nHjO8E03JKDSKWbdJzS9D9FTEQMGw+o3tlOxMTJDfioBAG
N07Zx9elDEE1JLTj4VOM70xAvTDPadqRMHq532TAiNVMU8eY6A2cVqQzz1BWoN7g0pjeQKk1yUZG
vDhXvs2qrU9c7zLPWXtHepFdvkiczYLofm8lrbhAmezO0xSqE1kK9R5oHpBSBGqLEjx/6SR9AhKJ
kzYJH8Hjftme3+JDRaxbVQ4RHZnWzjUGe7Hr/bk7u07L7cM1uJNycI9iLq+3cPCWIisI9YVjsTvp
x/0c8QMZg3JQ63ZMeJmFfhetDA6wh4w45cngb3gO/F689r2WUONtEIfbmLRnv6olD+CzzH15CLva
PjK6i8M0a0VPBs/7I28mm7GjcT7l4sbHgqT/SS08fSLWDBsdS7MdMHQIbMpaP81N1R/qbJreSezX
h7Cvgbrxgw0gDLIQfZ5Uu9xFmpW6PVnpWUeN+5I7IX/asMsjZCV+wTegxvBg6cJaF1b6MmWwDqkN
AAwq4SV569GmIMIYGLMTgS1sr2HCUt9DigTN6qXfqoubjRjj+MPY/T34MP/JyW4csyqI47PbyfSh
bIbqldQaNtgSmGk00D/LynZovuockYZto/1bOJSr1H0zbHSgSojQDT0X1hBfqfRgowj1+Ifabe8b
ost+5OFKigfexkWIat7XcEp4KGKRrtEeB3fTzdS4nfKOPdUNub/J4sxNN+yPqG7EqomB0WpmbNix
42Vsoatla5d9so8nhFA+Ofm6zoU747vkVokVc4G7yOY3TU2/96c+eOsnk/1iD8ZfAdJr4xMk/5tr
gQ2AM0OveuqC91ngvvcj4dZVNPvjuCFtXl6RSQp44b5tPTskUT6H2hgcEr4V72Tjx/fZKFN83jwT
tpQbv6W96qnMkN4j/ibIY5zgBRPfVNMS4JHFyKnYIJbDhuYjpkjhhScpXji3Tza4E8Odrnxrn1RC
/EX5CObjBlynCSBlNo/9F496d0JAjnrGvqyhC8YzQAsaubNq6mkDpqOHtWE5MLmO+kpYZnkCpmbx
up8DlL2yNMcM8hAT3RzQ5dCGG5oFYxycyfDtu5W9a9y2vjaZjDJuEDvdJEKw+E1C6g6auGE80FkK
lTmSR2quo3uV9/q75yq6jGUQvBLBGjZz0rMU4OHt0/Dk8kFQeimiFWJys45Rr7+LlvZ4VlHTRSAm
HzLyJdc8pSNx47p2/ZmzVv0lVZnuKMBkzVbY/WPXgmFwijT7bR0XF5Q13MqzYu+MXS+/X6KJ0srZ
8t5qvK+bpq+GXRKJ4Gb/a8N3DB36ldVkfHTdKn6b1XDfNEt/6nMg/jWlNz8JD+ctSQ+OjblzVinQ
jBsoRYDaCWmBFoXVn7BGdv+Czgw7/n/xixXaPIeVT+3cAFv/BGPZ3zm89Ul3BfNFxmI61gn39lix
tkGCdPr7jLmopTz2RuMy1X/jXA/3NQS/O98nPYbZE6q6PRExLKv8l40/p3uWWjeOrlHfw0SJLILe
aQKWtQL5nPxDySoeeAa0n/NkaKZRRtSvi3HeCNOhXnR0D67bnmE7aoPhIYJ2XNyS4TXikOe/Gwuf
HaH8YKRqwZcnvaBtmph7th6q5Oq0Rt3nqjcA6idVrehfG59AKJodX1Gb4gUrPKGsR/0+QGnCzPD/
PJtylu46hYk59SBHuhMticOBfpnqTsMBXcmRZ9YKMG4PhaysLc7dLPks/IFCZIJoclUmU7nLxoQX
JpLwm9/pmgBtzp4WSuu1AN25p3IshAxl0z9KKGTCfAr3yBC3IDOyckDP/b97giSHa+jBxdpKnozJ
gUc5/qEqjeMDLsNoutJ3MsgLFqJiQ6tE/AxlQzDpQ0xqwPDfesn0ugQqvdPS1dRChLdCljCnD1o4
3X9AOLMHerL87MvMIR+3iXcC3//Xzsn4I2m3/2AdUmxKfljl2ltCuc19rsUEmfk9BGxKQeiUNKvR
koy6PbZuZKXRa9EUhHuYZN3up0h0PymX+v93J+EXHkGPAnXgkRwhw3Yh5FIdF0vpDLU2YmnFfob6
R+abtthq9o1PMUmj31jDQi1ULGHiVd5f4g8aQQZJ/MKpE1krn28OiZVOHQMy9nKnp+ALbCmk+WZ2
KRsCKXNwqdfjE5UytrFrIBzXzra1gFaFNCmBIf8DntKKu7wlPLEGAKTPC105z2MPFoK8WXqOskn9
S7XurnFUF0Rylf7MOJVOpGnNJqGo9Zn6j/wYEeq9sELt95ZkHsoqHyPm7Fn1NnT67FDaWlfbyGv1
VVhyebOqRJ7nwvJDjHk4BzE3VLjzkFIkv5LO3sGJTzf95Gcn16nwl01Tf8UVah8jlOiPQuXOljBd
gbJdd/59mVs9xk4mM/nYupb6yFhUcmghobSxNxMnWdrsMGG9/OySZP6RTrk8qrAvHuZ28TkT6LUI
lS0eRCfpiTZV/e5Rp7rpY+8/+FYdvRQgTbuqs76tkfKbyTXZIYAldjPt15/d5KDf3zoq4iqVSFd+
+lNg/GATUDtnSaHjajRuRhafxBm8jiQAaQa+4jFOcUytwEbKY2KkC86nzp9uAK6VSamVkiOf7Fy0
4DWIWXXMmk4ZPpKf7l+IK+u7mjcefZ7Frh2x8Q7uASyMu1/wOiAaefMdDZTme+lyC3bEgtqfR4bI
BX7Tuu4YpRAZE4LmU1gfbS4z8v5RnLp3Q4slykb8x8ZZyjfDqylagVN7JxRBmtoibfIZx625J688
Pi1p0h9rrraaNCylIZ4kVe7C0sDhC9aBpcsYbulnWHZDJct9FsXjKxCV/kzpdXUVt/4RUBwelleW
u2wSAUmhqXUiulo+7g64zVgTc1ICV78irUzFDC9v4tYm73dUnvpfDFLjtKuHnq5A/MjiLPF7i51j
sW6Hb8AorVnk7YcWSjJ3tveBVJsTgM7MCBI0nCmd8JzwMo9TAEhjynzU9y4bfgFoCAdrmEz5uePF
2+omw8UTTZICjFuGZOfhknqvb7T7JwRnIbfg4ZwTfjN2QMjQlU/tn+/b0TZjRHph14jy1FcB278s
p6zth9Di+IQCnohd2oyqXY+4T6azm3Z4eqmsS/JHnDcODUq8b35dKWx3XZUsUu7w/HcN4OE0/0SJ
xPNEGWm6rIj7YGgWxeRX66rlh4HgJstHk2kiF3NeuYTWihEeIsI4Fny+x/iSqRjCpxzxOOyXyboz
5Q0vg0sWg5nmZqOHKSiei8jrUbNEVrGbKUye0smT4mOoIp08jbiRrjCUMEikhUUUGj7LFnIgQ3/g
uvWhxdrBhFLWYYc/T2jWexGYpGNliRs/M4iWfwQXyA2FSz+etFnEcoJl2b4AYgYIp1lWA09obpNY
Hog4fATyyuaXFBW3pZfCGgJSVlj8tv2R/GTE6wrtqybLeHYIuvJlyPqKCqMw6cuDAQoG/n4CCkYC
tAX7BqHd3o+yI6CS18XHiEmVsZDQnLx5kumEM00bnZdM81vJbGcB0gf3dw2Jz0E6Y3uPg5YncFBF
7DyNl0L6UBZsi+00h/a/orOoQiErZZ8zkAC8NZsWOCV/SZI2XTYL+HiV75/GcQiCe5I6Ld/7VlCk
bFuBdZ6FqeKtI0VdbTRolPZciSg4UMlmq+NYlFDwgikT3ze6KdOv0c2f64/BrpJUYaxy9gsvrF67
hSoaqAk7RYXaeM6E7f3ZZuDpUqZhewcEwnugoyV4TzjMecKig750MY+krcB6TK0vsLK9XzXAbCJu
V8id1iewU/sIn9YgtDpVE+4wXYpwG1QsVDfIXjgy6Dnaj6ocnx301l+rL16pCQbfkkRoqWTZSTR4
kFPM/A1a+ITpFk92XDgztlo1PUNaCc88aRg8Ep7m75jnKXCgHhVVDcx8XJhtBIxzVTruOy9HBAZT
WXsm7egt09Pf7ObZju4UHntyQFv3quigsNkzShBzQP3u0yd8F1Sv4kBI/7kDvg6+DICr5c/Mcf0O
1OnkEyNdTVRtN+74SKPDuvZJiAOHeyQkeQ1vccWIIZLc7bvsfLyL06jpNIeLu63wWW3EIIntwTyk
bjFxdjioCLnKNj84XVdiCQmHvUMpIlhKqe7JtASPbY8Ev45p5QJdMI87ciYfGBzHO3Rr+5wnbXC0
/VB8eH0fn+Dk0XAVWlHzubQquivMzSsVey/lgLF9sKPsv5mH/d4mY02uFtRIg8GmjFhIe2blFOEl
nJzpTkAcXJeNLSGHkmDD05C+KBZm/srr8YfCQLwiL4s3BMHwDr2u+U1iYR7D5jakxHdghwBY4uAI
z0Ep2gcmgFDfRqnl0N+c+gVT6eSI8CmF/gomCm5CJQKsK7qtiNUvHrSKEtgVkOj3KtR/EXv1HWCb
+GsGo/Qvpoubl7HxHn2ghrsibqeVG1oHtmHI3lXIhW0TzrkMUhA5kx0XT1Y3r4nlPw2MmEcBW2Wn
6Ym8B+pQsE7liGLPdUgKUiVdFFu72knbVY5grTcTUPm72vjVmccsGlx4ZUeY4a1Q8gwlOCYMm9op
c+H4LJZy9lahhl9cjhSZ1pw4WxRldg449fYYTHgusrtC7xhwJM7+pyYVseoH9y1kt7RlrVOtiK8/
BG0U31uTc5cTmlsNZK53gJL4UXVlv5mXwOzmKWo3KMH1drHgiA5+1/6A8Ot32Fn7Xed57+lMHJJS
9jVzPGBJ8MVMsCwWIjsIL3hL5ck32I+1oEJLx/jtjCb17JjopUxgxlEjDBFG/izEH4E6mto9Bxip
j3WayndW4md/wSgudJbRkOyjqQ7ic57Nf44q7joYCJ0yjouEaquzG1f53g3kEbeqt5Gh36DpxOkB
a3K5TXSKitj4867ptfOI5B+e/Ww+A9VDa47HF4A6HrPQsjWpN5/xWX6lYgiI3Wjg2LiVd3ievoFA
smBL6JPExgkugpKvm70wIRi6OMn4ONhoKSWV75wS9ok2Dlw9Uxts9OQJMnbu7KlVkNbqU+A53o2q
gQ6sRlzDZ2o6A7k2AXcD3wygrEKsphALLwsefw8TyXlSN28D4yvj7Fx6284AnhhvnDyOJ1zUupH3
Cu8nfnSRbmz6cJHV6ClnWt0IUtC44Z3+QFgMa9oozCo15b/K5ePTh4t11UyBp9DW3QGYy7jWYdZc
Yrd/jdg9PifaRWrKsTgaeke72N23gTv9CNvnOeGFlwAFjDcYyCAQF3oHcw2oFmG9A9Sj4r6DGrNv
e+vHAC9eUavVYxImaxFK2dGUwVF0CDId/FAviEukKMeGKnpir7Zh/1RGwtxjILsjsEzPuG+zxQnn
utm63hwfy8DitcvknJ3SekDeABCwHwNbsMIgxFBRAgA5Mlf019JU4JGzpTo7F9QdWvKTVHffY0wr
fXgagRh4jGPHXMH26gmQiuxeQRzaAZZSGxW12WsqrB9g7cN4CjMLdCbp6D/sxjY4GbjVezz/Db7p
jJJvq5783aIpr0U4HacjczX3YOMOZ2g21iEPhvaRLpb8kwc9/qhMefws0duydm4eqYIILo5rdtH8
6zWZh0akycfeAGOAKBayhw0xRSkdeTQRukVuD8VjWLr+Kgod68p1g3Fl/FYYb/L9hED46bm9/M8M
Id4Zkczz2uRJ5xxZ//Kszz6HzosfJLfSGV1xh5kgvCPlcPHdgK7VvPaSYcPO4L02GPG5YcFT9TwT
Mjp/qqnEht0MREj57LMk+y/rAhzlkSo2/I/oZKdLO5/FUifvmUVvdRg7wRqBLqQXSH7P7vxPjcY8
qZQacw8YCZJB+WOHMb6PdLmENBg8qBavl51UF1UpzVbUKTAvF/a2oq5nveD8KFe+H7a7eRzCV9bC
pDnKgSflQIPJPnc0t5IKokt4W7IPGeoj7UpAOZLEFud20lyArV+9sF+hc5av9eTZDdyOtHjlecWB
xMaNKBvHv9cgB+Q+Oyawo7IKHtjhPyT/o+hMthtFtij6RaxFFwRMJaFeli235Qkr05lJD0Ef8PW1
mbwa1Cun0xbBjXPP2WcdG8HDFbd8GZqzU/X2HlN+/Uo1d0TRNbVMO9ukvN2LCViWjGvf+KloKx/6
99bAFFdWvke3Xw0vSUlmKZMtcxOstBG2zw9tjWdz0J9+E++DHotVRbhm0Y6Gu14pttB2+Sd2ZqXo
9jAgrkhGQlTsW59m8iNfKG7Rc3Y3hccrq2nFuZqifdHmvzujAHED5T8AJejN/DJJmRFsiv90xjJc
SPTAXZo4r+G6jE9uEDjI9Gl7mJN+/R66+O7Zyfry8xxxNfy4O8RW2r3xKp1Dc6oBgbhlX3xJz/N+
TG1lP/jLIKokaR3SUVf/i2T0nKaEYcJh6L86Z7mPXoa4oNlibXuKAZLF6x6erQ5DD7dEtr9jvMhb
VlUZgSltHidRjVeWY2uB9Ap0yVnXTMkYCqyMW14hv5ngziBJ9aleOGhcYtknu53JjOg+TjddSwnb
MKoyRIKtDmIwfXJkw7rvUO9sgV69No9IhMTdJTer/L1b2MMMcqTAE5V0ZHNY5++1w7kqjZioK+Tf
4+AHB3Dsf9G6F1DWXVjAHLukOf7KFLj3icfEvdVGctAz6a/JqaJs1yGC79rKhmidDpPBGpi9hlDv
LV6cDXtzsCoWQ682SyCdgt6e3F271ItFPJGwm0yuzVCho+6/QI1HMBwl25WyBjUTPOcZcSwZ4cAg
zEMvl5zTE8152YXxKz5oTBPXsfrCyoMNe3gzqCrzoIsoUkdYFFDRF9gmh1jWPoN31Y00tUEYNSDu
HYYJu2E15Ueza6x9I93yZSQvGNbpqhVmJQ1QXcEwXHr32M2OFgE+oqW6+4V/vzk4rjHvaftj+LYl
rL5hULdxSR4+dBpGEojOJTxntcrgtiXq32SU058u7155gCxaOwv9VrkY3tmyih+u6TQ0OMSqH7kq
2ptNFpGWUaRj2x++WyEIu2xGK30kk42L2gviVd1kiMoBbkLXRqjxUnUN+vGOh/BFWZieZ1oLNzBL
fgdjVV/A0NRhPydMi+PaOp6zOL60hmpOvZcGOx2TQJQVc1sa/57Llpejq909Ro23xKruSrW8SpFG
NRCOWB4nxqHHwDaTnJDGhcweqphS/9CN0ngl7riKt+ypbQy667NvfTgrni4LGHOwaBZHQyQvC+sd
nDh5vYvxTr8YUf9c5FB2GSrMEK3GDJXfZH9MfAQcMzy4vQjyg0bACjlBWohNWJRCai4FDfTG8JIO
w0jND6mNDabfLMZJtJb2pV76pQSZFSq81lLv5hLPrDLBAOxHvk+lXLknUMJNLwbDywUY+PauTd3q
2GYJBKcIxozn/4u65OripYZ8yn4m939xHfBOC/SRgz054iY52g9GRgJY87moIl6OEEysEM8uV1rE
0n7aq8if3nwR17tU+Nkb3Qfnhm3OzZGN85dcDau6IYu+HKK6K2oPBpwa/JCd2kfsmwMpWy5FPtmb
WePWqRcU9WCaJ9ZfuIF35jp07IyIqZVgPlXacRCfQRA/BYY7obLDgskdqhLOC7noWwE//ywX0Il8
cpX8DkrZPVrDeVLQDFhxIc2fcPzjT0yCPr0kPkR+m4Fjg6c9uy85e5NhoFUg4+l4j9oy3WpldV8L
KzrkDwq4odKk53SIY+9UClyqNXoIszyaGPhoQH2we7hu2kXiHEhWFTuetfoA6KAl0QLXz6VqDjyz
xKzM3EljEhBSfihaG3cYdvxkRGF8MYUCwyc6tsUm+bRSI9nE2uVZ4YkkXTLzarzYUpevro7797ER
zVOdx+a+S5bpzaINAP0OuejceegUopwvxUihTm2XzIb0A/8DYh0wTk5rpkpS7LTDFggAq4zTodjT
s6SeGtU5+6GzfuVBdRZ+P/2M3OEuBAAtzl7CL5ptl9P9S/hBF4e8dD18hU0DFyDNlqg/0O4wsV2N
omfs28MlHmMvexSINe5+EqhBJ8/qOPYVV2YCnqgQm0R1ncVqppYfDemJ0KUu+lmmCNLG0uP0xvBY
ubwD8u5FSv/HGtIErap1DgU8rVB7M57k3A4EXGZPhy5Xr/3CIHGofZ6bcpAQlDQhopjuH/zrzbqv
MzUwHFK3GNbdfPkz9mnzay7ln7nqvEMxtnnI/jvJ8RGWPMuobccFdMxLJkrj21d1RIXUml/HPkzE
1Lfp44V23HAxLYYNcNk/sHvJV9q8bVa62jangfPAxanfNj1lMnzz0DCS9V7PXb4+d3WsyNYTLHdj
OtqwUPf2dgmyk6hSzHJNO2KJnZsrRyYsAtziWLHNYf7sBrsGMESKisOSmsvibXBYVZ7lNGXYNtqK
jyl0K8yKfcJOEIGBfpiUn8gew44nD5ADulNRYRHaehjIDjjXWtaaadl+0ApDtBemjCvOJeSDenqS
2LPY+RrDmKzzGMaJkchrnWLEM4frgn0Z8IonRbiU0X9M28vDJUdtbgip20ckqvE0gFd4I7QsgYtg
Cvxo5AinHyti+TDHaTrkSYDlsuc/N80u/gd/cggDqjDPROK/SW5UxwUD+2qmoxG2XHvZjRma6B6C
SlOFjqzdB9N7f8k15DHMVwh4wWjF98hrvTAN+FxidcegoSa0Wjv7oiemOycjC3wuuC3YUsk6jJD9
cDbhjbJMR4dk8c96gU15gg2ROj7aMlhh/yZDRlbWSXx7A2qKuiy6G31SLIhrKCYbNIf8wOLBycLC
wriBmT+x3u18/MjmChlynmHcEPt3MO2J5l+XlGA+gZSiutvhJOd7Ts/uZkiwGfH87HQ1+E94bbxb
i1MXiDGQxsZl8TsLOpV4H/xJncHaR+WcsAGbPmLbAeUKZw6SDHe4U7MsAxYQlUeocqOcznTTL5t0
GYuV9mNZl8FM5K1jED4SDXHo5oFMCq6eKp0GABjmtemsrZScFsugsKCYfXHqBRXhaDZsAaogSY69
35C2TiF8u0UX7Fp0GGymnLzfTFeY2aPefY8S+5Of6qqA483dxEZ2XSK5fFYu/MK6m7C0tTZ1mkta
PVu5OYb+OOOnzpoHPaQs7SOwzmvjhfUvRv+ABbiuc9D3LILxkCj4Q9YFA6I5byqgnjBZJKcvn565
3fktFh5l1kxKGX1lNL4FtPM11YUWkoFSyshnsdTlYbZOohG0QqoxtI/Sgs1+RzJ2UzsZU2Qw0RoF
KfyuMvlvXvy/PUF+AjWQSXqDziscSgVuy97FBLpQzx72QtrcnQTeT/iEsDjTrN7bfrU6Z5aKL7iI
dzJo1Lh70kv/40XyQsiTfgWLEDuwcgZ+Sr0W9hi0T0ePGSYIiYW510+8f5sXTTJzPhE5d4hS8Y8Z
j8HMqYEG2FMZ4z5ntnXucb4eEVXLY5b1VITYlPSxwQt27Adq1pwWVl07zi4ae8bDD/QugSt8kKbD
+rswfy+xcRiblhbLAspiMxXoW4kdvMwTvQpSUzpSzOrkK7qoMIEZXzFlviAfWzPiafIWyIGN9V11
Q6L2tIuCDZkghVae6A8Moe25XLB6UY2p7n4728c2nVaKA2VxgT0SI3ACdjxZdmE7FTxngfGYHLve
uVBw8ccaaLjFZGsKgBps7u3UgY/padT0V9zq/K3oXQO5T4H9pS+hrayRCP+7dkYxhzqbl/Jiwjx/
lUi19RmzAHrF2HansawnYKatHz2NPY/tnYVuXYS6ziE9JHM5THvhLcRid+z9qo7YTWlfdLse3s3Y
vOpcPzLbFDu7GX8TKtJqO4+4LdGHmPzUQg8k0HNCsW0McwePVIyRTYAe2GluhscyDfgFalP80X2g
zhE6HbZGpL/WL94Ng+RhPKOjm9jBEtDpm5bAe0wkV7PR1jpGmyww9+Rmjt3CLGATRcSBUWtaq7j4
C/2uYi6ma+4WUN8sGTfbQvklb9tsMu0tZgXKuOfJ/uBYr/8yBSyfisulDttF6le01vHVXaCPZ8Sw
jxaK5LkwzI+VkB1SL9GFsWkHb9ife6I+yYQ53Ok7VpSmOntm458YJkBe5FqG2M0R7GxKWp4hKswF
meQmIw8dR1fBWym/G85oTRd2wPMZsoqHdctX/RGbxRSw6sDAlHFPPcpxim6WtUCV7mX+NZeF90tR
JvRwl8L5oNmVrUBTjv7GBg3NUzRSHbRlWRWTEYnowS6RBAIAB8Amldu+Z3zhz6ao1X4Y3RC1grbE
haDunm/RZiwbBSFoTvFoOXsySh8pMLbb5AMxQxODpAUiMtP7dNYEVspJ5NtZjt0fv2Yr38kG+YmT
au97XLJrPrtGmc5JCG4C8HtDHu0Iwq7hM8gVj95aHM3UymbpDngUVujUn3cmMZFjWgbyqV7y/6CL
x+FCnJhonGzOidc+ld3yVoOqskdWRkCZqKcxlvZvH6MeBrLGi+1N0L49V7JfLAtj43llAxIiEcP6
Z71FVVr8lFhBwqAZGnxYabAQYjXy/dBG7tGE74xns6g/Fy87uGn57CXpv9zjECCATxq7zwgnsIbg
/aWmZq3FEJKK8NTItnECMykbwO7G8EDDqkNAI+DXlR9j7+XsysBvo8NywLZ4mfYG1/6TOTr5bRlJ
23eozyg3LIpUFBw7LGTHnFuCJOE2vw60vT9Tm1zzoZlRgYdm3KdBLy7IN1ydZTkcatLM1xjA0N8U
pgAwYaBPyMkB14/Cru9ynoMjW2kbBxYh9EU3ct9J/6+k8PtCCRAjB4T1A0cOhFaR8UPgMd5LzYyA
o3UhBebVX4pNgk8N6UL9TD+KrWgH61j79rsV6KIm01I0/2nsOeR3IUkl+yKV9gvO8hdKHJxzt+IS
Itt/8pUhnvAIss1ksUxPrZUDrU+il4Qt5Y5iS1vucNL3NIEMThDCgpzfm6G3fsceJmDbJx81ZLV1
V4PFfNNAdTaPVdB6O9HW5b0MMr1zSDY9ABqKYD/zr6tN5zgjnGxMTheWnOrDEbJp9+OYTK/5WNhP
SxbxcXXS7EgysjgzC7Ih8WwC4sAr1706wy2rI/qdJwNPgtcU/fiYpFC/+jZ2/2OO6c95PBsHNVrZ
JUj63kPvMNwDkC3rBxE/+WvOFoZ3RPJi7qqb1MVtcsd7zSKJKH1AZHwq0uKxVEO+p89j7Voh9LQN
Js+BxWtQXk1Z1ankxsv/uBXYaZqk2SpQzFE3f9MUHJDdcqwjxPLCIy7PlrBCztksVQUkdrIebaP5
IjyztLcXX1bWNfuJ20q2NU267oUro/2kK2rEaPCAzRHQbMjm85Q0sEBRr+plhmXEQvpYaSuOiHT0
jnEyOM3JgNXN9OjsxtBoMFZ0bZrKHo5Zz+/idQFcBJYz97gZuwCnKeyhNHOEtbGjexSHSiTZuLvQ
ZA4CeOTB6iJsu4vgXGgm+GWCUjJU8ZFkKK3BnvWTsLW8A0ig7Fvxo/iXyKU4DcUkDXY7HHeVST9I
OJGEu/u4yC7QqoI9n8DieS7Fn5HUXxhZsJATAcaQVEG7mXjasonw9OyNNKqDnyj+BoIwGZkR1vA9
GtK/TMUI4r1VTIdOGEdblAXxverF4W6BE55IA4IOhQ2xSvC8gApjJWCxBLE8wz44quGHQnLqFdQ6
mV06g1BHlQZFxWJzj2UPkIaucHh7o6dvC3ldtKBGRAi4SH6YElFMHT+AlFV59TGuWR/gm3aC5U30
XeKFbSu771GZZUFXQzmnu0hjgt2SiOOhwxwxjB/AlDDbuPVgXiUt2ucgy43glTY2L5RWA461Ap8S
0hdt/7MIA794bhyNG411aTdiLPhKOph7mzxxnVsTzT3Na5i+91mQLtEBh3vVogGV49o5yJY+1z36
iba7Pn3lAqidECwmcnbV+OWuM3T2JRI73zvcIrxv7uPTcDJGNWV71+yoIoWnhUPN49S+2HPavNQt
eCrox5H8hn8vy+cEAdN97YTLXgnIQ528jLwM6jCIAlXdgW0Lrn30SA/qPBL+1PtRZIZYRbTk2qVU
OaopzZxX9ppEWxwz9rsNJBQ6CLfcQ+J9GhFYRqahSBphzKYgWi3FlZyoQ5l1ZfjM+FrM44SYQcEv
myoEjFPpyhzFA1ck9t56hKKV0snsK3ckkl1wB9tItej2Mnu2Vbxq0C3GoU/lZEYba2xq9BBcWvRk
Lb/akna6iwu86BcRVXtfVCJe7vguszZsoy6e3xnVCPCjs6fVj+924oWhr5SHwvUjoo0DAlJXiu7J
KMzcouk9n7wvcs21ujvKEsuBdQDuls1ioQ1u5wTWitogNg2QD3PQn5EREQZLbZc3Xk0LmNoa2i00
j1+PVM11y2T2wrAb0G5eOyeiiuKX62bUmmNjEzteEfS+Rpk1PKUsEotrDK4WJw3GsNOStaX7ZNXg
eG90JVQPLn+5OHIBmjh2c01uOLLAjG6ShO99k/twqyDHDLAfJ14XM3ICb8sgKAueVtemZmCQtbJ2
nDrpF+OhQ6Wiqcr3uc2H5hPAncz4DWKPB0swHtooY/HeUD4bnekQM61TmfSxvrJonwV9v1y3tsD1
k8+6bGu5m6KBCMvID/5apsKdznjOqg6SnOMfsYB19gfxXjpNXapDDx6z8U9GQ8cHy5BG/KTaTa+T
6JlQBTvUEHhLfoZh09+LyaqO5homqU3aqDaGQmJH0PBWaz+QnA8UtZwiykrG0XfNxDq9eLiPOcNo
l3ZKw6XKpe6q9bpbDmSYvC5Kp3+awHO9q0Qimz0GHN3/LowxiH9ntJxPZ9Oe7Pxa9HI4jR6KKU1C
bbFm0acWT7IRR2eF48h8YM3WDwKJwADbbqQf2ysXoPYU4STcfp4wL9nY31KOC+2k2L8W4Q7ptSID
lz2ZpU1/Yzzb2dnBMq6g0yQuWzLuymOBgEiHw7EyM4y+VhPnuGSc+BGPAc0EomjJ2w9lQUtkn81X
AxN3z8JZpJ/GUqG0uxXtyPfGiQwMsA4QLY+2b3nL9OJ/DgPe4Y2hKY2PkOA/GqXErtKR+fBrVZ1E
6vW/YjvwJHwTW1iYK8mFXYIFymyawreFejeP1UCjK4oHenFWpwdEMer5pjE2k4PtEHDgYCduwIlD
s0vfRni28TPX344XDw6TQjYS+tPs6k8qNqcfCqKGryVH0UyIvBWDDiGHo4e2Mdyb1XZhReoUdY2N
pavoFhzhZmPW5wwsB4DVPB4Q2yh6KTVrF5jSIIOIyjuLvfy2BtFPH7RPxN0+03W22jySlA6PRqd+
dmgn0721XMWXh2Nhg8shHMlqQ+5GkPunl4dqo1E1z8lMFwM+Mkr7NtZg0PxTVYhA4ciuFg0Wbb+/
dEY/uAiasfSfTKj8EWCJ1P6v5jIDaRGenXVIaNY6N2jaGo+pbbwDVYNFQFnH4MN7XXnKyba1WFdz
jetsILJnP8ek3yAhZRRqF1mMrcCM6rXc2qrg4Dkwg7Ep8OrWfdu85Q18BbEafD/U0DrBv5Fw8HAn
b1rDkxcjYReD5SZWmCdr7kzkzNqUhTj7dLnu6wjX5LYdoFdd02mwRzoVnCo5KZ8J4Tiw5w9xLPbv
TpsCRlNxzeV1NdqcpAuxAccugB+KrOQP438X0v2GqSgGrvkc2KwuL8rCuvfovdVh2M+1DZe0ZbWJ
t48moKfBKnwy1ykJcNqyqJqiQ0CXtlOTvhsD3MtF1ZxGazUGmquTZp+pIPlHQ4blPyFXeuUTdksX
F2hg+Q1hYAvlHSkyE5IwVzbx6pGJ2Vt7h52nvDtBnLBZYV2xcxZYqzuG1Hy+6p4X7LNZt6heGI2a
iyyn+oN8h2ZUqozuszDtJszTUllfzG3lKWU6YfMsYg/oC2bt7l0RLU9YvDjezmzZSB7sOILC5SX+
KSvb6I8E1Y+GPqgLmOzoTGnzdJWpVULK4TtwaTTunBZ7Z0/sI2O/BylUYCfouIix7OIfQPGcpIAX
IEfs8Vwdkz1m+k7v3EQABsRD5WIfc1wWsKQVkzC2CApfqjJI1saLflj8i+faMLimgexKz2eB8Fst
huLQQR9gSVRJ892vVnAzECykRXtJyzBnS1lug2YGl0/ikntcwamyzcZGFrTVtc42YXb+SAcZ3Plr
stfDuTusNtM5uUuWW/bGHpw+OTB4d5iIKd0Q9xaf7snwWcwSNNd4DkGe4nWLG2GysnDmD8dyvQ87
Ga2XfMhZm09rI8HNb522v5l0nVS3Hgkm+inZ8HFy2JLzFB4dxVZHrpgojmhNtDTFMi2MdBcQo4wL
XhN8fo/GlDq8cjClvMW6lFcp+8nINpTXGMVtNrnzQKdKAMNrzn216UpDfjGZWsaLabIm/TIhih6w
OhUfA4G66QdTLuQz3udO8iV7xpMDPnY1PapsTqh/0RIvjzeredcqykBovZUuGR1ZvziAameS1dxd
dx4NOvzaauIVl6XMRvxfK7P1czDaLORSrB58JqLxSlLPfqN7hAZyk0vDKWW7Ktlpi/iL2FQ/73DI
BTxa/MqjSwRHkiSnakIwIAPFSJMht06nK5ctky0S70mMXJDOYBhLsWzAqcz4oZo4XQESDtn/d4SN
GLu2gx4/RwEBWDMp/3iWz5e1MUGG7LMmB88XI/Qxmu3gBPq+Z8XPYxKa89DEF0dzn97m+OzLe9Z4
sB+Qsph9i6nxwB32Nms828zhfNTS6wwcXkJIMnW+TQZXdnhyoV8GXkiPg6e/A/CkT4bFb8/eoRxP
H0PVG061o/mq+4KVTWd4oxhEHDIV3SXuG3lGIEiyLU6IVSzwXD5wbua2JBItmJP+xvJdOz0J17OC
U5WlMt/aBm+MDRosdsREelNIvGu5IgEvX3Fnme1hmBsP6aWdKQMaFqqsyKZNW8x77rUCmAfnTyRV
tsvpDV0I8Ead8YHbMzr5spUchmCrnEdtV41+Scl71tm2gE5ETixvYl/srd5S7UuZzBOrC0iohAgE
FlQ+BM0IhsQZT+ix4xVDlk1l8gxbxBDiKuG/BDusygJCRVZ31ncDWt7bDS1T8zaDTTJjV7HSoABB
JavpbAXrjqpObKGaXQ1dJOAaLScxD7ts4jPJ9ove6YIWbh4H7l97QoHxLtaD+J2Rur/5fEqPFHPL
nmK/pdYP1zDRg5spAoTek0ABKFxkLvH6FkHecwLd7sQMV65oGzy1uKqn3yyJkuTHV/QN30hJFwRP
bdoB9zZCZoQLM+vy/iVxB5bpTu9XxQH2jyUeaOTQ6yfpVIekiQw0gSYqicZRYadGwvJHzyRdGmZ1
Vl8wEBTh2JjyGGtsp7uyRn8atIA5JatErszJmB/z0t4oImaWjsXUdSHGOmePlD7huWIT2MDFyYby
rdd+nl9z059qDO6L+SdIGusPQg1E39pwAov/HPjgd8MDI3ZLC8gm1j248E3qlayW+8J9J8np7ohM
DODEKuNiEnhmqEMbrI2dKnyrgglXFJBAIpAL+HjsKvq16G4KRygdgwuOLF4gd/aVYZ+b2DXXnCL7
7YE42rtXGMr7ZXZJe8MQvgBdUvUBewLtJ6yRMgffzzzsoYxplv31gG4DLdBN+Hlk9hCCGGy51aiu
34sGizqqpT89mOCy+h12G64D3rKjJDvYM9UoMfMWaEbf87eVi3dzrjW+coj/8bamPRMPszLm/IXi
6MU/jAOj2qnr3Ugc/Tq21FuxJouQ3kHI/NLjrGECVpCmstU5rdR5AVFGHFya9sCdYInTF1zhrfsC
QGsiD+aOPpfxIDFg1VBorabpDFcxaWnnqxh73mDHcY/a2d4KwqwDQ4TCSwd2rQtvx45rjcqSZ7+n
hHAzjHgJcyzWeU1uzmQFRVUIlZRdqOTU/3WLdQ+eIc+cW+nDueFKSu2V3TfvdRoHh1RYTrOPbSvx
MXIJ963UXfDaD3n/ZrVB8lcDVTC/BXCGFfXuW3+wHU64zHMxPjO0JyBJEo0hIRfNxIs8Ae/T8lW6
oEY4Nfo4eTOG2fgPkWh+BHHmRhRN+PBtwfZB/rpG8OReIi7rfxszQCziLPDewGHThlTk0zDfC8Do
NxX0/OWBJjg0rrpjGYeualybLtSG/qfBS+o2LC2CoVvXKuaLkbFepIXUGt900ia/AhxY1h6Pe1I+
+8okUBIFpLJCtGNONVMzR8S4j9/AUxriPLv+oJl7CsDccK1EXYH6zilIYfPBrs4cguBG1kUpil0b
SoNKD6nsUmLBLahWpWaT1EniWuFAb8fFViygAbjRsc0uj/deiB0w0s+EgoIvkiDFOyvpaQxbttcn
WXow/gECPRab1cuZK6lXnmM2n78Tsx0/fHP0byQajBkJw5/pwraBhAaxNfXftFo2k7osDZpQjYmK
d9VTOrL5oy3YUON/lNxgUMHEs7AyAzMYEbkMTMxjYG4XBDKOdQjnPoYYtzaai6Y9t96ymGcVlAzd
xF6QoirqfIXvtdCG8efpp9EKxvvY9PLJTuvy1YNlGN0NndNPa0ejpjVZyT6wdpWlOua+SAV1aEO9
TEDtN+kxHZT4SFy66k4s6WX31jG9EDov7MTaBXTISK7SCnruhhzkBGLGANVvUS14jFo3/S0Sq3kX
bgvgJhvNnyIrgjM2mOZfn5r9NUt996KKOC4OdjBSkBQQjkCum8r0Tzl3K7bVWeKRwh3De5IRy62n
LomSgLshI/FlFmZrX/E8d83RGfkb49iCbBQkFSGtWvtpAw3Z9pxvd+yNEyH7bvogkxaYyO5cSIG4
t6SO/9Y+L/976ZZovWwlljr4I9zOzW7FNGQoTDZ4L4oEeKVgtIsczfvF4t2/q6gPtjYB4LHjOC7p
eOPagZuafDxXBJ1lIAwpMlULxcELk+bJ8zI8sdOsAnrO5zF+tATNhnCYrRyU+JI4zh2zizFgSWXk
P2sqM/gz5oywTOT409PI6+HFlst8pz7YU8/0DRX/VVWMpDoFsQfxIVUpAbT1dwegFqdSRZJ51xF/
MR6uDfCiOloxxSGg3ec2UC+GG4BBNjIBOG8zcubY9VoLnIGfF0kA0kNGosaVKiduCRsWp5MBvUMJ
DduL7/ccQTqlvkGooRw/DTaCibMVvSIehhyV6viI1gwu2naWdfPrUnJ6NRtOHyyMCHLISHPyEQOV
U6TL66XdsVcnA46UouW7SyUaRHCsI9nVDTrZp/ACgc6oDa+soL0KVk6fXqRBefQwIgqUkjrmkl/O
1KRmMB3ARmi3JuMMAJ6bpRA5bSE9cUzrsyzbHmzLPCaxeeMa2WPdK0hrskR3ajcnI0FwBKuc7y4G
ajzJWPZWaEMn5l3ND6+rvWNpVSQ14lYbFOL54uR4Mu/AhzCVQIMFfOK9rrFj9RdUbnmIJ6EOTsOV
+68U64dkoKDjJAObzeSo0vJHZ46dcbm3lt1I1bnc0ePNp3EaGoTWZKB+7fcykWA9FjXXj6fUkKq+
27YxNPsWa1i8tcbKLU5Gp02P+LVbiVse5xgmaeMjeEJnz1Hz+QeL6Uye+dfFkl8cSLJxbGZc7S/e
FEPRTfOiuYOt5lUe5UrfajYGZrBp+7jx3goCl+4r6YWyiDeYn4wQaxs2QgXJCsNfMH2yCYTFkAYm
NnkUoxgvhzLsW8Ho/W4xg5QvS1alrx6KLXc3dOMfijoY7Xw3bl+srs3qHd0K/qXiuf6PuOMCM5n8
bsiFDLGIXaal843g6qEhqdeld0nrmH8B5R62IK0LPqDOzmjVE+u1FPZpsjiN9+FZcj6CJnBJy1aU
FCLmOZtBZhB+q7w5dY7KjXvHHQgLh+UIfa85T9mIslIol53uZOzhegmctxQUII6oNKiKc8rufBtg
TB7Ubiozu73hpk3L/6oE9+y363njQIkhpvetF3X9tM1T04ieE4OAEJt1lwmBPGxte181SA9pbGL4
Y/YnISCWZJi6gvyE+UjdbO0CtWHXIH4FNMRFRJJoPqbkh9PIOxgL4kXJLQfx/mZYUR79DWp0K1hl
HMpgdb8Vv1HvyGPV9jQXlKbV3JyOJuSPUSCA77PBVhYhTFPKkHUUybm4n5aQFALdw5I9FLiX3l3k
1Z8hH4CnWOStomNFsgaakT6CsEDPYX8D2PINvSvBv8YelCHEJ5JPEsrhElUTgpD5cM58LEMnDrTF
e1Dn3cTAUYyoY2ZW7BELavuce7E41VZFFpZGBsak8t87VCpu6qqU+g/yOTZWbp4zrgXkRpUjQ1KJ
pce/TsDfcGu5KRpFoIfuLS+Syt2WqEFfM2cx61DDS0omsFm/dQzXz8UyGjxZSfMJR8c9Nsoalmsj
Rq6lKbjXvQd2IX53LVMjZixW7v3hjuESXmO9Zb8WSeN/LlRExPHethcgHprTH+yHtHK4WG6UvVV1
HUf3gYz+nsoMgOldvrwOFvS9taN5jId3VxdWEgbjDDuVyrKm6l947WQYnsuyqj/tJubxJAWT/McR
43918yQRXIqFKlp6yN1nyxCBSRihGUcUtWLBMFG67svM/cA89VRjfNf+4KefGIwgmGnR5jRI+5Hz
GOvIJifU5FyJksn9simqP5NDJlPLvCritx5el/9COSm3LZ6c4Nc86vEQOBYhZa3KS2utlntE0uKT
AXY+Iv+SovQdrw8pawaVCNi/hwSGbWC+lWJuPwlKpPo194tpbjf1aPP/XBVSREdG25+eXfbq3Pdo
vYJRAzlpUATrqrKV4cKNmcBLzF1wu/SBk/6NAE5e9UxT49nKgppdXd576mAPCwMoVD51SNIh+5+z
81hyXDnb9K0otB7EJGwCE/PPgp4o091l2m0QfdrAe4+rnwetTRFkkFGSFJJCfY6SmUjzmdfQlKlK
9F00glZotHS98PEdLGOd9bX9iD00ITcMEDq7cZ7a32g5F59aQ+tQ2DDTru62LL8i7jNH9tU3FX0f
5bWHJK6sJxhf64JL2jiqUq3Q/8ql0uHHoHfBL0l8mhyrDr0IDT8MeU8xu6sOOgTlboPIXAo2yqnj
4oPt2D1sODItxfxD/cmE2K2gtFA8JWCm860qJXxEZDFRyIZe3NNeNZXE/6grqLuJcMDrYatMdWk/
+VEFpZQYxlvT4kT4A+kuZKtCOHPKlt8ni4eiFzn4Y5ubGT8F1Alzj7R+402m/XOipYRVM6fg1Ud2
A5xFjO4yfAoF40yiQi1Z11PaOxtyIk3/x8kg8K7RTqZLjO6PGAmGwebTa0LBAHEhmICUC2iRPeuN
gk1FSRcU3UeLNmWvpVsTma6WnpIkD0CMC8yJFswatVI0UFGo7Pq7Xoek3SFgqq91unEvYORFvIuI
TuYOuRjtHxmCs8haBVqZ7WhKexBYsYJ1hz7PXtOmqmh4RO3og6ycZTvJbkH07QICVBi+LaIqSOr5
yfeWG2z4YMeOFt+pURs29U6MhVS+FMhuyW9F66DL2Pi8Oy6qW6DzSpX/ThGP8ukLCgcJgTHB8wdt
aEU8rQwdGNdvIayIdeNicRAkRpdtOgDnb2yEWPjEXwsEsKcvsAUsHyWdKA3a5xzXwGd6t4OPhYLt
/0Fgu40/laVtIO8NUmGfKKwhUbEE74SZp+l8x+9JxYNAD8cfY4O/cZD4dFmhheore/TBYEvhk0LQ
oJh1k3w/eihaP/+deLZDAUA1+XfoBtbOsjtqTXP7e3SBd5vVlyocvN+08Oz8R89DgWkkuG7CI8Wr
qpcMaQaU46kBPnlmSWkgRiCI90Ozpx+xEhSQ4gjsIPbhSY5nTcGlY7bAUh+sQfSHZBLFXRX0XvMC
2GfQn2aRgGrfaA2SBZuiLUfcRFqPe8QIYMw/Y1eUBs+0mDTGFDGcU13BrWaPWYX1G2ciEtHIbgJa
S1G7Kx1bfiiNLj5qMi63pRqJfyS0Prj0IPOBo+FrU95bk4ZPFWUxAFoTR3IHT0EIQFThtFfzjCSo
5WzYg65Q3jE8SioUnBDUEOb0qVKAWW2M1Oy/Zn46OPsY48oR7SbPwTNBj6hGrJFkz7Ai5PJAngEV
f08bpq8ZTTCAomo2RSM0CN72NT0paxa/JMJYdZppFy806Ozp6EMAjUl6RhvJNe7F8hCYXUXraCwe
aEdmFZQcM9N/toFVvNpKqxoI94y9OQG8Ufgbm2zsPlpZ1d4D4pEHHHMUuDuxBuAi65EiGB3pzCX/
DIlXJ+umL3pThIhYiaH/IuBDm1SYoIeKLmULh6yrcSBY8jElzJxnGkyscarYkcJF5pjQO/HlMuHk
ppGaP/tOkWK4xxUHVLLNia89tFFcEKhUF30UspMt4dYEDsMxCn0dg8LN9nlLF9QHg2ygjw6+8JBa
gxlz7rvK/Aa6Mo8aqg1RSV1gmgBO6gcDugEjRKMI7E8gYMOHqU6THGEDu1M+dpPdY2hWOpb4MJRq
I1zuMkiEZGHV9wrvm4+xUArvsyxaxZwlJ7TqGHiatishYrhY7I6PhjHSk1VC62Ektaq/dhY92DWV
OO0XVZY8fMWNYXotFUnURi4o17nNsn7CHTF8renirMHBFuYveg9T4eKd6dylLb46azRPHfpQEUZE
UIlxNrhDcj/+yLsANYmUQFe2oSwdutdRCq9xV6dygsLShxzRwS2RzEME2KDyi/Mdnqg4SasW5g5I
oTp9tFYTogcNoEsHg/IQN8KS0cbnfBLqpmYrn6OezHJTt1NPdq+PysfCHhV4xulc0L6fgJP7+z6C
qYONkmN231VkF+OXsR5iHwk6UVOWMHsHmgxEK6rJPlpTw07p8NoUax07g1RZtUZBH6a08QJBzL7Q
vLF7ggzgT+UfKaq2g7bYFSM0SmhRzUDdMge3lo2brgyyRjyjlxvh/+0ptPbrl1BHKu9zY+fd8ABQ
Ryn8Xw7BduTt6J9xwMB8D8Dl93YL3hiHtRRK7yO53oQNhyGF4ycIWSAEccBPBOqDOZJ9PlLTt6dN
m2v597BS824fGUpJA0ktdaPdRzxkLXS9AYJQtpYpEE79QLsoCL4FncGNdRjxDh2LnZqBjzObP//+
1//+f//35/B//N/5xzwZsTL6F/JXHwGBNPX//FtV//0vrvX5fz7++p9/k4agUmlKFF2I2hyTChd/
/vPHU4jHG3/1/9JjP21gXxU/PKspyw2ZT79PRKJ+sTTyCdh+8LQhzmPKXQtnJHupbDr3Q0xfKwSe
dP3XyNMfo0mK3HhFOHA6LWfuoJ7+GLp3o9Xz7n+LVeAeG9UonK8qnJZmq3XpmO4xUoEOXMYBIcU7
R4aUb5qakLqlo9qvG6cjawY9ICVQ+i/EivG+SkdsWSzAcVJa/j3kyJ+qh8DV9TFV53S6OoJzuq0a
1MzRgJOYu58OCmyKUpIE740BSF8/2HprIRzZGGa6oh9L62nVc2y4movaVD+aGrxThPBNJ+F11iVl
oYJu6gbX11wcLMq0EUWsqiUowGBzxicq2F3HQ1R0z73aerbrpyQ299cnsfhkunB0JIVt0zE0A6SV
Y5/OQWOBJtPvxNMo1Q54UjF8Rz2v29aaQKpLJ6j5Omqaf7w+6vz/+mbX6qomVAxWqGKyUUzVmHf1
m12bT3UcmJ6VPyP1iIlFkdnpfRfDLIRGPDVrysGS/jKOs8fAxp3jxjY1L4yuG9Jgt2r8h9BOR2/B
ylZ1LfJnL++bpzjVzWe/nmG66CPeGGre8cuJ6rap6QDzLMcw5i30ZqK1pis0BIz8uW7ILDOAH2vI
RNWujZ1hV0lhv15f2OXnVDWDDQne0DbZl5pYfE4TwZ5ygP7whOskvIXAmdss1DEQlguzAwV/+kYW
4fH1Uc8XlFFNCviGqhGEm+J0ltQ4mCjNt6c8JkRfTYr1T1BTwaZrpkw/r491vqIG25TKmG2q6J4u
7xj2ZikosXmIRmbBg1qoBKt6hHgJnLRwLklBqbs+4oU1NXRDlbamGnRb5WK7GDDBLerXszvQzOlH
wu7HOFNy0APSILGRseMtmYTquL0+rnphWRnYtviUXKaOPv+wN5vHVECQak7iPQHBcgtFr5JdpSPI
61NwwWe7Rqc+7KfqR2qpX4zZqGcd1w1mAx6yFRVXrgX7oSepszIkDHRDCx6u/8ALn8Ii46QMbVF1
FGLx+8qg8Psa9Yqn0cCaZBWkFnU5CNPGXVZj/Bgmefnl+ojLG5ftLTUuKjYay8EdcroiAenyZAeK
8aRxuEEGQiBoqAoAkLaQcNaRkToYlkL7Hv5JswtxyF1f/wEXPgkXpsrvoLylWvpip8edCk+k9eWT
1Q7aMTFqSklF4oHG7dobQy2fdi5JY8YEcdGCaEMvQz+drB8NXmunhfWEop2zKSDW7sDfkxTSz99n
UXFXEPqtIMDqG1X1kNnIc9AB1ZQers/5/LI2HdUx+TGCmQtz8cw1uLkA5B/MJ6V3NARvB1s9Fkny
FTo9oX6OFmuXiHEDSTb8L0bGB0hVbZs3nWU4XQFn6ivHLAzjCcwHLVDFHORmoAC1s6fYvKcr9aFK
B/N3WNrF3fU5n39nk6eJZ1FVCSdAWpyOzOtkwxeo1SctIopVoz4fEHwKpo0e1t0/18c6P0aWlAKT
OkPjtNNmOx0Ls2k8N2rbexJAGXeiduZkLjD3wKObdSaGaH99PHU+lyePkgRXqUvuFtjIAhmp0wFT
0BadLVI6fL6iFncYG0b6AY3i9E9AW1HfWU0vjikON+hHjT4Od3Ky9OOIn930sUZt8p8cnL0OKisP
XFTFM8SAwgq6eVEE0aMTmM6H6z94sUCWBZSdUyAtwb/rqrPYgF09tmjFqtmdNmXTAamw6pArqbqh
D5c8+YG4dfLOx9OFZvFFUOx1KNYuxhOgjXBCj0sakw7mtFkPZx39UA+Jf3oVCIvbu+sT/Htvvfki
zBCokrAlQl42595Z3KQdUIkc7FJ5Rwu5eXUMJd3zCmZrKxDDMdQn/avSGzEWcANIkCJt4v1E03oj
SF22pqYNN97z5dXzn98jCRbYj0gaOouDpyZIqbQaSkpAZbI0wM6z0n/1UeEFf7yC7tuxCoZZ3kck
0T4DK4O+MKKozwbeRLarY3T6emOBFmnO3x8E+sjWdS5CGiqL80iXTgUp2fBJ/DTp1mhBg08wsGhi
c5qR+IBzJPhharLoGGHSOOo7s1XEn6TQwmDTpQZNxuu/6MIeUaXjOKYtNHveLqdnyBFKT7w/NOAA
rGTnROr4jKzUuKfkoP8WKrWi6+MtLuF5AXgJVMeyADlrQlvsybjF+aalwnFXIhadrotKKJSzUZKV
tLuB4x/ssrKGx4qi9gvGml11Y4tq86Ww2KKEsLz3rL9K+LUI2es2wSymDuq7YEjGY4M7HZqgYvjs
hNUjcb6BglbwYbas/ZXObRoyX50XqaRSbuGZesAlCV1xWjrDSgJ/Qg9Ytf/4HYGJb/XRKo4EKRv0
xJeapwBpCc26By374/oiLj+aTbbMB0MH0iDhoap6+tFqAxlDEvbkWPDTMbqxTHRrZPiBh0+uVZwK
nq6Pt3hFLNu2DMeEFS00+uDO34v4TQAXaFUgkQFXjrbtdAJ+J3XngRZj6UNzWyXpyLN9Y18u7naG
JBHlsdaZpypUa3FyLWgJlPntxjUaURwkxW7cPkakihqjXltmOWyRWcxvbI5FWMagtjRJAVRLM2cR
x8XmxChvTEF6YkVgS5umYQoxzfxgJXRKDqUoqnGH1peiHIdaLRp69UAa1lFL0+fG5PXzH+II1EY0
nlLTJl5YfOBMgOqpoHu5mPqI/p4WW9A8pSDJUx5uq62/Gq1qwehtqfVtdB99nhSJtWYYX2QXmvV9
Q69VfKaoa1IbQUBYhN96fTbKAceL2OZjBL4vfioR4/A2gpaa87M20NzcqqD1uXiCthJPBXqtAclr
CUoOLQv060FENwGxWTGGeESHfaGKY40qEJ4+qTHQLh2jXJnTz1CEbt+mbYd1Ywiwfg1FSvFf9B5N
5tcIWH3ykaAaJcKhH4ZWW2EdgSL39T17dkZIyx1T11GpIZPTrHmJ3+xZDaQeTgigk6w6oy8ae721
orGIEI42Fb8op9g3Ptq8Od5eLOx9emlCU/mXzZebL543A8Y1rG1cyFJX9EPzCZnc4hk7VP/GKGdP
2n+GIaPWOBS8tIt5FQi3REDNUxeYBg7O1AuPlaHj0WJ0OkbPhXZUUuQVsf4OYDzhVJIUab2WwRjf
CC2XNzk/hETSBBmjUnhxjMVbP8Q6UpcYA7i+Y/SvRpmEuwxHajfDg69DW35WfwzzwiXRLW8swoXj
oVGQsigSSDKK5VKraPLlRajiFgKpcG1lWfghRcFo28+7cIDOcQTpI7GIxHo4oRDz8frWuvClyWR0
9hWxvKH/fWLefOkgrbVpTMFQ+pkK2BUkaPpLCdPw/TtYA84meCZB7wprESt0fd5KPMj50hOkRERN
B+tBt73R3PlR738BxI/u//WZXTg0fFGJQiIxE5Ixi80V1cFQBGkQuLWBGY7R1XfwBgHTt2DKTA0n
jOvDXdrMKC+rAuw3/2I7n56ZSsRjQyMscHsr4Rkd4or7zePyGIZ4h8ADBilJgbrGGBX3vkdjYLQb
9YOoyp/Xf8hZVMBmpjBOtUlac/F3GZZ0xgBuoPJTF/FUDVf1QQ62C0VniL8a2JROqxK3Kv37UIPX
W5M7aeHGyqkTrybbVPxfsRxE8cFrNYRWEWmpJktZ0dQw9U2lOr6mr3JiyciNwqkvHifASN2HUpWQ
/B2BvFG9Tr3W0Q95ZlRgbwDTIst5fYJnLziPqU6BndCTUFg3Fvk++pBYR2uUX2xw6r9nndh903UI
uwIZwvbv+mDqpW0kWVAT9DDllGXiAZ4hs0MeCfTyEj3bBSgK/YTdiUB2bI/WgUtNkoxivTntNBAD
5ezJ1b0UGPEk9/yt2bMGDMZbS7sOH/DKVosd9r3az4gYVr2xBS/8VHIyqu2SE2ZR/FvswDEX0Hnr
0EUFc9KBaONSa/iyfjUnzc4fGqpzf66vzoV702JVWBZSQF1b7vnBijSq7Ers9qPTbXAUMgHDytCN
uMZ2ha7V97Xu43BY+NHr9ZHPNgFW4DoKqlzbPFD0W07nWicqfkxlyD60MJiFwKP5KZjPNrxLAXjf
KKpduCQJ8E2SL8h9OkXV08F0Ex6AWpQY6On2cGygVq7VMf4vHiHuKZpG0tAsEqtFNN/j7dCFcJ3d
eoqpYYJtBjYqVAX7TuSU0FBo8RoagcB5Sbq9vpqXviOhmbAE9+Vcpz6d4AQkx2mMPHLxEUoo3Gn5
vkFteBPYDJ/W8FVhRhlrX5v6/fWRz2Njug3zPc2G5X1QF4cZ+Lret04cu41t5PJDoFD92eKHEjxr
vkY/d8CkEVeLfPDev3XnWGp+78nyoeycTrkqDH2sFC9yC5xdtnFfKKsRIPv9METW7wH3OUww/Bw6
C1XW4sabf7Z55xo5dXlBj5BSmj5/jjePLqhxP7TbSXMt+HPrnL/q06R5qABGIr2RXp2tLxkOjUiV
DiCT5IieDmUC58ioD2kuTs4a5DvsnCRo85Vv1cN2RHWPbq9I33sRsajzqLxCQPuJW08HrRKQ+qPQ
pZsg23FHmoWAFXZAq2xqwn1D2+PGep6/vTwJJDqWTflMWDwNpwNqMsU2J05NnjxYA5Ai8Q2Poj+l
hQMBxiXjKgtTZl9k6LYHkDwgOWq7fECu5p27eX6aVEntgdYA22qxqQwrig3P9wy3bkpnXzeAOlGk
yDZGJfUVIF3xkkFNuzH7s8M7D0q+N58fhnQWqx16qGEOwtPdpI6sANxuO4GT6YnXVw6hu4u2IULU
0kzloQK1+t7IjtHpUhJpaIQ/3MWnS28IteJ2j0zElujBf6kkvgEIf+T5I3CsGHkMv4Zm8P5lputj
cUfSv6M+dzrmpODemPodwRyGYXBRymjrKbnzwcbnZO/PKm9gYdPoxq6+cGqdOZKkyWVoKl93MapK
a6P3G8MdRaoLhKjqGk0n36MYqwZAaK/Pcd4qJynYvK4oQXKEeMx5fk5HSxPZRoqSGa5RcDM0gczW
9OvVXRiMP3R0DN3rw12aHHkA4SKBBw/6Yue2kNhCdJ90tCLGdN1oIRZ5AihLhjDBjZTj0n6da6u6
RrhMpLwIzEu17CeD1oqbtBhECL11DgpC3btMZvqxAe3+2oSquqF8iSbi9Vku23eUyubQnNuJnIuE
c9m9qFA9QDo2cFwdzfXUBtg8FfkaUZyhWpUwSrytE4JA2+KyIbDVxbbXwCDCd0ZniwC2biHP70HW
X/H3RshjorA3it2UITfxCrDC024gAS5tAomEArcbNVau8dNN4DWe51chPODJBn/YgftEJEOmhywi
pRmDWLmxPmeBDsszgybYcKRNjlzkMBP4+6IcfXTF06b5hZVjtYeLmj5e/wqX9pptCdW2QCiyExZb
22jsoRSiMtwmL5tnvJXSu6ZB2CmsJ+PG3Xg+FNULVdflHMIT4CwmhCmBqSBIIQlQO7H2gkbbtqWB
zHPY6Tcuwnnbnh7YuVAiIBzbqnUOd4l9s64gAkpQ+zZIKx8FZKmFzWew4d2O4qm9BUTvbUa9gBoj
0GO5vqjnDz3DSzriII4AJP/d+W9iCh2dJeQmMscdA3u6TwrjIS7QuKXE5mFCD+JQCxAPuD7m+Ulm
TEBFkj1KZGwvwkZ0GLECHGepCkp1T2IaUDCTvY41o8wezRyH5brv4F7nys/rA5/v0zl2YufMbcgZ
YnR6Lmq7L8oSIJBrRallPBRGjTY6Ssll/Pn6QJf2z5zNz0kVZYQliqJTzK4cde6LAGkIF9fu4j60
gtdKsLTXR7q0fVhGY67a8gGXeWYcNCIcNd92i6BSAK9ZDUaUYRXdqX2PWlycld2nOJHpt74V0W+T
t/HT9R9waU3nIIICjaWRBCxeAHLXQlHS0XIRjZo+eCgD4mFEvv/+O4Z8jfDQ5qTQrVnijLpIGopE
LsE1gyjqEDVtSnsfU1589y3DOLyfIPEoOnPzn+4RyreTPRUST0sQpt+lMWV3sIgqcjjx6/rKXTgG
BLu2pYH5m/8xb6I3R08agQF02jHdoRiVrSfUdEeNe1h3XYmvNrAzYmwMl01apTe+2aWRCf24ciyp
8/HmP38zMn2eGRnOnQNbPP2GWlK0cbIGggfvKWq1kUz3KPq1G+Bkt5pPF04GtUnaXzQkgV0sT0Ye
dlBJg1a6gZPBwFLobo1NEm/a3g7319f3/BUk3HLgd3LZCAoqi/ciiJTuL+XShTZMG8sbw/6QGhRV
qBMjs6JgEnh9wAt3KdOyaRDx7vLP5bIq6FEVRcT1ovrIKHfmsTUdZE1CHfPEPq82EsWP60NemqPk
klHZquwiUz/9kuQNfYkkm+46HfLaPtjZO8BBHmqouYG8TOzcuG4ufT4QDpQpLXJQgDOn4yGGPYlR
L3UXDFK1g68IL3Sa8CLp7fff1XRlSXZ1KlLnZY2wGYeyEJ3uTrnpfFG7oNvY5pDfOO2XTgIqHyZF
Ia4UueyxabWK/h/CK25RIpxcOqnyGRuAbON3Obh2s9bqNSKM30PpvROtycVCHUKXtg3EzwDkt4jR
UK6P8eYjUFeB/GYrGLDW5zp3vmgq8GpjgBJRzWnZu7eLRjiIUuacJOjWfJm/Pfh5I4Oii6mBUrDa
N37sbwwn915a9Eg2JbTM8EZkeGF/agghUrl3+JAgjk4HRJgA7nZPktk1tYG1ddgdtUzzjngS0Wo3
69fr8ztDX8yrisYrCSUawGD8FudBRNVohk6ru+j5NGvTj1C3AWW4CfseRsJAbLDqQh2tjc6QpApd
9ZDP/J6e3i+qDkHd31jwC8+zRoGBJhGPF8dz8ZUHPBbH3Op1Fzfbmq65ja37CkwK7FQLS8hD1TvF
robCcCjBYD3ZVpTsri/JhRNLzjkjUZDMAUo3f6E3n9zwJtsL20rDBaf39iHddHcoq3oblLl/Y7IX
7j9dBbNKy9EG+KItnk6UA3W0SVvNjVJb3MEvQQy1ba3PeTSFv0cZjQ+N3okbt/yFFQYvDgCAjGC+
dReXbuOYspODabiZQMMXMXGnnbCEQL5llZSYya461AQf/QbFmzWy7PJOGn3Q3pj5fG4WQTzvKTge
k34YZ3nxmVGdjNDrIwEaMVr8Fta992nqAm16/2kCN2NSbp3b9OjLnH7LPOkR38tV3VU9Sd+lRco0
L2oNUj5kPD2j0/v+veNw+4JU4WtyVZ2Ohzlxj28s3a9KUdNfg2JYLtbxymMO6+DG23lhm86Nfm3O
7gkll3BQhPt8pTISwxVUbtfovA54VjZIJ/tagGz59XlduJUIPoDgzCkIuPn5c745E04cTZ1e8Gqm
YNRfnI6sbgX1D4MlHfsGHF4d27sx5IX5sTnJsTiEvGnLbQoZJuI5szUX2pa4r3KzoNhXI9xnoWx6
fXYXTgSlTJPq9H9aD4tdUof4uXmRh8OTOmN0TEQ3+pWPIfgG0hzsbr0bvil6b+165AxIMUfz6foP
uHAPQI+zabZxGgBfLi7hMUxkFnoFrMqgnxSY8foMfUPvBsUNbVCRJgK5E6/hZNnljRNyoaTLbQu7
Cag1SREZ7emnhb5c1mUeJIRBphxhCHpozAkL46UJ22x8uxQbab4wiB97TY3WnY2Ltz0F9m+jkdb2
+jpcuBVopZLigm9mY/8lnbzZZvGgCLJqEd9NSqz+ZmcA9koi8/3B/NtRlpXUDhGiFmH8+M4UkbfR
nMHA8QNB6MZO88/SdJ6msKjcNsxuIbgvfWYeFslJosMFA+R0qY0MIKcDX/2uhw1m3I0VCg4vjm+q
zzQtk+/NIFAAlGoihxtB24WzNDd/KJeQyCOztXhnokbRLDQpozvUH6qDndXaPopU7Cr88Nb7/beR
tLjZbftvpGtLmEHLAKbp+TMdk4s7WSUGPiqgWjHsCdMUa4u2aJviiHFf6+18HCKx9B0yAN6HsoRr
POEaDZnoxnN+fnWBm6T7M9fsNa7JxXPuqxUSZmj43OmFimOsplZjuBbEfJ/YXuWj7Kfh6/VdfL7a
M16byxKOxgxiX1wnEKJ8UygRbrTBkO6zRITb0kzrjdSMW7HK+Y7STYfyzEzBAkHtLD4s7qwNBkMw
2iKrrH8Eapgh4skRRcwna6CbB1q6EaODYOK7pzgDCXnBwfNAmllcGp1VtBEWsp47oEVX8ZJW6UMb
Blm+LuKYlv310eb/t9MtRaWGdjB7V4VTuxxNh66K4wjoWjRt7ccEFbStV7TYxODvjXDu2LbNWitm
mDrlbu/n9cHP9w/tvJmGwHwl1YXF3ZzD6ZA91pOuGaZU+JJ2XFVm0UGvt5xV4ofljRDi/A6csxs6
/ZQYeQ3OSI16inIdfjxu45UUUc1E2/egWG7ctOd7lKfVojA8x4Hwlhanopca6r3Yl7sjQfXHvLan
RwX6uJs0mXMrpbk0Fs+aoGxDqZvI/vTak6FMCvBOo4u80AzsSFGgRvgbinJ8qzh7YSgSpxkyz2EC
67WIvyJM7JseKXF3bGX4A5ut5GMWKclGmaboxqa8PBRCenQCwZ0u7znMOAqBzlWHNGc+fERMJDto
uZFtURS/hX++sAVhSMyQE4LYuel5uoB23WHT56S92yH0tbcrhLPTsAfzkaMNOPVNe2Nqf0kQpwfO
pG0+w5skTXsEH08HhEQsgt7yOhcrwRSfTdsMj2MweM+5UZrfcJ4Q+yq3kemrUkonls87tilSrT9o
CT4zXOUFLrT47V4/ieeXncmFQ+YCGIka3LISllbYwmkRZlfIHCCooY3+VrZe7AbIyKDBMeyRBTWO
18e8sPR0r6iqgGvjOl8G9G1q9FmCJqero937VQHR/HkoA0QzEYLYqTU+ddfHu7Cr5tAAAAEEL4tr
Z7HyzoCqThq2bo1EtJshhXykxj8dpKzV/X8xFFQYgAvk2nTpTocK1XbogkRtXCS6EtJt3zvqim/s
AhKzG+21S7PimjHmMspcW1zsJ8y3WzSvosYdurD+aCuqsyfgVV8odNg3FvDCJpEUoimckBNJc9n0
DNHXKEQpG1eUA2LzSuUceomZqgyi/qEqR2Sqpvz9KTUFN74WMTQoFzLO06X0nbqyZSoqN+8n4CYb
lE48oGgJjo0pztQBOst4nw3BntY9Mli5oyfeLzRZivpGy/fCdiX24l1WASVSmVjEA22b4HBc5WDA
0fYdPzU4HQTHrCrRoSPJUZA/bQ0vWb97I9k6F9MMamLc5fMs65FCw2TUrtTTYT/iuLUL0X85GAqa
SdeHujS/eYlJQx2iS2f+8zcJAoZcQ4xlFNH5rLXjCedXNoXeFtzdiHqB0u2uD3ceeJh0vXgdaUrR
QV+iabW2I20MzMp1OPkI8UNuH7HKOBRZ/glrofBQzy5dKPvUN87mxXkSBpAAU0Q4A16gU5iNCr68
7lCb4QuiHsnX3jL9DcILs6JiUW2vT/RCFkiFej41RL5AApZPTESYUZRN0bkmLCwAaFGMR3mCkdh6
7BsUZuoKcxJ/DG1UJdNpIGFK/X/iSom/D2pc37h0z68LzhLUorneClJteV0EI1rmKNFM1N3K3t/g
vzY9Ol1cjntRq/mtPXX+keeTi3bDzKmd99bpnuqCKhqNpBSuWua4mEUxEvAbTOr01xH58BfHQm0b
w6ko3lRtXNxAPJ5fV7QF/nazuRd5bxcHFqiROuvCCZceSbmWdVR8V/sq/J1nCoIyzuwSbDaR/eP6
576wwEDRCagprcCnWuIsI2RaDbPHkNdX0ZMzosb+kKVavbH9Or2xky8NRZN1jmkZiebZ6eratVkG
hklxqs9j/Xsmh/GIXgq6gwLdveuzmtfqNGqBoD5ztAzq54KPeTqUzxs5y+mPrg9iekdb1US1OTMP
Cei/A3a3AANqBQxMVAwITBTZjTN0YaYS+Dufk7eAbGHxCNgo8aYzp9QlZMr3NanIqseSZIWg3K0A
7cJQoIfohgCQgoa3bCrVQtGJPePSLQDDb1VnTJ5TnJEwP63CG1fghQ1KUYi+IMUpUoZlv6yi/IMp
9MCsEEUF3j8otQvmPcW4HoHoL2nBQb6rOC75u58y+q0IKqjklzDa7XkN3lz14GPDMQjwfdRxBgG+
5MtRElzLado0yOT9LJyqT95JtgXrDF7G0g1C+plItRizwY5QYIaduanTF+l+KoWT7sogRtAxtVr8
T3Kqvjcuu0sLDD5rbrrOqg5LDCd1waJLbCrRU4xTqleaP0KUold2K9FBt4pfmeLcgkCcvy5MEw0J
4A/zS7rspKnDbDzkeKlblXr9YE11sWsGLYWEVab7XqlvCQcsxwNuPFf1ZlYVRT17GZWoLUq61mAb
x1FNch9heh0DS6xtA799jBqRtNlqblGJGztoeR/Mw9JamNvms0zQMscVeZ4F8KX1IxZXdXcoRjRq
16leWehgtyjGZr4KES417U1AA3/b20O/vX4jnT2rbH4kHilAgTXhSliigqsSA94p9bUjtkENxdxy
yPqXygS/tHOmsBQfB8w6rZ2nOJ63K1AMwTUrKWL/oS+osW8DdOnDG7H4WYGO30TBRp/hs3ChoEue
HqzAt3xArMV4TIrSXOW+X90NdFbXJrQZoBQBHjcwXNc2blLU8GJ/X+Cu9t6Udv4RPLVzCAdTCYzK
6Y9QeeGVEDbJsQems5U2A+IjPrhSNj8FPsY3QtTlGz8PR2Gd1GPm0xOmng4XGCPWRqnWHQOrH6qP
ceoksJOCERPwXc02ieQK3doYz2YM38KRlieGCDe24zylt88TvwHYGKUJDrkA+bd4nhCrD/HPMLoj
7njaH2sak89JFSSPVR10N6a7rCExFAVIdh4oB7q6S07qhMmfqHuzRR8vk/hMlPXWIgG78TScH2tK
LfQP5ziCC2wZMzqpmdGJ77tj1xXjQ5VA60WkAkOaZBArG2G71fXTdOEjzoIrPLJzKk7d8/QjOhH8
zEyd2qPO1+tfujgnHm9TfRxSjA5TK3GhuGke5oh4Fq/8pDHEjc7B8q6mJU+0RCgDsRkwnFhsI6uI
JYLjfn1kk0XYE0RGNiY76HWQSeJSInqVKWGL+2SqY999S0/pjHA2D8/UeaIozxDoLGKpNnM6iR/7
dMSDy9ecQ1eR2McrG+unZIeSdmXf2fT+xGtmoJJHOd1uCqdfV5Po7G8tJivqYz/Ztr5PLC1Uvilo
6xU7vUP5fKsI5Av2NQQzv1r7A+WCn4FXRclHtY0kthz5TIT6bjuYMD/VuJYjoRkGCHC+9wuDKuGZ
UOnPcEyWIZQROiF4X5/eV1i+ZEGLC3SDn02tJLApui67a6XW7HQ1VG5EqecHRgePO8PxuCHmLP50
a8U6ftWDNXpHIUCSRuRe68Aa08/vnh6j0Bk2SOrYPYvvV2EYnGtG6x2xq9OilV+3s0yU0fVUDVuz
sPe2BTh8K4dYM8CSpv7ze8cHUAJ/gzAD3CzOJ6ezDGSeDVCsnOMkPbih3FTVqu3oOU1B7P3AGdDf
xH7SOsh0Wc0tfvr5bYGWDekMpTuohISTp4MjxlegaTM5x6FTsQYSZnoflXb6sVPReixtRr0+2Qvj
UYhBim/m/cBemP/8TfzooG/bBdEgj3VcYmec63qHz2kFuawuFBKA2i9vRI8XXlbkcgg4SENmTMPy
UbMsjwC8zOTRn5qZCoLR+ZSTfoiRHrksPR3hyjLIaWQApglDgucxhK3aq0H6ENdOkt04TpeWAGw5
BWpO5yyodLoEVYIeAE16lgD3CVfxhxeEwsut14n4IS2U8Ea0c2E4OiQWxDGArTPl4HS4Potkg/GT
efSHKF0FDcSQ3B+treqrw2oUdBeuf+Hz+A6gG0UL0ndtri4u3oPBYC0xpPHdNsfFYDUVGk6kKIio
P6zcy+7LzrSw9xqN7hXxdwyJHJxKssP133D+IvAaMD6Exf/P2XntyG1EafiJCDCH22bnnhmNRsnS
DWFZFnMqZj79fjVeYNXsQROzvpANGFA1i8VTJ/wBlYubwJHbDJIDowGfNWrlsWswak/jKMOfgSZJ
ESJumBHu3jnOpYfKOBfNR/4ty00Zzf442jlDLpoEQ3hGSM/b5sxMD17pFHuI/WvqFrdJC0vJ8kTW
J8zAFu/UUOk7YxcTnvERV/Q9+pNhubNUeJq7Pmu894JdeTL6lrKAR3FEznGun0yr0gobIx1bZkdp
TthcKpsit9PvOBqvNSbe+loBBdFeot/FibUWX0cVGFiHah1ubZY1740U787CxqWMMTGOA8Ng+smI
KCoicliZw0TCfNeL9vePzxvby41DWU2BIGGwi+cNMiVUq97zTm3XlfthsD6605w8BCBQ3h8LyBhI
Xgj87O6y5RNnnjVbyNicevbj4OaFWm2EgS2CX/SZ8LMwj98pNUnUQbeHS5XuL0U81eb1y4xnE1n+
QUEwbdT0RxAPFsx8rT7CKGtXdCXeeJmygUebiRm4/BgX51QPh1wLsVA4zVVDn6CuG/XfoKq1v+w+
xRWlhjd9Nqd2xN556tTH2VSSb5gAmish6TYEvlLIOMRAsyhvZMj648usyrk1oC3Xp7FSXBq1LbpZ
Ik0f3VKIk0aFf7h/fl61Xa+LCihrpCwUUoyKqbKvFyxb/A1xL6lOHqY1SJbYWa6UZ+TIHfvzjBMF
D2wEOdrkUpvm0HpmrbyMeKHUD9agpvXvoFYm62zHk2K/DPiiYlsjmtz420k6O8SUZzCi2DeDLs5P
oz5V3d7ThgJt5lhgYbRJdB0LTzwH8fTd4MoTz9/xE4rUL5HnYNtz0ETdRHvLTHvg+lAp9O8qXnH/
ILGFuaKLQLizy4YkTJ/dosy7TRyIQtnd36HbAI12MYeCmwK+Bdnl9QYVRqmzD/z8uKmCgzfOLwxM
xyNzkXzfTMB51TEYV1KP26+aTF3q9tHylEOoxZqKYmJxbacIuGLhuI0Fxs1qYdkYW9GDfO/jgZYi
q4J3QaHH7HvxeMmUF5GSZ6exnvSvJr4V4bZN3Wb0A0fvxkPVj0CUZ0E4XVn5thpjpA9fh0Elnzbw
1euVcy/MBUPg7mQjADRCWQ9VwCdKiHULvZB075oxjpF1j2vrTIhbCZy3r5UCEKYCfR36ZjRBr1eH
9FULbq3xZPW5gSY3VEIaCeOup7HzWGTu/LGQPOz7m/3Ge/WYSDBYo/cKYXRxY3QgpRm540Dt6GNU
H/sC1uBR1csIWezm/VchCmuOgeKmHHoz7rp+wjjE92HSmv6k1qq1sxucwslvvM2cGGttqpvNfMWE
6UgDOFQFzLqul3KQa57GMmpPFVBLPDSzeofD3/A0hqp2LpIsxUc1XYOU3mymhJ7Q+mG4BUiMqf5i
UcpKcyjj5tQGIYL3dMOsJ6eevAr5tCr8cv/NyeNwFSYRWCIhB6wEnpTXt3jCeEow28SS5dQ1g7cb
GW895UPlbUIUynYTxMXtlJI8ul0h7blrc+Xyvb2eZN0lgRSyY49lwOJ6SmNQURgd1afSgK+OFr53
MIshQ2p6FtEHpIwzf2LsZPILsBLf4kJc6xiKvBvbTm4O/I9mPuMDTvJSsib1SryTXU2c8tlAhKLt
LDwPsADfZMjYfr6/5zd3oVxLiocYDIZpuS2iYGfpiGuWrThZkwGQtcAuM9kULeqleyKKtTejOtBW
vtC31gRSTqLDTA3F6WVYMBHYEHZQn+rGqqJjlWvR+MUWClbWJV2hFwfW/HvnPnJPTSaVRCI5KV7K
pQZONippZ9X09bryXxsKlW/Pof1l6pD4uL+lt/1k1iK34CCTWpF4L/a0SuLAtvJOnBTecNIxnK2K
LPQz0TZ0bJVg0o7kA16+c6vK+0KeXlm7KI315kXBujRINo1Rl+1KLH5j08krQVwBepdN1sWPQlSk
bfGzzk8Jjm7fQCT2PyjvI2UDaq8/0JYKm/e/ZnrY1JlSlkh+19exoypmy1FKIz91WV43DKdHLd5G
2LLNPwIzNb8aLX6RKymmLr/R6xgC2YXuI5wJgyO9rE3UdDBiiy7ZaQbXkTubmQ8nrnwLq8IJDRPZ
JdOjrJrQhTUwKfpo20Uy7Gus2aynqdbRsmmtaSj/0bDXMfzK0trw1WIxwdans2mCeHGoet1uiDwP
yTnMvwZrE1V4lX1WnXEUx3q2q/Zw/0S98e6kEi45hGuDOVoOKKLSaJxirDNAuWV8LBRLP6aKGHd6
ZX2p3ChZGT7IynSxh3SLqViltjf15CIOVnlealWcNCeV8d45HdvmUjjTWhvxVRF1sQzsPrATXGnc
1MtWu4g8BLbmejjht9I7JwrcAiUWFV+Rfe06zLgDBSi/vR0V7BE+18ilaueQXA0JaSMr0u/pjMfI
M/bQQ/CV7owXfUhMjN+mreUVhr7DRTDE5C8lUZZmrWOFGxuOmfbJGkZiOnRQFzn4qc6MnRWnQXsA
ZB8rRxijNNwKUdQQAUEc6Me4MnsNB+jKsTbpnE3OR1RtVQRygsybf7Ql9rTYX+Ln9bNQNDXa5YFu
Vk+Rp8XxLkOvY/DjBjugbebW8/g1M00UX2Jd739jPJFPT3Ohtd0lmyLFQKXWiGYt3kxRUShn4dWo
DW00HVWNdAOsw/KeUDwMXNqRE/5D9w/Z7VXP3INcUYouw5de4jmAsvAbKAJOLVq647Gp9BF77jCK
Mx/GTPPv/dVuElMwwiAOyIVRoOAYLBILCOTh5DGzPo125tTRFh1xs37GpN5xDsU0xum/bR0mnbZ1
cStzdvGIq8rL/Z/wxgODyobvCVGZxsIyPimDyEAjTzWthbH4ZsCo+CZwm8HvFE+V/8dS8kti4AOR
Y3njeUXuTHZciFOLKrT2bYYvMXxXUjLU3yMyXebH+8vdpopsLdREOoqv8oKLFvbQ1UkFDsA+4QPX
POYCGzgIrqdME90jbqvZBvCgtRJ531hT9o2p6om7cLkWQcNMgKhiR4UfrJiKbqt3rS58WzHzL33Y
KD7aNN2nyMPv5v6j3rxEyRwD+iAZOfjFLGt50hqbubFjg2MrzEcHp+tzzLAaJ8t27V6/icKvSyEj
CK9WUvMWR1YkUdCgn2Efm0ip/zYbbxY7DDbTZx0tlFNuzP3KF/nmggR9qfBOL36JkjTKqKFNr9hH
25x/BohdPw74dG01d/6V62r85f5O3qa/KAgS8CGE8A5BAshr4Y+2CJY0M8aSjnksVSX9qHWW+t3s
SCZ2SVrYEerJRYlDcjK0wUlXnFbbqAGaUVtMZ/Xd/Z9yUwgYTHfotIEOhYPDVX79S1Q3aEK3cfTj
0GOx+68yRVPj7HLXHZL2oRqtJJRyZJn6NCdgXHy7BvO3T1IjH77d/yG3p8ujaEZUQ466HGg/1z/E
6xrmlzFGq8PchJvQiNSDbjXFoQdKc3r3UpSP0q6H46wCjr1eCtNbDOwrPECxunVLujZRZtifdBHa
4zfSNNf7fH+9mwCMiJJU/gGgyfiFM3a9XsLIeBpVpTvYiT3smtyOfk4tNlK0fsQhMivY2m4bXkyz
irf3V76dkPIJYSQA0gIhEe1m4pEVsytQuGkPkdPg2IamyEuMz+9FMYJqxxZVWyiuCPxoTgvOWXNQ
TCznh6ZR45PdlVjImciHgkvIt8jToeWVV+UpQ9iZwsyr8TntO+ujVQ3hSR2wN8wCoT+ZWuKsBLyb
r1M+BZ5W8L8huzMJvd7AGLRKaOJ0eGCf7EtU1/UpK9XET7B+2ONltiYae4P3JwECEoKmKrU4yIRl
qCMZsIuhSsB0mWZU7RFzj5igG0GXoTY5z7UefhoRGu3OwgnS8EMH0D4jUwDN8+BizaF+9sbIVQ44
atJq2yhoKZlrld1rJnqV0/EbCR8oKVBmgTRexEgFiWCrHTtxaHBnOGvNpG+EiMSmqePSjwYl/mnn
urFT58F4HMuAIhOZh21bJ5jaVkly0DrV3WpmiA1VFCUf8d42941l1dtmLtMTYv7pA8aD+H8ilfzF
ayt974nY8jOC46mKGntj4ai6BzGiHHEKnlZO7k1ckk/H9e0CWUJvbalChs4f+kGlIg556BRb2FXZ
w6tVeFkJfRukXfs4Ihm1VduufWAWFr03RMjlaTehvSPn78sLKBUaqsRj1BzycgJxWsfuIRL17Pe2
sVZH3UYHsKUMBQxSFkqBJd9Ug+I3VraRnOpc9US/1dLECfaDJcZkb8xlUD65up0YP4IwKua/Z0H7
T13Z7JuEAhISX5fB6IdEBojW4vuy0kHNRMFPSLPxEoVl42MZ2jxaQ16fG5sPXWnn+Xg/Nr25KA8M
p0sG/KW2+IB+q3DtMD15Qm/72BctQuMIi9ulc1RxF5n/SXU9T1K/SE3RrAmN31w36ABxuuR0BNAv
ueL1I0+DqPRSU4OjMiAF1lkO8O7eSXf0mdKV3b1dik4iIzyaODYBZakQElHM2HE+eceysbMjLUT9
IwIajj/jwbtym98ESi4ZGt8UerK/Ty/6+qnCCetj1Qm845jG4V7N0Yhze92+QAf4KlI9fe90h+Xo
NTNCIzmS49Dr5dKxxGApglGSwZPfqYip+xlaakclwhpLqdAnvn9kjMVWMkIHUEDG+zq+oD5ZZNv0
MdXANAblwQQlkgMOLevhIcdvJt1HXe/WtA9zBz1e2mmh2AhHrYq/MPod1EOKNaR9cQdTRVwWexJ0
ZiEsqnvy6G7+XlGU/qakxJ81mS0gyzPla7Iz7dSeDhbIgLnZYjaVPoxDqtp7bazSaOMh/F/7QTuO
E05XczAqTx7k5WdESczumEzQFX10uJl4mAHAhqOTVNa4nas6CA9xGzg5JXiuzcYa0GMRUCDYAu+Q
jgcSuCPL/eu30lv4zdP5CR/UzAgOQoivfWvZn41gdHzH7Oxt0jvAeaZ+re+1+KJZmAKT/A1WKpmG
aS4W1qhiX/vKKJWF6Gio2t9QbJRdnbb6SYvM4Si1PPb3j8Qba6LHSYw25MFHu+X6YXFJjitrduuH
MXTtYxgjV1B0lXsRiTmhMR6mW9B3ayzj16z4j7sXBXB0VllS4jXRrlwW8GHP9W4Ja77QwDHVXd+7
s44rT5uVzNC0KfpVimD4q04VAyflsslM30WO/CXE1xj9hgSavV/XdtNsJuRCn8y6LsQ+yCPHeQyr
0P1qzUIPv5VJrmQtkRgsH+reWWTgTZ5HU/1ctmxFtfFCPJWfkMlqk20/tY77Wa01t9jWatlWHw23
mrWvYij7/MHBKiylpRJMaekXGRDqHE1cr+MkSr34EHVAgWkFvg4DoNMXOnvIdfhqbVcgdJzKG+ut
FjaF2HbYDV2aBurannsk/dZXqNRtGJsPJ1ToZ3UXc21+GGHS/Uoxs/vXg5/obhp8sN8X6XgDzGZe
VdwYuRHqFldW6UWDN6Nofck9TSAzpv09TUH8ZELOOU5xYqxkoDfHjOVICkkGECKiJF0sJ4DBBSOI
RvQireTSBL3JcBYz8IC21X7urF+FF76TaikfETQGnxKQdzADS2E+j3lQM0K1vVSdmF6sai7/avVO
XGyDea0ntfruf0o3wRUJQOmTAEwc+xaqsetPyUJ3NA5JDZ/qyJoO6KolD/MclQcwz/PhnUtx3xMo
MDPEE0eSYa6XmtOgLuAGBw819fYnVYzTJrWj9ns2jmt8jVfIyJ/fKmgW3hpiIq/6PmDtrtfKDCEK
0AbNpW7crDgzsGjzs6UPyg9DScxqA8ITGPyQGN4L8Kqh8xW0eLyDyJ3hi5vpYQp5DxuUY+vSyY7j
DJd5Y+KjXLnbFle3DClSX4m4LZGQ5CXXP3MOS3radW9c6tKcvheQcv4hpzBeJr34W0lEtdImk0/9
567QOoJEQo5rQW+jLbyIm0Xa2PlQmPMFIE5/Gccxe5g7Z03s7fahZIXCByNtK+EAyc/qjz5H2VVY
UqbVcAFUkWLKMKnxk1ZZ7XOud8nORrB65Qy/uSA5CfNh+kZcRdcLJlMPLmTW+4s5zBPaIZXm+X3q
WgekcsN9IUp7Tdn3NjKwk9DlqMGIDoBcrlccp2IulYK02YlqVfUrA43zODDi3B/zdvqghtgN9ZOX
rtx7Nx8rtsYydyYeyQn1MiApGiL1kNO0S2PN/VZJbXtDNfW7nb01Peg3VmISIr9Spu/Q4xbfTwvh
Mi2yrr1YAaJHm6mHfmOZlIcbzY7ESmB4RUkszqUMfEwqeYlMwxfbqUKtstssbC9BogTbTudq9xUB
Lu2vznBasdGxtGw37jBF3/vW7MtN63WmhxyrHhgbmSRon0NmYP2x7tq+3pqdlWLXoSvfuAK9cpe3
VneevRbDMluLQ6TUhNDMBwerdKZVzAKSnZP33U+zsNXUR3yn/Ij0qZ7uVXOaKjSQO8GwxGnGte/x
dpfh71OO4MUIlB9uz/Uxgr03Who6AhcL17ZDjoTopneC/omxxfDuSEMcozmOcg9qDUjBXC8lml6z
Jhr/l9Lpfxc1dX4wcHlJWn2ysSq1/OedwZ46HnAI6kVScYbQdr1eAKBvsKMBNclMN3+PuA7t+lav
x/3khNOayOuibyDPDneXdAkFekmQW0QcZzKCWJSeebHQeN5WhYleAJ/9xSpDB/X9fkr2+HkKUMZ6
Nh+MKlqTK7mNQHQrGDa/6m1wv8kX/UfIyxlIlxP+vBczdMez6Dqz8r1Un3+5trA+mIWI126O26PD
vcFMBZgomoUwIa5X9NI8ybBzty9B3c27CBucU9gN7i4c43kl6twGO5yqELbVSbkdFc3e66VCq3fN
UKOQMoJU26mohR47c0z8ukLwQsUG54er4EB7//wsLUrJ85B9kSQB8jyVzEFu+R9bmogyCF0vqC4k
y1kCdtEZcr9H4XneCUOZqwe03py/hsbVQ9j2labtq0Qp1C0i33m5jSezSjdiLl3jKYkGZ1+p8PA3
dPIcfd/auZtihQ1lZGWrludA/mhIZRiVAoOQwM/rH63naA/YE1yymNQw+Vh0qattG4hjP6soqqrn
IRysd45NpI0rvUCYfdTjEnm+CCKzO1p9b0/1JU777CdmKm6+VURbPXpJ0jV7L+inH/ffze1TcgdJ
7AVtdHgcSxyRA/s1m8aguYi+Lh/1ZlaP9L/FtyRUO6QbjTXhjGVtyxOC+CBmIZILhn+pFc377PUy
x2kzBOEeUnxrcbsNXSMPTqXAAwt7az34Ys+V4g96N39799OCLUR/AH1Guh1LGRjXKmhMDVp9UZxw
0ODiKEm/9brKix7HoVR3SWbxQ969puQ2gXhjSkMbZRHQpMd1HjgWJmJTVn4dB0qB2OjtH3GsB+om
dpXm5f6Cy3DCHSnHL7L7Si58U1E3JmlZpSvTRZJhjxmD973wQFF2WbNWBtyeHmoAkFBEEtoFN5C+
KvD0BpWQ8TJUmrGrTbP0y8lTD2ER/jPTkFwp4t56MlIYVgNfJwm/15+khHYMBqz0S4HcZeQLyPDd
dojM9odVxe+V2sQEXaYbEoIth2t4cF6v1ntTbLpArg/ZOA87R8+/DXDKtj1ieg9p35krE8zlPECu
B5uJBIeRqSTcLDInl3RhAG1aH0ptiCAQU9DkT23neu0G4FUGgUqPq8NY4SWJW3NhvCLQwhhIc2v/
Zho/fMVN04tQe6yKdFNXuQtJpdGHj66Wut9qRTT6JkD59JPaeErhF7kyMnWG2uj6ua1kuzBB4xOw
tNLtwgLSOG0mUUT+FCKs50dOlX+5f06XN/3r88p+uYRQQAFcBDuyO4xb+1ochk4RT2GTRICY1XrP
GKxgMoT3zmjT39UKMzs4XjCtZFHXyyMpI8Uhkc2mwcYYhhh//XoLLWt1lynUfhrt9BjouX6elCHZ
GXRc2u2gKBVCbHEBwsKqvoepuiYVvoC+/fcDgI7A2CDqw4FcnGbHqr0wBfW3Nxo8VQsdxnKizepL
BO53ixfy/DjqrvWh1fP+JLQm3NVgPbeJrVQr9/N1TP7vh+DAQzdM8uj4Ndc7kddRp3izq2IVHoAE
oG2FfmSIem5XN905gC39XHdOuIfaYR7unwH5V/9ftUDUkC1OMhFJtpVCaos9mLHgBm4R6YfUscPP
aTAHDw2p/Mqrvo4br6swDuSeo3tPC2jZY8ziclY7czYOrkl9jlul9qJNuth6SbDWrbiOiP+7FGN4
8nOmxVRd13sZAKcqncg0DrHT6R9ipeUeE9r4PQhHdz/PwVpudfNo9O2pOZC8YsSG0NZiA12lbz1B
G+oQFz0sGBXOCyakyn6ge+Dff1evwpJXLwupT+5NMgXeFjT7xRdjhVzouATqB2G17fPcdcFWU1x3
A81UO6ht8ivNo+pEqTx+wfxw3oRW5D6qbpx+tgvclkj0mgPnEHiEUbrbiczrPNl4nutOEj/FUa68
zDhg7+IBKWcBxfDQh24OBVoaTKJlsCvsrv54/5kWg2Lel3wmKY9BIJL18eKZNKuZ6DR3+qFGLPUT
F3WCToAzH43UEPSggVCrZtEf9V4ofpTNzjErbMEkVhE715gQNHBRVr3/m26OED9JQhiZa8lyYLnN
ahVpRs+Q6eAaqfUB9eWP7dRMR1Eg61qW8+/7qy0/frkBpArcb/RF2YTFx1/a88j81DAOUHK8z6mH
iBlngHa12qiHaja1TQ1z7HtSERrfvTLTJ3JB1OjoBC8r5jQiVYNVYhwqPs1zpIGYSYwo2DhONX1S
jVi5RM2snwKlWRtD3T4zjAd6IvAciXfMPK4/UsMKBJ3SKTxmNIu3Wtv1eyPBxq80M2pMV5S7LMvx
7O2MNWHm23dLms3jSilti/pisdt9ZRUCeFt6nD24TVXplLvSMqLH1CVVQ5hrjSy0WI95mvROkCkM
FQXRb7FeNpoozoQV9CCjgju/H1KF9CynxnM9RI/HGanT3KXbcv/V3i5Lbwv2Gvc6hwom4PUGCydG
WdkW2jEPDAUHSNy6ME7/ZdbDuI/ncA38tbjKeUrZ73Z5qRakVRqH18vBdOhCE1npI1ZkYtt4TrdL
y974ZhRx9MNSvPaYjq69ZafVTc7bXsnwF8fpdXn04tz/zMr5j+vlbQyiugmhhmPGfX7ugCpu2lgZ
DnWVfIjzVt1lcfodCqOxv7/L18U8jR/6BSBcSFK5AYhki3XDQo29JjS1Y1YH8TcXa0jfTIfwGd0z
/TAbZHfMfvOVNPXNRemSgrySVj/L6KTHqOG5Xq4fR2EZeyW3XeQYCJhmE8HAp6bb1q225jL6xgtG
dobPhVIVKsSNEBaAX3vOTf0YgS07YE0YbBJNqw9GgiaFTYXle0HXHIOytLbQc/Tf9zf69jjTY9cM
qmSIYchULS6JAb1XPZ4d6ygyGFlZZ+W+7gzJwY2sZDOr0fv8AuWL5UdCHqQGoJF4g2GfYt1Ihzq1
j4k7ur5duu5TBJIDqmeN6OTKtf7Ww6FgxK2OYaCsya9PL9oXhTL3nX1MOcNHPJ3Fkz5I6ORgDl9z
PpyVlG9BO/jv6eD3wbAg8tL7XnytdTmP6KHEznGGWrCpE2N+qIYh/6SXgWwPa8ZBRHZx0DMTdzcQ
k4eJO3CTUL4e+rydH5JA71+aBGd1aoTy2aiK/Ll1IIrQOIp8AEE5WBSVlGgIwiF/XyopXw1FGtUZ
/wahsUQ50mftjTJIsG/WhvzZ6nLLNzREeWvRrWne3IYVwrZ0MFERPCBL169fzNwHWtE4vX2sSzc5
ejq0GPS+neehscEfQIv1yyx293GNYuP9875IKl8fEiYbVxQFo7SpvV7ZbrghIxcYD+4p1l+zxw/Y
1EaN8E6haZ/vr/XG8TP/XGvxbVUotmI53jpHJ9SwC3egqk9OZ59tiAS+MHvneH+9hT8Mx0/S0wGE
gQ/j+6Jrcf1w8Vx1dsD8/cjV1L0oVf9caF261Zuo/TwIL/pVe8lF7yrr1KMcskGebdyTqEgWqlJv
7/+Ym40GdQ4SnLyd2xJZgsW35/S4QqsQq4+jo9g+6s7WGbLmY+Q1xqf3rkSSK+VjAWNjSreU4QV/
ZjoK2S3pORoHSjIru6Fy9FOc6vY7AwozNJaAYMHmMgVaPlTntnNZF5520u06vxRt9LfiVr/ibMxf
tFyddu97MDmxI4WVVEQapzcCC5j81E6YGSbMI9v0ReMlD16BY2PW52tuYsurj6UoErjyJBSMgeHi
vu3FJPCZ4WDEajNtqqm15ZmY/bwNtF00GT9FbjorBcry83hdk0pIOghCC1MXJ8SaEoaTZmOdIkT4
93pTaluMRQs/tkW8a2cabve3cxl05HqSz0RPBBgQwfL662gydP4LqpIToPJ622mV4asjCMLtNIz2
P72CJL065t4MQ6/nU72/uPzL/ygwETyQi7M2iGeugOW0WQ0Kp+tHywJJWavfjapSt10gsMa6v8xb
75GuA0UHFD/+WYScMq+sznMH64Rbm7K3p+mLocDfSRy0qRFWCR/r0KlXbr233iMjEJo9SEHdEmhs
5G+rNo3tU2K44QUF+f5jYnspIXwqfT0f1J/3n3EZWeRW/rHesg9hFpVup3SSTuVYflHF0D8gVTj9
28eOuyZF99ZSlBk8nIxgHJvrI0NPCbqdGGCz1HSqsrbMnxwuqq2kZKxEsbd2EcI6aDEwi1LG5Xqp
RB2KwAUNcHKDPk02gR26fh1nKXkDCleb3i6KlXT3rYfjrodyR6NKKqRdr5iHjWlkamSfcIQQBwKN
8tjpgXVKQae+eylEneQIxiVIa1TF10tNk9FZiYickxbnv7LMmJ7UBP+sKqjGlW28fSjGAzKvYCZH
ufTKbvljHtf1g9uUTuecGCREHyDLG/iVDFKdsX4fuoIaF/osYx6QhbLTScV9/VBpl5RTEBrOydC7
s51Jy2R3aIGpuUDWHMj5RmTPX+6f/dtTwogHoiRkGAnpWJruTN2MM6E7B6c2FPrGhtR6VoUmJQAa
8wCE831aa6/PKJVoaMBBccD1bHEv5EE/jg0Zwpm71N5OhQifHTM1VtpCCxzU/y5Dkwr9TxIzsGXX
W2loYWZN5hhiF+jlByfLGr+Zs/4lVqZpMyR5/1TVTA+cJIheajNOfFLUIfKRMI93CX9smqbXj9Bx
OsaYeu+sRNVXxN519PZALXN8KdNADS3BxGY/Is+Vacopsftw04AV+IUHVP8guuFrVqJ+pGS2sYda
bWyNtnJ8Ky+8g2UVzXYKIv3cD2N7LMbUPOpJY0htmed6nMGF1lmIwr5r+IwpxV8WloU+TnoE7gwl
PUWxw51tJfavNBnsRxSz0l1lmsOjYg7OqRjz8dhXjbe1BFDqIXHClfvyjU+JuT1wZNlR4rNdfLSl
nTck6p1yAi86nrMIxcQpKaxzS5W4ssFvLyWx7gwFmIItruYyFY1plZNysrign2ChozkNrOcc9oVY
WermhrQlAIJ5JRMB4OHe4qhlqL2lKKHEZ6dvom2cKPrJixp140SNcjJcyHymiYjU/c/25vlYFHwS
czAWlH5D1+cbdiBhxBiTM/JjzSHurOZguHF/KMxk7TZ+aylanlIwmPkeLe3rpRwF1ktkB8lZaUvc
aEZ7fBz0sfXHJi9WCOI3wYin+nOpxe3YZb01WaObIG3mdhsRacVuioxoy/7/DENmmfc38dXM8eor
lOu5EnzFNUK+uDiQ3gRp1qkRBey70vILpSy3YRpVO32c8flxivBhsAB8WIXj7CfF6ID+KzPoYUQU
9EQrPngo7nyewr5CDYbCpKyy8L0pLb/Qwf8OBAqni5dwvfmBU1RaYqDBQvjPPySd9W3UtfB7xpp7
z8zK94kYEjdZj2kFSEnmqxww43o9XF7CAT38FJeVvtgnxSyekqJDqaRwlA0qBrWyGfSo9mdSt2Iz
mk1ysbGDW0kAF5TR158BRQe8FoQVoH9LwJ/u1mpRNGp69owZ9UZFRSR3rMbZfJr1NMZ5KRPe33bT
xy0dn3z+p9EDBiweDPz6vTFLIg5f1cDpfrM1iyMJqB6x18pNz50K9HAO1XgDhT/fW3zdK0stG3fs
PZ4HpBEQO6g+l4AL0ZZ9UuLFd67STH8K88zZWIDPd5HmDI9jUNu+iyXCc2RH6iUIMfu6/zW88fG9
UrIsEHmvPtfXr35EVbBs0RE7F1o/7t1Gjc5loja7aiqnTxZDzZX13nzJNIi4EsCbSyn7xYLDHMxV
3mfn3h4NDng6AGOZ23ozeHaU8Wdk+TNMgNCfs073yxHxHD7KNQ/Et7Yd5oiccZACWcuUPKiE1yNI
mJ2d0Rk/jeDB9iHWaWcz677yf4ZvhuJlvj01sW+3uPOsXB9vhFeZVQJjoGCm3pGv5Y/8sp3rcAqq
OTubXRbQNGrcp8au4jM4ijV3vts3zBGm8qdTCqCWPsr1UlUPfb8fvfys1NG0KQdnoD3sKX8j2PlZ
xyVvTbL5pn0kUejgrYEoUoPA3FxELyhnAGg1rzmPpeP6aoLSYoOSMMSlqNwoRYGMSg4XUO28bNcb
RndojNr9yPjR+ub05tpM9ubAkXrQj+TISa08MMyLra6L1s4mZRyPqZO13qYGLXLMGKr7HLUKhZA5
f4rZh9NU9eZ3xvz1IY6Vf973ldEKlX1KlCHYDlhL+vU7wDbLKocS2lhneCPw8D7bWE4ZXRDkGC+j
U6+1x5fZCa1xLg86BFwelGXLRAE3Y5KtwtLOnllYWxMg/NbQRbfBnEhHkUPP/DQs7JX4LVOeP+5V
ICpS9xE8KNkXF8lSFMmsg7YEA688uFNpnIvRiZ6VVu3R+e8Yy7a9dRxLnDryolhr0L+5slTDkGxh
9P4W4XocQ9pDE5w5LbXUcxl67gGbwObUl+hHC7QSN62qRRQ22Pfdf7GLfgzPjCwTDTy6eDKCLpvd
CaoiUc8057EBIrVNey3YJ4N454xSrsJHBSSQcpQycantbjVO03rFnD+Oo9YdI7U1NmE7Ro+iUWc/
1WbldP+pFtHpdT36FQblocTCLpPbHLzPEFpT/pi5TrK1LREexdjiBT7ra+PeN5ZCk4yeCIw+MHlL
jBEs9LjPMzd/pMrlPVVl4DibfEC01KsTd61AlFnr9RH1rlZbfIdgpWelyTGuZBBiOH4sYMJ2g50x
xi8/kcgbz9zQ9efKFN4jsmLGBjtnbSX/XMRjubmyr8DlQmAC17QIjwOuLWkWOfljKcw83ObIVvmw
NY1PwjAvppIjinn/bS4D8n8rSiAHvVnZzljUKlPLIzsTe2yF83RJrekRsynvd9Ep9bnDRA/4G1lu
lXjfWs8JVD+06HSghlvw46o1BuUC6kxkks9PiU49iOoJV8R1LOyipmnwPS4e09lSmPyKzPb7ujFh
YacA2tqEt5EDc9YHJ/eVIGvDjQbR9BF0cbOzIhOFaYMuYVi59teuRGrSQSLA2Ab5pO1WNu6t46LR
Z+Kr42PgpV3/1HbQGJsravHY97hYptBpkf8Pbd8JTPUhVshUWvBxP2q3Mb80ZWLsQrd3+5XXt4jl
r/slS0yk2WXLS10kTJnMlt3ELh4xzZpBRAxW/z/UfVlzpDi75l/p6Hv6sInlxPm+iBEkuTjTu6tc
dUO4yraEAAESQsCvnyere85puzra0xdzMTcV4XA5BantXZ4FzfOo35JhqmkpRofGfv0P+8m/jwou
d3wW1EKq9G6Vlk4bT0mLWWJ1EF8Cw/ooZ78DyGVZNxNApVkX8pducJOHVU3rB/v0rw4FXJX/Pfi7
K9uWwwyNCS1PPRp5lyNk/HIQ9KJD5fdf/n6K/2ozIvzysTnAFYNwydsZTnqn5F2/yNMylPIrsMn1
Jq6NRQ0IFzVtkQkVfz/gz1cVpACAtENPC0IfP3UrVCR6g8KPPKlq6K8Uh9dZWUVma5fxGmLlFSRN
k/l+wkx/cKb/1TIC1gU9PRfJFTo0b9/UDeyiXZHKkwN/mW3lDlVOLKiyXhvzCzeGXP7KgAr5+7f9
y0GBRY4hz4he9nsKK2SQ0QNZWHfilVnvRBT3x4DBjDBWLSnKkKmbqo8+Ekh+Dxv9sXaRX5zFEgEO
w7359lW7xi1ZPfdYPrwJnxaI8e9wcy0bPQh9qz3yCmvV6DLRzucBRPYT3DsUishR8BGH+q/eHuoe
4CogMDr34N4+Rzl7AmIugzy1TeoV4RKZZ5en6Ezbpvo6p6Q8LsbYD+b5x0S+u+POJSlAOVEkgh7x
u4kGKCGplwVlfl9Bwx2m6s7dYAjY/YmYH4LFdceMDe761IYNKQA84tu4ShdMSdfty7LrCzR7+RET
91Gd5y++DghWo/yLix6ZyPtAvI/QWDVRy0/o5UBmySRLHhMVbGIFbcTFS8rtsjR2+w9X4PmSQTiK
7QakyE/Nz9LpWVvDhuekJ87gdgVINXVNB6cGBAPt5WQNRGSIij6YhZ/eFcMi7MY/QB4h5n83CT0L
HQJaOD81o+e9NrCR3gOuUh8aaR+r86EWzMtHsei7MQFDAAUY1RMsNrRWIFjxdrn1s64D2wzyqoe/
S7VVZWKThgJV25EuQzsvHq/dcjRNkfrjEv2zkhUGP9d2oTMC3BNIu+8t18XKWxSsYnPVDWt3gTzu
EypcIDLN2qNQOJk/uBTfnduAQiK5RBMIuI8zLSx4V540/RSRLiQj+MzjVhlQJS2pofkOl5sdsIvB
9d+vovdJJMYDFh9IzDMnB5F++u46VF0cyjSw4a0L07Rs9pHCtAJaABGE2hApLvPGuqrNWZROBSuD
A0ubj6wO390cfzwC1hXS+fNd9W5JAUgAWndQhbc6WMUmneZp77TKBSZySXMx+/fEJlE2o/Sc//3L
nz/4TwfKTwO/e/dAs2DkrA9vE1F3uYYK1o3w/eT+70d5v3p//4bBkcFugY7j+xokCVXbkkiHt0Mj
m5rGZLp3kG4WSxKzXTc06QWwm/8wsfr91SCBhDIFdJAAtX27ZVSqa+ayNbxdx84WMI6L8mgErLmB
kQ41lnxU7PurOfyh8A1FDezW9w2gNY6EJywJb1m5ko30oiGDDRoAgZ7DDg1EPe6JZryYvWn5Z63T
85v+8GQIEEaeDRPerZ5aJ2etfkFuecTkhpihOvgaPO616z4SZ/l5b2IoFB7OrCfgxd/rWkWsGQAB
s+TW9+wlB4ObBqkDOEgz1cBHxfPwEdv3L5YO2j0oniJXBc71PVoBGPTeWyH0emsWwfayNemrqgNk
doHbZWW4pFnkLx81gP5iKgPIz4D/eLZ3w4n3dunAry4QtW+iWzjnAUaainGfzgaMo24MT2sJFkXd
dbehOy8fWTm+b3Oe5xI1egSP51LSGWP3dujSwvXLSI/c9gs4sE00oHEbQk+9BE6yWEoXnpU1qzYk
htOQqwKW1e4PzpR71y5wnCpHEW247N2dZuojyPrbuQBiBFc8gq4zWB25HVKSt8/miZpzVGmi5zNF
Ir1AmbPxL8rKVUOal0EAqO8kRzF9ak3HyD8T6/8xOIYFNRqIJxBM3gPXuA1QV4V52fPcx1VRw4Xh
gC+S53UUf8SBTvEe/3Mo/j4UOhRgoMJSMQZa7u17hgKxShLMyfMCgNq2iT1VWL9ZdmlkoL8A8uR4
kdau+5DAAIwK2Jb+o/sWxVAMDqDaucwGVAm4UW/HJ403GxS2xUs3gyqyS6Gu6F7rgU/R53rgni2p
A+mA9YOr4F0p4TwsyopQpkO9Fvc9RKTfDutXg1zGcPBfVt064MalPKo3EKKKhn3cqH7SOaBDrrkL
wDlMrgEAdcXloluuaeiXALtDRaLcjCVy5w8CrreHDp7obGsMlW4UutHbgz7U2wdDrAWwXlS5L8BH
glgT1rVXiFKOU050Ozwmsp8+4uGfl/KflwAAwZCcPKNDzojrn2CSiQP1vikm/BWFDg2j7Nk+wIxw
pl7b8ud/cjmiWH4e6hyBnB1vEMa+O735CN2SGEb2r6DpVcFRpAYoNxCbkube80V8vUwcDoTYazH5
YMbff69Y6YDPgx6B0hyUON6LDaCqDaupdBaM1lNsLqpEBtsFqv4BreLI2UF3QH6k9P7T9wpAL7SA
UPGA8yNO13dTOZUwg2pTDtdYJ0aD3WEjyXrWMHAfO7b9+y/27SmOLxaKNOfjG1UO9Puwqd4uGwdn
WOyMg2JUkKjcdbJFR7/pLF16r7qyaxxeQTKtpjxe293fD/3TawJcey7IYdGe5TDeD63WCRVC6ELC
aDxMlkuWLuWmRbZy5Q9o//3Dsc7A/BQULvCmgMF53/LWlWMAZ5ElXtOU4ivkDvuIAidmju2qU/1B
cP7Tm0H3CHVSUKJQ6MO/787G2hMol6+15WgVA2AIfFHdUi2aNKUWF9UHo/00hch70NWB6RSOJihM
vhvNXUO2Mr+JOEVfuuW530qyV4SXIRofDanPKF7QEVKydKdgCZPHv/9q36UGWEL4Yn9Xb0CZEM3c
d3vTomTbBFNQcor2h+9CSzgQS97bNmkO3ZzC1Ut1TMCy21XJM0+g8U/rMXUfx1GP/8zxC89ydvk9
S/ujt3j2QX73LFzB8DBObcypiYNqa/xmvBi7fsKMxxKGROtHcgw/ffloK6KMBVATGFs4Ht7tH38y
bEZFEiwFaUd9ixaqKaAt5dCwaco9rztzw6LA5gRAvQ/2z/tIA/LGZ18ebF68Ngqj5xv6Ty1UuJrE
KmknDD0Hov2ytP0trJeDh066aBvH/rKvoTb/wXnxQwroT4c+UnoA2ABzDKCdC0/W9zWdqaxwB3WB
i9WGwF3fuYPVc67mdpEZfg7vg4jP3W5uZv9LNLbVTQAdKPkUNd501JBjtJR09fJAXFl5dI4RkB0r
IcNHoPXIyYPqzrUyHMT1ihHrbDWYlvNXHIb2OLrgGmcjYjd1HUOyy/zemP+P7/N/spfu+vd30P/+
L/z8HRVNVTE+vvvx36fqu+p09zr+1/nP/vu/vf2jf19NL2o06uWX01OvfymMfH4aq06+/5s3H4GR
/niS/Gl8evPDRo7VuNyYF8g6vGjTjD+GwzOf/+f/7S9/efnxKfdL//KvX793Ro7nT2N4rF//+NX+
+V+/Ilr5jz9/+h+/unxq8Vf/65XxJwnzhKf3f/PypMd//RqHv0FyELEtWgFQ1UYN9ddf7Mv5N5H7
G/rK4Mae+VeAMp2DD+itjRwjJr/h5kS99wfa/wzu0J05/8JPf8NGxY0OKxMgQFHq/vX/PNmbufqf
uftFmva6q+So//Urgr+3AenZvB7YEWxFKPMASgKy89vtYHrmQk/eKTeetOIIr5iXhbMghzbyEfZs
UdYQexhGwQ8IWlAWnPiXOhRn7VSSuf7ibzw4e526aIaev4bhTAHbZWOoYSDrZV15PrZNotJrQ6Co
uAEGJ66oHZltrmtB9LQZeEgGF58yoIauqJhhe/udaHTSngmB/MU6G9Rb+9Tv2OdejO3jNMbTaQzj
b7HxzE0jW9elAA00kia8hfgNxKk2zETpfojSfArHss5dhyU38PV2Io92syv7k0Wvt9TUdgrooBGw
2WOaVMm6q8I2MwBm5VCINIc+QctEA3h5ACDfZGSwczY61XW8zm5OSj1RtxouW5zj1BmCC16ar4uK
OihBhj7E8+ZKHSDFetREVg1dmRfnzdyJXPoq2kZyhUoYIGtcgzfPjdg2tTvoYhpGSWjqlqbLnFSC
7zeVpPukVw2FLT/X2kPpnZ3NLqcQqlvuGrRHLwKyaYD2y0a1KRCorImuWvBwqNt6r8ZZTqLV9o4N
7SUqXppd9q2FLCvCdPVJqZASiGSeND7S0Ag0cW+PCx7jLi6H3VTtVziyGt6+6GUKSQb8W28L5cNY
hM585H5+7sSajGvyCWJkic4sYyuwsa5dsxlinjAwt0nRGfjZfFoWj9+ZNBgv0MD4NFQW6kORCdvC
611RGDfsLwi+tmtX9HszrDlwa9edNONm8QY/b9Bvy5EyFN6kn8BChSKXp90tweWEwlCtC95A8hsY
nFHQxkspJB68K/AeDNnUfmcj2mPJTAc7En7NEsaRbqHwaaHY3SwP8C71gDCu+ktN4h1SXcAB7MqL
mLEQTau16csNV7DzgbUnUmYDHU0qRGJPZdns1ViPmvKws/1N0/KVH8A0h7gdavtWFaSxscoJ6Akq
Cx2XQk8aaQ0EcegANBzJfB1XW+2wvZltiV7SxLKK6ymblJki6HfOG2xrAQ11d70DELhV1Jkt+BuN
uffKNQbOb2IofMV+h/w1qgCaSUCThbjHFVJMakqJG6aPLuzKTD72EKOQ4TxQVS1f0UJ/lbjve687
sH6EpqVA6zb9FtXBXNR9PNJSpcfYq8pPoQV/HP2PvnB7ZnEbSbixYB9VEOYX8NAdt900O+2Lj81U
YE0vM+i6op+zda0PEZGy4LWUd+G6LhWF+7k5rTNMninH0VMfummYr4FsFNBGFlOy0EDIac0q1hk6
s9DN51Xog+O77S1Y3vEdm9xj5Pe+pGXvLAejJmDcrLjoAqkH2g2oolKOngH0BqMJZFrbQVR6AV6o
KVC40tsEuv1g+sQub7Yz7N6e3MGB5yV6UbrNVj3DuCesZnIwvqlvXPAjgbrWqj+xrqt8qt1FXvtm
MB3t55472xElpm8T8yCIGSs7t7SJu5ggy12ykIVJIZyWva7i7G+sljGHvwUKaLaObpyF8YAOTvOa
2lA8NimUH7ZTxSdquPEkdZSwMU3Ket44kle35Tw9pXOdHgZUUnLdQIl2qHmdOSwI7oEOsIfYmfTW
1X6wbSumcuElFmzGoZL1xllgsLY2XeruhrT/eoY0HFK4TV1AFYAtFK280dJwbsR27Esy01ANwdmU
qklx9I1qpj5EKPCFQ6+hsfZpBCYoCzS4U/hiscyqZtN1k6LLOnfThdMrAzZc7UlJbcTUCvEcbz10
Jm4vRRz2jyLWFjTEVG9rw1VuWaV24OPeB4k2PJ/JPdLkcxtCM8Tg5awewEO/anrQgp0p2cEfL5GU
g0KLQPMR56s6aDB/jgB1ZqE71XrHlv4UtyhGDLRBPeRsj+XOUL5RIyuTvB0g06tmCIJRTfx8jIg5
8jVWF45jr0jKB0UT0cDVYwn9qspa9NmjXV9V0U3tQL8g0JX8Ap4Mf1gN+C108P0vQTrcQG6noRJG
XLRV/QNWOaQKp/gGKAHkwV54A+L+4tKVD6cyJS9iqZ/BdiYQ40RCmcPZxb2EkR/0KlMmZxwUbbf2
oDApQzI7BBKk5fAWV1RyqGQT54qF82lw+/Zetj6A6mHSbgLHHY69B6wyYJDwlFtLhaBeQCzyCfYA
+QTF7U57JodkrqCjkrhyq1YfbJdKiiLNsgF3uoVd1TTlvVIBBCbhgjDRHoYzsLBYw02bCkVLbY+d
H8Cnt7+Fztg6FlbDozDCbivLz4NEjg5oO7QhqYzSonTktoEgcTb4DoQhqqqG/k/lma+rN8n7ETpd
+2r05RW8IzonE0BOLxQcPAV/KkD91ixS8r6MK4GJ5CtOzRQKrd2N460zFS7URLKSDVocIFYlnpYR
stOgDQaQ34Sp6HLni8praSXAJqC+b75PMTZuEaKBK7MEpJxPq0mqQyAjgMfRefvcT14wHMaxukQb
CRfLqktLY92Alp66x7likDGy/DgnsZNSwkHUE4JIh0aAWn2pUdXxMtTvvaTQadleR4sJwk3ZuM1p
rNtovHA9Pc8UGpnHFESRLzGrlX+ctX/pqVpc66bbirOvpGjkdyncvJqmoMlKDlv6zJfDeL9WtTtT
FJeOKCK1kFBBiFhv0BRcadQKtoVBgkCBHnojgZlnkiWshfqp3wCdjasSxay5Og48uK1KH5h5LBM+
bFBpT6+5i8kpKsippbRsbPONeWNtKGA5wqdg9qoxg9dI2WdJD+RDXqUt3qP2Q1XnoAsF/XacI2OA
a3HDMYP/mGT3bFzil0ZON6VwR/D6A1DJ92GPyCrHDI4+XaEb2n0K+7hn8M/WnSrSNomf/Mq6J4id
xi0NEZSWlxyppAIvU1SG9sBizrC+PNuUWT8tweRXlbOiNwtdiGJWkR62U+jYV+HF0OpylPOpguVr
vmAp7Rzt+gUgaii2OaOcgkKTLrqafGxaKMLAFVCw49J1yUEL4JeqbvqsOFdF7/kQrMJhyk3mpQOg
45UM6YyVltdQuIL5JnxqnDASBlPV9Z9n+IOybInc2cvRt7rWXnmUnb8UfUfKi7L1p8IpE4fnMjH1
vF1747g5460LjHzLxwwWAQvU0GbCGjqodd3Diqc6WMF9B1Z/w240vi2QCSrqVc1LU4URhe2Qf4lq
eXwql8kCcb8wmNo44CqC6ianb6gjqU2wNvrktgOEDyKdi7gXN3xuicZGQMcfCOALUkMcB7OMoD1o
w9MSEL5NjXOnZrdi+RRX+lCBqLoRQj34LIIh+Frz7ytfdm7dSvgja/0ptnLmdBJJ8A18PrszSee9
YmL7HWtEtE2tc4OUY05pJSuZIAYvP4OzNG8AZUu/DoPnTgWfdQXyjU3sA07uxBxGXkJDjCi76Vqb
PHDc0w2dXMB8clEz+21yYEQVlE371a52Aso/GLfl1BC4JfWBs0+7oHniQV1no7soTn3t9d/XTnrw
MQCsgwSIYjZSDIfaMWFHIU0JObh1JktzhLQuTkrgNaM1T61oHtd5AocwiKflMK0CAmrSmjXdJ04P
P5jS8aCsuppqRIPM1PdetE4pWPfATGwT6F7KzFoPjS34gEbslPgrISdOQgPWQi2rYKcEmmxTGsw2
W+QQystQsWHOxILjivKo62gJguGY4/9Nwd0cn7tHwBwKsXEgTYIyGUtt4FP0ToYV3bPRX7bgX/bZ
2A7pD8bKBGScFbmfzNE3MbXTdQOYTVhwi4jPbhj2mFwoQwdkvUsn+KJ+VU2M+Doc1B4ngW0lTYfe
PK2wJ/R2Bko/9VGvVUdNK5zMNQ58kBSph5sGBh7Pdcz9isJF6SyXV4bkfgxJhcDSxKTf9EODi3eZ
l1M7hKG+xz0CBGPjMlVunK658yofrfCR8XUqIijQjBgEchXzplSjfh447C8La/ur1PbbOOAtqLiL
foyI1zWZo3nymfgTTnahIEuJe0Krqz7u6ouyrMi3Fh5iMZ3gQPRlChs5bjiMAElRQwhkLFqNgKpV
6hrNe+zigKdPVYP0KENAfAPaHLB8SzSOG81wpOSTIfB3DGQ9Q0iDlD7iztSZyAZqrPDB6Lu+cgoX
lxennou537q2hjYnblU4RI21QIsaymVRBiZDFBeDFcLCpCGNMubYOixGZI3R13nSQ7ipYSUKV59+
DD8BZRdNAGUvut5ABL1d6Nkr7qZF2WwoOMRtzbHiIPNF08giyhUo7RAlbNtXBWf1puhS4T0gglEq
0+F0DpNYvZPTJC/LlnXf5iVOBuo5lfs5gvcl8qyJy/TohnV3Xac9abYVOiSI4oIOmB83mIoSMHVx
IsjU0r0A2hEXv+4j9zFNGw6ElNc7p6Zi0Q646vJSuU7FwHerugfJ+FIVCxunm6b0xm8K5cmsX4Py
VcthKmpviWicclditcyIZtEpCq4a14LONHtDx/Bv3HMacSYu3TkY7C2xYZMxj6wB7VfiTnkJyE6y
GatSipOB7uSAmDRGEDlwDcJ9aRJkR6WFbWYB8rM/bEg5hmVhhsV8hlenuk3X0kSwMLHVLphwCDx2
aemWB/AErUZcDxhnzkF+VZkg/il2AAmAeeWhYW699XpENTQaZv96SnsQN5dyMXrLCaICijZgPZ9k
itI6fE5GN/e0rD6LdZzbQzpVTr3XsExG0MuXNa+blbEjpGaQBFk1B6CVWAgfL/mqKn6XgOi+5POA
nu9VEFZLRwfPRnbvTG4MNwS/68cTX5GkXWsmUpE7qfAVGEqB+M4kJBmh+uyWBeJcXGXa9uOXNCxr
h47GiS5mkfgbYFcR1qhGODcLbzRuKfSwcBMut9FZqchAGy8vwwD9SlGFl9Cci/aoxOhr1dRnJRnZ
0caJ5GMMt7wjQpBknyJfuYMcDf/aMEivoR2VeDRAko679OyAiQU3DYzCgA7mR4k/27yGiORx6j0X
YU7bbSJf6gOEnderKsQ88Lm6HDn616kDl6gSx0E+y3Lhl3EgwnHne+jF3DV9E75ysCDRYR+mpt2l
wqlhizLEHIWqaQJwA8tc5TJikbxOxmqFiEDTRaDF0jGeZfrNCdCXrHGuDvXXybb9UQ3Yd1dx75B2
ZysHMDXqSrMLy2QD3GSZo4p1B9e4Oyj1fRYpeXZM6X62TYw96Q33c9ejgOOoa0nwUW5zY122axM0
dpJSLFcG8d5dj1Ab7SxyKvt2R5LEgasO+zTWuPdAhR2m9huCVpggDDep7m+V7720njj6xo2zWrSb
Ts9PPneqPIzHPbAjt2grpHTUzdNw9iVzY/LZAWmNTqS7VkkHQHf7hajwrnKdKwvX2GPHSo6SGnB2
Ee+u2lmfoacXNsUiU976RLruCzhobp7EFSnavtcUVIOR8pZ8H6Laf25gGY6DLkWTQ7Gn2a83nayP
TtqjRJOijtLEc0YMq+iY6gFFI/+8YEZYXiClpp4GxwmUn13bV/duqwbUYRB1YrW/WJTuqTf5t1x0
n5RGRkT0SpeoN8jO4V3NqlrD+bpHnrNzhduRCqupseQhlf06bGS/GDxCHKmQPdRrACDEqo64oC/L
ReGOC5aRput8RYYUwljRLYo6p86TeysjWPai7tEQnFsecgp0h/JyrXf94Oq9dSYAyn1RxO584Wh5
GSCGL2sR0TVCGxlQZKjC8qONnPYke+EiMuiu3KlBXBKdHT6CtahVZYp6qNK9L2Y8ydxfIeDS8H2e
KCfSblqTRBt3HB/SJb5WXtoBtseOIKzcuzif0BqAI83DMJJXtLaCo4fG1cFOSHNRtIE4cz2sl140
XyLW8mkXx7tEeaijjW4movKFyZDAoWF9Qvv6iweVi41t6n1XOdVRd+x6mjswev3LaVzC26BBT8Il
wMf0YGSBttP1ew1FlR38ASYa9ahQxSYJKPKe/sKH894e2IfHlDtF3+MBcftTBK4HeC3ZrFwdm3lD
vJ2b5lJ5ZN5HXNx24K/kSCJLLL6hOnYO0cEmOM85JGXBBZu+wfkzpH6IRBC+Ni7tmrXPofheUr+Z
xz2gd1dQJL1b2wZlpKlfrtJ6Wr7pMNlDx/kTqFxfq84cWvANt0G9XKGaMFCIIN96iN7dFb4mywTI
cwvjg6D3yE6go3TkXghropZAvEWvButsWq/I7Pc7G/fbqmsnimsIywmnd9b4rb7DMD30ALE9zgn1
Llbe09Ag+gW63NK672MqndbdRdqDP6HyT9K35ipBRY2avr5XUXtLRPnFJJD9SHGDI9pAYcAtXxqU
YerUPUUtItOyqkZ8rxWuIZPe6ETJQ8dDiWikgQdZg0Rab+zZPBtUFfLIFncuUAG5GnnyNSiHi84j
X+F4AClmkFrPcZHJmpRZiqb9Fw2wYMaq9TKJQVNfPH1kUT1+TflUg6pe7YcmPLjjkFBYh43pFTwJ
LfJIEfnlphpC7uw0PFLJDnV+FEolAYrseyD9oXlWqWe3K6/TYwUY1p3uOpcOPfdvFE+C+2gV63GS
zIcWtfs5RZq14aQBHhWqPTm8EQTPrF7szkKs4TO8WF0qpyXexJWKCwOc6q0u+XoI+rLF9pydwiwo
/ru+ir+ZFgUN9Ew2U4+wiIseN800D3ei9NpCQQUC0Dp+EVtb75kcvCIWQtKxR/FNVIeu7u6Tdr0B
Z/KeIc6ngxniiwmutXA1A+MbAakfQiJwjE4QelZgMUZlzqtqogQ2BEUElX1ccfG9V49DhjqTpLLy
vYsBQcouaeE76vILbNyI1qjMUcCSPit3FftaV+2uHdmK1EWs+dTH7caroKXajqc4QHWirasrI9yH
ZYh2ru77PET57ALs9OHFQStwx8y8os/c2jxR4bGSmsDde97L1OxtPB9025Z3rDfLkUGTWuVxHexZ
hAyyDGr9CGlNlAxXcQnR553gbX0KGjtulD/Vxwpe5l8glPY9TFZCoVoOKYNkfFghtH2PVpCb86Gv
C5uowyxmyLxwfa/iVmZc+Qc4SdK+ghVJErTys1/FM51N94057FuvZW7hvF60ZB7ztLGvNTZJV6PF
Rp2ma4sqxEm7ImtEOhmgvoGUFJ9a+xO2ktGsaFioqLVwY0VW/CxgaRSDKdEob0twjuyrsHlGgoML
3oGZ7tDCwog/zkmZEW95YO2ADJqZhyjsoy9ACQQF1h4ePtFMZulUn84SAyt0jp4tWbd8jr+Wlfxs
8IVCpAjPPAz+dl76fVhH+7kuT1O5vvjuxLN2QHs/t1UA405/NmyPhlibaZOilYSieQjJuborhhlu
pKSTHcvRXSsPBsfUp8A1j2Ik4yYZkk9xKb4gO3kNVnNVn70sBn+8RFy4ZFNAUNExQQaof5lLjooN
PvMuiUYkPDBwPym1PoUhDiAjhvh6iOsCrkqnKUjgIAN5Wv+pEXAdBSYwmMuCJSPsvLoBnBoUMitJ
WxPrPFTIb6sZZjQZaMDpud4WX1k+YjYTZAvQeyNHADyTDVwAtqjAxBvG0+6xSbrolGKWn4lb6ifP
IY/uqq1OIZ6wJNjVjdBXcFV2HDQcSVnl6O2ll4i4ZLCDEkgJwdoQDfNNb/EVZGVdqk8zeJQ3XIgC
VqT2MDHZE7om8foAbedFUAvn8RENKSeqTDY3PVTfnaCZuqsJVQWG75isbZnQsOtGcTutw0w2xlNG
FMikLL9tHZ80GRnRrlnIlMCxpJWvNUr4J9dY8eJHIzMUZK9qfiB1M7k4EWK5S4ZAH2q12oYaz86k
PuHtYn7FoRxDDpA5cosWtS1GeT0GW1TNYMbU1DByZbCQLavk69K2pxpqmC30mnCRNrBT7P0lA72+
oYp0hS/rpLBQSgso+G/9pZOQU1tK53uFtXbtATELwy+dK3+ZitSWKDXDnxc63Qe0iMvCY84zjptL
uQabJh5JrhMGZjUf5nzqeCbLUoQoIKT1RsCK5pn4lufYOmE+d0P3CMUYXALGXg2lACu7Y9AvXEGb
7YO2R/yNFQYpXKC0GfDIeFgH9aVXHrmrI47grnt+hGQz6CxiioAVtSibuKb9tAJvQ6UO6gmb23cz
EtdrYVAWZUUfTuVjv9b1N/iWhBNF33n2KJddtDFRkyVh+Ttw7f8FnqF/kXejenkZAWj4/wDFAKzj
3+EYrp/U0/eX5pc9on/5rP+Mf/jxl7+jGcAl/A3ABODfoCwPbswZs/A7mgEC5r9BngGIOFjlEcCb
gJr4A83gxb95UPiCWMgZXwvxBmBy/sAzeOS3KCUwugXvH3A64v5v6s5rOXIsy7K/Mj+AMqgL8QrA
JZWTQQaDfIExGJHQGrgQX98LrKrJoIegZT/NmFWXtXVXloPAlefsvbbzj/QM78U9CqIecL2mfS7m
IkY6qbJQdkfRptdpRrU5LI5Zr15nlRksk32QhvIls8vrSQyQUCkeM0YDBuFeC63BG436tZxCX6mN
D9RGb6rDv4U///eJzu2Xk+jpOdtzd0xr9ci9LQriquYm6RblhYPaaahah/ZqsVG4bFw6IqWLZHLC
KpbhW5Pqnxun1+n5LkdNai+mzSFFUxw7sDtd+Elh0zMv83vb7e1t3gO6o0FKvadK73Q7qu40ktO9
sFDxBiRPprEcl6W6x5h8zZN/ntcUeX1qxz0h1tw4W0VsFu7am7ThAaH5fxdOeIjIB0qX6KRW1X2s
5vcNlyO7yGwv7uLJG0X6xRjpjDWK9jq26meNcLJdmaufZuKkvEryb0Nv3Sz4x34YlP+RsPwoWTHe
K0v/fqEMvB91W1pfWyguJ3nkDov6gS1gQDXuR7GTbNxR82rXCLhdBQMCqSSsL+eaPbK0DxXoaI9j
XSBhH1Vi1Hd5WO2LyPreciss5PNga5zBp1OfCiVwsjzaOuVYHMaozgIqqKlPvQRf88ySPS5kvrM2
5/7SzLmXm9a9TRy2J2152zT2B9rkN1vHr8bOOsp/kKhZU08LU3HlcQ7HU57HFwRQ0zs0rnjJezrX
KuIPmfuxCO1HqodUk+zxySS9ZCOXqOc61+xHK90mdfQpHfMddoBX2KHhbmFF9WB6fjEqnaW2Nspb
yr+nIaJa/Oev9Ga7+dWjn+nLOQ6QI0YT8tiGEe7JcVeIY6LqATXgACntTjXDO6fdZvAPKO3lT9JS
P3Of8F0UmFk7BvXaa8szhq/GHTEYGbQeOaaXrtH5rl3dRdP46c+PesZ1+ntAnWkQcTLEghI1pTAa
V1pSBmXkbjIJPU+SBNxP0WsrGD5OdZ8b3CJbJBlhHKl7U1p+W9WXBVPFm1r7H5mY/36cMw0mDh+J
N6Foj46BfirJPDEwsz4ywL0lcvzqw7A6/zimyti1SJ5qkSQhHWzy5rLric9DgdIHQupEQdolnSeV
GmBrajvuRxxQYgLZuMR+igp6Fqka34TYEwaUEF6UZzuaQ5RQ8uRJzbNPmt7tq9T+/udv85vlXD0z
ydj4fycacVwayjwwo+8uopeMa5gghze37Q+WlDMp7t+v/Ez7Jlj/kiIZmiNB2DB1K4q1Be8n2kmd
U6FWBTbhooNJLUjM/p//sjNW99+/eSY7DkvO0lNeNkdCej+Zs3ORZlj/XROGUTdaf2VJGQbtPCkP
WTT4yZzuU0R1kw5JjLgy8ooS1E2TFKS0ReqXtBlSqgbyq1uNrGXO3HJ2coqPnvXXnwFYyfsxYwkk
c+Hs1Md+lE91MutoBNyafWpYPMdcaAw3+c6K3AddpwgrlonzWPGIOEzznEjUPtsLMrL+SzEoQRjh
yNfGoOBaMiIky2IkSVPy2iT63TjX9K+5Owa1pmzIvfrAxPab1Qix4/s/YIG0i6GEhv6SdKmXmWXQ
lYRZGta9uuiPYsT5qQ+7wsx8SXthrq3tYNP7FMpN7XZXc574WJJuFXo7EEzuxkqFvGO/stDuQ+Q1
nhF9SPV8s7b/PD8huL1/1LJU8rkI3eaYdorpo7t3LpceIcmSJfLaHRdrdYqQFjWhjpDjBIFIy+4q
q1ZvhEbdDxbK4tlSTSD0mB4pArVHKwN5dVgYG6RaxJWR/kYK02cj1B4A7Ty7GvqlMct3Q5e8UK+K
OYkkhp9MahVo9nzhFPYAwwVlcvkhWWRdbH71R57tDiF5505lEiKvU7+xyuTCssJjYbnfpdAwUQzX
WfuFz3VB/2ZrtsglSmu7ZnJ/MOGtdWL/6vfPlvySS+7A3YQAEsz+fr4gk5F4JxBUdPGp5kjhEvMQ
aGWh+Yo6fs0M87VWGqQPg12xXRntDl+dpzpU0nKuhJ47fIOD2XgElHITXJuEqLuHyK9bwsHjqSlo
Bve3dQ16k7oScqTAqNuLIpcAW8rIw3w3ckd3xMZ1GndbDvqlU4/Zjv7IPg/1l0VXHI5msvKbIgs5
AHKaUtXlYXHyg9GtIrKWPnjYqHdViyRAxu0zSbQIykR4Qltvcu1TrvHNPWS5/Uj/+0myiKPmrC6L
yNjXcbSZRjJ3qM09fbC6ravYr17w2SZmq9h8LQmQVqVz5HVRc99Jk5a4JE0aW2WNZlTvt0ZrIE4Y
wBHlY6lvLBbFgJ042zocRfw+M19AbHE8r5GGxmEUb8K+PyKs672WG/8HR5W3yJRfPevZjiirPiJU
epAklcfXrbyy5TWJByeoxBddS0uCgNyjGNGcTra2aTkXOBr1OreVPjI9v4uQDhaGV8XLX2nZUoZ5
WqKcFqCza2rp106zryfbHxPL62xz35KRlZsAVcPwGLotRxwraJs1TeU5dNx9AW7On+32DsshKka5
s2ThE/60UfTb3Lpk7fUU5bKQ3ybd3kaWjkI03/wvv9nZZhsurHM0wNsjeS7mrh+S/D4rMzvotTY5
aE5r+yHiaK9Sp8WvCCVhZKqBsri7gT7rS6K00d5cccoJLr1NpzZ2AJeN+qQucfCasbnv5mn56GHX
h/rVRzvbspWZXPgoKvpjWmT4QCt3jg6oFuarkFoXZ2XnBhsxRtZ1AqoGGEKzSgFXuNUlEP/ojiYr
TZtYxMnJSdLhE+U4BYmq2V65stR9BxcumhZV8ZmzpHB3H5xnrN8tfGe7/jxFdFGEWx07ofZw5qkc
Z3Tx9hR2tS3d4WVjxDUlVSMdgxkdcSALtDHWIDKviJrLdEnu7Ca8oUK7F1od+zXUAr/O03gzDcD5
pRqu7RTThUmc9mQs2fkWeo2K5I3mE9ViSusZrbZOS54GNzpRCY58PdLNfalk2d7QGx0VqtR9hN6R
32gFW7sK+7jue9SAc3qH2r1FcNBchmjUghh9pZzzJ6eNTwmihtrMiytm0aEJo2savps0tEEO2QN0
1MhQS59U6+4QzlnGPFpP9Wo57Tosp+imOVTbVbSRDp9Jz3N6EKPzUZzPbw69GDwZRT9cpDSSXgYu
r/UxVHreV81loqPFzb5XhJMve7QYUYS2zq6G7xNoa69X6sXXpq7euOWA2sjoxKaptEetE0f6hLcy
NS4NimXcTgxxM+ny0kRAMJeG9sEW9ZtbCUbx94+MhLw07bTOjxnRkjDinvuJbyBUgD+VHp8Id38E
PPUIZfdmyrt+t2Z8BImlEGFTaoS+6MmpK7SXOU3u/rw+/PaJzk4mBksuJW4a7mmDt1GbU3xSidT7
TyGS1Fixxs8kgzSBXs9iQ3tMQ/pZjiQnKcfWrGJ7xwIjam+hZnRFCxrACE6QD+bVGRzsv6dpkIXv
35ZOzwc7nFof0QnRjjQaRJkGQUZ0J8WGQ9R0oHrsEQFy0xPqRKmyR0GAKHhjFxqQWFK8bmKoLltl
hBk6aPj+awbiBzvMb+4X+NvfP522lAlqRzwHpZkd9IXcHEr6quJc2U51sJjqzrBshSAlVItv/5df
62wHLvRCBU86j0ccZ7s+C3dqQfZvkjj4UxxkGuquc92gETbaRQkGLHwAq7bTE9pNtRvhNzCWkxP3
H8Dr3hI8frFen/ve+OhibDRtOtpSPhgpzDajl+BEs+kU0hDyso46isjK74ViXxDHcTDiCpdAkfqp
CerCIEcY90f0WiUmqclt+mI5yvWfX9WZN+/vwfPzxqfWgzINxwFK7lrDiZ5Dzsx/abPmHltZdXs9
Qu7VcBilg3eRUQ3Lu+5ZFdVlm6wGDRy6e8Bt9ZaKQXLkdDneIrhKAkPL7wQI9cVKn2zss0FJOAty
jg/4y2+wgF+91LNNMMwVkJI9ukitkQ+id51Nl9I76xXHq9viiebi8xixQZizeTTN/sVmfUYJidVU
DPE1kbRXHdYKDji2sY0WxjsvQffjJkEBwKn2z6/3DdT+q6c82/MsROOxMorhCM+jwNKUXmnNlPmJ
Wn4zmoHbUxXdYM2NCSBvLh2zutQqtjuy1XkydGgeK+z94rBhNeGj3XI4G8ZAqfV+9/Z8/6jgf18V
/Ou8hv/Oy/hbj+P/g35F1pk/+BWX7+3XlyR9b1fkH/l3gV+o2BWBBa2AYegk0BH+W+A3zX9BgROg
UvBnwzNacan/KfCb2r+gKVEgUMkpYQtad63/FPhxMkIhRUOxYqIJfYcr9g8Mi+vq9fdYWnNf17aD
AacBEJ7+Ez5jiYmEm9nSN/ZSJXulCZUnJLvFByvC2Xby9jPmGlJvmQbJGjTz3y/cpSs1bd2wNllI
BXnGr7KxSnRg8GDGx9kwv436CMa91elGduV8orRW76dMy16sKe+vUP1GadCXCZJHSozekvcstW34
EUxkPQucvQ2BYXvFVzhgCM6BLgmQ0E7PuEEJw+x2UxWXHf0DN7oY+ul7FOfhVeLg5OgF9pcfhszp
37/xYxX+LN317Q1Bi+OTGzAeBECTszeUamMyO5m+QcGR342cRB57+GybxMD2sww2DfSqD1+KMELp
Fav9Y5XG3aM5IJ4qrHaj5XL+oFr+i6EhVt6mATqN4XaeF5HGGlcD8DabudVJiJgUNdvmdlG8/vkv
/9XPuAKHxTr+1jH//g9vOq0vzK6fNlVctKhdEdsLgcvvf/ErzBcgZTTa9HN/PHUd5N9OM22SfHE5
ldfK1lHDr3/+kfUbnQ0fS0DMUC2GEGCW822kyUbHzZKZFM3QuCJLbqb0XVZ3OqC5wFjCHhWQ+dE1
c30/736UFQS7MQwkFYKGc44a0I1upauEOtKy8bnOquS0ODoWJbeMnvWqJKR2zoptVxg1SotKfP7z
n/zT11t/nRWEGBsEEKZ5dl5cFjrSXeNSc5D5ifuYfbJCOdz9+Uf+jcx790eC11kpHbQ1V8SEerZ+
RDWNf0KaUu4OyhyMIh6vUisiqWIxcmSKiGyeQndGQIVv66odjWi36IXJGrPkQT5031196p9rlQuT
36h4wbwVjPUcceGmLiTGizgb8yPGJVTLSSYJn+cvspHD4E515vS21OAZeeEyWE9hI6kMK5mK6bHo
KBsnqUw2UliIL7HvSLTNkTo8DO2cbNre0Cl9iPx2QsTmp3FrPWVZtezS1KUIYObpX3ZjKveoveet
HEYZzHzmGUxUnNI8tCQUfLu8ytuUUx6hS1tRtyl6uPw7bpT6OxlMCIcm9Cx4Q+bNqIbVBpJJeF1M
VYesdkrtC3XM3aPRgD3wemks3xa4+keioupjjG/hoWP+I2VUiK0E7WIlXsSbKjynrrWngQM1WIDy
Udp961eUpvnPABK5TIuk8mOrp6tiR6v1ZkYqWkc68pauqwMHM8PWzWf5CG16Xn1rLtWN3LxW0fug
Oe/k8hJpM2iKlrsj9UIKRH5tJsumHYfqjrwT+aUzcoBaTVJ7UHWE4D427R2LM05RwaTL57o5INxC
/deXKbpEJdu1lYCiTApL6lvJ9CWuWrmxjNbciXqK9jWLuMcurR1apSLZLLUIpxsdeRjMAbsDDwrD
S32Gk8FhnUPcshhuUNEfPaUIANF69tamVyu5r8xMDXT8uqEMP82DchcN/XxoVBWhqT2jXqu2lMbL
y0HQZJYUZUOVWoEV1lSs1noAQNThsp/MhGZjI/EgiH0/Z9MxTSEGKE3VPdtDvzesUPPrgRFUh8Bv
sVKCePGHMXnMEZN1mXoxJDrCO5TBkSlOaHPvUitdIMcmNeacyD1ZIDkOlWLqh7LKL+Iqu9bKVGxA
lsg9ZO5nYjqrtHrtjfyyU4bPZYRaKZr7Y6iWX0RtyIMT8ca49GHCKYQMdIwwHpbl2RcwQCi2kCTq
Ra0YNkm7koinDlc1YmOx1F7VTykB1fqnSpjunjuGuncpktDnXYatFSteOPe3zixC6rVmF2SxcaM6
6XWyjHrQqmZBvF2ZenWG6wtpQdpdmyGGsU5zD52TGMFQ6stdp0z6IW5keArb7CuRyd0umQd5pcex
3JRZNB2pCSne6h8NZElSe1HMV0hWcw+nD4KYupP7rjIu5mbcN+b01KlqRSZz+YVARtrtk7hJl/JW
wZbw4OLCPem56j5JPPQHVEM32FrcU1nQxErGpiRaviUavpXfBAEts2Hz2KI+WdG0K7PkWzgsodcp
bRsgHusCqYjWx4fyUOnmZSWm/CLMeGmu9iyTWoKQnl9QL82BUjpI4uq91mkSESzgFYduEVWCHrM6
EiuSjaQzMrVMs3gFEr9DBnkRNbWKirX6ouF0fVTwDCmOgxlqjJcgz5W9OdrLdTcpr0pshH5eunTJ
jNSYb2YOfSCtZ8NnVKXerDK0+j5UtpPVfQ25MHqFFe9GN37GKHhDJ/HRSXDdWkQ5kKzcMUHXRXAW
B13gk3GzKSULF79nY7u7DEmIh9hgY07zrbbkB61ZxLZSSD+Q89t0yk80SRxfTw2x9g98J3ZZwDt7
17X9cWzSr2mKKd0ejKOIhsX0ivlFNmuFxsR5UvOJq3rAWhi9XX8pyNnXA9KyTTO6SaC2ItyYRml+
tQq14zmI+0zU+KHs0i9EFXwE4uGseL4hr1GigKyZkgh62JnfH2hyginRm9tUvBRlmbf5QAVqq04S
G4zIbeU7us4oh5XRwiE+uJYkHbPGKYUKtdKbcDv1fXyXJAVjIZwMmJR5UVVfRzSNL2HOGXoLo6Hc
jLIf74ex6v6KTPSGvqYoChzBvAGy2HTD/DwnbvxVSRY18rtsXsWxZRQW22gQ9RUut+KF4B9l2Eyl
JV7LmSN3UuerIKNQtClY6Hn+ZedK9jKg2ASMVTk9P5wudUO/JK3Q70U2uWYymYqvDDn9plfU9qSK
qGbFBvArtuRgJ6eqGipCRyNqxzJUaa1SCO2KI3f9UfjzEmNvcBySrAKMHNl1ZE7OHX6shbjqTpf1
YYLi9sKVF7kdObvLyzjkEzIYWyTLbawa4bBRG9TMQQX52glcc2zsVbmBtZYa5Nh5XbFGR5HfV72G
hd2Q2SQVXQnGtmQxM8O+uHHMlIQp9K/iATxdDglC77MTIjiDHUXIjpepOJNDe153L5Us7oBo6RNl
FoLbYAV0oUr8dNPTo/EQeMk7w6rsIsA9b5Kjo9vgOLh3USAv1BjhNF344irRU0mzBvUJHg7dmPqj
odqjS6l6tCa/UBPUl3VdGtj8yzR7JG5XJ9dskG4WEAG2spp1IL9eGBX4IsBPFvOFaxMrs21FH+5t
KxKaT7ScjW54MCcL20rjzgStDDnYZX0F02HErmffssPom7BLGWNEjxoc8XKu3AA1b/IdXhfLO+FA
qGprdJ6ek+clh4OY1NhV3atCRlHHumDbhpri9Smu6D3/g/ZnznTrIqGH12wGna3i2lqUIru0ReuE
gNzNstOOuSPLMvFLdWpD4mfSKkNLNM0yUCI9OaRSl8tn15HK6j+iVqF0qBuRikBv24C7MY+p1Zht
MOWaMaFfJ+LAx31h0pYtpuGhLVWW5MoOp0+jBPVMcR00Fi28UcdMyTi4bXRK2ESNRXSbpixeC9ki
w/a+zJ22qdtFp5SvRuqEw9pqWdBhZ2pYFJyoZnRl7SerSvovsaYptxae+S/8V6IsyOI0ex24rL0g
ZMIkNDfixJDHYyOVRAz7WbenKlCjVN7MRlPq3rAU0HW0oXVX5rlpP0UNCD58vm6b0ZCmeMYmC7DT
T3swInwM3O7JME58rqwbX7tEsLgp4YDvuzPiMd4UQms1xqsUd0lktxYmMWgiXiJh621Zwm0LSkGU
PiqY7NBlJ+2QcKdc5KUD6eNF6WQXBpOls4WZMGNm5lCnfCbAnhcBhG+Sm5zqGG0rHNVoxqNKP+L1
7bMbW6PWNUWKjnueo/Ulra7aYD8bQ9qsYx8v6CjcjpoYxPmr1lVnnBtjT/UxjzrneTRK0uKZK12D
KyyTN8jLxtYDhZ6JXdcXeMbMkBYaDAXD/bKodppf4AKmI4p73GSHX6wY8aFTYavPBnU6cDBxXgTC
5geS4nTgNloO5TwZS6PfskyIzwUFd7mVVVFnO3wPCwvYQEdA74H1IJqd7W/5jDtiUtq5uZgWOr7j
rIaPi5vr1tFldCQb8C/myCYP7uQ4mSnYlWWKBi4LNPuxxjMO0QJqrSsCsbQo+2lBzDfTqHedj6sj
vG3sHvg+ojRCNGTJnMFsAdjQn9u8pXZOUvMCvzYhinoqTN2ra66NtA9JefA6NzE/GULSxJ1xKpyW
UVtoIpAg0+wy0InX6HlNx4cBnqge+WXQnGj6hzV2wJVZUlPZuHdFYt7no6EkvqwaJwliZ4IhIexm
vLGauf3qQg/BAxRZTe6pc7/ccstIv9A4rnOkiMK4Mc1QbwNt0aKvFkPkUGCHxLvhQBHx3XGkbIKj
vC39bl2s8Gk6WoOAvm0/w3GxIybjGgw9cddqsWqMKq1FWCtfEXQqBfZaxRSBXetd4FplhONTmdy7
sloMw6+tBsXdAofucszr5tZxlfi1NpX6k5y5uNBYLbuXECjQocgcVCggADrHnyjC9n7LX/akTPGi
+3afNg0O0bx+mPWkjzdSy/PEK0ceg/yp0caBTNqf2GldH77qzWR+V5EzjZ5hKPKE5EL57gplyLnx
wYsIwByMO6eK2DnL2hDPKtXWftNgz3wsWPmhVqqNrDbQnOCllE64oBfQWut5GaL6bhj7pPVyVJ7c
E2anQaIOIgQ5iu3SgbFnja3JLhN0+KPGyTGfQ9ax0SDLc4cIM3vIuTSMWGKmOjrYFMdugLylt60a
N+wD4BhwKpcqxow6G2hnSW0AtUCj0l4OGZrHFyPqpm00qgkzIKJSrJDwDW3FTuIHzBERRysry/sN
a0iVM0cMrTiQvQdHKYOSXfvZ4uBaWGrKRx6VlWXTzPF4rycKGnhytqq7kXWMgbXeZeCq3gMwGO96
azCmIHWK4jT27sh5g43V9oh9h/o0WlybgiTJ86+xdFHEVrBrh6Dt2u5zBorpxkhT0/BbmzQSDFWx
TLzEHdeYOhnnt3qb2Z2XTauRzcVNyR0mCqGKZlM8f60lqeT8bUv22Mueu8xEs8tGCCBNGKdS5s2u
xDYZ31tFjpN9SOMnpcDd50WpIi+Q7+TiYlSd5jqjWHHXTiV8UF0PAX/Amh5iPx/MPNwW0kaq1U95
1dAnD51PbBdm62dO1Bm+QhPZ3SbW2IPMUIaO8rwdokTR6/RlmkbUJyV0JOeRi1HSBaEzLctDFxp6
eRBJFx3tUQufpF6h0zXYkCY/ZoOcN1QrsbamAoPUMKS99eg4g+mMfJ1yGTFY0iDqFnWkBDHZbbft
NT0kndZkpy5wHt0SAJs5G5sDxIDIue+rQG96yZDmELczpNsom6SamycgDYm7nUEuu1f12C0K3lJQ
4B6+jtVIHNr6VUfChQgAlhHiW5BimG8N/g+7paC2sy11bGGgFkLuBckYf7cTnY1wRI7qIvuI8TtZ
nOeAfigtBAe3M/PvkFpYQPQMXsR6eoFKg1ahvjFRYA0eiIf2P3YFWg+/Ifj9VANeAf62SWgETEAd
jN/74ztw0wmsYwSPwBTlvW5GLrgbkRCJZAOy21aNqd3XotAuU4SfgMD6djMU9dDAk5FMl9ztnEND
KsChrUFYeAJ3Cca/TtWMTapM2rc0Qbn7Vh/7Rx2X37ZT3jVdbv5/s1gYFBx/33r5tDIc/89F1X5/
eWevWP+p/9grDPVf6Bzt9SZGUi89mP92Xyi2/wtwKLks0KooC6uULv+GRVrUiPFR0KmA9Lx27v/b
fTH+BXoUULDNRqnRmXH/SfflrItr02RQwRwRikdzhBBM9aylBx7GihZFiU4pYP5TTDXAlyuQTgyj
ck3hAIBpJFFpOUi7kmhExa3Ufb4vQI9dWh3ifIqIJrYHlN6E7OhNYGY9hvTQteMddDcYHz+83l+1
Kd7r0N4e2CFTwLRVQZWbmu/72dHWMe0qrOenRF8wCkaE2GBCH7Z5y6nZGoov7JXGPRkdbgxEzap2
TFzlg973WZmdl6a5NhFKLv/i8711cX8QofRNFcOrzPOTkkJogNinvxRSaw5mQuXDI7cWR13Tx48f
/OmruOCHGvRbQ0hlQeAv50vxDt7/6eywkCDZQE4xoif0D6NdPonC0q9nvUp2bKj25VLX0X2SFSAe
VVlRtEKI5ODktcMswaRWOrd6P7L6wSwpNzrW5Q/6bGdr1/qIdDcc3VYtUp5InXz/iAVx1Pjwy/zU
u3N5OZqygZ6yyssthB3NHimZdmDnEdeGjKePKh9v3/7sBRFeA4mfmM81dvSs8NGpbWrYblee4oTc
YrWO76G/p9cDcTVXEBWSo2XlsDixBSK7NbX20DVUWd08oY4/xx8JftbOw7unMaAb0GvUBG1H/vez
qYVugymFzOomwnjyNLs5pZ66VqtDMgz1E/dQ8cGw1Nb2ztkv6nRqmcs6iwNLyvu339taMaAkGG+Y
qYyALHZbcoZqOvRah7JOKbmAJQkURtWGR0g3Kpi0eYvzevI/GKrrUDx7EoYC7WZwuCsZ/mwPe4tt
U2pnuqG9G132Tudu2aFUX3KEN7ARqskV3tBwM2Zczfty5LCfJK5FBcreQCWRHjdO+cVJog8EFj+N
T2piBA6SmsEayudZ//8/zFwwqVHN9FVvOGMmO+6UuCfIhdjoWWU9aVXtcm3grh1VS7L/4JX8NHvX
cpww1hx1UL86XfN3P60BxUAp3Zs3TlfbDzWHPQ5tZVV6beqOr1JvtGuzk/bJ4J7oc0IxvUUR7NxK
N4L+iNU6mMtx3HOMpE4c2Rzf/vyAZ2084ksYMmRQE95KNBfB5++fr1E74NKNbt4AOukfkPLaftkM
w3Ovxe1lLJL+hmNrjNGeAU/+Z259/fPv/zx7DXIs1t48rH9S4M/ni2qhoJ21hAW1cpXHbi4aP3G6
LtD0aNpWbZ/sbORqV1GrxNz00jn6LKNVG11q7kiNvFWDPz/QL8bwu+c5a6YOTlNI0PXmTVFYX6I4
OWpu+teff+IN7X82TzBIrm9e1Vi4zgeFo8m0dSJHv7Fp16m+s/TDNgyn6lC2YXIJZyG6TDNb2ZZq
VT9xRRb7aJEkbMgyO8SxkmNzMrX+WwXNeqPR4/hg0P48XVzVWZdzhyhfislnC2oEZTU3UZefoinU
L83M7GsvTtC2YZ9WKYnQkwDtapcgSYopMz5Yz35eQKmcURARa2eZdN2zzQQ3erPkrNundlxLLDkd
vwfAQuq13VHwsWkdxR988jNbCacLchjQGzj2unehfDlbH+JM1/PCGdJbQQnVH+LINLwurYytU1Xl
5m0ZZWev/XDQ+ivM1lyHG9GfWhJUN3Zd1E9L6RYboBS04zpc2hgLeWNIW64IVLVvqfVNF2NY451J
ls9v+y+EL/X+z6PqTYX446hCwLEmWbHcaI5NFMHZyLX10K7FMA83UZfApWx1/BcA37ZmZ36a+5xt
CKvJJWiTHrtbsVA2zJoH6D/sUlFDkZGigzhYCbUh8iKMxKtCin5ytE7j7JJWm5Zf0qylGyS1bHlW
ITzsppYzY2Q4zb0TG+P3zNXmk8K8fK2gVNFjSJa7SSvUb24eNttCBaGFWFEAtF90/RF8nDxkVSgu
yiSZ9qoDvRG1vbGnhqnstSwL4ahx4S+o66yXW/cmJKveJ0gbU98snI20lBoLOQjLXUU7bOuABXux
ncmkrDHnvUk7JyPpckr5hVQdabCmGTtM/VlhlbskN5VOlhiGT2upy10EwI8l3YJ4cL1yKpWXQiz2
bRfRF7SKRVw4fa8Nu4wChxUAPbtGwJb9BSOufEBnVR2ivtazq2iS1YNOtNJFCoLtsh/S5dWJde2J
AED74Jii2bph3HplI/Tkg1F8Pm9wbJuUOwTLqE0Itnl28BDuWM4wP1S6hEK7Rglo306i1K5TUxTE
xaXT65/H25vC48fxxk5qk8CwBtKswd/muvX9sKsuqQ1Erkf4YdLCaQHzGOMr3U/tWnXprWxjJRIv
i6N0DxWMVB9HqbHWLmvYJEpVRlfonfCKDnLuHyCYf3QkPdPqMqcNzSSNg92es5GNCu790wklhVE4
9M4NfSJEulMF+YZK6JOmyWRXgrIHPurqe2Mx+wtgvcqx0ugH/PkVvZ3N378iIgMsi61/PZ7+NCVj
ZEXm0iH3nuo22lliqB+0RqkATCmMrVLjuCYQgN5GLBGNX+BjpW0mY3oobl+d5jim1qSk+VpaivLP
s2l+Ci1wd7WIKVvjWxUXCpP2oqQU9xqOGl/cbGqf7EBrS3f/vpmGsUSfaZs+F4xhH6YNhSStXoKB
aQl8LiqLzwDWuDEA7uge8CT1D80yLxehstDj75vhLl7c6ikEfYO2hy4dczSdETFkib5vqwQWU1SO
H4ysn88kXIu549qCE7RqqmefjpZD1poEQZ/MZLQugdZk+9ic5JcYIK9f5Jm8jqtY2y5zDVm268oP
tr9f/TzqSJ1RTZ6LEOtE+2FcE924GOY4or9XYuWoNloWaPEsCMlt2309VlKhI5U3W6bjaw2v9fTB
oPn598lNY+fjOKQ7Khm2739/liGCqTHKTzBOGRUyTmkpu2K91ollfCWDs356G9QT7fJruNDlX1rr
0O8oSUmkUWJa9i3d02ZXhQ5tQvjerDj10GnX0lqYqLM+8xnNMKapaXZVc6Bfr133jZrsIui7uadV
A0kABgcSaN/CbT+FyvQ/zJ3JctxI1qWfCGWYHVh2zBMjSErBQRuYSFGYB8fkAJ6+P4T6b6tkqlNW
tWqzWlQpsxQIBOB+/d5zvjM+T10Dlc3rYPytiMiMkNiA8ICom8+LTBnx0RT00KaKqa1n8mZvnLs6
YIxTENdxddBinm+bQzp2zjGSYf4S6b28tqAZD66mRtRQ8wnWrXXxUJpN9ZoDlDL/43oXeIXJPXLn
Ytf7fFjsncYqFGjTe41eBggJ1rj7yrBCBASxAURiGt8KMH+L3BoxUsJU/cPD9ZvzAL8UqjV+BQJk
PpcaiIcmv3cTRhlwlK+1quV2tDMcVnk9CGv9z4/SJ8n2vAjOilJSAiGyUNB9XqI1pyWq1OvtCyZH
ftgY+clT51sRptBmeM9Ze5Yu4hZEWxroUNbifm2Lpj/xeF0RWtBhdkL2LARUxSpyG9RdRlhn+1EP
G3qrebbTx6j/U6DTJ4PK7arpm9lkCRrUZH9bukGMO8qB7XuRXaXmyCqS5moe6FM5DFxS4bsIfaqa
+AkBSvormaI//PlJ6TrD+tkqVx1MyiswaylDnEbLvvaUNtc/3Nq5CP7r0m7ROWPLnt/VORjvr2/p
5E0G7RUuspF6nywBGRrnQqTFxjaybhsCKdqTdxx8ZaJtnCejU18R5azQkTVLp48/HN3u/5S79dsb
RxVI0wF3OLfw08rFZ062Bp3n0gAkPpIx0l4HyKpg5UrxJeF0exyDcthnDMdA1ZNc3wPmjGYQ/9bT
E+uL1naEy5UtbyvM5ncbLPp/c9tu7U8LZSVX+mlxcwYdk1qRGfSxlHGW1ZTdw8V7hv47HLumQYmA
Z2onmrw8ksT0WNUVp+TJ9fbsWu1FC6M/WMr/1tSj7uf8S3MNxTFtrE+njdBFppH6yrj4lXKOdhFX
rz2MTkrICEToKMz6ixVyM//w9Pytnzl/rMegmgIKb8Tnpp5P5g3gv8K8hIUfvpFO4dJ7BQXCEb3B
KzqpB3RgzrH2KwEWbSqJ0prXxv/iKkgfuumsMRW682L1bzudnyrm50NiXFLPZMTaWMS+dJobrdEp
MsGC4abLKfhuFcBdk/nPIQM32//4ImhoQyBC5E6ms/F5uxVdjX1lMKcLG3J0LEtOTcbk2e9pbBtn
EajyhBTkDIYrXinHoaQE/PiHa7g1gP76MnMNWCTwCXAhfxODM96qWs6z+gWWm2etB1dn95lfXEIT
WDeBBNAbydIUFzvyobPNkPPLUMjyo+xiJG6YyatXJJbs1g0yoGtqdQ3YXtt8QP3jHJ256QdhstzX
httc80KV+yobGeU7Y5jFG4HgHYpnG7OFkppNeTj3aQWD1z/tftzW+Tf99FX5mijrDR49lrBPxwQ4
/hIihfo/a0RWjjSgRBVvGYOJh1EIA0iN5qzKUH5POpE9chbyHmzmEscOH96S1FZ7CwhmPNWF+QXQ
uI1iQZML8HHDOgPEtgobW33UjbLOZeu81FbPZj9Mat81ubiPtaZ5YmOE7Z6WmHpvJ4dhsKyLRBc7
rkj9AQ/ixrIHKWnbvArD+Ig6Wa6IKALElkzutDDmQ8aQOnS0tdJyjpz70jPqnbVE9HPsGbIfusaT
Cz9tiQzSVfEiwVneV15EOIRBzH2J1uUBLUDIg2/wbKVu/qPFqPJ4K6s0fqq9K2Lj4Fej/Dr6Vfdz
aqW5ribQlnlvhncR+84WYca0QdRYPole096qvMWUH809V4v/TZ/PnI/HZAX0KxETm5lEgryQzBu2
dLp4VOhleQ+9Ksq9x1zhQfpNdMyrcVNPKbm1oXjWY0DNdWRvQz0EqayhzH0v3QSgxNxu6KeWusuo
vIMly+RQiybeOhy0hjyJNqloxWE0IwRTkym3ZtATwUVA7b6Yq0OShghn9OX4UeDWP89ScvCoAafz
PFNHaclmP8S29gw/6YNkAB8lipkQ9jEG0Z5YeSxmVv49T8HF0smCydkCfPMSI7p4hAyc8mACIVh0
8bizS+feyJJ+5VbTKQaFxJy9M8r9HLhxzaXVP2Jznmu+cHoSRiaPmdcYw7KO0AHcUjmutp4VJwpY
B850eghm3mcNmLpY2CoOj/XgZ7/2KrcaTHjxHIbqdqLQLHiDo0Q6+3wGZhOHrG8tJ+WVwzE5PHDQ
6rCyzS23ODLL/e0oBQKU23D70SzJjQyY0L0laWrf0cMW2wKp2AI9HKNjfjm5G4m9mVRzbKuwhL7a
32W9IY78pu3ScYpgyQbn0ntxcsyZWbPKyJLYOvbYfq2AH2PSc5xT7DTQCNOMOLKqLlF1SPiMdBzS
4203CqWLPKKSsyoHSfBXmnLVHWmk3Z7EUO1QZWWGy9q2z7GJMn7kiPSmgPvdFz5HzNDR+lU8FDFK
H2PajLGqVoi72q05a2Hgl/Xa2sob/04W/mPfe9Op8OWwq5WdrmJt0DcBT/JCN0OoFZUdGa9+79Ux
shzZEIxWQehtmfkvycWIroSA05EdSfVdGW4XLM2qtp9BBQ8/hdKgN9vI7VIf56pbASiXGN0jlT8Z
qHRYSjEXQSF6bAchUFpGL0ETGmuvsPNtSDrOPbR8Fw4HTuTbqhjxml3ZhjZ0F7iwuOhWasiIFsrA
bLA4n9HEo0xr+m9WHZlwlIuyfyfOLN2z9pf4fOBPL4Aw19YKY8J35ajmStnbXu352PHrhDtI0pWJ
f7GnfT6W0Xck9hy0k3Rc8j3pYfTC2xqSdIEpoO00jnV4CgJpw3oIpqvMUABDMxg3Q94HMEH15j5R
0bgZ7Ta8aMBf9yCaKvRSRX5ExsAa7xUaHG5APGy6wp6ICsX9vwlrTz57iR6cg8qNaHXDlMX1QYyY
AIsbmCBmlO5Wr1UkWQjBXLGkICjs1hNSFpizDrtMUyfyNZIW3/nWX77dPWRm7v3U1YcomfL3QMZl
vcBbnGxzuMtAUaL0TkPN9o43xnmxnEb9yMOhvBu02Lu4eal9IXlnPDTKdDb10Fh7nQSovWFPBTLH
tllPaIjJiRMuwn4N7EGQVDj0ESS6SdZehQetqsgmSuYJ3dWvzuk4mO0VtRlaT+hn5i7KG0aWSSE4
AQzOgS3HfHJzVnXfKhH56GSOsctORQDju9JaB4E6RpOuTE8WcUKHfJTlNpVzpoWHEJN0Cz6NzLrq
ydY6pl/F1OAx90pi+Lq2PrmD/5K3dvVRtQEtKlFBpS7Q47+WbvxYKLI3NJWTjRD1Ry+ENIgwyd7U
2eTdtZZn7W3DdHZeCv7axIWjZ+hfkNC1X0aTgA6/BgpjGrl3l0fECLlkm/Vd6zx4c7Xpd4Jf7jYX
BDljVEsqQnSuLLcq779g3KQFO/lritLpI/bFdAerAc74PKgB0M/iH2v2VosSQaSP6Wyz3mIsYpE4
sYxEGhM+BbPd1SL9xOAgW3UpGV29TjSTKZOQvU2LXjyvOrmak2zI0lFH2ATdIoeO9DVnTrv1WjmS
XqS5K/rZoYAiWBORgfCquWrJPHrufBmvqsD4YRMY82yjooMVmujjETSRuURDy0CjQUGPgYtgQXDB
2x5PH7I8Cb421tb51A+LGlTPmTBzaxEUqSQ7D02b7HXk0rn6II9yuDOIoD2kdGrWlqSzmQk7/mKm
unsoR2z3o9kHGw851GOmDe3RFG15yYqRwYgdSIe3irc+Z/m/0tnOLkM9hQynR6P/ZrhZ8/U2YLqV
exJ57YO00vyDIA/G+UWBgq1JCYzTXHeFpSRYeClnPENxOdiDEGPboxQXwfx5UdiZsURSNj5lI9jb
qSqadeGY9ZmYOTIBG/YZoRf20tKlZy8lN3LfYZ32VtjoaJTzgj8HSNEXNBP9u/62Q6I/2je08/aV
ZZEQ1EHjrBYNKiscmZ3PblYiKIytSl2Sfn6XTYq2UJbWIzYE8VD4OjNOp1zTie+xwGTcqc7zGCwm
HAEtXjPP/zIi/T52VaVtKYOMq665e0RDzsRj53gMZWOB+qNPvIcCPCxV8VyVqtB1v+kZKlUy1iPv
YSAYWC38TDdfK8oKDhE1WRYLWSreuZZzXI0kYeJPlJKcKOc6spj66tWv50PWEEwJb4DrdY9Jw59O
gU6lDG3zhbw4nkD0tVhU3Mk+0PeODjEBuu8+nrpz7acdt4t83H3Was0xbkoTrsDUyDfblnxcRsuS
QdWkvrZIbL6GladdSF9yN9Ii+WfpwXTYl7fOp6mJjpQmy+R6jN4d7Xs7ZbSwHuWgdeckUGCj4nR4
VEV8SQNLTksIyuj5Ykf0XxjLNz/0TutfWhpIp5JhhLdCJs68AMyO2N+6PHPg5Y+iCbQXsHxk/+jS
ah6sDqb3jHsqFk0UZfvErjiPm0J1i6hv2njpzqL0ojU3ceFMJ0TBwysrT90uetdhDGh55Z2cPPLt
sCJ8Q2ccWmTDEOowTOa18Sr7kazL+zFxriJz/etoDd6edXRmXSku3tDJOguBcxOqxe9Ny9mk0FiP
bqKteNabYkm9EmpLF8XosiqxL+QBwlNLVDBkdCgYnjeuZVM7cyaI8xqJSp0MtK+byOrVBi+Se5zK
6GATqkYREccvoJO/o9+gcoNfMVxITLCWpim9VTgg5knbUW7tCMFgFo+9IKrEqt8Hr5otk6S1jJiw
tRqaeALEK8ra4Fw4KLiBO+Lh5tkL/P3A9SV3ZZR69dItx2Encit8KdzKOYdRVP0s/MpVG22Mo2eZ
+3bynI36vAMwLyLTZ7DqF69HYXpKYYPC00rMXJ7EkGvforgXq8po8KUNA3anJgNaraHwDEV4yT3r
MKocNoKnhrMiW2ljJpm8SwL9Q8YNxyGyVDLibT02b/aB9DsrokUuRox1Ascgi9kaOpB5Gr0cNaKq
fPG96anll5nbRPCni8J+ysLWiolq64ZL3zR+dx8gw5ZED3SZTLdEzINtHUnQXbrewKxUoKRaOBaE
FiUYX2aSwwWGp2CJbc1GY5FxAph0q3AA19OT/VU/ZK5s8Js0LnCi2Oout/btbbIltSBf0xAu99Ll
HGuOA1V0Hmi832be8+qYecmrc/vXEt2Ix1Up23KP5YAzkIWbG53YXGgTPRdvk5xTyu1fxcMiHrK5
FRwyY5xtNHkPK86cG41We59OPBo1wbdnNk00GyQ1XfM8lq9xUqt31nNFhgFHObZhPjGYT81hXlEU
eKX/rGNZ11fKxXS6LKyseu3SEZONP8Tuzy7GxvtLCZUV84GgCLvkaLmlA8SuS1eZHJC7FXhNn9r5
wBvmir4soxkmLLHHWmdDFfEW8M8ZTneDx1cn8J3+eUrMMmFyblvxUlV+u6ZGgb7FQPKByITmotmi
vVpOYG9cP+Q1JP3i12WUVcNfqIXVbZW0uWtqbvlPFQhejLGpd5jyydjoaRWf5SRJlKBXQV/U0KK5
g8Y3j0JlLyJPyk1D2smONMCfXU9mRweBfs92cK9kroE5qYt9HvnBjtVBXENVUyjEHZsUX3FBuRvu
tDTIDlrvJyfyJogt9bKQQIfcvOOdFWrpoy+F59Iaj2XbtVd+du4f1SY4qAEIXQtZJUDknT/kdjBN
S2uydBJ0tY3qHHmXE1dzloXGfwmz77dOiKEcDuON3i9wDhHHN3GK8Iw0/OFr3nSHKN0oqWL06K2I
dW5OE8RQ3m/zEOHNj1jR9Pf0gq3jAA5+k41xjLSITYqAmOZqDAatQwGcK2dH53SS9St6UM5jWhET
MP+0Ey4FTjD4PbN1YXO2Vxg/3gSF95e+sMp1rPJnLYs4rvagypYqIU3ZNhL3Kyx7Y8/5zwR5otP8
SAe8jsgiz0mEi3OiQviikQqGbh/jDxPyIDY3Q8qpIVdMjm9PcJLS1AtT2tmCzBNWuXkc8GtHtXBI
LyV6pb2cOxYwm4Y9nfLxMKjyir3tTcByuCRyaiN2QHtcgb4wsVGZ3Uk1gVgQOG49dGNdvxMA5T02
kcRk5M43jLhM7aOZqVQkvzLkWoS0hx+UnVbncAzatUaO8biYkth6d2JT3+GRwz/jz5qPKpfDmyG6
dI6jokwcuyDbYLyIsRb30w7sqU52nsjWCk/HZaoTxO8EhH27NWjCTONlCeByyvUkxfj0a54oXBfr
RJ9ZV9pYzzbcTAy+0km/aU3qrRrCP8dfk7cs9IofeEGC+9vjLpG3P5TUFiHlLm93mqX+km6I9YD6
/Ws69691glfClWlIF1O9RkPADemWSIUtdWHFNOGkqxGDQHyOdvdrOQIzgGFgIguX97EVC+wRE7Er
DEQZ05n+VidsazkQQ7ZpjbSiA1LUD7E9UsA7mqqxueNzrUmbcLR8ZbWtu6jrsHT4f0iKHT2lzddG
2vykE3rzbSB0fEldG11uqxuI2mpnOs4XwlK9c99Q8m1uXcLbEYlOh8RsIDLjPrAq51rP5eTteMd+
RLOQGTOHUtSGDx7BGtWCXTI4lXrqPSj0W9fpthDXOl+6CKJj0pbARaNhdjSioTrY2tAfdSQ+58G0
29UwpPzRJA+ylMRN1m6wtmKp3+t6HW1KrJmvTjzW+3iw17XrOGeaY9pjwWhweev0VRYTyhbPt1jw
rOV3CnTAa2bXxIwxAV9mdTc83jrbfuC0RzdXHGqGfKOkY+9bt2guxW1sOLe2bg1JptLlc2ZHw8Ft
wpKD2KgtMaeHRAvOLaIGuNNj2iTFmaBwdjm/D7coU/pzh8ZuS9INC2slnO+WKbKjPm98URh158hP
5GLSE/WT0Q35Rj2hYXo92BvH0ikbezIpVpmigh5yPb/XZQZnvB0jZhCW/y6mkZ4N2lL83d3bmOvd
nvCos2FNxgoTfb5kbgFuWSM7VmsY84uEvK+FI6nKScTGeooYKTrjJUUNSliqs2zxtC0bO2Xhb9ss
XjssUuOKDtkcNuxn3Q/DTkL70I0J36YbEvU+mx2O6W0af9vnwSGwR4lpbgQIqfOsYZDmd5gHQKUf
B+AVHQFTIQ4fKpbwLd0jQfNCHx9vzxLqYYMwQbyjFvlTB6vz621BD3bfFRVxNtKpAALmyd6XCktZ
oJ8MMlC+9mn1fYy76ERBQ1HmJOlJb6cd7h7zrans9prN6jWvEvZeh2ux8WvCtwxOBwsjG8avqekP
XwNbT8++T2HgFpa3dZLWPuR9b25K2zsLDtUnH7/2D56n+BW6onO8PfF/GED8piPOlNfzAIpYDnL4
Tx1x2SZeOZYt40bRZl9pnv8g5gnCoyJ3FpR3cahL3duqvM4f46h/7vueMShEVxi7fhF8/BK2SNSt
W6K0gj+oAeZ52Kd2PXpaHT/ALMQTn0c03VB31PHpdNF5XpdkD7+kN3GWbUcm0NsyTY4dQfZktlYy
8E9/uDXz9Ouvn44AQbcpaFwPDav1aToWZE7hKlghlz6coy8nYsxeb1oIulQ6yUWpvNMj/UkVhM0w
wKise6sqo49Uz0p0cnm8+efr+SxxgqODMpG+k5h5LH8b3se1r/ou0DwiQKnHFuTUxVt9PjLqgq5g
arN4//MH/kadKnw4M8jbLQA+pvgkj6Xc7pMqD7ULBG25zugpposh1v0fhjnqF2KP7Udi3fotO5R/
F8XGwGGHi1so2dYHN3b9p3++oNvD+NdfhAtiajiPd/GK3Bh4/zayM2ObmqCdtMtk0yMTQeS/1xP9
Xb0O1KZtmp9Z3/vb0PLGvZjAtWYqfBhbr/rp2wojoenoHTFs+OkLTU/WQ1MHwJkjKt449q42L/yu
U138h/nab3QIHk+RLgwLIRRAnU+vmN7joWo907q0RZeup6ZqYX5F9I3SQl9JFXxDDtTeh0USjAvb
zft1AEf7JMiVWXYlM9/CB2e4QDQZkdRmGPe13tY7FYr0eNsvPKjZD/98o41ZZPTXG80lo2TH3e3N
ZIVZpfNvNxrgShFFlP0XkYrsJEjpgctsp9sYS8OGhrJzbBXVtReOzusw4G4jv/gVdBWn4vmgQ0/J
26TjGP3plZyfuL9dFzuGIXDCcHWfXklMKpXLWdi+KLhETyWG821ix921EWkGASA0H/IhWSX1MHCs
d/2DYMxD4jpyxzsD0/LBmwshC539isSJ5r3Du0HcD8Fbf7h/s/7h83Vy8pwhnGioxGctwmxJILAp
Ni/pbcJz64HFY1q9xpT5C66spxHJAc6qibGJk3SlzIlO6zzP++cr+fui4XGj5neFR9ASnwXm1Fxs
OjoDz9tAV4/66YfvSE5WVpifg3li9M+f93f5Fp+HfBkLH8uU5X0ShihTYlHqM/NilQSm00h8ZxxT
bMsqse9r5WHlzPx6r+qqZwhDUfDPn/4bbbmHKXZ+OnB0IvT79KrFcuynrOBVG0jiPQMQms28rncm
5JgmdtsfmDCkJy8HBYRbFSetI+WDE+E2LItcex/K6qun8vABNdKf7sxvfgkDaQo/wuyJcD/r+uoy
KuHfNu4lJnbuepNV39S5DIyr18YKmus/34vf/BKsOQJRx7xfIO/46ys8UvjaCNSdi8/euXMsTni9
EZdfyJFkjJNb0KHrzl5naDgPju2IxT9//E0n/+kVYJFG6T+vIsDFPv0UWg2lxa0855JqTrdHuBnu
Ci8r3rHONgsjcVbGOBsvGPE+9ZNX3Jmj97XxZbdMUgXXou77P/i0fvdwcEE0WV0DgSGsuL/eEVL3
9MqqyLqlZ+de66QMERVaCfFcCIpoZLjip20zT4hqXpBg1HYdpP+tEUVFvhhMt1obbRS/KT1U78M0
yx3++Y795gfjLnGrsaKwaHze3CrbykkUFt7FNtK55w13eN90uXpP5iEtWMbh/VYs39arYZgYTfzz
BfxGNczmiofKAVwgaId+WvXbobT9OOqcCwF442MTjuSSYnouxzE9lk7bHvMwnzYGmXq7eBiyberS
tv3Dc/ObPd5DZ8EKYps2SVufNVJdV5XEZtrxvQ90FSNOwTxuaLf9FDAOhdHw4g2KlCnAQ/Mw0h42
ZvyQuml3tEoStEnXTuW6MZvvXWgUq6Er4h8JeqOLq9FOkcGkFjGYlj9JS36zL1GRoXG2eV3Q0Hx6
tDISu7WhQrTbzGscHSvx0JkmkqrKnU8l89ivc/5nm/6PLMgQX/nPfwd9/YtLeftRnr/nH83nv+r/
QzIsd///bU/+X3X+UcTf/92azL//y5hsu//ClcgzRTnmzrYXtqdfuW+29S+efJ46BGEQ1vlH/9eY
DBbWwi2JSwt/pYNulpX0f4zJ3r9wMnNCmaslJHTOf2ZMZhj/17pBRxOLMokHX2DH8f8m/qxd8oyY
yCRrwm9jyH5VtOJk1CO+idAL2W64dKQFwjWeu6lg/7dm7n6DdLtK4vQu0lIXusITXJB9OFbP1uge
mig8CoLV09rYtST3lhWpWiomHNHixD8w16tnGXyqIb9Jk4qMVmZ+pNssrbp2V4YfZ9+s3G/BCDYb
kU0PASKGlVlY5gFQ7J0+hN8NxPBrBwEHrynTGweKHD27tzBgeGVDrFlqMz3EivIv0ut3ceL5a8TU
T8wiyBmplNpLJzHvo9po6DdNj23rbEPAs3exXXiPbpJ3DyqZkqUu22w99I2xG2pJXw78KjOl8tKV
X5qgvOo2Un8QJA9mSnZYIROgCh1o8CGAOkU+0r5Nk3KTAHtfFDUToUavLmFQORt0sueqs9rd2IfV
Zhqs7K3p9Y3LMAOpAhFBUd41S6MIEHVr8V4l46vkzV4aFlrWKR9OvYk1rDOaTWKk/iaLVbslgjWB
kRN2xzr1F1XgXRtbWyuOaZDCk+swmjVZGb3xYDadu/YtBsu9hHw0agT+vpYoMogIQfxCcPPCxRW/
0sEdtpN4rrTmwzK7flloPjNmx7FXsmKMJdSi1NstU6GXIof9YUTTN/xQIX4BgjeHqmJI63RfzLig
HiroJS2Gsr5iNyeMSsO67olWf9GYPGCD0q++BxowOo8tyqW0eSkqsBsuFB4jUDuUyCe3peGFr4re
LpiPRVIw6xz1ejm36jBwqvYJGpB/bkCmbfSp+gYxUb3ZiNrJaciuzHceNbLUp6WTTPd5MgKh9Sak
ErPfzSBfdyZbnEz0RisLkM2iI0O9ZfE/ZbmGkMOE6RIW2r0RJB+Fzx40QuOucvdglSC/PLhN7A3p
OdCzJdNFgCdp95boT2WdPNUekmiTOe1bVIA3C+K0XQy1chc2h7CLif8UdE2ubVJNNTsxRP1TD//z
YENPWkseyU2dpo+VImtDMhq4txg4rpJeOEupp86yo/3xETNqJrdvuHqubq3pdVtnC1roErwqk2uG
hSuvmMwd04dojTBofPQc+I2hnoODAUBoLAOX4CMToOYRPZJ8T02R3vWGubanmIkGU6c+2AsJCiRr
XHKd6uw6WYa7ZP1aYvraRiJsH6ahq16KwRuWGQKyq+hTlHmlwcNpJEhBMlpNysmZDYU55LHusUdr
c+eEzENHIfMHxxzfkCWoO88u8wOQSdorRhKvtarFXuNkLfTB2mWQNkeoZiu9QNgXO3JkLGY21y62
CbUOzegghFM8E2/i3zc3Ls4IiXWjympcJA2pcLDz8h3xzVWxrBMnuxvKfnpgxUxWsdGSdIu3P7ka
WoA+t5CiX+U3Bg/Bkub8wLjDI/CvgSO1q44ZVIBHcQP4kFIrbRqH1AeLGKDSsgtcDCBD0k2UEKaz
VlLgnC0i1qpGBPY32ETxgWl0XS1Seprs0+EEkK2oc5M3s7a+x6EXPteiyqyNQajJuvHaaU1+BOCo
JI12ppby1NvekO8btDR4hUvdXxO+ET3lHV9m8ghm7HVdO7nZOLoLK+DWx0ns3CWeVPcD2LX3xiLV
JM4GpG30rN8SWTIKKFp6GmNX+Huj5CXuNJm+2Z1AaSHqCc2IRjvADVMwRtXkwviy8mgzOZ1Pxo7p
9k8FkItT49TcyXAK0hUHH7Gw8sneGFVpcJlqmlaWVaN4RZu6Ivzb3OsyGh6saXAfB6nXR5s204f0
3RqwmIB1NtYVEh+/GK8irrQ9skjgTyhOeKs81LJQ0IofIwOXnU4n+FRbOlgeQ5lLW4OFhlJHHgtD
E6ucpfhsOpr3Egbk/2hFq7bzBD9cIAuCPKUleUmISh58l0DgzEWOQ+RbwpT0Ypphu5Op0TyABlRk
tfXZNmCJW5oyJAOlM6oNGQjZFZSEtu6wHexdRwElrXBTpuyr0AVvCCwEMDFsudb5yP3EOHVRWnxr
b9Cs3IixKWSOvGpAiZbpHKFnMqzlL/dJEizGhV4VLub+obkLcEjB6/NHAjjdwvT2IyH2Sx9G6CIy
u2brRC2x2hCsYIMSigx+Figt2EhsfyD31mi9m1OZ4lyqelLk9FJ0z14EZDF09PQhDsLvbYDPC/kW
5tSMuX4xlMVm6BJ71VSasR7aUrxI6IhvoxYnX+emF81r0zwCXeFvt5VEwT+oatO5tLAjAr1490m6
3kndqTZNVYHyCDtvA4xOnR2pro4btzssyc6yEgTxjK6dP1ASEaGUKLUdBPORMme1y6pentIOqmuQ
GmIVqUns9GKCFkUM0c6LhLkJU6LZxqnk2QsnudGs1ttYWvAsaRj9JFwsP3UmOfFW7RNLl/dXR3Pp
FTTNZrDU2ijb10Bj265GP+LH2AR9MexBWe4ZsiC6ttaw/CIkacyTXO+tLto1mLhVGhAGYhRv5SCY
XGB2RfG0sltknJBsV1UlSuI5Eygl4ZwALtFTa7XpbUA3bqMes3tPElmJiPGOi196TvfSjCWkl6Fb
+d0MQq7M7KNvpvSxMIPkqWX4tCBzrnkJXMEN04pLPrratk0M6y4dlQ613Y6fvaH3H8cEkZ4+gxRL
V/lLJuVo38tEP1BDPNqw9lJFvRU71tYdirUhkK5Ckb7kdrTJa28JEFtfpSpGJB+5m8zVHt28DhaD
tB8jzX4dda19cWBx54COTg785h28/F3V7azAxKvWbJBedvvMC1aV5U3LYlTZps3J1wYFuu9l+FMj
4S2CBLWUWHgWehcipIuCdpWjg3HtZGe3PSxzFwBuaZMp70onXnu5/KrrerUTmqCISIN1OhZLRv8c
zUb54fHetko+DvmXTqgdhrRXP2aaa1lnHWfBYnBDJjYjIfPOtvN/DCXDmDrN11L5IKdY9Fc9BhRZ
q3PkEV5J0dXFpHEpvb+nRwBes882IcA79tZtK901Q99h7XamWNEiFseYbk+qjzjcGv/KmREomxh/
6g2AuN7FCy45N67MLGTyrCUkqAOC9NAQer27LqiiD4y8V0ac/wQ9wz9UX6oe4ctCIBI625ZJv2D4
ObjjtdORuGDLnKiNgF2GSJw1pzm5Th6s4r6qlkXfdDvTdWHBSKaojJWZ2jkdUqjWQEIYKrYbcn6m
wt2Wo7Oa/BFxWphOO02fnEcvFseq6RTjMSa+Jsnzi9bS9W2rHLTYdv9AOE55CR2vODgAeBZFFaNt
Gu0jPdgWPy0LugcQSKgVvRWjXBsy+zppJQTUoBxRaLY9Dzwq5hZcCS7bpYLLuGXe/bOlbbQKzd7d
Q/qGxZmBCRYK8fwCVQFbhzs9h/4AdNAS3V2lJ123mDiHWK539LXE27V+KI4O4V8FJHetfFa1hp92
yNUeICnId5uZuQIsvC/rut7WWC6WPLvBVQ+Mctlnvrh0DACXiZeWh9oco5VvDmDPYrynlaRx5TB5
wGQGaAkq0QX1i75zs9a8N3ytv2OK0n/UXScfg8KJXmy2t43Z6tMR0u4Ej9z18lOpIS/1CwZxgZfJ
am32KBwqX/r/m7s3WY4b2bZtvwjHUBfdQFQMRlCkWEnswEhJRA044A5H8fV3QPu8ZymmrmS7eztp
abZtZxCV+/K15hwzDsi8B3gYEKvkJC6F9JTfuKMOT3Iu3dhFCw0TewaH7geF/jE24XAoBnRaSbfc
Ik8BrOzYOEJbfM3AEURxwmFlkYWXJLHomgFdvGk/DzZNSLvyi9uGGmtrNUrdCOGJHTlB5kZ4oAQD
YmjxZ1bGF5aA8GUoS8Z/MxV9FLgDdnxuz2g7TDPm8jVxKIH92miOJGwbx7Qbid1V6JYb8O3JEA/C
ekJMhgUj3wX2YV7yZ7SAp3B5T8h9IDvk3TbzcaNEh4zYFrtgqM89WFu7SC8orUcUHkDs2uQQLsAX
jfBB1foH1ba8ai1CUgN3/Nq7Sb7vC/UpK29nazlaPvWUbudD3a1xHs5cFts+KfShH3UDMHIJr5II
UZLs2Vf1CIEUjBXl/6JjW3W3JI0oZ5dGS7Xz+3Q8emJKv7RVDpe6XohZK1pA9ZN326/G7MAFE2ea
GcV41hoPtMeKhI3BT7+beSl2g1TLtvR121KFl4ITTB0w1V+qO8a3dGMN/eCBa4fQY2Cq3/S2030d
bNLrNrWaoF5UXfcGYlaSpWbWiJtl90WiCpkYFyfNQcgpRxU39DtlIdmFf8T5uREIsJx5lGcg+cjd
hJdcDFFM+6JM2yexjlTsrn0szUKh5YUL0VngR9FiTfLMnshmgeT0NMiR85/lO4W/WZKIg/nsBjNc
RMIUACy65muOvp7U78xRhw4rzLYOzXbvd2P4PoUuWRvIZk0uy8+PZVDLQ78Sjz0iAQ99UvXnJkej
M3liOGT12FwFKmufiFadac5imJxEouAXan0s8UkeVKTEvsiT5Ih/MXjDPpxek0XWf8ZsChnTdq1r
SI7EUENSI013TQiwGI0fyzU1oBv9L462sVnCPHJMRwZbD5Io4uI+xNxdjF9067cQKttlN/xMJnB6
SUrBaEGTL9foggUTbr8FM+ncZGu0AQy5mZW51M/IR7FD9EQgqAItdPIzF6HWjYb3iMXZUBSTlcjD
c0v9xYl9FH0cZNXzwAxm/UKtr0ZIHbtp1yAGI1kzGfr/5DOsUQ01W9wJi/JwykJQHkECqH1jKrw/
9hr0ABoDVzCoSwJK1yAI0nHceUdyBHmwU3Xx50D8sEmOcAUREkvvOQQWrLESa8BEvkZNgGtlDvkz
f2KpeiwrayhFY/fGQ7QGVeRrZIUZpMuhwc3+FWQ2m4GhqrumGuxr25T5bliDL4qfGRiDt+ZhZGs0
Bo/b44S7BmZE3ZqdEa0xGrW1JmqEIK7v/J85GxGJG3SONEX2GNJvKgnkKBOiOdpJeUdnjesQP5M7
2p8pHtwo9ZLZghH3YN92I4kfGCu7S7SmgExrHkjxMxqkEW7Oi5CNF0ZF8zaa51c7Xb5qAl1TGsdo
ktprhStorof/HTv8Vy3R/zepjCu35//e9dy8NugGv/+Q2T8bn+v/5z+dz8j+HyYfaAfYhJl8cAT4
/zqfYfg/K50L55trBphAVwvq/yIZbdqlzI+oTC2cApjoaaT+b+fTtv7HokkaciDHzQ+yyP5vkIwf
ZmNYTsF/8tMgXOh54tf/dTJTp/ZMREWUH5eidXEVzsUBZloQ+0tTMc4v3f0/7s3tf6ZQ/wx++tCu
d5mDOuukhS4rspfw4xgZnBerStOkRyDJU+xaMnlwdVZfzThzUF5iGiHEM9n8+Uc/KG1+/ihtZwsF
IkMCprG/XqQtw3HQLTpT1XnGWVYlfrHGd4CdVeVfru/DKGn9KbrI5IzhK8Zr/ZGz0GjiQYRv58d5
qIvz6ovfAnJ3N2jXy31vee4mVwEbwvpvWWiO/+XokYtEZQ0bgIm/9e8utkfmyFh5YX8sFaXhWNXO
XrWLcWsjMSeupe0JXleZi4Un7N6QPv3VVf3hVjOCtiGyWW4AE8rnnx9mj+XIUjP4VndMhvUhl5P9
OEj0mKXOOerMhJ6waGfutcBaS9LucOjqxoNAx5QPOjfKsfvAH3BgAC74Ms5Olf5l0vbhff/599l8
OEyMkBUxFv71VcgZpuWqMrsjGleQ7HWjt9Kb/GNY6WlHxqdx++dXz1rH7v8cxnJDGMOGlod+hlnF
R6yY0auQkmqQRzKBTNpV0OOtDVfmhzv2LQ6SbVd8LvpySwpSsqtDWyWA3YP5PLVlqXZ//mvsD58f
Q0Y2+Z8rDiF41r+JmeSQ92v4xBE0tEv/A2dVu9GBLU+dbQWUCH1WnLUgUSUfxHc/b9RBjv6yk9jG
aQgnYfaZYC/zhZ4ygjpn6lO6I07uPqVqEFf92lQkKDJYs1GVxamJmZxBzR/l57rpDFTg4UjPiB4S
rYU2uYCQNF/+fInO+gT/ecPXSyT+wOIpr9/hxy9QKGW1OTHNlK5jaJFq20k8l0pMj1XvM1INxPQE
GYpyfx6s6IZ033KPeTI9M5OXB/ZgddXWiXxDgmfcLih77ytvMF+maPaZVBTVfVFa6Atbj3Ywvqjv
hHWquF2U/TosxmrWoKtmxp2tnScgQZi0JL6/C846fOIwfu7/fLnrePNfV8tcncG6g+jgI7TH0GPC
QS+rjstAUIw/AIEHA2rEf/6Vj18N9xRHKDsOuMbo35yCEM76MPF3HTmkpV+MtXOG5fJK94v3Iyyp
yP/8cx8XkZ8/hyxyXcjoodvrN/UPDVQwASVfen7OqVuAXW1OBCjZF5Ez6b8sB7/5HtgY1i2WV8YP
7PUv+ccv1WBqUkfK6jgitb9UHEwfC9+s7hejk6fByat78IN/S0L+sEesHyGMFJdawEIMYX4c9juI
vsxKNbgB6A+90eMLObGWHV8iyWgWccM4UZ7mVfNYqrX10HvG3x7o7+4wA1UQJKAHibNbH/g/rtsY
10M0zg5YWoFB7Wu2vDdM7GcY+nXyF9bJb94eniQwiVXlCvDrw49pp8gUUdlArBDq3wPXYqXNx+DQ
Um1scFWpb39+ff6FmeYGg2Gz0V4xI+YGf4C9oPYp8i6qWwjAmNhjl0mR2mVBC27fVa2u48Uol1sr
YO6SGQWC/aQN8zOzQdomOsvD4qpleHJpkly+DX4/vNW20OzXY+LsR7Kyzwm69a9//qN/+0R8H0QG
KzOI7g86BqbJpW/TcjsynfU461OZJEHVXEcEHj38+ad+99JzCo8IYbW4jo9qnCbMO9lxSZRDfXKx
IB5dBjmNJ8PuwpPrlM115mj/+Ocf/c31IUVaJbSIWv3AW/+of7xxy+h2pQ1O4DiRTbUPnCa5cEz3
j42XGH/RKv7m+0IIQsgmP+Z4gfvx8WdzVwFpa4+JGjMYjn5RnGtngdzodvJuUNZ8hetFMdEfWu88
hnX6lxf+d9fKr0crWp9K7CPsazAX+ANk9R1rd3U2kyt2tmYRfRryNvqLtGq9lg/r/4pUgWDDwTv4
V2lLge6vi2V9dNmzTlPjyJP0F/bm0Fycp5RQsWIbMu84Gd1fH+lv7jOSDMsGge5R6n6U3nRhWS3e
6IsjRg19cGhEfc46JgQoIYiOLZaZtSsfbcjbSM349qqUauvPb9XvXuWAgjPwUG2A0vnwqBcZJjAk
PIERyES6RsMXX0pi7mgW3SGftrCJ2tXfarrfPF5WTM+mwoj8Vej366sMU9gxO8nimRZudIMjkYou
sDtm0rmfFPs/X+H63X94wGTFgjinfATd9nHxxACaYJ8OGR5Rq93kdf+o5V+r1N/8iL0ezBC3syiQ
zfzrFdWMW72lzlgRQO8SWyaMCPR+SoflzxfzmztnI8RkaXYR90O1//V3KrpahjCIPp78zn0qcwZP
GyFA9enSacRf3o3ffBo2eyknqSDiHP3xKNK3NDeRmvZHKnT7gAExt7eRSUUL1qu+JknEuE2GVud0
331ETf9/B+D2P4/nn6fc391PF00SlhlUS6wAv14nDFDXUVPTH4FMG9teu29Gwa735x/5zbvvABfn
5cdj9O89PDLMLphwIBw7w+M1XCgaFvqYp1SN+V6WHb2nPEr/Vrz8ZjPnW0fgy5WxVX08QC14orK5
SuqjobAINwx3b0PmZA+h0xbHAg39X57ivyDJ62bOSdaJQAzbEeXgr/cyRVMKIMRvj4XjELs2wans
NiAosnc+huCRhSEiFiuCyr2IMLmNmhHaT5a3Wm9Sr+jeBWC8+7GwOQX0zRwcEFM4hFaN2Zvn5tT+
padGJ6YsYDoTdpGzc8jZPLadLR8oXMTznx/ab74AF+gbph/2Xvo3HxYsiHBSufC1j7Ygh2cjKt/Z
BsSQPzO+1H/Bz//mt9aFkY0B5mT0L1AuAHDBNLCkuPWNdKuscdkvvUFfcu1F/NeX5SE1Zn1iLL0a
mn59SDMasQa+Z3X82fGQJqoKMwmNLbTP4vjnn1pbXx9WRJrnNm0GVnzfoYr59bfqHNKIOSV8XFPK
iVr5DtE9li8OVl+ZL5ALSORxe69dPqlqZvMZ5tD/TixVdS8NvFVxxXt2O4d6OSsg2o/uMiHz45Hg
TmyN9u3Pf629Lmm/rt9oaddKm3Ydi95HI1XnztIj7aE70ulPr8XoiNeKqMkz44sMKlWep2+DmfUP
yutS5j1WYsTQGdAiBFlHKKubxpllqru+VcjgAEB/bqtB41VXEp+PxmsZNtOBIRIigMSvr0c/H/6y
aHPg+nUppV9AKQUW3Vt9Hx53/cN6Vshel6VdCTJkDQ91Vz98TWybCFU0GcQiun3HyEJLv34DPgXR
b1jBV5t56UZN7qWuo003hWEeh8Lp8l0hJhfYVhhlYZyFhvuUhTnppqNrt1Hctj7AFhAgYtfOC4XL
5FbTdIxQASV75RZGiJawSOedP5f9a+aGIoe1JvB2cHCDFAE9KXA3YXtdlpggzTJrTh0z6svsTggM
dN9lseel9qcipWqKZxkA1uiJcIb+Mqr2zcsIhNjiYMm3KmAAF85kZQ0wp09JVAaPFhP5DUGTqO3c
NiLBeDomNujEqbOIO6e7Xt3jhTG+hwJiB0GRlf4RyOXzUjbvprViH+ZgwVltMSwuoyEGl0vcHcE3
r2RDGldeYbobBaDuprKNhevX4oFEve9REuQXR0QknkpTAh+m+/iYOR5CMKj0/pUdSX3pQmMZDhUM
w6ukKapPoBoqNFIzj2NsEuOha+f8y4xLxEOxmPvHzJuMd3CnYhdGytUbkyR3dYZEHz3knZN8ahi8
8766DSnbYU/2mVCINpUALrEzkIlvi0GglEwCrS7IpCKkOEOiXyNYNuZeM4OIJzG+SLKF33gRWmIz
vXr+its1vwKnQRYrp5DygA8IKU/Y+96uGWXxmaq5QvNa6a+snfU39OfTFU09Bw1iJZ4AGGAB9wZ1
8ZsowaZql4JnNGavOP/vZaCforqqYSu4S+TubTds/U2BOvaTHOtgU0w4YDZgpgdN8IYkya7Kq3af
mQQmTgh0tvZiQ29vzfbW6Bp5hmLWP+d+OROqm+SnkOH9leE05r6p3fACnJ5ouaZV4VffNfqrRa56
EsNPOSfqL4HwmVTXRnYi5Pd70WsPE8zkHGuGikhDwnt3al8Dpepjw05wr3TZP3hF4BzlwiF0sNsJ
ClNf65t6MN0SnSKxIdLyAWz1nf3GkUXeZU7ZbWbtlidaefYV1LZVtWcZu4WT7NlMMgDyxcOS6GIL
fEKd6NcSUQjxuNo2hb1sSPMcdy0WzF0ukyWL23LquEk+RoR9j/ADElvnIyMoQpgjGe1swNx6GHbK
nASQw6DiBBXOpkpi8i6rmE3sYCkjfJu6vOSo46LwaZC2lFOCrqnJSPheQkJhF1ImhgVhTRBk+pIh
TFGbZYUkpGtUMYqRmVRboh+vIbkacZO7A3gcL3zRY8Fizdh/24gBYTDvuHVV98UaOqYd44n0tgtq
1eW5Z1p/mKbc+pEzAn9PUi99NDDmvy3dXUIgHfs8K+eBAIt0T1B58WlaEnEmczAjS7pWeRBz4gH4
75MgUwYjIhXENYcQkN1NQFzSm+iJDWgyMrfHxTA/E9uWvgyWYe90xTB3FtNycrUfbKIe5F88Ckt/
7pS2fzBnJ92U7utWmpPae439LE2HLrnRdAwj+kkRAQCEfb4uGewTepEKbldL1nOMcTJ4TEZjeHZL
jnkpKcZ6R/x0U+8pn/VxUvb8LQymhjHrRDVTjpjHmbEiudnUBTnyyPkcYMwhS7ZXu9Ndk0TLM6Hq
1tFrJns7BYMWt7mDSniFdxhvVjEzXDdtkKy5rp9EloXXE67JuOt517bISMh+dMgij81xdGRMQog6
ZPjpdgm8tqNLMXPyokQ+GF7mAWnxiB3jJbbFrdc4mRGDb7YItKuhkpCpVVo7Sy6rmmnsNFzS1VE8
1WT8mgPitjwVzoMnooTmjGMA1Mu13UF6E/qQlnX93eewcq+pIt9k8z6NJSOGhSg9epN40xHylONZ
sUBuIxIJ7qTD4jsFCV4jBDlxVZnBfWfV0bVSQ7gJUh/ztTdqFvPM6ZJXX8vokxJFc4K/3p0U2ZvJ
Bg/c8MUfaxBhtfJjT2fXXp8SUzYVZtxYTrl3equKZ6SbsdVB2uazHfYEG8PIW1yu1bOH7VRpY2/V
vnvVzWrdQaghXkbfN0vUnKN/j8IgKr8QSFIA1bTV0XLHeseLD3u+U/MPDyrnxZgq92quZvHV8wOG
JtlQ3NnC6w8yDMR9ZXvjrg6M7PvsNsuTGItq13XNQZE6cjcE7pPsMyBJxjhul3GaTLST08zq1UJg
jIey4EoTjtdf11CWyxB66al2Bh/URDkKXFlwCbzZMREL0sMtYmOBiy3cPn9oALOXm14a5bnW7vip
m/2+PQ0K4xX6QdPbkrAD+GDKqvRucSF5OD1a/Npo2dm8CN25aXj5gz2SapKkzvTQt0Z4SLJQ70KP
IRJasBvD1VCLkNnT6W5yFd4vQevPW5qaibGp8L49ZDCU7sDxCOCENhE+h1FZVKcycH5kZp/u3cqR
5raZu5xUY4+Q4TpDgyMy+EoJ5NUrzyvbLXe/OrumcZwZN7w5tHvAPemCTobr6YOfjBEh97qvznpe
5Pcs6bKMbFAvJXze7QQzkJHj2TYNsGlMyABIBq+a98qAIgtZ0XuE6ekh1rN0etZV7qycdDLiSR7V
wxZ7gvB3beMPd7gj7CN8ofbKRkeFfyC3r2eSyeAc+tmNmJ311R6WazgH+QFuBccjcEDWRvoWqn3X
eYXKFcahUTXxbEhMUVi/sL36BGTPnVd/NmHW72BDCOaxsLiuWbB+ZE4ECYhq5Vo2MEfbQjevekp5
4YN0K1pDXykVEV8Vdvqc5gwdnMKpPnUqSHf0gec4nNpiK1znrdBj/2z23rQplsH6kkuEqioJnixh
LXFYdlAoy8pURMYGDnSPiBjeti7JcI2Kow/Ja5fqUW3RkxnHnDyYrWU1zjmhRLDHscWnwdExTln9
NqhfSK9icoPUtsvuGaPVhyLts8ui0P7wP+tmj5jd+VSWmfPZAbd1Y4h5ZP0CRu8NAU4Lkcj7nnkc
WDAbAwtBrIxQzTm84t1vnzOnN7Zq7JOnqejknTG2RR8DOG9BpnCL8EHPRw+PA9Bdvz8G/ZjunPIL
ux+reGOn1gPmwoWyf/bZ0EyTg4mVNgRMSR+9TpOeTLm8ktnSbxyJZteWpXm0gIjGKMUQoRs9ih8K
nHffqOG1LU1/rbP+eUim/mvQR29SzJTaAWugxfo7lh5i6t56AVLQ3jqsC7sGA+HnoFQIjZJkX9hG
fpeBeMjJ1UjnQ9rVuD/sZomtwR+3AyI0ihAO1n2k6ovpS3CQvup2SVf312FE4H3WVtE+Tca4lkV/
5QZ5fuEQckDrbaPLcWYLhemSPpMBnCLPzj7jsXyo5gzinVTitIAeRZedNOfIqYf1G1DbLnHfBpwh
1HYT3hybf1Bs7ppa5F/zBhtMRvG4tUDDHItwabfdkoU7o5DGHitJhbC1jlgMJrmz62YtNPvLXAzY
b3r1RFb9tCkdbI1AUrBBmIQ4x5aF/RuVVx6Ze0Jp0a8a/mMx1wBFhdGBnQgs4fK5WVEMjzECQm74
F1iiWWwtrT7o2jAOeEMwZug6wFMw1Z/I/BHfRIOoNGim+wGe4d4qFnOfDXn9PIypPowcfXZ2Oz50
0WQz5BHeUwXm79IDwtzJciTLx4iirYmU2G3mU2UK88qGCXPTD2jBsrYdjlaXhhtVk2PdGUIC6Uqd
b2PuAAjyC0mMeUBxNoTTo+vOEacsQ8QBIN0TQ94Bja3zkleQoXFbAWlQUP+I2O1pCbTHvgbPT3oN
uyKkFKokSEU30ajEruy9YWeP8DjC1gmurKz6ZslcPSnos0dWdH1KekXbEB/Wzh289G2cvWLjd03G
HNQpn6Q/DK+o4dq7KPfzL7Y2Mf54zWGoQwecQSK3KEX6jQ0X7mRoq4mOeUMvoXUnsZuFI3l21epT
IvPhHQNfjsJPSBaUQzbQZs7No2n32U3kZ10Mv5pv2kiMnZEN3amfqaYzneh9YLXmlkdWxZkwekpw
Ut2jMTw43NMNmwO0OBP/VidVbOSlt/MK/FXw6Sk+8UMZcNz29VgWsSMj8Xkqq/QoctbCsS773QpV
Rx7K2uNzhtkWVd1efEKZOZiGyoijnHgGS4FJMxAYIJlLnWTjUtiThFOU+jKjHL8NfO1f06Pp97Pv
LLynPmjtOWy2kTO2n6zcsz41VIBHg6ruKiwHBKiKEzEZnennijPThh8gdCXETs3YHg9OOIXHypB0
401hsah05oYo7nPV5m/mbPo38Pn0HYbFG91Q4Gtj+U7WWBEHdXkJ8yaC7GTb722ms3jomvluCbxq
b5NC9cXJZ+O6wkQBUnUasGCY/vCYaLs5owkGIOQ1N0rrF2YC2BCl+dyUiEyNoQUFm9nGxha+iiVW
7mNFIjlnWVXeCd2yb9MER+FnvbqVgHeHoG84WRqOaTd2yQGYI8EoxVTuMjeJnoCgFWQ35t9Kb1zO
naRfGbfFEsQBLKuNq9V88Jas/q6prfYKVcOVZYvidixa0p5t1tzApFjZ9D3jx7irO/fF1SUktroy
dlBk60dDyuQ6lD40jcSf43S2cKupBGH7lM6fkIy8hamYt8OSY0IEHP5WdqKNOTdZxyhz3YcBPSE4
P19sraGNNqWqgczlfhWwfRTLSzDwtKD/L3C38xRaUgTGcsDsEIztYZSgRqtwaWD2q4YNpU22xFyV
p5FZ+E76M5LzyvYf8Ewc5naUV5GboWOPdP+qBqKcYUrdtAAFY6Ph5caZJO78tPa+mVX3ZLtjc8Zu
JeJ8Jj97Caf8FNWJvy8CxKGln2PvmXw5nPuklfdzqcZ4qDk/xmM1hfDYpryEszuX+Euy98VkwjKg
vN1ZlW/Gy6zrk5nQV93oRkx7SGr2HocdNMq6OLZWg502pI9lwz/bpIN046oYSghk7vI+UZGejSSw
duOCZjd31L3jl9meEROyGORwW2kF7XcnwdfqdIakOuDLo4UE6DxgQHJbIA9A0cPq+Bzk03jwXHEa
yqy7UeloI5GdXqKy/5HlRbAPeqs9jl4/Y5IEaRuNY32aEMK6m0r4+oeBvKqJMdDqxyKas+cqLPrv
Xvde9AFnTQ/Nu500PV5cMHKBvdRf0xYgse34w6nXo3tCV6xvF3tmCxl9PDJgQiUZWFaIbUyl/gG6
pBtP61leZGm7p2+XfE5HFq8kXapjjoL3nt0VVyrQq22Rks2ViHJqofq57b5qFV9SaSwzhpFOUjC2
pXhJ6nECmqASOlFltlPEQ3BbLXxJQfTWY5Q49WOUHEok1U90poNPcwMIFMWqefacKD2PbVXgODHb
aN/naOk5ofcZPi9OGBaAJRLKsbEKIsDcuS/1zocGae6gyrtVTDKPCenX6MS4lfbcUR0zgpPbdlyQ
dHvjQztOzb6lU30VlOVt5oEMa1NK8GwJq9idywruBFYls13KKzRDJKt3oXhaamCqoGS6KY054IES
xDUy730ynqaNZw0Wbrsis3ZDnn+mZ8VEAL23EjPlYBAAygujyd86PgaU1GyqPT8z3iShTA4YKoeb
KanM2M4WKBx1EFsosTDXlJdgyF81hiq6iDiyGjpme5wNu27xu42VmLQnumi4Hh1YltXoglUBYY6T
gvITbe6jqd0WR+pkIxon0GrXjsn0zHAkj2uPk3Rr+t37yKDrFcdJcVcYeo4jqq8V250dMA06FwKr
bNixQcmyQKXtbOraLn6INLUOq2MyEgInzpoEMKAcvbLA+10FhnUN8O+5kSFK8ho1dt4Nj61lldeV
6+hjhFtg63XusqujUH3V/uCHhxm6MC5Yl/VXNq4HsDXx7pH1gyF1hu7giGq4TIjSTgJZ9j6z3Yyk
Ad7EDe7ZcNuBTL7YVSJ3xB/n73aY5zeG7sIDJy2My1R8p4G39JrKoMX2HkRH6YL07ZUPZa1eTGpY
5TzSUoheA2jo133my4unp+A2ilIGNmPEW9iG1OHD3Ii9L/lkOU5hbqsmPLZJ7t9Os0OmYkZHx0v7
Ya3FyB2atEvRVjrDK35SbPEqmggLn7iH9yYkW2Njzqn/HcAkvUrql/62sSc2jH7mNEPdcEqGVF7Y
rBF+h0lw3Slf5OS9GsFxsMv6anV+23Du6O90nky+LEEG2D/QACjb1Hqy6DHty6XU5JGb2cDSqheO
yChdXvoEhWEBnH0PmWXagRCoMe3L0YV9ExTPRLb291bvdjfp0FNzV8W4pPHESgaGdDF6fFlpGYGg
KqAvpNDH11gqXafbOUynC5a0YOssFYySDMuQ32WrNdsiwS9pl/HTYhj9XZuU9nWVNOKhsNKSaqKZ
OQtqPBpd5uvr0h+BvKWFgkMbLMCBNgugwe9jjlehSMf6zax9WvMZzNNbPWcNkOZF5P65VliqNyEx
IGe8uUz7y24Is20w5fazm+vuXQ5lr2JMn821XawxDkj3Q2NDAFFySwzzwNbLiftsDqgDL33QGHZs
jZ5/7Doz+D7nKGgX1sX3dG7T8Jo6zD8So8O+OhlWlsRDZGkz9sq+uYZN5dEpkkb3QFaT+wR0SH0z
GyHoFibpT0gcM9KRpeplkKbeLrXmzx0KIz+nA3qvkrDipyoqu3doE+YLDznYSDuP+t1oG+5myAoh
QAUTnhtHJMXiYHYMZECIC8O95EhH/760j0nm2Pei6uXNnJlOzc6YzwRr2K17yWTNrGo0laReQrnv
bLNhlQVH6fTYLCGCya6t0em6P/8uYj28WIrChJBfl91XOU9eBD5F80+hWPHw13MlFuGkDvKSizdk
Pe0R2L7HeQqmxzaxK/Mw1nN0Kvpl6TY2iOHukjYB7iu0Prm8L8TK+klMrHNBzZg012Co76HOldbe
rQt3XxdGQw5r61T3jtmk5RU+xiyPlQ7JsDBLgIpAGBoAt0nk0tmw+eohYTv9VkqGQmwIGaLJekbP
FoVJfR2MsroH3KoOYqgnb6eCgRsiZ8kttZAbpZT/wnL3vKWFtWdgRmVRS0a3pWTitREp3Y04CZbq
npZG+oU2PCfoiIyP/WCN5ksrA3mif16AlSiqJ3MqoCVGmI7jymjVIWlm9U2Og7qx5mk++V4x5NcR
494bGrL854Fv4KRbJ5ahinhPOdEn+OJ5MWME+gjxokF89Rsqk6jAmxWgzd0nnS6OYeIzxm2COX2z
jLQ44yBD06DRBOtdTwhCHsPm5d9LmpY6Fib5mltTz+19UIupiHNZzvUW0z1vY5p4zCllyL/2zprH
TGv8iY5Ansd9LnoWi0pOryA1u4dibNQ3TDd2QIvOMV4NG1mm1zrdA11Ng8Pd3PrbPCydYIPCeXzs
Tad/xu7Tx/h0wyfODP5N4KTTsgFhe2l7n/qgg2vAJt8Y/iaQrFeMTanHE3tVTVQiHfZFVqAWk54d
m5NBXalYSG/4DkCPTjRny7gYKjSMjjWncmuLhOHBQFBFesCHan4RVZmHkBJQANLB4s3qdeE+hXTo
Gyx8Dg+iK4gA8Huz4mECRLnWOfJcZ+5l8hmFBfsuzeD6U466ddvpMLtEVVTdRqoBCEx+omttMDSr
b6AeWhqgNXALFAxzdkIg5j05Xc1LIH3xtbKV/913suKcidSmDTmPLA+mQvWoQGXXm4qTecOUKC9m
ZgwmH0/VrjqVQhAyu/UqL3ogC5tXPoh4Aw3R8RCagcnRXgIJKLa6gI26wZWO/EpHVn2kRzU+GoAl
jiYCh08OAwO81PAQq5EXl20huWSBX93PXtA9EFcDfj33ZPCdw85Yb1ut+DZyhQSZgmAxEKkaLZWZ
Qk53oI4GjtG6id3GC33EL9UMaeEqaIUtr3CkZJ/ZijrQF32ZFFf+PBTHPgQ0fU75PiBLM+J4ySpe
7ZLp1U0DMu8A/Lvct6Ji1S1nQPa24HYGlj03n0YZzhQdWbrsTCZGxf7n4HpAgPaOV6nF+p5olnsf
szP+0GL9vpXgoHMTrjJvsjHK/Spm8ThkN429s8qR9Z4f4T8azeNz5YCF34yR3d8rLHyMov4Pc+fR
Wzmzbue/Ytw5D5jD4E5I7qzcUitMCKlbYo5Fslj16++zz7UNHAcYHhjw5Bt8qaW9yao3rPWsrJr3
1fVk7rgA9iDGtxvTy3Bidv3w1JXdxubImrcdRT03UO3zj5k4mwciXNQtIMSJzwDd7wO4id77IMQA
yi1FI1FeG3P164SKL2lrm/nQg6XgViV7PUyUXfnNPdnZ62G80rBNYyArA+PqedYF3wWX3OAnfMEM
uYMJPqO38de00DVnuzTL7L7xIDekpXY457ys5xAxR8P5TUsJq7UCgunlRvE08Xzfj1ud3UrsKbu5
8NajkVssyzZq6qTtNR+Ssst2vgTwhlUaAOVnNGqEmXGG/9uoGAxjldqr57jJqvB42jY715Q8E4pt
6OKsZFjX3LAw1WFcOTUnSQdMq2Jj2iBvnpfxeRss3sUrmOd+HdY15XPwj9kYGUlNes+Yyqmf2IgI
79yzT4AmFCIrsq3Be3Z5ug+1MNqcuqz3PhsuFKpkjG7HIZe3VTsR6MkqlCtr9hEZdy7qP4qH6hht
2BOXavP2Ve7xqKxsaJMhZPOB05n7wiyUJIBr9qkbJy4pokbRNzqq+UWhZVRkBuc8vHMVsaMshtCG
ehI0XJhUh/aFNn65V+OKNXIo3C0uhEDGX21ArKf5frHca+4R3k2/424wQIcdp2EzzssixZnRBL+N
V4AETBiNG8cNizKZrOSsrRQtRP7G2ey5+X9KnP4fOOf+d6Swf8GJPf8vuWT/H8LEru6U/66qSz/n
z//yDQt6VlcY2r//26367NrP6V9MdfwH/2mqw43wD7Q0PqpP3wL0eVWFyW8x//u/YbezgquzB4nh
9Ty9alX+m6ku/AdawKsknDsbnaOJSum/muqif1xxq94VcYvrADmd/39jqrv+6f8i+jF9AGcBEmS0
UOyE/0cCY+EtXeC6PepmsO86pQml+8B1Zgf/J3GO7Tv/k9gwYHmKzAvCLWhWhKn/qodymZ0ig+zs
w5Zr1jECFYPeG/YKhKHVU3sfLajq9kuD0++MbWzOdw3PPSPQQsuLJNbKTQIG+TOMicF+UkUwvbom
I7+kogr9Y0p3euOSHOAdhfA0mKdHqk2KbuBOnFbm6fugbVsnHQeXqEy9LupqTC+CJUEYwxrFonZh
1Ktsj7jfeiisdPSL/K3oA2BiveY7xEe09qyAWtc6tD0xLmpUaB4mb85ZNNK6dMeG7QUIl64HyUVX
1oM3qJvsxuWH+WwLBx2KMQ00Az2g9m9+YgnkVTbjL2wW8pvGC4BCWA2AYq4hLgf+VOtmaxx/2mfo
ez6tudn2oar9do/7dnYOQqtiSTXLyAD0x4p3eqsLUyYTcOkq7d3F/QM6JoJHhjUoJs0DRn9jOpqK
x869+2kbXPvAxNSj/uI7nxA+Dfl7ASnGY1JguJB58gmLuajgSCTV2K2vQ5mNeKnswn+eTLQ5MTI1
cgmg0UwvwrTFb1vRnRRbQ3U6aScAH9AQMoeWx+NHKlxLPxXZ6kO+KIdVx0GweV3am8P2ZeAmE2BH
M4dRju3CZpFL29/3pZyYbgdTy2BztTjlm5YgsMT2GR1g16+pjbyaNU0xmO3f0XG3KS6nQFuxGYrh
zaeSfPb6kQCtegvHPPHDqrrVPvaF+zVgDkp3lRkEd+em91dNPbgyVQXLl5hG882DGv6glMYGLxkU
FoloBCtyKp7lB6KqZ8V5IyPWqEKVp2ZyhTyH4KS8k8ocY/v2RuCU5H3DT9jWyjo1pU+QgbCtxkhm
L5jRwklbfWupmjVeYYm6sTdvV2v4OvmXzFk1EX5+1Vk7xV4Wp1gNlDoOwwUISLluIVkGGdQFVKS+
eVJqFn8Elvom9pkBcR1kURGRqiBYFfQuHRNK6QGqMMrYEM1pWxMqmlsj+0/DXJ78cKne5qmy2/Nk
GtWrv/l1uMvW0nVij7w5m+1MUZErXbRVluRggjLuV1ApicrqpTjYOZbiBygKtUCYMFRNgjJ3GW51
0G790cvNdd+5aPspEUPY5HU5bE9KMItmfXWdg/FQd48ooXxetqgJ/gQVLq8di1Be3MWklsCBY7Jc
Qd/A6qDeCFJLQAa7Hht8zXqWOD9WwdXWbijinFZ+OWsDiG9rDRaGYFnbpFVTeBXAm9dlUilLlC8o
5//2jl3cBiEti2paFnc+mwewHtf9RdovOYKvZlLNFkemdY3/Yw9g3BkMnu/8IoCxoUP2BymAQURu
0icIkiwk9kMJ67nsYDuOes+nHqlQMwYZADzDFBTqEUi5nqzAj0z0koQX18N7gG3uwrwifK3ZJDb0
aswqGGR51k1uuO55gJH0HLXuHKaYUkqdZO5oVKnByvlllletw5hXDCFhAbEnQaSz3pkh4oWdmm3x
V2wM5U6K4w3jY23qt6yuK14/RXmaRps0CGb0t+wQkQUFac5nUQXlANzCnpNzm48TT+SWEsi0vvLH
8plCgumH1IAfc1j4Mpl4Mq5iyGsvZGGFoZwec44b42Ut+kXE/UhgWTywQG53FHXBfWRFbPGmfmSI
6bdtSNQO6IRHlEKK5diANCxWtNkQK7KyXRlskAUImBCgQ6zMFf2Q5y8B2DkyU6I0Yo38EpKpSNEr
hvkrKkwGV+Zg+LgDJuECxlwG0Seb8AaUXMHwhVaN53r2G9QaRdujgmlHwRpdycgeY1KcuWbyarCa
k19UHNIFxesHubOZtZsdcrTagMlebHp+dajk4Jr7sVyj5kRhhpwiCC39J1wFSaOqDQY2fA7rvKlp
Vz9dOdP0PnRQVO7La42/r9CsRnGb94U4ITqDd+BjvyRhb7QHJ3aIWXmkzpfIdmy5vboayXBs4Zd/
D2Bs2uRnOR5ACgr3CnLcxsFN6JsHpYTKY2MpyJOBVGbtu5TPtH0K/XbI05Zj16bkrHo2JTmRPWyL
vOKj3iLxVrZEGkP88b0RgMm23udQ7LKEFCASREvGG5z43uwfojmio6yIffzBRi/YIYSbt+7JSG9P
+Pgb51zm5RBdOr67KO03S7Q7Dyn0zdyTB8W7l7NU8oeIJcw2NW6w94mFJXKnz1GEKYPjil45wge+
hKg+XS1czLjaH/D8GwNzcGL65iAVhibdRVct85a6sModdqfISdgBeBrdW8RPrhfbfOqNGtaH3zO5
BJNm1jfbwMmZDsuGFhfgdEbQEcc+Plx4gY9OH9ldAnebnUngzp99N9rrhVApYE1yGMOFOqkZux3Q
GY41jCJ0kxtn7g71S/XbVJmJtL+jNgFX6ZOO4DqFVGeQOh2iPaL3gHnlmfGV48Et0GpkLRMHiTRi
5zMPXnZcDRMsPTv80hzQBAIw4br3qIzMk4P+z2SpVk7+LrAXn0+GOJsf3y8dUNWelke3niK+v2YZ
fzEIytekQVRmI9aKKHhEWHogcuRIhoEmgxDwjmZSyzRVzldFh70oMEyq4ZahlNuJ3A5XBsxW+LWi
xuFejprpUAmnJWrYDc4NvdpFuUZlMA+t2ESLUatvxqbqpa85jkk4+fJnFxPLdDsLGyjVSis/JaoP
p3cEE8a7YJW8C4IWbed0LlzoJYNXFSe0NmaylBN54s62dwmz4QK+Bh5O0TEcmlMduvN5IYOliNHe
8U/n1jK/PR+OLOSqAJmO/U+sW94HxCL4rsvaK69/tDfoZGG5lEpPst9jCJM2XebVsAA14Yw4pPjV
HWPxbqxBe82xmHouZZ8gLCPR8FUTDnv/xVHBsV2ih3qlGW8yK9gtZu+kDG/ujSEwWTXN+yb3nYfW
9ATj/IUSiDShRWmqjwKa+IT5LCxmg5Zt9iN6PCb0bbFlTPEtzrmxs/0n4m7r3wNqnZhiZWLg7Eta
7mlitwW0IsahpInhkzzDYTskdlRaXziwvIQJ8ObswAFh0QTpB+go8N/DtuNQZ2XcwpJntd2N9ORq
z8M1xp4/Wnw8uB3RP0OvkoE1ps6GRiyP7NfWQCArurr04lKb2Zu0AX1uQXBa0CFsx9akQIxrz3S/
mXu0dyPwvKNlrOt1YfHPr5b7Nm03RO2BrKfEWUDbidKFL5kZznKrixzWQ7SJ5tPP8+hjVvN5DAwn
ht9GRlRW3o048OOQWLY7T4dZYjIgQ7cQJND9XABYtNFH/P5kdBb9lEYS3f9QznofMN19hMFuHPsc
m9EEy7DVH9Fcjb9IFq0vy4q4gXWEIL1yJHNpdgCqo3Jghh3UKXZjYK5TM6ZF1gFhQJkSgN3S/WuP
rpTk9DHtkV6jwBGt/VtM2OqpidB7L1gEbs16rJ9Jd7sZh0XzLwYtfTvOAc5QGGvL+DuTzWmBNPGo
6fZYInV+f1JmZRwG0qU31qvp0iP+cGYDy5nn75TQd9hxeKA0tcm2cvA6WjASgAYU69b7YYgFEXiZ
1ZMU1gcFfEm8GMOwI73JehAGe3OZd3z0BITPqadXM6XcXl42s23IPCJgiRos2pPUlx3JfgMeZ43D
jzcb6tad7HzfmxkACrn0oDtx5HJiozDwx3Darf2KcCFvUZEZ3bPJEVwz/u6KKqY9kMe+HXdV2MJg
FJwvuYEacHAOsOuAr04Uoya8jwRtDHyqjuOBTSmKDs8H1KXvw6UkSAyR8QWf0hNLjkcLjXfSziSz
CQeGmq9a47BmLB0X69WJynOXT39F2ew0CP64YSm3Ky2fDOC12rtqac6qIFiJ1woTg7hY2FvQhCi2
9tV7NNqn3tGfnmt/KUv4fVzUxkCtwUvpjAgUMedAmRtQ7RSj9+NIyQAOgO6u9eBBzTyBt0A2m13o
Srm3r5ty5K40H0Ej4mywmGDPIZngfSC3mH1bgKKXnAtGSkt3Q3VnnwZfdXvZ9BaClnq/uu1vjATy
tPoFo95FQWrQDuCoaWa0vYJfzElfI5WZSOPSyd1DufrXMZH+cplQlk4B8xUGwj1H0kcRrM/+wvwx
yQuG/qkqOwf2NQPK26irWd8L9GYt5WhsNM2AD8bVEKVQfnX1r2UIHubSeuwm8HombYrYLWOb3ZWB
/wDi2NjPdkWpxVnA8+bY39pTEzuT0IwOQdR9iFZcAlPwWde8XlFpvjqsiHabnekkwDBzMSw5fzAI
+VsGhGotmDjQPXVwy/Lyhncni+G9vocGyLpofejJ7ySCc77p6PmE5+2Npl8vkw2KF4TMtRlb0VS4
i/7lBvkbu0i6pzFzjqFdyX1pGdHn4tSId82yWliQrmtzagQaDPoDm9+h9gN+r25+JfX9BmkFLbAT
7pnTfWsukwIm2CRSvzdOy+CeV22P0ELDBwq+PO0ChrIDMNMgmGm8LDiyjMbTyXFv/ai+gqTdU4Mc
9YzV7rsMrnFCNX/La30TFljY76alf9OkV5Gs2TemRAaaWe+2VVx9g+F5lP1pcwJ/1yzGRu1AnXSp
AXDtNVP+1HHIZzRQp6NBzWi+uiZhkOwf5omv3IuKg0QMVQpSiAP4uoN/6aP2Pds2FLGB/2cmj3k0
5d/ID9RlHOb70AbAB5ozii6GYT2SLlvdEppSJPBu9vQL+8kNj1bfFklp1wG8FFXe2blzmPAkxiMq
P1RGIRFUohd095S21Wy82R2/lC+baReWWDgIwHpSQe5yFdXum0NxRrHXHDNlPodB+agVVMfJ4JPE
3ggMbBrdpEcZj5bqJ9fyBrBJfrBxdCiuMgD4nlS04/l2LFUjScidaPZ8d2MJ26JQdkFahzb5u2gJ
nbTT1qual2JHvWZRvxoZHELcOOKIAOGCmhrKPCwq+WEH7pCgCDTTLaff8fplJVW4ElmyTrkuY6ZJ
pLIitLhvG7O7IVq4fauQQHzkxarSFmHsO0/T8raIYGTlUz6EnZMsnQDxnrfRnYZhsbqDlboi16TO
MgK7U5V6g+9I0Kua++qxpnfBXhGO5mNTrH+t1kvbyCR+unbm3YR8iU+0SEcnhyA+f8F4Xg7SMm4H
YJEpa87+bSi8x0UibOQBvoHQATOug/k8+MgJ+qjWb2Xf6G9bOzwSwPRcpgmPbmHEkVAcTVC7AeLW
+FX21eaY3/WCCUA2cIXt+d7ZaENDLVkPW+G7NuvgGNiYdYoKKHIWjHur1PMbm6fNo4vwx3Mfof63
CB1E/XkZ+xUp+XxLIOqvuar49bP2Qy4DobU+S7G8/SK6/mHD+ljVeEk6q39ABOK9+YQRp4vZvlrN
+OyYQCc31LUpgsufEUfhrVcwKctsmKk+9N62XL6LzJzPBvMWjC+g04eztNy32iAtxHa9g+coxiQ9
acKWx9Mq+qvTDr5lVRPSKZfQeIl0cWewbklDRkyApidvP0qbr2WdQ+TjLYHisMJojbd85uYywKF7
Zs6mmD6jQI2RFmX2Ts1dxyTDPDpX5LK9FK8m2cSUtWYYT3ONJU6dp3A5GtbVkzjAzl8xjSGTmO+y
RX60o/HNlHaJTTEBOZWUayRVlqnRkget/LDkllu7r7xAucn+/LZB3WhERkfvPDBtwEw671wCa59F
iBg9JfIIgjqdFEGO4U8tWclFpG8jJi6vW0g00CqQ7GyYzjDCAwqP+ne8oQ/95NoMWMsbH9x3XeIJ
/mh+G9e+MfmzoaUOwa63zPvZRWyZdSuZOAV+gVijpETTyeIuGpE7YgHQUWvRpaPs4pU/sibr9xnq
HY6DKS8uuEu41Qyxg02eUmA91wHKqZQ8szW/EPWgn/LGOcGsL0hvWKIy8ZztO/BH4qtDfjWIInfZ
1COCd+eT7W3PWB7JEmbwGqSWt+KdIq5S86lpx2OOrHR3WDswvUjh57gsxgdpL44RrxNSlumKSw3Y
t+6wcWUE/EZOnVZube+htHDHzvn1x+/wSvaEIOe2m65W5j0PmgNqK2YrIS7HORaD0GlY5iYKbZjX
t+ZQ3oze+gsKdIr1/9BbS9o7vvom6AG+zcz4IkbVFO5yRt3x1G7m9Zfix/eYL+MKcuwdBwLQ7Nyj
wpJMulLJeJ1xYKcYf61rX32o0eq63dRqrquN56yS03g0FvaCBCQUyFnFko6m1zCfbM2z7+TnIYdD
T+rCj9mx6bQZGi7uQUXzq2BMd+vVufGiJeBWOf1e3fUP9sNdlHGSXttGTiXVMtazLXBuId8Jpozs
efLCJ7YbIRoEa2QJ2gMvwtEowZ8Py8caIpyLjJoZxFa4jN7z6BLKiFZpdpl/ZH3AsLZaUMIJehO0
0olwCgCYtv8JWlhf+k7+oCncd/1Vnwek57REIWaYZv7urAGrpKyfo745rFv/qqPiCzOPRkE9HDNa
xk9lU061KA2mwaqxGZFQhwdVn0MzeGnH6jRV6lwP2mE919kJqSKprBlWGsVVnwwg/JmAhC5pqAfd
wWUyX79xODCvy603vkm1swPrHjxs0igazc2BWt+TzREz6XIZAVQHexYXUhhQFlUVIvHZYT5FwIOJ
r1OvNGadvkR24ZxrxOfnsZt+smhmdYjj/K3J/3no5et0U66Ig2tVftClmbtVkV9fKnXTSvEGvAyw
5lpgpGmK8LGtB3nbcatMkpX1yGAGLD0KjsEiFADrDmWnf68ZG/zqJ3VZ2H/fQfSAmNsQjYQ35Bc2
M97iEUjuVUmcL9zlXaSeTM5UVvcPjAnvS1HQJWJHPVxxF79JHf9Zqu5YeRsUYvNeRczcwA7+Hnvb
TDiA7cRblldniBB1Re1rEK7BaVqxNnGEmqwo+kM1iQolYf2mXM6amY4pIiJ6t+bzKff5Opyoly/B
OjCqYv2GHMxHx4SKFan6sz82Nl02ThXMpvVTNGLzo5Eg2nHQ1tHKldhPo/MI6Tu8hIsc74PBOi9j
1by0ntv/FZNDXIiN5gh+br0vo7GnN6w9RqT+J9dzhzsVQHpi9qpFiAAdexTVvbvIed+PJig3j1Ow
Hfq5izHvMcr1Wm+8NzIKqr1dR39DzMN0qcbR28L8TpqTxdg0inYt+xNSWUoUQvg3iAfQ1m602FNk
LN13eu5xyFbbeGA4+Zv4bIkOedRp5EVlGoXyr+q36Mbf7MVjpJljbm7mj3ZA9Eqectjup3lZ2YZn
64ExAXxdlZHC0Xw7foN4QR6jaPraaubcoy/E7xFfWJ0YIV0MVGAbuDahmiOikcwxdwUGamQlJEsk
PJA1It25VuSBE7DJRJdPbMypNT1jMzSEcSMk08K/2mp6yCYjV/qXMk28ZBWg8Q0NbiKXUf1C+QQI
y/I898KAhdEckp7uzfXpubPBHP9oX+awbEnOjhmdm/j0KP8krRUCRC1PE80uT5Ea9hl89GulX7O2
IyZDPnH/LckgJxIqrfZXH3ZRUnXFp6odladwIPCFuC5hCCkBc06Z+LPY+eStIK4ageWNhCFQ1xIi
oM285Dnr9I3LrZkqQbE5eVPzY+vwrbIsJ+kzJ4zB3P2d15LXanMSpxB1ov25fSbLY0hbqLzHokJC
nmsxn90iytM1UPC4deUdpoIxH/CK+Skf9Jxis5Z3m4u4j3Zz2W1zW+Psz/L9RBLGa0cXIqzyK8pD
4MewfHPL2hGgwgp3M/w7zCHWcVx4aFcj605WGxKsF4IZ3qnOEkxYsfftV7LAfw21cN+tqfkuZPmp
uvyxBjq4m8tJxKQBHScz2xKiLwZ0C7Z12YLyR7fIjIZM/vGz/gvXQ7U38/AXyp8+HTA1Puciyz8y
q3hmPXhP+sBjUzX+S63Vkja1njGujL9ZEvJFGvrU9c79uqHtztHnDkSy2K9957wyeBMp880/Gusz
X7E4+CNtY1yO4WdRIYUbMb5ygeF/8raxipFecj96yEtbSN63lmTrR9IRU5xx+cCuNe7AsX21tbV8
m8PgjclCgsmpk9ZnWGY1Ly9wDfK7+dflcPD9jtYpKm7yEEuDaCug6BCcRFU9TWwBU1ypNn24fXVX
EWkS2C4+bIcXNAaprlAg+sZdt867JjC7i8JBjDlgXy9MQltz7y71w4Iz5iHYFoaJpa73weacsaiQ
YWVKMFjM7wSf0YnC77QSComjrU5mOPkjfNRy+y0Rz8deIKNDF4GNI6+iT7oQc2ivXD+ppwGwN1f6
3sumywgqJ8b6+LNVxZNh2SwDRhdYt0vVlodPdPJeHK4UbI7wi/3Gc3KxeuOwRQD4g+UyAiXPEiPD
qYCQeqrgxa/PS43dz5zLE577BdNTA3a92dzHsi0uQaGP1VCNRxw6rGoQGJ3RiDmElKlgVy81c66M
XV6E2ugJ4oaFY1pK9dGwkL5D0c7/9gqoz6/ZSFv91VJSs12Qv2v2KejvS+ev9ByWXFEgUFYtQ3g2
g9E5iahDtr+efCIGzpXf22+4AipMmWYHtTS8aouIIujwCjJQQHkx4Vj2i3cnH4pbxojyqRsmur+M
Go1hrk3cA1qw6YmfdflLjquFsW/09k4R2CgdQ9F9hXNphDH4YAoZn11ht8uRIbJFV3NEmzJQloyB
ZDeQIfQhJIGMKtyA5vRtkt8o6SOvPXxpMJ8s6oxN+hDSeMP2PvCGbmel+ubOsNlWcxszlhMuOtze
FViH4NPFWgj3xxs4vRg6fKJjvMYiueYd8i4oOkNtBM/zOJgGh4XlHOotDx6JUy+v2bLC/XKmEmBI
oIL2TyT69ciajQlOywtIiAO2anCLCVksQdp37s3gbsZlLrs/s/YSKZw1KZeecCffo+YMy3b8pe3q
NSIWKimaoNjZkXdkEcjt6eQUrGZLxkcb1ZSvW4VqnOY/q7rhBa//9k4GfPs2udu7li7BWE4Lrz9a
bO/ctZoiDmkUZz9hk0gI/Morbic99AN1F7KD2A01VIe6MYhjs5uAYLRNrL+FwnxPqtv0hlkUfdXY
44DDy5OPrDxcl0BqmyGNzWI6SKMCOTErnSr8COqyZZHbDPqZT4XjZluZphNJRVlrDQCBk371u/dx
dBkbrlnl06cWCjNKP/0JrofPordDWeGUFib/O3N0d7VmX2jjnTlqzFjPtcvzk9JrGGRiNVH5tzC3
MuRYIx8mz7Y7TyzGbkYNmrSOGM52nbmv7JxQ+Qr12k2ivdeE5fAzypIT0XFu1irHHmL0Id9SMzux
PTfem9eRNQanQLBx2fTzkG8FhmJzTBHusfnOuMlIWqnFY1Yt+cPiT7+zrOMomVgCYyHx6/LWBRNr
7uxaekfTKpYDEjsezBE9vW+vFrzJKL+ygcU2MWQ1i5PJoU8l32tinWV2cZRBBSM11iP6sNsRnhOZ
mzQ2kAhPbsjTV+ETJK6rrm+MORgZwNbZMzISKMO1KvSp8sfx1kKccsaduHeFi9FypY7isC6Pdg1s
KM6t5SVoBov9O4gOj9uN6BzjiyDP4yTNnyrPltQx8sdiNScGetfcQRNrfooqd/iYNozDPL7X2UQb
0Gs2S/4Lz02VUqE0WKds81dtRRlGbWMV77WBlL/pxGUolX1n84Z+Y+fO36j1Q+Tmdif4BIr2YAob
ane3wnuQ5MZT8JUIKTNf9i+YwGYixeviBFsSFII0SE8RaB/mEO8rRmAmSSq/mzTKIpuFmTe3N4bB
WszlLJa7cNH9tzMvJPIy/cV2QDSC1TCddEZvudCer4mFypjCjF23Pxd7YdfqpcbsVsUcrFOabY1K
B13K/YRJ5j4MQkJjbdZYXsFmaIqya8OeZXEOruFrxD+IacWRr2HlO4T/iC1BuVu85bjTXpnKV38X
2/SWm2oMdCIKa3tGHeOdqxrM4RVCVPzOOM+OW4Bveey38ABxuH8JS1dXqQdwIUG/U/O7R+aY8AMQ
qiKJ2kONwLjgYakJeyFzkc10RbvIzMGAghZ90CBPiiNOmU9QjGp0CeVPR6b9VSlR+LvKyXR8TStL
nA1QHykCdbIYTvPTDdbyuaqmONbUenEAh+yukpAgMoV6yZ2fjXYObnGDk/zDNAIXY0VNEWqHGEtO
H8VCXSGhLcVc7bSFSREtr2fcEZniPkcod14Mt2ThaqgNJASUEu4CbaFbytz5blu2omXJnNm/i6ys
kGDZpiC9b7Xre8MqFe89AogLxY02Ke021p+l1lxXbd+RcCQLQ55NV3rvvo6u66qJiDm7Lurzluky
KQuOjwQ4PHqutVhx5PhKsx+EgFVc5nYefk2ip+UKtwgpcW5WAKeQlRvwJzqdzvmIFt3a0CSzCO2K
vUef7vvGeEabUJqJIxyqV198NcMm74ve2l5UxivRzXl0Y0DR2/l4EnCry/CPVa3rBbih3mK5NKxY
gY7EhWvjBLMZRI8ds2I7fzWlmm+njGlEvoQPaCgiHGzM0GhDDQWLw1o6l99HR7scds9NDfYextB8
XaFW/ZhUvt2jHtnkye5zdOOteKNlm+L5auFTbsnVPfnnYXFZHzKLxFKi7ousfsJyN55tJkNIxvyO
oZ17j4goxSFI1EVm+C520iLABRv0T6bJ9M72wWtjgt3Iwoh0KI/G2CvuHzwPMbM/J85W2imLWW4y
dQuJKd7spg4zjgTC9YfAX4tcy0beQsv2mxWEOGSmDn+yMCJaxO0R58WhAcmNJ7zOPws6H4YoYePi
TiqeK3fG3xCxUUnqDBnDdd6DtbQhtyRWKmI/sg7ehTVri93LHcgPVMGWlsVi7qk9qQGRmWDB0GVL
EmyfvcKqoL6Sm1PTLqNAezYysZ2RPSMdmK9KobEqH0yUS4eJLIBP8M7lq++PxquFQsJN/EhH7+x7
qzvTxbCNwc31MedO5KFg1nuQzRoByGiuYCZrdq2CGRm6jjKTzlmEjfVabHbxRHyOGxuuKQe4DcL4
y4hzuuRW7d83W/S3M8VLWSJ+ICvou0Ytf5So4DBPdE08m9jKKkv8Dkh+wfNkpz6qsmFvsdFC9uHU
X8REvYwsm5j5Ok/0o5d5qW5gZ7GWvbrW4kgJGlW/JQ0mFH9zN/o1MDY/aSgM61QWdzJglBTkf/Gy
rB8Am/461hw9lPPA7YbZaElNtHssybrdWlQ7N6vUAfvjG8VZ8KTX0fiISM7j4rsmJELSDUHiGx0s
hbDKngck7jvXzgg2F5oexREhbBxAVyCFeUgdnGEqwdNVQ9SuvmoiSc9yNd516/y0XFwn+EgDtBV1
LfmelRMt92Tz9JdBeudwQ/SGDfkkBYEzpe0UCGULIm29O1xz42ugvIsBw6tctjN5sQwxFE4vDCWI
5JAdgwDAGodMiGUkfaA92Dc0o8pJploxMWGUzCBgc6EjSeuarmWKoxexmIiG+kZVBOFsW/uktuIX
6KwtnfvoACqc6D9YrLzIGfBsJ6FM6D43V+qHGisruvl77vTuby2s7J2DBf0MgKnqSTIyPVX5MDyS
PMRPbLeW3zNvBwIWhXjzbcuZGSTVThk8uJjk2gMzdZvg3IZr55oGKfW57jKTFoS3IjYJFf29eA4I
mqkxiheqheac9dOP6L1i72etgXPXbJwqvsKzi3gMbHVfBj1OYOZXb4h2unt/Kyw3NuVE+tDC+FPH
SwnqDHAeTS8vuendziOmO5tK7046Xf082uU1C8/3OH/bsUUmPG4EzqG6nJkoGOOlLERa/gd1Z7Yc
N5Jm6Xfp60EZ4HAHHGbddRF7kAzui6gbmCSSjn3fn36+UGb1SMqqzKkxG7OZzCuZKMaGgLuf/5zv
4E+1yk9udc6dqMqCsMfJpOIMkSzVbVeN1+C6tgsN921FGfiqcqeZ9rRcXZjRb6oT5uYJnkjgNONa
TGWEEAFQo90ZfV7PIiucOwSAhPhE22WAlripMr4yWTh8i62JA5emxSr+WqHPL6weRPX56CFW5B+V
ldGAHHO64Ew3LPZwqyK/a6hMdKunmqLZu4Sbp/rsVnn5EIxx90TzVdxuzBAt7i5PBZ/DMPsA4okI
NvWWnHZx1w6yt4AHhEXxBp4lys63XC++jAcbuJ5IY3s4xik+iB00hSU8Fm0l7G1QzpwqOIMRO5bJ
BOsPxD6BmyaZ/ADMRtXlGw9vZ7GzYk+4hDqCoDwVrXSI9HWpJ47DlBPviRb6W07uVCCCZeAVaDlu
nEg/Ywzz3tD6LZb6WpZ8JHUzP2IZZKRBHydZ+SBK2+49Z2VivbQYuyGHAWgkjz8sDiKnJ/KdN5dC
b5p4UPoSog8RemvQ/vB5aVm+T1WaZQ+d0P1DnDaM+TVlzViqQob8G8mp27n0sjict9jbhfsIL4YO
JMwRdC8Si++C9WyYGB0oFHaCOySKjjMFKj058ajDOke6hK+FhWccRhW1fYo+KJr9DrE2qXiLXUs9
Y8Wkr0wUZ49kGjo2zWYh/s5NgwZoExFP55mhnuTU4hp6WtaT6YNXD2tPfEoNRxqesczf3DGqT37r
RDZmV0uOu95QxHxJKZr7kSX4InFV6PS2tBFH+ZourndIxy7mkltm4gQVelF2ETTNd8UAwhCWzllx
4k17DptQ4cS8m2M8SofYrky38jD92Yc8avx5pxGTGrLFqV3fTHXuvCibNrLVMiV0wZQgj5A9eiAY
eyAcc7bmIiIuxJ2i1eDgOrLy7N8wlbqxU4FToYi2JdkTgw5cB2AicCTFnvE21bh08QemKiQiv3Ox
beVRO3qPSZnUyKSOG19lVS+8leIyEMe2rMDDMWla8IO7M1Vaabrk/WW8yLTaVJzcvJuCAYJ1k8XL
3B4CkS3VdmReWnGzKUme16NM1QHD6wTlqo7cNjmMrqB4M2YMibhIJy/Wp7oOXjp38Alaa88tL+Pa
1KzMuA8lqC2yAZcYR0dSqcRK2Haz4f1EfjVHoUscspAZcy2BIpClcu/GcdMdg9RTNHH5sG9XiyLH
9BbkVB/1HH+aRJ7gpprmxaXaaH7t4PSFOI8acxWmZoqP2BuX6YENQMluPAl1f86BDjk7Nx8/+MbI
3FPkGG017SzWTLEfeMuSa/iRPRev5XQezaxeV12VYGK+VmPvODvKwAFzjnFjEcAtscTRFkm1yckr
GfGwvGJEW7M7JQJSJXOTbZCpzWsU4GTGAMlU/InLbLwLw6zKAI5U6QIjAV/vdZIkcr7yOKCO3E5T
8xnhpCCUWwbQgtyu9D8G7UzyRTeNX7HJqrPyLqop9z2mdmOfNW0smUTqJJ+CgjMLjpXViEszxlIF
yQGSNi7fMpG1fDjjwKw9AUiX/GVdAS2CuEHDKRERw3iY0I/ZMs/Lo5ss4t6ASFyq/qXKQN9vEFvE
dNFkFD7fVy5OPlZYpo9sDifcu0g7jCE+zR4I6acK69t4SOi1z06ykLhVFCHreNfjwlR8Bvhf91Pu
0UKMxzogo6xN+6aorps2rV0zIbfGaAAmHOvWPZqmkuMGuXq8wxw9NVsKH4Prwch2ukak7qk7dSjG
ICiM0+p9GM1UXjqgqx6xcjM8471kA2PZHm0xkYnD4G4clinb+4vCbUmTMhviIY6aaI+clM7bDr4A
nDO35iiFBb/7MvVgJnhnzybUGH4blh/8U/qiMSGmsqDu1HPFJskcJtvqPIRyn6bsqG18uR1IbAwH
VVUsY17rsEgLPPwj7YtlzwXCkuutk66ZXyM8rjSpR3bqYn1MBkrvIfP2O1XS53SRUAUkd3ATM3Yf
lgopEiFzgMTBsPid8ykuqKKfumrdBZWTb13bLN88jLsR6zRY1o3sJv0UWEF/KoWDlTLLaqe+nnvt
iiPXcRrvurb0vkiVu9nWSbK2Y6+XObTtcpT+xts01cxHU/21nN34m4Sig11YWuoW24/ku8xjLTdB
3Lb7MRipOs5UHGc3cdbmNMxPsu9hA5vMxyQ4cQbBLSnc+wDIRvcbKPv/QtbvpnovHrrm/b07fan+
86f43t9//mP725/Ne3kO0f30h+33QN1d/97M9+9tn3V//0+ygr//5P/uX/4ey3ucK2J530p24eff
ZkhZ/RjOO+fS/nWabxX13Zc//Px/N+Q5QnoSRDkqgaM8GNq/hfloyCNBZ7MFEi7HINJ+P4b5kIox
RwssY/RPOPyj38N85/I8OnT4/78b9/7xsvm4Z1MWvGO/vQ2///lHlj+ukp/SfJY4t5npc3nJz8E6
g3IjyYOJg/LQC0pStpvYDVKBSb3OD0CrmwtxBlU0BSnUNfoHcoakqmk+y61O9xRnOn22bPUSSZWQ
4Q4qrCxZN5GDxtevE2BrfnRHEdCQIcz4AxA7D2eYhjpWbSKUzNfJqaLPhMu8e23R4+IzSgP0fnbB
OECuygrw5diio3bEaswVa466aME0MuHyqUUmIdxRUoo5gdpmu0MdgKaL2YHTwoUahHmutQjng1uQ
+eCUF4UwnUXd7BxZzfdeo+b41hJFLNaWW9MYazV+QOhimRMs/N7cqU2ftViPY6mLxzR3kvM5Y7nF
azheuAHGr9DNmrUt6wxTrVec0LOyz4Ae5gtFe8sVfLH44E2ULOPHJAmCkbVcOyS5voZ9W+xoL4WJ
0Swj24WoPLVRPl2aPINt5Ig96QYJIR3ZuvZzHJBOBxoTlQoAtqoncRjHGF84e4eAPVsjMWfUGoMf
o3p9mJVimJV5sfeaxVZ5SI2RV0Az6kvOF+0dh62HmjHVIQxNT77FppgZnziDCUQVI9WJ4sDpW8iU
Hc1nnq9l2g4XsJDnbZZa8rHSfnGzKLRZJitQhl3otJtcD/ULrXPqos7wn6wwZ/rHubQMTpfKL455
KidSvYNzo5l7PdlkPXf+ck6slOlyt7gB0UkvzdotN7R42rDIt/dYYdDvneEsBbYBpyxripY9fNxy
NVmZ5Pqx68s66Q7QuSAoMbE4osZTJD+k5AaMLV98l+4B1tMXixDZJTqRPLeUmZdw6AkALdyoV+lQ
c3KtavhnJPnXECejgzw3JxKHhN2eey8J93A4epE8+ED+mPWS0JSc0Xy8MBbDJ9iaucU53FJ0lgJ6
0OGIqM6LQc8s5VvHrI8IgpmrI0DNeDvH2tkHjSRCVXlyPqEKWJdunzKbXPqeoWk6NzkHPibo4gAO
CFIDB9f+dvSs8D5eFLigRTmsPibMgGwtDNNv+nkyzdZEGfjuDsicRohOXBxQWEguiyh3TjADl2df
Wb4Gm5YP1aE3xrnKGmU/xoFnLfu4QCxmr8VgUvm2dO4bKBw+oycRCDpw68SBGtgOwuJf1gZ1PYX+
nUeqvBiradoVBmD3xnWkdSeMj3wvhL+33e9fu7G2cTirjp1aUp1iASCVF1n2KLgOeEKf4N7exWCX
H1ih6agfZXKy+hHbrD0WlxlHPkJAWPCZ2vARkW2XNeX1tPYS7JijbovryXqyHbc4ZcNZnR87+16q
UnBTwq9PmgZnxcotgvHoqUEdXUzVH/4chHfGCfNmM1edeMRE07Ezp+jb2UQOXJBtiP+gBP0SNje1
0o4B1OVQW4XML9K9RVnct56ur6OnsZ+u2s7KbjHdzRd9luDJTOKzjXxqW9LQwlXlzSIc6670hL9D
4cHJpyLT7m1c8bi32QWTHxitHFGPie8KfME0ch82zudOJyU+n2AsmOkhVtiublC24rP8mYxa3nJx
zfQ9w5NGy1yQ9FKvseqV3SQB9k4hcJDEjKla9laXLnnF2y5LuOa8GqpaxujcQfYZxNUMGdBZdzqF
oloRwdsHbe4fQ0Cq+OXHNLvGVOxf2UNNLjpDZGFgOstNbhRGrikCmiDqPgfj23YdacfOOpLjaPDv
UsR1CdK4vcq1BZ4F4MTM93HAJcwZ9r5sxZMf+/GDF+TTa6W9+qtm54iBS1niMITT+P59Qf63tib/
nB3wE17gXzEIftqh/L+xJZH0GP3rLcn6S/61fIup9nn/vks6vv3Xf5z/xT8IA/7fPHYVQhGtD9zz
zuO3PQl9cn+jXk4LCazEJyrJtuB3wIAj2Xjw9Sdk6cMXUP9rSwJfwHGDc0+W7bpS+qAPftmC/NmW
xPm145L+HWzSAaElz/MFT/LnnUlQtzlC7NTTnqawu9VZv4HH32zjCQlFMK25ZjdbcnhTzOI9wMiz
zqLnH96sf7IvOm+wqh+bTXgSrs++SCofnZI21Z+fRKHJA5HY7g5IXOdju52tLYx/HKWjmfQ/WVv7
fqyr4StY4QxFglrMQz4wloAEV8RPeYoS9+dPiQzPL8+Jm6+tHEqV2VAqT6pfmiMDZSbsWCnuzcrP
bMK0mkQwjqwz9D+q80/TeJ7NFuTe1oQcsjUJa7LLMamucTNJ0RDlJbRbrwdH+OMutaw2Xs8j8dgv
I/0sH4r6G3tFNAPzH/Mav9r73FGiNaeXBfZOCTVTmP7bWMUNYw/JvRMDolvoQ2d0fD+JUmQHpyvb
+uSG6TSsrc4NPs2tpa8yv3mXJKY/XJJsBYlD4Hl3Mh9Ds42zCREafxQNUrPWlndRpCWGRKICdXKI
nVpf28HAihmMjoNNJ9WTuXTM6OX7Uk1gr7mp9ogaMJMHxvMQiy7STDhvviagt2r9KOAlNTON5kKG
ebvtcmJ0m6CH4rKKQjx+u2EKCoJ1qjvDINuyBr4yp+NbVp9Px8gpr8YtWUVERrJk50T5Qhc6rlWy
OU3aX+VhXn6yKmClm6ANEFRVu8SfO34pGUKApmDRGpEEpOgjno8yPVwZZhG5u5K5XR1F7XG2zaVg
AOizjftiqZyNdsIu/zy14tzPa0BRXxWxxZJsJol+lPOdnrZkPpuvC3IpcqzTNfEhJelSXSWuk1fb
toKPBGSigcBPtqW+bVnJ4nVAPXGOk3QUNwSn5/cQEilKwDwBsm1i5Fh2MJbchKDTjriGyvxqnI18
HZtlwDE64B2VkjbfWBceaoUnnGc84FEH5dNKYBcO7reGgfz1bGHbYhkb8ycZMXlct0HDIqM8A5t9
nnzrGix1DiY0CQVEa8mWclcAjKLZzkl4/+lLvhSys0MktDLPLocQqBo1tH3NPM2rMG4lXY5lppmc
5Wtfn2NV+CismB0tD7rC6tyjx/rjYwWch1dt096hvGFu9gxRbb0ZvRZ6Mwf34pG7GYmtIIzAf+qJ
gS5lWQINdWsVspOPS5UZcQXoDoRCk6VI36bxZkzFA+v7pa6KUW7KMZkx3ltVE6LCTel1n+cNWSOz
dEyNpmhcB5kXCVwuev7oZbNc4Tit0bU1kuPWxsdesj3pBn+zYHhxMS2XjNmCqVfDqrbm5qqblVF3
E6nFeSWnvIjXTjXrhucLGlNHJEXwUzxXebbzk/GdmzgeaEL8215V3RdkpAeSS+vEt49KB18RU4ej
y7z4NJbiWxcy02ku+lCKU4q+jd4NJUMjV5h5+vAZ7DLEssm9AGJk4j+ubDLhADZnXGR8p+LU22DC
fbOricMK2FveoFnFF0vX7orGP1VMqqA1ZBsvn+78brhKfDSc0HmkqHk1W4bbiL3meaw67PE7l74g
6o17gum7KqpiYhCPdtDeU9ewodp6O0VpfuVDqCyhMfGVQCAE7uGZjTOWzkcXy+mT5lwg4NtqraID
O9Syb/ng8KgZqmPGASXGn/g9lJd740Xjoye6JDFIfSj5qA1e5UAh0weYaQLMZGnh43Yufd5lu8fN
LwOihXO5TuvmEjpjhi8hwixi3dtl06+smh6yJbgr9dhuaZuFzgGjcJVM0+cmJ8GV6OrOKdlORrN6
aSFR13Z2g2kIQ+LYpXskKTzfbRWuyyJdLgspbwrxSY3sLmPnsBC8bVLHflvMRy0cs6b2ggRKic2b
kRGyJJavS7g07QmPtbNKxzx+doLqKazUNQU2OxosaMpJyn7T04NAWmfpqATyCLZV0cQ+Oh+PysWv
11B2k+ZtfceZ9Cls3DvVFhds6ylI6C5wA1QfGH/SrQNL4jW0pxYrEwUQnDMwaY/9go2pzvauyoMt
IPD7vGdr7XotweP5oTWkU7NQP1qT2M05iU5DEvUBN/ZKlEAp7HE7O6jtu5gYge1WH4bI7caX8z2J
p10wI8NXDharuahxM1Zufwym+aa1KBPC9LKhJe8Ox9XLSDLovF3Q3FauXFc8O17+EJ5zBi4Xsp5w
54MXVWunTbsvyxJfe1VyIyTs8oiamebNgX9St80pgICCQ2Xet2FQXunQLRkxJ8xZ2qCtP1mjc5mU
6I9wuOjvCm9IwTM3duNl+DoD9yTIHLtrr7WfrDzat0Nx3TOj+ozmYW+zynavoOrhhbcHnFSgKmR/
croeLz/z/dIBFWjbkgw3ec9dUGDHI1T3Mpj6NQCF4Ou7QLC8IDhfVa65ylD26jaTDK9iOLzNRSoo
+/DlK1knwHHAcRdM54z9CobTC7msoLAI0oLLszg91Wl2NfrmZu5NcrHI4JMzufUeQ+KIdcpAKrCh
Y5ByCOo7O0bR66D/FJxyuuIqCcsd59FszS1sP5WU+GAzOYFxuhJuSdbNrp7Ivi3rjhnywpkVfw26
cxUPUM9LsdFZMt3XknHsua6mWXemfSyqTiGxnzkZpQ6zRwvbII6eT5SPH5lWveYiOg4DlmbjDR7a
ucMIqQGSrUIFTsDzenE32e2tHvKU0BNwO/fAjdVlOhBghHkOvAQLRgzQZQEk3ThA8ESRr5o42LOi
4PYyRzthvDuGz7Nnkw2p24PrBfPlYLVPQckENl+CTTthYQHCcJ7zVbcNeGF6LJZLi79WMYYiJpLn
SAPrve1NpySkf/oyR3xYQVR6dPwk27VefGEaKcHS+vEbocbLvqHww0UQshcEihEYK4VdF6Wfynhd
RZTGYT2MML8SfYYjUYiTAJKHdQiyDWQ/uq5qE8a43jznGy/wxmvyfB+4YmEtV0+FC+GSMeZHbUEO
nl2MWGvKZy7A8ewxmcV7EhCXc2VfOEmLT9uzbtiO+S8ind/F2Fw2NXmaYrBOofH17VRCckcCuuL2
W9zGqqq/BRqKw5SFN1iCCYg1xY6K5LVum+fWErslmvChGyDwtuHewD4UU2R/YPFq1kNA454ftjvs
UucU6gd15ZvJ/2TL4cohjck3GWNM6bJLQ2NImSD01WNcjMczfkSmBQuLmL8kVpneKpPfMl1OxKap
Rq41RQ44sd9meALSfMPfduUn0XbM+wuvbJ4Llq+1K4cDgt/brPJ53zkS+dw1fOkXjNvOTUWW61OB
rb+x2c34FV4+u6K1K5+7VZtH5kuPlZTbvjranSIGi8/1ok315WybLeGvzQLd9smH4f4w47plG1q2
1XM2wTHnzDyRncOHn7zTaeNS+WlllOt2eZzcjQ1FImsQRGEEeTbpWKNT191LKpOY0pU16SM1+DiP
qHogr1Lm+jXxp/gVtKWB7Ge3+qbpRusjqQn2HOyWbzycB07nvduP/or9TirXRUu+5ggQcmLbw5in
2qe2H7Pfwj6FUFu2yydN+eEn7U0cA1xrfAXqgVkf9gtsDjt7L7JleqpDwBdVhVK6GplaXrmjm0Oy
mRtJWg2gO5pkXPWYRJORW+MA/4v3UkfpJuh8+cUEFjt3XEA0b3mL5x7hLpDmj6F1ssVMg5nCFXes
sPmjma0kQBxm8t2YhIi1XQT/I9LVqfCLjO+LH50hHs3ZrEYUsn6g6gz+mQ+V0ezqcKq/4Ai2v6ET
Q3rA4BO/OEYy6fV0E6ScNXL7WCRWejMPQXOTBA2kmN7JMusarHiV7TrNiXm/9N30UEG5fRo6gpvr
OLRxCBsX+jRxW8Dt6Dgkns81XuQcF/wmq8kIzPDkcqZ1ajpykH5qxgEurbF9/Jm65kRj6+42SOeK
XbIljKCOxdJ3Md03bKHCktgbDOKayb09c89gi1RslKIMEXQb2uAFLQTLiyxDogd26FjvDnZ0tU6L
qL+bEybhm5ZNIFNyCDCYvhCSyTag2mXrBR+exgE2WQ8YBL9Cd86vIORjQR/lcdK5RUGNb/W3maqj
N77pdHK47APCNahnQ9a/0cnXPue+uK5zb9x3s8nfF40ktvLHqe+vOZN43Kmg54VbtMsUe6YzprSr
pcwGDzSqjjkGpHRM1u0ZiLvpjZyvXUoWxWYsxpnzadpQJ0ZzVvO1DhSdeGkzJ9ZNRRfTM4jtGIN1
PRAkLGBEC/TLlimE6/UV5SDgUfJD6Hjhaz5aWC/xPlO/tmhm0alki70e46VvdgQw4q9pFIuYFvEw
gspSpK6Hg0dyaChDrT6NDA7QA5OgVNtU9MOpzfCHbCITeYQLOju3dm3okAplbt0vnxQm6geaYQBl
ZIXhPFIPLna0INJ5dwAiP9WbnO3Sow0T/6EG0PQ1n/BpRvgRo7U1IJIfaU9BPhybvn6vY40rwmrz
8HPjDgAjZsipH4QH8aZQZDN8xrJVeRufPOYrd6iEagyONwHWdpsmvAgPHfdipetvQ1aG7yZj0LRu
3JH7HrwuosI1SMJi01iQf7aDqMkG56NBtTdRXH8xc4q/hVmZvYqTOmCFNakqbj2TcAhemPKsLNpB
7ho90KHBUQv7kA9ImJqmzqufVeI1405j5f1iGpUG67oegksVLTPVudkwAk5YPPuVx6fadMa4V/2F
WHLGQv4o32iHYlqlhec5UkDSPE+9vn25jwvT/td/OP/DFZY9pF2P/ywT4bEkqYq9zIEvMTe/A07/
5QjtV0Ll94cKPNtz4Gsy4js3+v7wUNiaNKFDrz0k/AjzJypAYCwlf/GC/vgo6szn8hGlfMHM8JdH
QSN2RE6M4UC+xdqxiE4bn/jRXzzK+bf8/LYppCV2jyhfvg3H++fXYrmpqhpKlQ5ndWzVBj0Wf6xC
/e2CAekp5vjwCFpv+osq53/y2lyOnj6PSQe2+70k+4d3MGOzkHfBUBwWj2OdTUYN5/S5DuDPBbR/
9jCea+NuQdx0ffeXnl8cYkE/pXZxiKM8hoNVnDMyU3r154/yT95CqTEzeFp63/mtv7yFqYiwdIn2
QFnAuCuCfH70Qmc4zknAXjGMnBWh5PTizx/0j5e7krRAQ/OAh2oz2/r5QQMStiysmIeEhXeLegnA
h62c18Rjuu2fP9TPbcmY8chRKqgMAb20TJO9s3r7w4elEomBxj6fhWCRv3tpgv4kZYsZmcSFdTd4
PewZt4jaHS4YPW3+/NH/+BlKJRWyrO9p2l2cX6q4nbgfOoul8WDT7naRBBNaSDz36/+DR9G2dvlC
S8mV+fNrrJfJFnXdkghuAGnr2Xs1AVSGf/tBPP47ewP47PSvL8VwTuoTkm7YdAqO7kipL7pN/v0r
g7sGsrzQnsSEE/xyZXTtVM++2zCv9iSqR96pmz5PmIdRRvdX3eWCt+Xnuwe4clv7WMsVToBfX1EM
Dcou6qgF9GI346qO8UnayQhBTntV92BRL0qMgTLLp2h2OblNaFFvbjIn2MI5b9QU0mI7/4tb2h+v
Vz5DRhkuEzaOat8L13+4Xpekox3Fj9sDS95XPffbbKg5KOpvs2feHZezbG7Vf3Gncf7pg2quHdYU
5fj+LxeQ6HOnUuABDhVf150kk3uSxMouhAijiylpxV3T6nQryi7YQqSIVzSA000ZReLGdTP/QkuO
ALFfj9eZX6LYi9y1z1uscQfUPf2Lb/T5Evj5Y+PTgqjA2IXXre1fbvqYCqkdaPlGQ5On4SY0xU0+
Nsx4XRpGT0FAe+ZffCZ/vF0FfBxCnF0xWDq+Dzp++EwUOx3BrH84UAAm9kVNMZOjbNBz/PRvX+V/
a+53ir81KPcf3c/Oou8zqm/kmlG2o+7v/79ZkhzB/OdfDwCPzZf6x+Hf9x//bfon9d/wOCtmRdgV
PDtwuXx/G/+5WJL4aGBnuZ7PuIcP7vfpn+v/jaQx18c//pLV8x+OpOBvNmNET9M4wprH1//fGf+x
Uv58PQqlPSVYXbgrUvRqB+fbzA9Xh9/hYg8H8kx1ZGE5b5oWTH5BAciaJvsjkSiYT2XYBnTP1pIB
2IRsfVCLSaInSu3pwrSZS0d3AAnz9NF2OF9tSO43FS1UwoW4hyFXreyWps7rvLODZIfDlaIYe2wn
ehjqOKKMs1C5f+EtGEspCQfqUH/u2S7P92HJcXetrCTILpICT8yznDM0ixU1gx319l7u6H2URc6r
PeVhSn0ZHhsq+rA/EqEds/DUm16O2yYQY70xDdOvFednG3BF2ia3GvmVUGVcF0RQuszKtqZq+vkp
yvmhVTgthLbsIEdcgy6M0TVwx/AjgXxTbz3OPuV+sNl/05dA+1FNcY4v07uaUIp8EqHs8+1c1x1B
IfyCND5sCJ+P44UyYQSkqPI4ryeiUGRSe4rX4Wj7xt8H8+w8Ut9LX/IQcYjciDTtry0AA/Sl9kwY
V8QNIohEcYQWm81PWapI+TZpkXzRFSBYB1LTvClIYoAy7Dh/rLVvlW+SQdNlBmZLA/KrPMxR7qDU
JlRAATag0Icceg2MDhywkEN2bQ3olTcjBlS5gnAhq72J5IKmzwt9krWTLQTkyuA0ZEC0jmmSksyr
tNWbDzrQelweFWDvndtpzGxA/cJpW+ucyUk4tAwchtovCDaHwXAajcsoQnWSIedkUi4nY/q8XqVB
zkPLwtBVn7WNTfWkocToqLrCPDXmDKyo2K/kW4PqhsEnHLQPW49+FzIR9KHUmF3OLUaZfgtT9t4c
Gasi2aD+oEwh1RT3mEiWbO3Xbvg+6Xl+zmdKHbZ1b3Xk4oMAxDFQHyfnBE2b9BazKLVrda9fjU2J
M240O6cJSDPNCSx/8vdY1bnEOLQGhK6HKU12Rap5ACxlgO2YSy0Q6CbjHPVkkYbFG0Mmp3cWCJo2
p7VmNxaZvp9HzycPUVUMTUuRz4gAFUVk/cxZYFWMLdEPQUgDuzIBH4hcdf3aNzk99g61JhiKAMuC
JVJ53e0ncqvL2kgDMrkdqffBJ20784aTdpMfK6xJXwQ5HFpIMU9/aARqg9SRThVY7DZ88boZyqme
yJYs0VkPCKlUss4pjRELN2nUFXCTlG3oLMOTdIxWd3ED3pfkDTbHVaWTmSwB9bIUz4k5kVQWDPpL
4Jg+2oTuhDQG8Bi/V9p67YNtZQ0MmbDBgITmBDBoEN0CdBLiDpGafmwHELH4lTfwaEFCYMGVT0Hi
M850ddiYddsENWxQoLfurmEGnqKrzFjrBA0zm3M8vF3hzO1uC/ifX1MnD94qYv/z2raH8VRzKdBF
MJJ7WVUAXNCVh0W8pIkHkoq4xgxT3q/mV1C2oFcRGjwu6sjzbjM7GkrGm6GP634JwAPYqqLKIKV1
rQfyirXyWPDKKoZ+CZErxZQ93mXWaAN2SHgGq0BWeQBaqVuu436EsRP3Z0ucRWNzBzgHp/uGuj8m
d/AimvyQl4ykVyX38m8yqylLAjpTEdwMB7AcQW1GsykrFIyz/ounnghrep3JMycg4wwbwjGI8x1q
ivhKWXe5MAmT7ie/DDz2jJhALmeKLCH0FHV7L0PfOmfoe6agKpnzcuPm3ArXlc1OY1uE2rnPREwz
VKa7+9bGKorGHY+Qh6cUkppCZs5ogXAWyK8Js0osHZgwA5sTD2pdn1GTLvPwkxJgK1bnAgiiMKlL
NlG6ZWtQHiXXnDum1lGQ813XTHq2IoluzqCIWJCSc8CrMQCKnqo5do8I16sIwsE1u096K6hzh6lu
36XKkIul2MakhJCZLqf3kycvM+Ibt6ku7jPZxjcAwDeFti7LJnoIOy6Chlb0bq5uqcsmJtlS0OTp
4dadKZC2axx5qkEzMoS+1tz/AZVFblWtz3IE3On6LmQQKhv7SLcRuJ82J0fjts+scSlPILz3C508
QRV7JvUfb22ehGdDW2z6/o1E7Z4My7Ot1DGMIyQBZhCjCb0bJ6RwM1Bfx2V89DvLWzf0fnETEdVh
ICS4zp30tNSIRYAl9vGSfC299Kn1c4JwPbBe0cr3ypkwwsro1FGbdzFhw4NgC03iE4E80BgRUa5u
aM2R4OVjzW9wyNcauqtwzJ85vmCAGMtHIIH7voa57F6n5A1oF/OQKCVyfMVdjjETwz5xI+aB3Huc
e+HKmVOzlYMym1BMjNIKTxwWJvKsK5G1npT9xWc6RN14mSYr/CA7E2eX4VhedEOer90Bb3I7k9XJ
77IOFMEwdxZ6nUrf+kadUkxCl4s5T7sLVhQPO8CGX3Q7WtM1rWz9Y04T68bJZ+sg5+RpbOLixMc+
rDTHIrIzLTYB7kV7rLKGgbIublJb3kVFEO9B+s5wpFJMDAWtjZZMn+o8yzahz8obZ8h3adJjm4Cg
JvLgUMv0FAahfGgH6DhYVpw7pxd6DQTlbmrqABfJWHxWAquBzmt9G1osJ4hy5FI6lmrsFddgBhqm
wcDoKNksiu5hGKviQ/lzeSV16ezTIcL51Nse5WJTeWM37ZtIjHusoQiWM41CjPjTHDSCaOlXnOr3
tnSYkyaUGzPdzg82bvYHj2ENzQw2M3iKs1Zz0Me3iZngo8YiG67LOvI31EekrK5dRfQ6Hm+BDqek
2qLHZope7Kqz7hy2qnQXCkxicfWCrxGNfTTfoLp9tqEdUNeNKPSAFbh89Czl0m6Xum++Ez7BzVye
shyUKANX9i+LAE6BQj/KeNg6+bh3h4BUUfQ/2TuP5biRLQ2/ysTs0QFvtuWLZBk6kdIGIQvvPZ5+
PrBnbpNQoRCt9aw6WupGVrqTmef8Jgx2SBB/CblKLNpK/VEJwVIHLZVxkV17liM8Utbj1EN/egU3
pcIu3L5LZRFNkRINBdfgzuold0HWaMewj8HgKO2hkFCx9lzN8rcYeyr4dFp7IaBaTmrzPkEgcN8J
Kdp0BYVl6isbE/Hhc6U78g9NQQ2l6V87MFVeJdT3gtB0T7IW+F+cMpPsau9qvgSWX8sQHUWTKJUp
uapFvPexVKmSNQFV5gVeuLH9zcYPQTwDxKuDgyxVNWrJZhm02i8sOvs2Igpi57Fq7Kxkjiq1KB7y
UtbFG/KRTa3gDIKJwS87ExBTWQQ2jKS1wVUByZE2QTgnPmY5bKRoEzZGbXC8BlS8vtdmXqZUq8tO
aiPoYA502KPWCxWCBUFG1QCMR1e16DFDpdKoEpkU0+59VymzR8VrhfazFkWOgY4ZOsypcoOGQe35
WzdCckB9yiOypenZ1COcK++cxBPj+GzKZmgWZ3wT5MD/ih8N9DgsOGr7lwhWCJRfgrMcBtQQvb+o
jt8uyGTkcMRaHWVzs1b1dlspqf7go9+wiESYxBsdtiAHuU6WHQ97BO2VZ3Cv6SvpGMr8lLsk8SX1
XFWI/36y//+r9r9VXnvTj9rH3Puvu69xQD7mHayV/+Xvh60p/TVkn0COiuznv+2x/n7YGtZfmqzw
eP37wfvuYWv9RZoPwBw5b/4vkYzffx622l9AP4ekO256FjkkTf03D9tR0kOFIsOv4nELrY7shzr8
/btnLXbXugz7oF1Lea3dW+hE3JYsLTw7/KjZvBuV89/Jm/e0ntET+u+2eB9ZRC2guuOsn9eigYGO
cLs20NsCiCfEhz4FZW/XqXMOfFmaSZhe6puhg4Un5UWCYJzQMVoEq3FdB0jEVQm7EupPUUTGdFCy
mmlqlFp765phwJnSSFEMKauPw6h6hlDIukxR37KtsyQU+bfK7qong8NfWmQoXhwGcezBQDsvjL/3
3WSt51LjkLgMiabJFWijOQRiaBVdJrRramHxTjEG3iWyDfHJlz0UWjWpOIt4Ae+RffW/X5/SUeb7
rd+WKoka3cB7dNgn75eP7EhQtA25XQO1jA6yHgU7Ja28maS0RA7pfTJwaAb0r2iJMFVFlDFGPTTC
LtS6BNvJUGoDNCDK6s5sEn+bIhX3iIlxu3a8GA1NSKjBWS8qJAuissODsK7qxb/uMWBn1pM1eM2Z
0qjSYJdq6bdE8DVKCMFKQKlp2bhJcrjeyttn3qU/33o8ZK3JeUmyTvnq48BiYAzN3mROZbPp+w0X
V+muz0Iuyb4qdF9US48wzmhAjG4g+iMsQg3GeZLMsJRmBn9UOnr7JSq/g6hjEo6sYfW9ixC4plk1
qPN2bVWkvMAwOZ/UslFvBQ7C715TY2VJAe3hev8vrCsogAQkEr+san3UqGlmDfonYbcWbZ/JtUiK
d5az/feNMIEKLEJL/r0Rbm5GADaoXjc4wS0QzkHZMk3/YMFAcNKJ/iLxlczmx/HLQTa6TTAsGMVy
byvAM8vS1sOZWtuFAaNKSY2DcsoAxh/n9hEr02uUiddtENgrxHfIUXHhnongF9YCHB2CnEmh0qCK
MOrL4PmpSnazLgtTWUuSUw82HF7y3FHiXGktLHISduXMChy+OtoLisxBJ4HGl4g1o76hqIb8aF4w
gg2iiSo0IbQ1iTkivm8zcfxSpGElqBJFeoW50odI9G61Yz6qxlHBI7ryQEshBO4pX7GHVtHi7nOE
0KRezeJtK9Xg0wRgF+ESQkaVc+WuRO0b74/AnVmlF3pvaToEl4GNi6rTaCv0PuxqADvI5GuldBM1
VryRksq6aVTZnZneC1GH6aOKKVlwOgg+o/ktaxGrr7bp1qaOGJ+SbjlVnjyhvpFE5w7JPZcch7GO
Uvc2EOzs30ZWUBEGhRuZuKqIijnqaF3ZUieZaKU3huYse9mO1on5f86vk4flb5cQtF2g+bGKqNdq
SGN+nGAoEDnGFmmJE5XiLxOIlgtYAGDYeod3lSmsr8cYeVx1g3LPmYXVqUEdixKkPCrwQ6nre7wO
kzUadUq5DFvsrJYY2mg1D53SVpYuws4/UhBF4BGDFkNPKTQ8byemBnZEeiMi0uUUrMENz5vOuZHF
Ck5km+nVHcw3MhtWWSffbYe39KoiQ0vmLARZu4iCAtkAHwUIFSVGeBVLePYCgrNe4fgLA/agt7Fj
cPpbFcPnBpHnNGtJpEbKvavkvY/3WyR+MnwTsPngQ/8aVSGPN9njCF6h5I35UxmaXNqKgRu99pGk
kp/zXGgtUhaa6eOdjLzpSq9JR50hBifdbR8nunnOsIVU1h2a3cOL1ne/y2BOsQBDqexb6tfCJ8CB
3k025FxieIWPRSv5j4FpYwgoSy0pyEYwrOgxrn2vQPi4kpUv1CdClaSkEfqrzKwJECngAwfLT3xG
F2WhO/GyArR+MnMPD5MerfVzLCpgocxKz76GNhxV1K+9GCNGg9YSNwPnaGsGT7ISdNXg3tT9xMzB
xzpUDIuf6NDI/boi5IoYSKuuuwcO5935ldU3i4g519bCgHNFLBWg0SIwAxWAPpQX9ShX2JTdZho5
2zvNSPuqW+hmRzpj4WSI/B0TILjiqqqHFCP4Eyzse9NPoTlWHBsrg/QyQu5EgGCPEHIh7mVbiL/o
StnDy/UCRPdTHFq/OQlaN3sJbihGBn3kbdAEwz6C6hayjwow2rJMSRrlqIr4a5G6iPlATqH2b4xS
Fu5NHvwSKfCEmxSyQ4hNmmBPoR7k3DgwtC/FYNGaRVVTRMo8UH+mY33FvrAKt3lbkrQSQpNae62j
KntTBxlSjhj/VCVZHIk0eFx39m1Xc+HDCijEtIVBBn7b+CpK4Sg2JrcIiYhgjQk/1apFcPgMZVzJ
bwQ5A8qrMJpPSNC2yY0ZV9DAlT7IS5TP1OoUURdWVw76zg6IXSElPd12aKeHjsvb12nlk1fbHk60
AClWglvFv7gBdC8EPTfeeppbfHa6GAItOh/UYUq5UvRB0TZzttQPgAQobuJ9L8GQNfAwuvIrmj0a
yp3D1Xph9xFIOCIBYGzkXB4pZ/CNNs18uAi4QPk7XDazjVaImf7YKoJAvtakALCi4m7r63yggZx7
ymmINalyglhZqVTqxkIpBLXMVCtKVgQlwmpJ1UjQViLWSuRsQK1XwO7F0Nwnpt6wkAkO2InIYSYc
yw4Jm++Gk0GcwDgTYUVLr9Jnalt6++o6cXHf1iaFvpJoSMzA15f1m9qQygSNlY7BoOta6EsSwPA1
1XDtqyqN7I3s2iWy4aX9grgiSvVca0JzU1lkNd8C6P8nFf57eGtPJxWWrhd/TCjwn/8vT1ZR/zJw
nZa5HQMfUf+plBvKXxovBqroKu/dD07cGn+lDU81ziLkNUyVG+T/lsol7S8QISjyq5oITEvmFfcv
mLIf74jCm3QHjt/ScEN9d3MyJAVtGiS9T7bkb0F936CF4UDRoL6S1Top4jmo0seT/J+GlI8NVXUn
etAOslMFyD7EycnDw0QFubTQezucuxJ9fHr+08roZYsgS4naspmeUkM/S2WsngzF1FAoxkKDSwNq
mihzZfj6LEHaLHvDOmlh+OvdjM8mTP5pe3QJdSD86RqCG6fUxkOuFLxD2waoZQ74PXHm1vWRvvtP
G6N7UE/NO0CTQT0Jovjkc1ZQwThiCfmI7SEcnWbQalxTj7zeo+EO989V/j+tiaNLEEwMqoKqTGvc
Q0h/osx377ebyG5ufXAPaTfzfp7olTi6Q7pRBcdUbLUTJo9fRbVAtd1bA7bAB+u1DPNHvcyeTWOm
U8Ot+FKnRu8SNFfJlGmGehIp/ikx1Drb13Z9Lc8kWd4gapcaGHbAuy3VJDrF21pQT12aBC+CXCY3
hVXjYFDGXwC8GpuELOK6kVvMNEznVxQX8i4shS9t6sZLSjf+zKiO3gf/TN8wAu9+CPbbaWG3TB9i
GbtCgLj9vQj3bSCf+7z5kvmYbGrVOhGNOUzW1HoZBxNB7sxWCuWT1unfXSncRIXA0RPjFxKuytba
p2Xzr95Z//RtFE4SrmOdh2XTKRHgjhu2i0GbJIg7mCXuzOtyqjejWDI4ITikjeST1ci7pP2cIAyu
wx6Kg5UaH3v7x/VNNrUeR2GjlHJgUHYsn2LNXVJPdFa91hzSRpZnguIbcvfSghwFDRF2fqprjYKq
qLauUB8J201Q/Rw8xQ3nwc+SjSiFKyHdIx+kyevEv8E9WNYRa4sWBXruDcIc+j4u79OMeqh/E0IA
NMJf1E5WZn5DFOBvc7/ZDf8RPLOQNeb/LA3YGKm/KeZC3+VxUqxRMApqDRRULZmnAAdor47xOqyo
rEA3TnfXZ2JYpr+PkzLOmZV9HSGUZTlnMcZDkyqSgbdV2c3EnWH7X/r6KO5IBj4YpFqcs21B+w3j
SlkZvGGXVhfX6zL9cr0PlxctKvAf97wjY8vpl6l58pgKCrwDJaLdhlmFkWe3acRiX6Tr601djtpo
K31sSlOyujbq3D1HLtRkPYWxHoovrtaT5aWc6Isn3Q5ZQXML4C1vfGkER+FFwPNNM/LQOYNnuLfJ
j5so8UOeVOM1Dy+xxGtJBxgSyOYXl3fdsk0dZa31Urajyn2bO5R84wygRWJ/5tEzaOtTGOd1/tM0
yb5JgMXQnN9HKQifAkLcHtmcGmX/VNZmlsAbUPhSD0ZRi1KrLpZ4sZ+FoL3NUvS4BLQ1BNcwdooZ
P4cllkEwK+1BlBevccm+6/1XvxbxYzVfBVQmSwUjxbQJvLlfNMSAC79onDkrglwhZSbaRx1Z1PRR
NLH+ss/8iwN1tfYPHkzGuNpfXzETW2CcVNWqQZqtqIQjL1yuKkm2jfEeWpjpS6q8XG9iKkqMgjaH
rSQ3im0fqcb9qDoTEzykr5JMy2dGbCpIjMI1Bm84TGlRAKHeojBkl0+IjM0EoInxGZcPzKBqWyXS
whOiEe2h5yG9rkHj3/ei/hT1iTvTzBBxLsy5OY6kaqY7vS6FJ7V0bqQWolF93+gvbuBsCmmOwzIx
TuO8oFtXSNM2eBoJdljgKQH525HEmYU09fFRLIXi3eJLgdsZRBaIpohwLxt55tsTEXRM98L+IG7F
xPdPgHi7mzRJ4bwLeL0EPlvD4DKqec0JGY25YuTEpI95Ujl2ofisSP7JR0sLiCjinGCIEAr1ZooN
Uw2MwiZgTzulOuefsO9AzE1FHyVoXvOGCCmUT9e33SgT/3/3McUcRTaqPgFwSNUDo1uqe5+y1JMW
Zsk3SOfOGlTRskNc3HbxrLHUTW+3J8kTttfbnpqw0ZY3HbkAl68DdcPWWJRBUAG2agdD6wxqIJab
xczWn2potPWDLBMzsS2Dk2OGK2STDq4QrTNMs+W9UW7SXJ6hf02t7tF9TcDUBehiBYXYSbOFVjJ6
dam1M7t/ohfGaPeLWo8pmd0FJ7lq5GNKEfO2kiVw7SRSqYya7RZbOjyUlcie6Y80EZSN4ae8e4hw
Futp1drJKY79c97LOODt0KKTbOsJz3V9befajVpZK8EpwzXo7JUv3KXJAcePG7U3ypn7/NSvGAUN
0aidPMOn51TKoG+RjEcY31TSO92aiRwT82YMG/BdN+Oh0N+TcjvJfganV9Cq7iW302xmnU/9/uHP
331edDoLjGoYISSobytR/tZq7o9WmKscT/364c/ffV7QU7LKGJ+eeHzfsWeoyPxZAILT8eHLgZn7
Yt7J4QnFKbyOGpEcPHldCPmrJjN/XY8Cw/K9cKgZoyggZQEUEFUPT3lZgRCE+OTGMS4RZgdMNdxW
EglzvNgXqaWsrrc4tZFG4UDCFEQH4I84clEcA/GEH91CabJ1X5Fml/ezYWdqYkbhAOClKwimQTuC
oR9MxJoSRy1mkgTq8GsvjJs+CgeZ0oCYiKL0VEIuixHVSYtVmqB0hCjVvknhzFSHWu2+xNFnq7qB
W7BLegPzjZ8YieIyg30F1ly2vc/KgxhVxwRBWswF/GfJ2EvqjZLCfNCfGkxyKtQR1FqBkLGJ4mcC
Jv4kt/wjj362mfsgxDnyRk+68fCnJ/m4BgunXNKEqE1PsYep2MJNKLbkYf65biixIXyWxSTEa8Rb
BeTZrq+JiZwLsKKPax39UwtDk9jk/om+VCjfa5J5tKAQoXKDl7hzUxupAhLRumMcrrc5ERf0UdjB
ETp1sq6gScwB8SwkoeotBCop1z8/sfz0UdiBjCA1Tqaaxx5dgmXBa7JHZ+dPx2to9V3U8YPG9Kn7
mEduP5X86vXoRZTLoIVshSv1I1jWjdbOrPXJyRkFoqimCiMUhnVUs+7Z5uILEwmb6p2Pz7Smtff5
IK8k6ptOYwtfH72pyRmFJd3O8wDNPuvY1lgflJWqQbdqK3w/635m/od5vrCDtdEO1vA0j+q4FI54
P/0IXa5XTXsGMb1URWPmZJvohTY6wEVfr93EFYWjC+J5idEB0rtejvj8HCd7qoHRthFMVCSrvEck
BSU4UceQBatutLWq9R9NgzbaI2psoyakKIwRSbaEsXEdzLrah+tfvyiAjtLnGMsXK1YL70UWjtC7
FpnwKIckyoyNaD20DZpFT6jj+9FewycpUIrhWd3FP2Rtn7cz8zNxFAEu/bCLQlnx9DzAFK7w+oPs
Y/fYiysfywm1cT5LTrwrgvvrXZ1abKMthJYMlgzU4I86BmsJKMnB0s5uEFiauSxOrYTRhgkiJcsq
rxGObdLudE1YZfpXoZv59ROxTBsd2U3QOFVu18IRypmGQid7xJTntvqwVi/tw9E5PaB9usRiH8I5
PQU1glROfwrQAl0MY6UV0sx1amKyxwDZsEUSsynYK+SNH7B5vkEHb5/Fzrksmi11bRTdjc/XZ3sI
IRe6pI72vY6JVaCLLesqM2AgPZY40sbLvMHEBQfTqM8Ws1MzFZwH7PT7kwC9VbnQLCaekwDLkCVb
JKIRD+sz7chRANZ+y5653rGJZayO4oGM9EyN0adwzMxkje/FfjgzYfBvIqwCrzcxsRzGGO1aqiyt
NjvhqODJ0sbVKoJyyH0nqfYpTMfrjUy9u4f68PtRk0R4szWGs8fWyQ5Dzi4vD7RAiPGxIsMpT0cw
TxHF5WwSb3KiRiGgri3PweIZlIK4cW1lUxjNgiYFEY0iiF8+DEOk3s25Lk4EhDFYWa8KSY9NmitQ
DXeqJ6n8VABxuD5+Ux8fBYTa1PKutwlncqne17m+KmWIldbq+tdHaLL/ZEXGsLW8HWiumlGcXMX4
oQT10R40/QKz+Ry6m8CKv9WxVC5sKzqFsKTh5RYLUQ324D5ubeqeLQKiWPzK3Jt7JODm6hxvYjgX
tvVYvQaBShRH07o8UbNGjiR59pNgJzbSHrvgOwkfDDh9ELirofDj2ftU5VnQ5DukHZG3DaqdkLrr
RAjkhSJ5S9uGq2cGJP5ZcK4uoLdWFS+p7c4o+wz4iEtB6O3P310REbytTNXIylNfpmsjrTcIS5UL
jctNpMWPmuvta5jgSZTtBqHkXsI6O/F2qggQzSDBrzx0ZLzqH4Bjl2b+1TXyp6ys1mDKdnIYrFvM
AWI0NlP0zWQImVhCH+DK3VlijYau/EmnXoLd2BaBNfTBeCwtcKPCdFotzg1oo5l9/Db0l6ZkFP30
xtPsMk/yE3K8R1cCZId/LA7IJr7HoXgSBQlh4QIlQv8UWfa3IpTu/SrembH1HZeIRZM0x04quDy3
t7HSAnUdynHNqapTfPkc3SfvFy7aJIP9Da+xFY9VZ9ULCPyPtRyqG7szT1qBgxmciDW8LmzxNDyb
uoAasYS3XOLoeO0JEPAEya1nNp88NbOjKOw6dSEYYlacfNH5hp8C6rVeLq0yuz/mZXjqciFc+mpO
rZxTII7VZ/xQf7Qp9PjIRTJTdNJikTuITjf+TdXlu0ArngzUHpA3sdYekxZn3W3g+w+RCy3SFcT7
Dtf5PMPGvNRvr+/xiSNSGSLLu9WpoJiA1VObnZpIxZcs+RXU9g1Gj+eAX7JC+HBdhvpT3b5eb25q
yEbxPnPUxkoiPzsFakpIkLdJXL9KlfJciUhcu2G/ttxk/WdtjQI9mEUueKqenlzL+SYZ5AXxeRDi
O6cod6mqUX9Nnq+3NHEcK6NLHxl1Cc6dkZ6CQD07cXhvReYxRtICz/pmZqImzmNlFOqLvCysFGNG
GNP6LcZ4P00056K22Jql94D/ysygTXVldAu0SofsqdTnp6BPPuHGHm46o38wbEQ2nciJZ56yE50Z
w5M9ExymkAu8Z8rq2NXdwS98ksTmba9pr7GQf78+L2/fuxCW3nbuu9Vt+JqAvrc9iKy/tPE9nk47
qJRro21Xkf6t0l8y6ZFERhncUzLsayR/ouxLCZ9eRhatUh+1wObw+qrEg/USIsDqbnAIAdL4We/c
hZHaX0pO9UAaYutclXHYeZd+8yiUpmmgEUsd54T761lPE4XFaosPveT3fzj6o7gluBaiCyVLNImh
25bR7dDbopLucGBqVsAqro/+BJIIjtjH2FKiLOmh728dkUA4lr6wMrV0KyjSRsDMHWXQs2BDc0c4
nFeY9Ywg/5MvGI91PpfNmgg28ijYtBmyLX4rWMcMo8wmbx/8JtpmfrCU5OK+CwD1dO7TTF+n2hoH
myxzdQl/mRPSvxYm07lcbDzpS/EZtXucYS2WSy/vuXL2gbREpQJx+VevxOM3blZyHGzTueUzOeqj
YOQZftaYdhafUs85BOjhbDF1xF/XOVEM3yDjsmyyTVb6X0BPYe30hHfgD2RrquPMSExEkEGa6f2J
kiZGS70uS0+6mJ6hfT/VZY1HvCXeoNiNn7Jb3GB9uwgqEokNmpqZnm5DySWtilAo/HCFCRI9FzJo
1XYzR/XUbxpFtcDUWgVH1ZRLAm8XbLIx28YSYF1gsIyE4RxIdGrspeGUfRdvWOd9J9YdR06cf4tj
V99TzEPHt/CsldmKMKqbb6gBvyKfsCB/W26MjO2GNMvSkcuZ3T3ybfnPrf3tNv/uR4SirDQ9aiYn
BvUITFvGps6zX3DelCkblcaqC5XHSmmeYr0512n3FKZm8FPLo2zmOHxD314IYWOhuSgNBCr0Wnqy
kUPEPAuvk1VmCGdB96U7BXbswkl84DbpwVbq58hrbiUp09di59urDFbLpo1FHrTXF+TEWfOW9Ho3
HEalw/DxcIXUXWq5SS28dgDtNJAJGEvIHXSfdhYgM0SWSx0fRbyoj6KiNDocKJWHvjWRKw9OQCwC
5FKQw8aXz39ws6MiMOdmtpBMf11J6acqnIlCE8t8jIbGElPOFAm6AZ7cB9BLd3GWf3GsaglP5fpg
ThxObwv/3WBi3VanmdxDaKj879i+3Xl1e2yzzfWvT73N35b0u8/3UuN2jYg/XsmFALCza68gxWDZ
QDkGik0BL8S7jRoVRJiJ0FjhePfXW564Br/lJ941jP0w9uilKJ3soH+qsnLnoNS/tCPnoXOMG7Wz
nvA8QIo1QQrpeotTczUKSUotpQLSzcAzW3flwlwfLtoPni8lwL3Ffma+Jhb/GAINx99vMKCRT23a
3iaehv93+wRRc5mEJPZmJ26iM2MENK6KNcpqcXtS2hZijfjLbJyjLbm/mtbqttcH7PJzC777aMTS
2sBzTRJckh0UcDzQh1DXvuLZvcKmqVyiafFVwsUGBsDCSrLnNCiRKorTZdHj4lsUDYpVHDtNdwK9
Bsct81FCi+CzWNIOYhSW3Vad3mpGuMLjZ6F0tU6CGKNeh4wxUp1NOTMlF28KSAyOzghBUpuUepR7
bPrknnzrZ0Xob2LN+YXtIB6PUjufJrwciGlr+A3vlrWYwdkUAom5ULpdYQP08HVIPfEaunyy8I3m
k6VALzgEwSbCUDJu3B+l0OyCdmZDX4yHtD+6y4JSNFrMqpyjaesE/Lj/rLjZTKb9crDg48NifNc5
LnNCG6i5cwQR/yto4pOorV1BRjgrXrX4FC1BJAPubMgX7K8vwYvRjxZH4V0S5BTduco59nn0yVbL
Z2y7SqiIf4Sx5fvDML7rkSnFeROJtXOMLQvOo7MOW/wjKuGm8aK569nFiEAb44uqEwOf43lxrBPz
UNfQ8aTO3TQY8qhyesIha6lAlJQKA/+J9inzMGSpw+/Yxt8iSvQqt1gQKatZQsjUZpBHPRbQNyvD
0DkqWrvyRXVvY6K+6BXv0cjiXZSjy1O1M12/GKTo+ehimsRZaaGVZR3s1LjD3mMjNzZeLdKD06+u
r4/JJTkKUZbV+LkrS9YBa6haSA9O53+FHYKFQ3UM7GgLVuG2CaVHzf92vcWL5xb4nFEwkXK1cJOm
sw5qbueDSeU6isqN5nPm5332nPRI64rY7qzxgJs5uCam7LdYX7qaJDaKeVC0OFjipbazMuuoY8G5
KKQKJwFxK+IUcr1/l2/UdHAUwXi8y4mC//whlPyHKvEfuX48x3WzQy7J2hQ5InC6oN7W/k/kOrZN
EB2U6lujOc/X25/oLHaOH3Zk02M0hiindZDtaiXn3yEgY+EXk4yrtoaTc7mt+j9sahTOBD+JbKfO
WTuGs8rjrfUV7dNFqnUPjpBumxoV4ut9enuJ/XZLZUxHYQz1dUFP7NY6cOIdUsBkSfutxUOu+4JW
zqItB1eEZBXFn/riqFrBa+TjgmrJ94XT/UxCMDxu8D0rpJVMQjfyFlBYZkqDE7Fp/GCX8Wnw8lK3
Dq7pnIQsXoUZOmiZap+HaOAVysxtb+jopQEYxUCDyQxVV7AOTtU+IEj76oT9lpvl9fGdWjOjmIYr
M1ZUlWkdRFW4tYpqq5vBLVZPCyGSzr1tnOE3X29p4ngdP7XhP2NOkhr2wcYBaV1mIJXrGILv9a9P
xEt5FMyatnMEy+3tgytzQ/C8R2QPo4UkJzd2q8/0YGImxg9mKMyx11adfTAqqhykBzAeREeIxT7T
iamQPH4Nd15jmL0k2Adf9LVFU1rewv7UaNIt/o73mZnfOyI+kGKH9zXiPuvrQzcVtn57AeMXlYtp
IxyyKN/aiIcvWxxPPM9/joyiwXbP/VkYosBVFO9HjA3zW1XNf5WBHC58FAKv/4qJ7TR++eI+2Hd1
WNmHOoAevvAlKT1mfZfc6m4S6Wswz+mLBXl7Dsl1uZqL4tYoWtp+1IshlPWD3HqnDAHgmpJXyLln
eBiw9Ig1+VTHvbBe2p6/md0GyrAiL+znN+Duu3uTEjZxUPu+fXDqCvPnNj9aXhWuCrkvECaozrIL
SFhXf4aIWTqC+VVOMF7SY6dc+0CoLL2/cfohGZRvJP1rqJv20g3Qy+iUgAp+VfM2SCXJWjdGKqwj
Jd2XsrMOIAxFBs6BfkhktjThc4uM9sy2uJy4xtxhdBO0dYm8RarYB4zbmi3qfq/kaOIbq6FOuIiF
eN+LpbqOzBCd2pIAudL8+k7KqBsmpbdFHITyhp3tW68pl67oyi+8ZBQcuR38dhCrMNPbJrK9lUOu
cFdXYX2TWSmeobaFM6LkdzeR05ebBlUFbyG6XrCVcCea6dvEleVN8/zdZBVIDWgW2ZCDk8jPvuCn
oDEbJHq5MTX2UmmdfeMZh9knyEQ0HmcsCJECpggcq2Gw0RvzBdvEreTxuIM9tclbbWV0+swFc2q/
yR8vC2ihiHkfFlzGQu1rjstTFy8E0p6ATqlC/uGmHt1ia11BuQSzhEMbmbvhVGmpFqdCu/L6+Km2
/ohGwgIcBX/dlwulkGimkLsbw1HXiqBvWW3IzeoobGvrglTe9TB1GWZA2BhdYillS5WbZ+ah8AcB
YrLDt31+Lhtjo+ZhvM0Qjl/m8akIVk3SfW2M7Jg3jooEPtDcWm31pZbet5EaIXZjLtXYnAniEytn
rEuE9VOR1KFpHpCbu0MnJB/kdfdVnX0elo5nVfdYbV4fgqk9MdruqoKrb4Kj4CEg6+Rj+if3zuOw
kiIASopg7yyq3UUwdyhONad8XKiRGoSePlzhPUf9XondxqukHQpbG04M5KHRuONuu52Nz284vgvx
WRxtDFgsCAdX3CKcWs+XSkZn6qi46yhfLnrRKxZmXiKkIApYGBCfdN19pRa+LgWERkwomLZ/V2je
a4kLyK0hne2C2rGICIImYGVgqPkpjEUyhbgb9NptlDTgh7Mag4JE3DW2ZS5t0/uRa+GaMseh6ON0
gSzi2kv6R6AkycKxmwCr8uQz/iU8ubsU47rIR50kLdYhZIJY07Fk68ut7vZgDhSMrMsCTGJh3pcV
glSyCQMdZuNCDOT4TpIifyka5qfrK2Mipoij7d4HWRXZpq8fDAWBY0FStkFaPCFCtqudbl/U0cP1
dqYW+2i/k6HOerXSkW1G+QNvNxNZch05IkQa1JXr6khPkJzY52ngzGz7y1c/c8ywQwoGE2kpk2hR
+2k57oOauStL+aNY/Ls0XY05opM1Ek9w9WylFrJM1X2vpPIytDVWnaPP8Ygv11sMc8zs9otSTyWz
lw9V18dbx+nzFyh48d6xFG/dq3a+kh3iklZBJTCXkfekJpYJa7SaWSKX7+m/aSWi2+GVsi3Lh65M
fza8L0RVusO/7Gn2RXOZAUUXRxc7p8eSpok1rFZrrCQ7x942KAE5gHsS7tXbqOpWOjY5yzhV0lWn
iAuxMx/E2j6p6PP0ePrNxMnLu8Ec08PL3nbjFJfCQ4j98RKTyGNo569+8bmOAgmz3FiZif0TF3j8
XD6GSLmNNS3DnvuARhTKzg4uf7WNIpKQek/YPm/aTF4Gtg5oIHkBzLDp2vBGp4I5c0mayNyikvOx
/bQCBVCrroySarXuYvuVt/rCagD8U1D2ISFqgnMHl9NbdLl10xfRF6StN02pLkUQk9djwtTCGh0T
oe022IKn8iEWsUjUzDMDvokUiDAdhZo/bET+2NHcS0yL65iEdIPgrlUvkh8Tv/HXZWVoOH+b9UxA
GAbu9zPItEaBNMcVLHcCBtQTRe7+gbgMcZuauZRNxLIx8xkgGFrbqSIdxF49S8iCqYH+Ytpzn5+Y
iDHjOc4sz+rUnFAZhktsa54QD/ml5dWt1sxkXqbW25g2XJli0Ta9oh0yrFyW3P2WauRtc+6XyJVu
VLfbCTn6a42lfOrhtqhoUKa2uAo8fY1gxh+ttzGV2Cgdqav7UjvUcX4TtdpSD9JT29dHYub1Fibi
hznaVVC6y0r0O+0gB+kzsNx1Xvf7RqBGoJrRPfDtmZ5MnQljPnFiB9iQ6pF2aJB3R9hNVaFQhBhU
m3r2jadc9WgKoESSoOwXfmV8TyvM3lU7QokCI9C5vTXV3dHeCslEa9gJMKmlsUz0/CDydOSqUh30
Cgsp1Z3JeF0mkAzGiB83MRIgOSKkMQ0p4tLLs195qd0JBu8f0y8elT78kfvWvYDnNQJPUPIqfVFk
WB/IyUEy6ltUOB4kQd9dn+SJzWiOrjKx/D+cXdlynLoW/SKqADFIr9Czbdp2bMfOC2XHCTNCQkz6
+rs6Tzlc01Tl6dbJrbJaQtra2nsNeKeLVKID3k8XT0Q4AWtvD5T39T//dfKMwsl/58rVkJkwhiN3
UtfH2oO/QTXeDA0a+z9hJPaZAs3G1sZaCFpz5jEUMSGHOQjnDgp5KmCTffJqfX99Hgubw7/8+1/v
8L63NSol3EFpr3yQSm1Hd3wxnWYbu93PbK0DuHQS5qxil6pmcI3euYOLSBPUOQkBe468uLIDy4cC
z8C2AAlNW3eQG0qs+4lDbFHF7kpytPS1Zve4xxhUHpEe3jHh70buIn42Dvi1ei9g/RXEjReNjXrT
uShX9sfXmTScD/+7rmxIBgIbCbzlhPcoPffNjtk7mniPJQpEgRN7p0tT7fo3XNjqc2oy9WsJByLp
39V51QSu150dU77kaq3YsFA9hZzsfycD8BwKhkXj34F2uJHE2sSGs/URPGLojErYXLUWGlx651nW
/vqUFu46fxZKPEZNQBMt/06647fal9sSgcEy2T2r2pXLbmnVZgECgtlMjwWGoFPcb4S0v1/Kkmg9
dCufZWEOc1IyFODtJo4xgHd5T8dpBVB7FzpaugFUK6+v00LRE8pO//00A0F2mOawJIPBuXOEPe3W
9rZdOz7ANbMKe+uzSh9s4fOAl4P1RBARw8ER8Pllt7QZoBZKN3DSRr/HokFPbiUgCbAOd94qYQVQ
WHA3ypPv0yjMrWv1IDfL4Qns483QkgB/DG5aK19joWoMq4b/TsSBqvYIM3YcmFZYoQd3HYiBpjBw
86AB3FykV/3ipm7RpB5Qzy2l5e3N3GIrd9fXbBJopl8+4l9xsLqYZrVOh3pkOrT7wWpfaoDzgdZD
JQpqTClu48lq5KktfRidGx49xBq2qZW78+CWsddj94OqcZcPDkgdFXQo0lOPdUpsSA2asHIOQWR8
1sb0fv27LwS0/6PP2ak04f/l3UEC134mGey80fqFgq6FCu3UZPKYVvodUskSb0+JJ9r1Yb9OECmZ
1/ab1NBZbCTjubKmJz71r6bfvGR+eqD2T9jK3en4QRnWacp7AEwe4/JdJOM7GCjJyg/48rrC+LPP
ZMm8gGkXDLeBj35RXlmERVHtBGNbiEA9rjJZloaZ3ReVkcKpzWr1OfP5g92r+y6zQ1bo78opDuKf
AgQmM78jDHdyRGvqs2nKnUpIjrYaOBGqPrXFCgz0y2sIQ8weby5IrhVs0NyzXZAnACu3TQ9HLC8o
jfEFOhzbXDxe3xlfBjsMZP/3/JABcqSUtf5ZIkSEOo1pMHS1e4I7bxtCzfkfv//sXiBDGkvgprwz
Cid2MLVMQGxcZRso9Ly1fcr2LuRDr8/o64iEKc0uiBoefiT2Ww/mv2iK1P4P6NmEGVL1Bn7Y6E6O
MLfr4YnX179hewJWk70WjC6L9n+vVDhfzJLLHk4HjCfCOxupkweFO41bCSzdR0f7Zh/3w6mTYNx5
sSPBb8t9EvSckxubxT+cMgbjPDcgXS2HYg+Vi5+al+aj8Mo3bpAOLjQVIJWZ4QYMRphbWxTwTry+
YF9vAZhBzLZALPo0nkZ69gZ365ZT2LTVY1olcKJZ+SR/qDRfLczsk3gGbWJ4d9OzTUdQUTI4K44K
voYiUfBNS2GXCLlv6ZUOfJNYrgAPNMk3YEdPvRa/NazY9mJ09fNEWhtSHvJ9aDtsU4jKq6SBPnXe
196JJRYBka40gzQdi4ekbT9M14TAasMBPcmONBtZmE0T6sdK5ZscHpTuyRXTx/VV/DpVhmTA7Ebv
EvgH1C2WcXD618FCbtL1UCowO3tL1a5y4PjgAFjcoQEy+KjCUBjLhcmAY3b9B3wd+2C78t/P6Ou+
LKeLRaDbG2eWlXut2DfI08PYF3yFsV4DES+cL3teTkxhdj5oy7LOXlW8GG7ZgrMHW78Umvu70S8k
fNZ0ua2JceH98QdkaOi7NvEax+nrciZO2ewuIYrBEQVZ7dk20BSF7dzNQFGzrAA/M5pdTspPYvX0
WGW/DNgAB0IBMA7P+CooKyA0lbt1xvLX9TVf/C2zCyd2sloAsuqfNQyp4JpsQEKR7ISfqJv8j1Ue
ey9tfHhJQ4+lIDZOd4UvNp0YPnwIBW7zvudrmdjlbvjqkM2uJTqUpZDC8s9wzwMEaSenIzbeoCyA
EvZIkUFj3tKq3Hg2R0NuR+vX64vwZUKO7zG7qyo7hk4twRVCCwFDTP7DovSg18AYX+Od8Ocvwfav
DC/u4HenEtc/i8z5UPGDCY4OvALucq5v/Vq90tS/s9NBBFKKmzjZCeOVuVmQmJYOxl799KG5EKiB
i3c43Lgh1EroIUWtyK/XBAG/vqzt+YPB9pLYiJnuzyqhgVFPDyyB50w/vFGuD6gqhK7Mn6+v9UKs
ntcSUbDzpAvZ/TN8yg4sl+95Q28cYKdNf61c+XVDF4s7CyRkkpVTJhWFjHl8hjchKH7GqakhulSn
cHMhhgwyeW6Ztbemy4uC/2CDPkBWiYxHCDvildlelC/5m2X1axIqCxRlNOX+uwuKtOlorQk990Xp
vxWTawVomOzcCSeugejqBm7VdKfgrv6QEfgsioE/jkoruJkgHNZafVYtfC5MGzxZzxtux6G6OEg3
gImT5kdqNXpvThPkHsr2CJu596Tzw5yqEyS2rK0TG49mOvyGGXMSWMLRW3P4ARvT1zROblzQC00x
SFhXAI4yuvRH7RqHscnrn//2zWfxLofPeiFdWNWSuH/0KuTkSluHNOvAmF/p5v1BbH0RO+bF2xrY
Pb+3MIYLdn2cJKfMsELTeqX9jUjdvUzbDSCHVdia4ZD1O8r2cEM+AMhpJ24oWnJzqYoQHxpNdl0O
2+sTXwgs83ovDAN6V5g5O3MpKtAd4IGTFTd+X/5Tkg0zw//uqQquHWk+cnbuTXlgPD+Uuf1ovPRo
opvT1lrT2P7yzYfzNAtgZV1X9aQxDGTzINCDV2es3tB8mlRxaLv01hn7h6ZbmdPXNR+MNsvm+oGU
aWIILBp2uaToyYv6hHuAVmdJ0X8GpMjqylv4Rq0kd1+XjzHiLLmz6tYt0lKy88CANRIO1xvfz6BB
BFmO6ltO3t3hh/J4GsR+zHeNKMtgoNXv4aIR0mZuQN3HHk3JlZ+zdF/MK7xm6pk2SCwU9DXzl+Si
3vqtdYzN2wxacrAqDwby04JDD4TmmiPuwT59GugrmbKfJB6cQ+e390n7TRPncaqzjWuWR2gcrHKk
Fvb0vG47NBYwL76P4Noah5LW+cGq2Y1u/KfCPpIigba5FXa53DnGs9kYm8En22bk21aJ/MBat/51
/Wz9wYF+ceLnlV0zddqccMM/E5QitqzyPuu+j9IGPp5aW6C01sVnKYGtG0pA5dJWneIc+LJ+nE6p
BV9luK7ru9ZJfknqPxOPw6JO0XGT6o7tfHTR1/bzwo3nXxbyr+sfWIaiJLCiPzOju0dn67ai9L6G
NkOV9t8an7wkw8346WdTOMbfhsZ5VUJCTy07cXNCKprgpXB9xZby3nlpWLeD5eVNF5/baizvvcEj
kWVCayubyu7O7QbQ9Gpa00eHtPGGNBndw46leQP7Xj9c/wlLazELWAnEuyti5+0ZjiwH1ogXkSf3
QwqMcic+rg+xEKzmJeOug5wfRDnas6b2faVhulXb/TYG/6qr/YsaCHzHbRhyES89XB9x6UTMApaS
NgqbedWezaT7GZvwhzDzZ7h5Xf/rS9HJn0WnoVa5WVeyRSsy+WbIJIRRdpCk3xtosTn1rqjeJIi0
pkJ9Nb9jaCow72JFPuyZ4W8VnpQrv+My3hfnbV7w5W0PIUaD9meYlH0kGUtvtQWeSeYlQGMY920F
LajM7FUwcVAmXdEO99dHXngXzgu0teUNSqo4P3t1rw5mXN6Iiw4g678p8NoPOltrnSwt9bwWy6EY
UFg5uOskgeAJJ/dVO6JZUx1SFHfKwd52TXxumiGAh9bZrJ0brk1IvWf3GsI6mym398o3vl+f9cKu
mgtHEseFqoen8VticZ9Bm1IOZgTpspWTuPTw82aPLZeNrhdPBubhj2flwh6PbHL7cFEyze+ScjrL
Id7KApbpjr6Bl95jh5sZDNQckORi7W30Nc7l4j/53+BYXzwt8dDm57Grge5qQgiZ7ctk60zQGM3a
bUNLUJdR7u+8l3qwf9fWdNNDRPH6Gi9ljZ793+FFHxueEEye+ZgfJYqFdsHgLbjDKLaLh6aOoT1W
nVMAUGLbODZF/1R3db+JXe9ksDqMBdk68h4AtQPx+W7lVy2dtFlA4agBTfJCZy0LB/hn893DVmtL
BcV5eYJh3V1PitvCf19V2lo6YbMQY4FZqGxQEHC0xTYpiwDA01ugHfepLl5XS8ILwX+utKkqm/XA
WA/n3OnuFYMmV94/moz+SMzk30LxXGkTKguAw8kaYlcevTXpdOs2/aHVzsp+WZrB7A3nAB5UWBP3
I88pdplM76C5tyntONL+y/VvvzTC5d//ShaarkXR0MaTtagGtJ+SyQjGpjtABhtSqys3ykJkmctt
VpzTtAZOH4r27ElAIhbKMwD66+P1KSw9v//AcP+ag99mhUEyDkX54ncbW6fBj9Iagt6xvK9fR7Et
7fZI7TeHsASWf8l+mtw3X28bS6DDZzw5lfypzZWK9sLOdmfxpfOUD08akZylIx/ZmG+HJDvQRj0Z
JdsXBJ2P65NeqKC4s0DSEjBzU2KmZ826W6/yflPXebET53mgxQFF83D16y3kN3MRTmiM23ntYkZg
UGwdQ7mBlZtvuR9DNMi9U7H52sbDKR9XKUxL22UWHMzWcvy+1clZpOYtji1ANWOSBh5nK3t+4RvN
W4p+ZXAUQVoWpXzcF5Bls2l3KovhzkumsJUrO+EP9+mL/GWuxllqlbY97XFYSzBioV5rCL6RXX9U
DTw6W7IxxIOof8Hu+IaNv8A8uzPHAeZfyQeMC0QAr/Xt9b2ylIfPtTp7eAn1TZvRqJimp25g56lL
T8JMg9JM7lJmA6YCBUjVbkppfhixvQbXWNikziy4GEmrS45Sd5QCWufGW5frPSny27Sqtqw3cUY2
KzO8JBFfrfVlL/0VAtCqZQ4fjTgaQakMqzrqKA3cFO50qHY+9B0KCAC05mNo6Kc+6ff1qE/GVK5d
A0s7apbbxGmbG4MaSQSB7OcsM2AwYYRQEz0ATXJM45XLZil5cWbBxdZI9PGKsqN8rAHRJT9VroOS
2adSpRu33Vgwrk8TMAus8Q7aLKige2Qr+Rr9culzzmIOTLvhRtIWXtTZLhSVPPLSOF0GbGSc3VBy
addA+IZtKnBr13bu0nf9v8zEtJohzZ1ICbbLE/FWmemdpM9K09D9KKqjMxVb4otTDWnQsBqNg1VW
x65gv69vrKUPO4tFXWuCMWcXQzS07KenTWCu09+yt4K2Uk+ZIPbKRC/79Iv9OxfJ0LqITfj7DpEz
0BvDMR5tdzxx6/36LJYCwFwXQ7C8dvrEGiJ3MtnFhQfg/DSHur87pd0GsiBor15kCQK3Ke3vgN+S
G4gvo4zbFu3++m/4o4Hx1RQvS/zXEc3LHnxq1uRnX4OjV7l7YOmrNrk0uqBS+RIz3M55zfC+O5QE
0jPeAYASz2VAo7z604fb+1uwxONR72V9G8MgoO6/FTAtHJyfWmaB1zFItd9BXpTh/5vYpSWawvr6
5+V/XHXv41/xX6s8uz+U+K/mMwtuVUvSfOjT/OzG9kNvpmBejofOq3a5/wjqwFaIapMWOz81Nry3
Nqy2YEu+q20nyGwVwo05hDvhqN61lW1QsAl8yNmObqTgKin6l9yv0eqHcd9aR3lxD8xCZOO61KK2
mZ0btw7V+AvLB6VVPwfibITohndEN/Smz8zjam659NqZ63vApgL1sJ4i8ZtQ3GTu5aNO1RDCiqLv
x42b5hvdjBsPkm2ZCt3iU01H0yWbsqy2Fdic1is+tcPX2vZ/Wh9ffbJ5/AQGrpB+j0QROLBSHLHB
SHyPZ97lP8QAjMAnye6xLyn/3nci8FQbuG6OxjmIQcCTATnXG6BrxyzU1U84wgc8/1750wafPyjK
3+jNA0u1AwotINmvsoD1utxmgu9V/lb74Od+Z1CNGKu3rP5GffTi+R0Gxv7W1SVhQ4a/sdCgTS29
BRUV/GwSMopCQBlalbOHFRvc0p0XUoCqi2dGbW4mHwKxbpiXcMAWOwXLV9gFARt1j5ldjgC1T7Hx
e+xRQ8i2wk43vTPcxqk84hh007FI470a3pIC0MCk2ssdvoSlQpSZQw1xbYBiLYi4XT//S+XTuWgo
q7LKMB3sPycF106GMAMPFWdBSaaNA7yRSVDIeTdSG74iO2wUXcIWHdgD2/oJQQT84JJ88hhax8na
fbZUfpkrpDQTB9+yodU9fJSAajF+oy/24bXsqYvHV3Shy6By7D3E9O7jrDtnkM63KuNAJnvXqC5I
Br4tmb+SLi5crn9gj3+FR1HECnVbW0UGt7cebDv7Qj8mvDy7oOuDjhxK6a68KheGmouoTOBDc3iY
qchNya9YcRiJdjdpyR5GKV916z6u6mQtXGtzNROgDsxSC4KRSnroyuyOEP2LTea/3c5ztRKBG6w3
iaWioVKHfDC+W8R/mUi+YRO96eLu8frWXVqvWaR3DZE0Yz2qqKEE75AWSnZuhTHcXU7tXWk790AL
Pl0f6/I3vwhRc62SlFBnlKxUUVLXO69ir0BRH8ZkhKpgs9YguCRPX40xy1aztldj7LM2slR5qhHX
hFNGFz48F/aN7cEH2PMebNhoTrU+Qwn/32Y2C77MIp0uEr+NFHGeOy6PZok7UzTPQq0VApYmNktQ
86zz4AVI26gyqp0m5bvNIC1T+KfOzg8XHHxGIXXWQjpLUWvrafTlr89tqbg5VyYpBimbiscwlkKX
d9dlugyA50ZTPbd/TCm65GUKWW47o0/KE8YmG5x3ZNPxjW3j5oDdtNiwxPuYlOserv+ipT07S1w1
MJ1Dn7ltJEE60CAkUlGKED3qOzbB5bzv2q0w1iSSFrLkuaoJc20HAqtjHclawB7Kydjn4Ir0tioG
G3rmkMk40NZx15zhFuY2lzixaF/klV/wiJXjqa3ZxTGh+JSZlwaQXbUCH68ibvCVxHVpcrO8tWNd
2vXariPbm2KxceH8+g35s3trJhxyH0aJ+AYgsqX1SnheCJp/bqu/bgJNW3MigtSRatMbfKioGPgB
sv1re3XhlPzZw3/9fcdtNQJzziMxHeJsCgZxMOpXlh0uifMooN1wRyEBgmT6+lZcKCD9QVj/NV7H
qspVkFqPmFW+N617GBBqXKR6lq1uYqPgYZWMzSbxye76gEtfbBZpcpoqCV8VHqFvAATo5R3RdO9M
d5vh30D81P6DafxrUlDzbgFnAbOnTqkDA1juBVQBVAeKSr2Z4EKw020mDk5put9t0eWPpbA+QS1c
46ounYHLx/1rfFKJlqVWUkUCHGBj0jsAPA8chivEMAPf18dcrRg6LNxIc2UMe0xIabiiivoGGumh
hK9xGnSKAWBSuyh1BvZgmT+uf7mF5/5cGcPSXYzG9cCRL/T8xWhiL+iNag1tvLBmcyU3ChlA1zbx
zVwpNg7wUMTsn20D4ELLuEtH5+CssQcWjvCcPOApmmQ0hu18C3RuYAxtH1RtOR5aYK/XLruFXT4n
CBhDPkm855oILyZ6KjtlwIIaGtP1EI+hO1ES9vAWD1QlYAFHAUj6Xl7Adml73+tib6dvlrQCF1O2
EJ9XYsvSb7qsx1+7cjINNYCF2UQwPTp2DnlvKuhvFh3icaUhVPRvB3xOJ2gIZP4yZ5BR12bdDzKU
L2oU5S+SpoXedXY1HDLeutPr9U25cADmzAIkxLFRFnkH3d9Dp1pYlGt8zW/mmrnR0maZZS3Qfu4c
OWRdBFAVxI4cM1Q2UNvweL3++5e2/SxUaFH6zdTg94vpB4TAXnJ2jws0iPUDTWlY5/bKvbW0TrOU
A9SsZLDrWEVx59Y/USsMfcfsH4lnb1Ccfbo+ma8vE2tOGIirHpbqUkPxikGRQJCc86CX3nuDg71l
TSz37RDvLAo1lZKU++uDfv2FrDlQXJRJz0xTq6jW5cnVHdkk3iDCNivfrg/w9dJZc4D4RGA6BB5l
E2kvOZs9RSHObd9shVslJitx/OvYas1B4BqSLqlBEhEVgowPFITGcMqb5B+XaHby01z1orYzEUEH
7lZ24j7X5Di2gqxElqUVuszqr8jS2T6HlLPdRKnf7LssOcGd76CEelrlHi9UA6w5Ktt3tQJu2mgi
QPEaSKAl2VsJ76dQ9kZ6o3mCxi6Ly4hn6YhEU/kdUModbDDNFAUgOCE0LsgyrmW5cCqs7NC2a6je
X98fXx9ha47o1u0o4kxUIjJGy8EVXEI40Oh/Y63LF6hmdL+SnKEHN5iptTLi15HcmlNceJdOFHl0
Gxkweq6N7ODWZmiPxrmQ6Wk1NC2NMgsZbsk1kFNFG9VwwghRZ3+CwHFoSxOA6aHfmObz9fVb2D1z
EDit3KrLddVGPrFuM7xJWC/3MhenoluT3V94AgKx/98dSmPak9RoRFSLTnunkXGTvtlVUkHigPc3
zpTfQ7LEB+jFm9pnB0qF9s7wKUAeA9w5XLeB2oRTQ6Vcxm03wCKqXRN3sZemf1n+vw6PzHsKDmUr
o6bwOx8VZ2GiAa9i6BsPDu2eK0/0FMPniV/vO51A7D5IoOf4Mpi+LU+OzyHTlVlG25xQP83BECGy
myAYhWuEDBbRIZSGIcZJi954ikWRlFEnzaexlWANDPHkVzeZARkGqHWmFzJTMkK12gCAZWWzLh3d
uZpHTpH0SKpFFCuTe5vGqIbIu2jY0DIHujCj703cNXszhb1WTcfhYfDG1twxMQFZY4RFXdtbMvoR
8rPPREjrn2p61hwjLgy76mhhI+R2mbux0i4PCwcZBAoFz5CPaCPcZf4+7ZJ2+2/7fBYlTc6tpi2I
iKh2Nq7v4nVcj8Ci0qDwxKpN3sJNMkeB255Vu3mhYOwQF7e0iNAv+lSkZltmAA3Yp2N3yJ0M1Jnk
ozW+pyZ+Dk+/tW4r9raGEuH1uS4UlNG7+O+uRsIO65y4Mu7kgGaSBBoQor1daJb1LdXeL8gEeIGs
C2S/wHpteJq2oZ+KIjR6xndxplBLthLeBxYwziG6l9Ums+O7TioaCjzgAp+2H9d/6tL5m2VgHjyH
ChOs7qgn2QOQjMfcsMbAA4gz8Pxsc32QBcayNUeVxxR1l2KE9ZDvEC/Mb9HWsVmWBimkXlvOwtIv
9xf5ariRnv3UuvW54KHFIUzRk7Wn98JM51DyDq/DxCgyiP370/fWzfdl3X4bm/4IlOr1aS5svjlp
MAPxO+5bP0GlzeZH2+TlrdWzdmVTLVxIc7B53AxJ3WRZGYnO2RSc7OOLEZ9ZABoxgDA1OCsP3YWM
co4ll6Bi2mRIeJTB4SOAnV8dGhWo7LJaScaXdsMcBU7Sqm6YmfJo1JCGBRy53vZc+qF1URA03xqe
JuC1uVtKO+ikduqRt/QXhDYf/Xp6G71G7a9/rwWWpzUHgcddavK8QDUGdi3HFndB0Ci2gwOD8vet
kN/wCCmDDBSZcgAW1Es2uvgnZRxoaMwKQW1SjARcaQ4termTdf7B7PhpWAP4LO31WfyZRDGQPBng
OQSlIWml0VgYtyX09UeIrKws3iUR+v9SvTVXB2mBiWUVMetIp/KzKYob2bDNcLlCtP2rh69JqVD1
HCCJtlpFX3hhzeHfmTF4TI2odzqdAWvi8rGYwtx94TBuykxkT6DDcKteuSEX1nBOBHRchGWIc/LI
TNsh8BL/wDPIiA2Vv1kVG104a3MceZJbTeMWKPsgB/nw0+QmhRrmKhFsaQaz3EqbVdkNLYrRJB5x
AeaHBvusKIxNDaPV67tgaQKXof9K31B/drI0rnhkSf/TSaB7obmhN65nHq4PsPC8mEO/HU5pSyGS
jT4a1DUGcVJFvJeK72uYyHW13q8+shY21xwErlPu5iBf8gjWNnvHIVYAyhqsUstXr243EuCeoa3u
hrWVWwjnc7R30sTjAPdhjmTQg/+o3BTQAtO23GnzVw/Z7OvLtxTi5qhuO2eGsIuOR22ZHczOfcwv
83oaPweqPiHj8VSRElctaLi57961Uq71nZbmN0ss0qzXnuFiZ3St/2Lyat/CV68yuxbWosYNTVc2
4FJ+7c3eaWJQIu6Khkd2m21iYUYueAIJc7ej4KfRS34YpbMxciEDlwnU960NdKj3oqpIkGcn0aP8
Oa6hiRcSgDmqW/gI9HJsmsixDIjUjHsp9RqpcyHczuHcSQLeKHdlE7G4YKHLeEg68TIZvAWmrvhQ
GTugceEBheS9ErtcwUcv3dXuLIYQbvrGkGFYrtxXMR1dOw1GueHVTQ42HYq0SOc6GyQx+3FiVbP1
crofLuoWa+CghQDgziIMG31IMUi/RKIOB2Oadx8Gzc9x3f5igkRJrLcO+bdceA4GR+2WDYyh4Vzj
wWg48RHgmlsjJ9vVySxE5DkcfIqb2paTnUfQBiNBm/AL2BadLdvcDeZKnrg0xiyz0BogfNNO8fYx
UyO4GDnoxnwtCxumTMfrUWUhVM4R3pz3sDLJRiwU0+dcf8/cMPbdPbZ/aECbFL2n1y5bqQ0ugMOs
Och7cmzB4g6D0SRHOqjRuZhqoNna7wraTpdTpoR9alR1qlLrm8XXqPNL6zgLLFTIqqDUxJslT35S
Rx84uDee6A72sCZrvhS85nBvg9dF2g8aEIckLn6n1cguhj16m1RA0Za9AfOn/CNnMeQuRtaGsSL0
4sx89vIfPbWBkRx9aF3HiX2b8mktNV2qyczR4VTZhZ3UHtKsmG0d3uW7shsB7JIwiobh28lvADYd
vKNq9xBXe455d8p4A1J3V/ibunpzjPrJ9VM36JwROl3++EuqT2obCBdVFpKc4O2SXZzNCnZfgc3x
T5tyjiSXqa4nyBciU/Dk0TFQ2ccD2jar0DfUG2HNqYKW2LT2SlrYHXP8uFQJ/JmB0oqaKq6PyqlF
6LPYueM0u3V8/f36nBbSK+fy73+lV7BPx8IPMY8Qg/Vt7pn5kQw2P0Hztfu8PsQCRcVyLpfZX2Nw
VGorlNzR2Bw6oLdZWHdJYEJjsEMDXtY3jcxv+qIG5NE7gLr/jZjGoYp3CX2qVB8W+Y46N4rKt5Wf
cwlTXzwr5kDy3oxda4KVcxRPz6qybjvC7/rG+AE4atGme0rth0yPW47CkWz0q/L721Vx7YW7xpk9
m/zcGjqeuOhcI8G0ibpgfA+VE98wJP6Mq2eAOVaQB4vLPsuPPN/oofHCMRY3Whi7JVCBhWOKa6Qn
EJ43MXcOKGRl0LefIMpP3DfN9bnRPoiubkHCVqk9rONuJzP5pt3uB1K8tWrNQuY2N3dES9QDOEZV
kWQEkoT928T0PRvxmLPZdF4tsC+IG1hzYHmZ14kd+0UdTZO1NevsDTLfW17Vm843b2NPhSYc8Cw1
bFZN4RZmNsead6kPicGmriNIp+2Jbyp4evmnSXS7BIam/3rLz60W4SZaT5VvVxGb2C5lDI4wdJ9L
7y6z9MqzaCH8zA0XM7/oJoiZVBEUNAM7J9+TWG0sKZNAr6kb2Jdd/8VJnFsstuhK2Haa1NEwbOBi
HNZlTO6Twul+kZ6L7Rg7O7PtshD8EhE6rYzDybIh36xg5mKVuL7E1gRANcgouZ8EiiuDVxq3lTAT
fNV9D8lqPqwx3ZfWYxbEgBvvWjr2WSSs5mmEyzzKK6eCF//8PJybNZLGtXP0Fow75Rf7zrw4p3ew
4DJikMzFlASFraFUgEx4zTZhIRjNQclFUdu154zGXXlxTrUreg8pUx2gNrztc7hZ1/zUdf3methd
uGjmcOOyjvvJ4V4RVYrSjUQyBZqzC4GtlYxxKdP5PwyxpccszbIiMvNm57MSAiJwbklKkOadB3M4
G80Hr14GCXsRrGgHP7tSTTcgEH1XlvpJVPLwTxOdA4wpPMFlJWketan1YzD4zvRA0ydZs/ZOW7i/
/g9XbOVpwZOkiDI8MxPYF3cEriqoke2JLELVX6Re4Xbv/OjHb56A7ra/sxq1uz67P/Z8X5zZOey4
ZDwVoiR4YKSJB9m2Tc2iDLbnXfajhqR70IEblMfmrq5sXHD2dhLpzlV6UzbdM5hZHQCMAVHKPIK0
ipwT0etc9g4JkKzp7inm9Pn6D13Y3H+S/b+SDsPMzXzwaBnJtg459aOE4TXpKWvj+PlRcSOo1t5D
C1v7T5b7P86ubDlOnd0+EVWMkriFnt1uD0nsJDdU4iQSiEEMAsTTn9U5N978pqnK5c6ushqQPn3D
Gt4tFQhRY6SGnRfazIfob/U1V+FRJysbaukam8Oi3QkkjdYp5SXvoMsXC9HnMWX0O3G87MVUojsP
pP+clmBoKWq6zai9fHv7LS5Evb+74N2jQW5uUHlt5CUT02Oa5XSDJOElSUgQ98ZN97dXWbg1/6r1
vltFjY4xhT9gFa9FH7HmSQzXlPzoGkAxC/CG1Bo2bWmlWf7lUWjN9FQjCqnk3gF+r4YFdF3md8GY
Pwd99uP2Ay2Ur3NE9OCgOi4oRwyw661Fv0yU3BlfbziEH3ot4YRmb9Abur3Y9Qb66ETOysg8KwYX
gmLy0o5UbOFOoeMig6rD7b++wOSF9d1/s/dmZG3Xu012GYuR2IBbjozEYnCfXTLSqPGIcwCxhsVT
ZuxYDpYbF3l6BxMCKI8xNyWPjHhtENl+XcZm6kyEnl29HzWsCm//wo9FnZnz99y82z4ltWtqj+G1
xg0YhNVYv6dFvxMkh9QuzXWkEx7G1G5/dpM9HEtTj5ElDezfDYSngSbhPcpfk5ONFfbQWxXA5ELP
bRh86ET2OngCH4kg7XBGWLTS8t9Y7Pbc9QXDx5KYDLs+cMOTojA9S5Lavyg9bqGbc8+CvLjriFn5
jgsneY4bt+EkIgvSZRewUkzsWaiwO6v/AS1CA6BuuXI5LUXd67l7/ykKk4csmbBZfPJWKDOgBbUX
ndz6sDrLlYoGbq2CTq6FzAcb/28m8G4xWfKmsKEOffHzvRogB+O7v8BqP9defdd59kPySstHu63O
hViTUFlKWef48b7HxCYo6/xi1bUbgk7RnWFTH1uQCt9VljlXgd63BILraPtWAfvtdV+uqprtyang
opNTsreodwyLxI0aWjqRSLkHbCikEYxsmvuwDJ5vn4qFSPe33fru5aSpl4S0yorLwPo/pLG7+3xI
H8eBbLLOVFfmyxrRfSH+/CVsv1vJqCYM7ASfQfLka8jDcwggT3z7KRau1jnSvACoAUY1uMUl73/7
tjhAEP0TuA77239+YbvOIdfw2KirakI/dlQwOwIX1dE+hB3BBb7ic4y2tvCEfry91sJrmgOwxxLd
Dk9iLZ8W0JECBqJs/JX7Zgl/NcdcWxhNEMAfiovqgP40Q/8dTXyA09MigsvgQ1lb8JDaTIOCMbFq
95WdFpue++CRtz6Ym/S7XfG1dupCVTfHZpeJ0IZQu7iA4VnSHzKjkWh+gp0UY8x5h2bDroao09Xs
cYS/nO2plTxp6WNe99C7fThMwoxlOaDfgSie+zAgnIpjWcHb1UcKSOsklvTz7W/5twr+IPTMQdhl
GqReN/nFhblT5wH4WEFSojzSimYvA0khjqedbZX7WNMIeXQmk0XF0H5pAg1CNoz+otoZVNw1aRZT
DvKCyM9e1ei4pewJnpAi4g7r/Mi3+nPrXI1MBAyzsH08aHtrr36cQm69VDLrNi0qAEjlj79G0eVn
6WWQohTjm2dqqDwUotzYuXRWjuPCsM+e42iDAGyLkHfyYmX0aei8t5I156ZPMPbKLj3nB7sJo5Im
X6GVehmb+tM/tjzsuUdb71dwbmC4LXMtNqqxT4A0bK2ggnSUWLm8ljpmc7B7Z08QfvbRnRNZ8yuj
7E9js8eq5Z9l70chHDlROHaugt6bifzh1Jy8IL/jXvOlDPE28vGxT8oftM1X8AFLo7G52n5euBSm
LzjVBbGj1vuc5M1dGMCFmP6oPLaFvYgtn66CS0FTRHChijuVw1B37SAvDATndpShy9Oiry0cqGT8
lvUIWE74ecANAkVtqKfkEbt28AlY3asAp8VANktmof5NPI18/5LX6b5Gm1jrnVuyXQgebWfXd1Po
w5HWVjGYYtsW0RrunPu8H2BQqLelqFc2+se3pz1H2pckqHrTpXh0bX/ta/m1DBxATSZYTFkNi7iv
v9yOJB9fcNDf+m/QskIXtN0MTVrTNtYnLvx0I9qgwcBL/by9wseJnz2H1wPc6lpOh02Ude6u76yf
JGtF1NjjGzTO/m2Ja6fiXeQ1ws/B0PXlZfLewgqy2h7/Bj2al9XDv9DcsecY8NqRNa1pIC++m26T
hkAe3dx3cohcV0aTfnM5kqvm6D7STGzV4L22vt6VhH5yUrp16Pb2cy5MCu05MBy1dsYy6JUAS6w+
6b69G8FgHevpm3LRe2UOvNDhA2PVn/1QrptuLO2R2ZlIipYKt3clBha6iOGwuYFl7TdY1KxkJh9f
nPYcIO7grhxbTfFUvIg69talzhlgwKgVBu86/b7KiF96f3OYOPDXblerEFhQG7cyp0dF3APEdC4s
h51Iy7x7zvK949KTY/1aD2QfFwr2X0mMd/uTuwA+oY8sIcDaf1NhAL8puys3ECJutkXat89Bi7ox
TKHxzTAgdbT87PtrnkMLwkX2HJ/dD7xJ06aVF0lY1NLXa9uBwpPJD1/pqPawMEaZajV3VODa93wQ
DEf4DcE+7PamXQhlcxz20E/KTQu0B2wRbLnb3mVtsbVc/lhYZEPLlTj2cccDfa7/hgCKGJDWKXpU
E+93jarOHQ4pU9ZzANMe34UTISq1Oz+o1+7qpW86izlZznStr12PYhzjAWLve6/4JZrpWy9FCcR3
+MxIdWgS1WBLlxBZtND6u/1Gl87LNfF9t50a6IRCpAUd3qamG9KK+4DqTdpAcM95QNN3sxr2ll7q
9dnfLeQB223lwFlepDRf6nZ8rHhcjpDGDlmGxyqdk3Sd/eo5WVpuFmfAjLQETF2yi+t0QIwlFdbI
w20NBbdG0WMtO+gjDsO4tepkZdss9DYx9P3vIxZ1mBcmGK9pXbjhtbuZ0hp8iep0xSlKt4qY5Hs2
JMc+XcmqFqLpHEPN/Ha0ddWjfd7kLdpSdD9R5zsBVeD27lh4i3MUNQEbc/C1DXRMUcpdqyDyWWW/
iYG0jAu7idyuoi4DOQYdgpUqdimszgHV9VVCWoeeRMYtH6ZAttuBZRsrmM7XsbKqwwrfrYT/gv5B
ve4sYRd2+1kXP9/1Jb/boVT3gIZzrNxQfkhTXX7DEN+gCWl3GwZx6Ih7JI+gudFEbtM2EQ0nd+U9
L+Q1c2j1UKaVRXpkTp0Kf6NBuU398ATj5F+rIKSFZo89h1AT3gRBQAQAOhqu8aka0qOm+2AcN5UN
aRCt6z4unIru3ZE+wD854hAs2Q6l2UJW/4n6XRXXsg/O3djHmJrS8gHIbxShjQVpJMbJSuG7+P1n
AanyTdr4MLW8OHmVR86IOrK00HETeQ3FDwlE7i4LjoL7fKdQT0SZSyGqcnsLLFwvc5C217lBZvIO
pAEnPcDE+xuT1kNakkdvGn+uSg4sHdpZaArMAAcsD/SOkNv0IekJ/Kl1nu8a4a61ExceZI7GDkFD
rgHUBMdRnojX2JFJgYCEEUAPHlEMU62vt1/Ywu0xR2Q3wKz6ZTZgMBUm25oqqF41574Lf8K65kiQ
kax2KRZOyFzKG2OjoJU1GiFVgP5j0sQcak9EmsfVC2rpWa4rvzv+rNEhcTmx7lO3/zQ52QiSiHUe
i30Kxd6k/QR9qZU9vrTSLNCwdqgtmifWvW4DfWwKCJMJ7tkbewiC51Th4shSwFi44muw0KX9MM9o
Juh1KzPxS6D9nS78n41Df/WNU+3qzEBKc2U7LH2kWR4DL0xoXPU8veT+tq3Ms2qNiSgmuVG4Nudf
WmIWHpjTKGwDmUKQgUaObp4M0X84YIERdJZWwsDSGrNURY150eUpeCBge00bYIco9Ias3yFt1B45
DD3cPjwLcWCOxQaOhw0utbNLDgCt0416P04k2BhbrMkrLF1pc4g1b/pMeQrtrATabBRAqbwo751A
PqDo3yRD/U1Ib2s742X1FC081Bx4XdRgz9Zui7wrF3uq8j6yHRIVVcFWPs5S+TzHWAs4FFesQgGU
VcNxKmoCS6YrbDE4JZO9ocCz0wYPykwMQNgeLxk/YXJ/XAltUVM1u4BbQKSsDb4W9soccC3UqAMO
z5cLE0k0pT20KTm8S7Mq2Oq1qmdpjVm8IE7i9T7YNFDDsngZu8y4UDADOGNTd9choVtbLV15vQuR
Yo65Zl4xENSS2fV5MAASj1ZbnJWb76GsB6W0lQi49ESzQFEipYSbfZ5dSt4iznbhcz1WXz3p3K36
dy89yCxQlGD+j53r/n+gMI115xD/sYCLdxiSeDUBX+Cu2nO8dY+BtRWKIL1Mfn3xUycqJzBnMZBM
Wb3nzrEovV9jkB0SA3VH2VfHSXfVQfik34rmDlKRxPpuOIDgogZZrycPolLeSm23dBZniQZV4LOZ
UuBbkqGJcgAgorQNUYXo/T9FsDkg2/RGqNYGDgpOaIAsj3eORF0H4PDtP7/UbZhDq2ljTw2z0WKB
9Vd6coDICR0I3LbN1uVyx2gdyaxOdqAObxTqqgg6XjG66A0skFd+wcJGncOkLepntMuUvFCXShh5
FDuTsbsSvdqAtFu4vL12SoUxZL5F1DvVa1MlkUqhHtWi6KRvVo9eN0NpdvvnLCXxcxx1zybIWhhA
Pqam2hGw0LmhpwR22TmUJuttMD4H59BynsZxiEaW7pRb7NyqOFiyv2t991R4RWQb2GaXTxlK/gFN
aWmplWJ0KXWf46/dJqVB1uDXsQBuWz6MB1JyhOlTTItL63roc7oPow3J9BKDW29t1WvM+N/xlT1H
ZOuhAtDby/KLC1yagulBc9cK+eSbCoi8XMD2AghtyFt1kUBteZSOh+NG2+InBS/8UFYOWcFuLD7/
LKrBCLIZJYBFl7wy2ypUj4wKFRcp2XQOPWgY7waov2Rug2tvwZSHJcfb+2LhoM+R2I6bV31dVGhF
YiDpZf1ZV+6PqzX87T+/MLux/VlCZPdykEEg5cVwxKrWqv64PpRq7SkyeV9ueZKjWA330D39Omn/
t8p/wwW1gz2hC17+duVHXBf76DvPolnowUbnauZz4UGlon7c0iL5A2/TU5Xg25KpOLidfx4twPZg
bawLZ+3ULcxx7Dn0OhXD0OUUGcfov/TdvakPgEFAhTGHDqQTu2n7NMHH+IrH1lb+ao/WZrTcN9i0
vhRu/uX24y90YuZgbD46EMwOwuxSQxksGPydlQcb9+olXbMnZyoPaJVcVjOOhctzjske/ILxSaMr
2MNkpRWVC7SXfUizEdYromoxFoBezu0H+7tJP/iuc3C23RWBB6IX8jkCVlfGbbE1ptsBTA3LNSnE
2ZCm2xRpshl9NUaTSeyXSqPzVEFc3Jf6kjN1RnvmqN0/XgDR6SohUFGWMEKluIvuEJS+cEAuPgkL
nIyr08boBw8FdbYags4cElfHIZD2Mc9FsWXhVQ4KOLordwN7fjfWmHuHWSUPMDnPI55N913pH7oe
Eot+MJ79Zu0QL76I6+l+V4BSb5rCvKnR2Q/LXTv1+rH0IbYroTtTTeJXkwPhUFd5HGKaOHhTs+FB
GGxqYHFeTU9OHn9xpvYobPYMKvln3XXF1sCf9Z5bYbVVZDgEAe0iwB0v+nofsHCKkKhvidSfKjZ8
DT1zSD3yQKZBHpj0zgAB3NmoQQ8STXY/ceAPYMeCeE+43O6E1mQn/O47TLu9lTC2QKWCIel/34AY
emNgZJxdunC8WLSHuHRZJ+RTUhXha10VTcT7ZjxX2nxTU+HdD/A8fcupbJM4gakJ29B0eEpxVFUs
J7s7wNoUF3WXWC+8lwXqhBxeJ4nnnpipfzqJ81xD8yYC5bb7XdnVJymLceVRliqvuWI6YHDNlI15
eumy/rEcd9cbGYiDXdg5cdbT74ARm0jI8Qilx9sHaSFVmUPuXd2nhVYpcuoAwZ9LwAHFAxi7m9Wo
sLTCLKXWgw9YeoU6xGTF0TJkR4G1g1nHIaByJRosBZ7ZTYNKZ9QssFDq+OqEhhhs6KaNXULQnHH4
i9kr9ccS9mMOsA9yK7MJK9KLrqAQBmXAfToCmDsxKDGYEMHbP5PgbAq4uobwzKwKA5Qy+hi3P9VC
A2gOq/dwBicBG0HMmAfUIiYOuf+SUu/BV8UzjAJW4bQLgFd7jq+n0NUeuQ7TiwqnfWGAEbVZREkV
D09emH0FRNOFKicH3EciXeBM/EBmeR82fhsBb7UDdvMVOtL/9nHncHsUTwOFBCNq5VTv2MAvaW/f
Wdo7tV4Te2sqiQvIF/t/IOw67ctQgzYsCh4bclWfz7IvvNfRUGYnRMPdNZAZ2xfR1Sx2lIdx3Irg
q5X+cYbTMPVHPyCxS99uf+ylKmYOeS89w4C5xeSrFM9ukp6n0gNFkO/KNjsYINl8Ftxf6xmncj+X
iX30HXax1JqL6MKJ+gs0fnerDK5yG0ub7EJ6/Tkw6dcs66FW1LPPY+k8rwP7F9KzvyXLu3Xyus5k
XuOtZ0ENCClA0tNWhOWDO4mXMAdK2Q6Rm2JacJ36HZU3vq683mv0+SB/mOPTqQn9ISuuYGD+ZJR6
NW7wQLG5tMUvVZF9zuz2qRnTl2bSv/upfig9kKtur/03Af5o7VlOmk1kAJ7aAja++eEwEP2Jhscw
xMggvH5RaUeBVIR8JkFpzJEwFInPInAQ0VwR937hbl3202mTI0uL7ZhrB8QSKFhZWm1ampzc3kKl
AteTPdboL4OlI7DAig4Q7gSZwJdwlJjYAH7XOtUlIfZP3+2REuqjBLElUoQ2h0oFeQSQO3x0RR/3
yfPt516oN+Yw+oFBoarTTn2pYQYZeQk7OaH8sdpDvF73H7zVObybUHC8vRBigp6BWLYNUTW84mol
CC398es5ebdPbSh+i7oc6wvJghYmucGRWtXKXlxI0ucg7qkHotDtDPTUnPYHFGbvBETNajHtSeK7
UZvZn31M1yXgUSsbcGnBWcpYUOjUDBQCboC2ocUUbh1Ybwp7I7g5WjnbQMpmt8r3XYgkcxS2Trqi
T/qkvtBqIDFchlSM87VJKYHE2nWbesWYrLSu/mYtH+0B77+fyc1z33YnKM5ZRVj8gMTen64wW+MO
zQ4iiMi9pZKnwMcJsUcgtOH7/VaXqdl1qZfFNYBV42gbzAsLfejDEB4f9QTySvLbyNI8wQs0iVlg
07OEB+1I8R8eFDLLUXqHwJDn0m6AXkmrL+VQhnGY66SNAH0lu2RsnU2qq0+3z9HfGPXRU15j2rvN
iKZ1kgRtVV8aGexRo4A23hxoSS5TER5oI3VkUbilo7UjWrILbXjIYiKhAxFV5IftfFJ2h6ed0pe8
cWPJ/HGblPJN/mNK+bfR8e7ntaLxHeiRKnCZDCru7zJ4ucoCrDKMF/Kgv8nzu78v0yDrnbJXFzfw
IB7kdydSDIC3yOYg4cHk1OiZrjGLlnpnc3w8pmx9Po5GwQpXHmk9bRJZvYK8jbFbsXWb/mCD+yCG
dAOC2iYf0VYE6sfDeU26aa9CAVVqJ06gS8jHDEouPxmDJRRKTPn59mZYGmzMQfVDxRNjS+j68lF8
H+GJXnbfCsgMyQE46ZRtHYvva8hCeL0VNfxRsZN+q0wKoD+T8b+WEXP0PYE1M/wvoMDZpuk9s158
Rx2QgL+uVhELYWQOqefQIuhbgssjHB/lcBatj+7cVcfRjr1V3falXpw9i4xlqBCDFRQ77Zyfocb6
ADjDS9Zkv0fI/wZO95kV3bZSINBWww8Qkle+4fXgfnCg51j6vJHpCJ4sHi67tiLT7wzK95As+33t
xNJw/AVmIBjQ9Z4hHVXoFALH9o9LzyKmHEkFbZGwvsAwBBafL25l74QNQD+rqd5yHCb4g5XIFlp/
03nprsYA1QJ19PbyC9fqHN7teX0BzkLeXPwg3Goi7/Kq/HX7T/8t/z96qbOiUARj11icNxcAqJ0j
7Bjyg0k4iOvPKGT82ktiPX1n5hRq00d+kx+yerhDo/wFXF47qiDHsq3HogUlvyIx5HiyuKnZcy31
U2hveJ/fl54gu3b4x16dPcsKHWM52OMcpIFQbpL0VZJNotsveVGNkXLM1pXqxyoO1b/+1f95OzSc
w7uDfoLdNWUVUOad+WrA4pKRKJJsq0Oa3l21i5NOjDHrnSZSVgdDm8ot773Cv++7doiU8nuQUu1P
BaVXikm9GbywvLMAgIqyho3PpOx0rFIKYV2ncmLpJMVe5pn53DXmQavwoWcJ7oSUPntZk8eVVFPc
hqE8Y24O8KJUetO0iu1TSKPsm2Fgu4K5PwKQLA6+5F9sM8Ij+/ZO+fjU413MzgD0YCECw6WCTBw/
uB4Frbx/Dhvvi4s7W4Qe4HHmKdAHq7Y3IcTZV5b9cPNj2Ws0eHePsUBz37JL3JOt9cAgmOER6Kdt
FX+rngcutzYMv40/3tWpRHdhhC+aElHaZSsjkA+vUSw/Ox8wfAIql1Tq0ifTweL9RZljnYX7xMjn
1qvfsqbZrzzp9Yk+2myzrW0MJV1SQILRH6wv/eQkMFILd3S6ltGQPGEFnPKgWJF50H8Ej6RDW9Y4
zuPt1T/Mdmk4x3a36WR5o4DWqgHNIIL57yPmqMiEzrxAbEtgydKG5Wvzbz08rHd93+8+K/G9pssL
iA5S+0/geQ9e7p1Kj5/8Dh3TVt6RLH9pVB6tClx+2GDDh5wt2EpwZAKTK0DI9Ys27LkI4KROrO2q
4cbfFtNHH/B6K797Jk9hlFOoAksUVVxpSJFlGFonjXz0Qxg9MXZpE2i2W/kWIPoHkjyXQ/9MWp9u
Oxz/nUHxHjWuuy9z/7ms1AlXmdt1Z5ZDrkoO6L2XPMpleF+qp6akcSuKX7ogP5Am5Sun7cPiEy/p
+vLePUHa9ZnvNEhKTZ58TSx+n9jOm+jWJMiXvsEscdCgy/SaaCgHNuiN++Irrs8HT9vws1xp1H6Y
AOEBrlHk3QN4PfO6qsFxndyXjOS/ylbvjW5+1nkQr2ZZf7tLH3zoOU/A7wdH27DxuFhpyw6WzdxL
kORFpIX4mfNEndMSGLcYrYK48Yv2OSwtd69yyqZIAGy3g2uhQBOhyPdDgl8l3ezU8O6rVTlB5FPL
/Vqa1DvRWpoDqqx642KFuKKUbGCas0ZdWvgYc7qB7+FVBRn0TNvQfhQ8fyAceJ8WmLV1YaWF6Dnn
FNi9aixSlWih8EwA2hpmsJ1+yaZj004/9eR9Ep2rUGVOcCOs7W9piDuu6x/44J292n5SOj/qMIC1
KFziIB5gVrb5ws+ayz4zzxoxnRnh1gQ/3N6Q17I3Fy5rGVm9+wxtEZg5rOqeLr3n2ZZUPZpYXdVW
F2HTX6PVfRLtFjnSHhpxOyMnE9tulIhzzX8rWO3JlJwaZ9c199OoIr+QK1raS79idns7YQaRuAIq
caLynmRQbdPSz6IajMx/E/lFSJ/d1Kb0w9zAROLi+tXdULsP2ShegfQdI12uzBYWPhyb3cY2RM1d
NYAy7HqljhrnHAJsZjXj97YpvlVyjDVtNrcvxI8n03ic2XVsc4PB/wjqbsFyKLUG96V4tEe+Tbt8
U1n5nVTsXA/5dxqob4GiXzAlvyeeQJ8UhxU4ut3t3/Fxhk7DOfMhDMpSYAMVl5KFpxBKndGUeOEO
CSnHwYAYBeXSbMakPvCxOXKMJSOh9OOIASuQ3OLQdWhuIrG0AN9J6b6Dd6w1JXUEuhh8Y8ss/QzD
jfTMuLWRHbqc0/Tl9i9fiMVzAkXZBn7jN+BG4vh+g7F17JT1BpPEyxRwP1pFLy/sCTq7dQNinBYT
rQI+EUCH+V8UvLu68mKnA0bKUO8bgvD19gMtpcBz/kRfwTKhSTUQN7gXN5KFzyMPIz3AY93+U2XJ
iSX6UMD+yGrL7UTKnyvrLlzLcwqDsJO87sHdvRQB30+q2mjuhJvQ8iBS5KcPbILzrS4d2P721hlN
pcPIOjcSdiEjMuS7bjTfAgsuwis/ZyFXnNMdsryhtAkghHvVIUXdv50qs0FqqLoTvCM2ENC6koCD
Ytql6dvoDYeyTXedeFWY9BfjEGd1t0fndLXV9TGGBkdkFnkGGEMRy2nyy5AwFTmu+gYNGZAZRrGr
6vQ3gVx65OZOve1waGI+wM1BBdUrREIlIGRrBNrFnzGLTmIilSkkKA4Q7Q+8n1Zy0pj3oRQyJo3d
ie+vpHeE296JhvNVYWo1nf4LAf4gI/kfPfppnGyLjDkSN2SLJOUJDpjNDn3b6WPQdGHU8fG3p8K2
iP3c8iFqRdtIZ6I9FLVOzw11yW4Er2qfNBmLncAWjx6BvYPRNkp5mGzCBytxDgo5wq7q7GyXAAfl
QhaiKbuNa6YBSKXE2w2hyrdlCEm9KK07/wBCDFr2XQUlWX8yX4RVFrsmGysfptmVGmMvDBGK9DjA
z5nnyv0sU+jLxSMATv0GlbZ17yYTdAvyAlhqu1UQaYOf8R4jKQWjCTFRFjER5EeYUTkl3nNNkq++
dopPPrCgcARPhfvC3NY8opvvHinzwBS3qXocs7BckVVauFnnfBAOha0OyhjJveTq0Sr1nRWkW59c
FZxQrd0+cgsxbs4FEdSWI+Cm1j1Mj50zg8nVbmSYL1Pb37VuZaJa1jpmWUjWbr+FzsecE5I1tWNj
mAnNP5ukUYBP1Y/5G37DYzhZd5Xv72Rrfyt8/3l1NLX0Iq///i5396cGGyDHQ0J4LUQjh3RIHFBA
SZDSN8wlycoHW7iX5kL+YkKdGwoBiogjX0eOwmxQmOaVW79jz+vD4aVvNsv70FXuBylMeG9Pwa6R
2T0JyLGh7NQHYxoRF1c4hGVv74+lVzfL7lzt4HTmbngviIlKd6g3hlNoDgOwtGFOuLILl17cLMwS
13UZcyx2bwXQ41XY3WWdwkvVj0QiHhF91kZvSwvNAqkH7omjac/ufW5zOFUFfDwbTvI/qk8cGHFX
atck+RpiZOF2nXNFutISVkGy8D5vvAFBUShIVkClrPYj5bdQkL/9jRb2w5wvIiePyFo0cEDp6rsy
7E6pO0Uszb74Wf/MJoBC8nzt9F6/yAfXwZwpUhX1VNgO1mKj2U2M75Kcp5EnrTeWswdik8gNnSNn
HWKsfQds7X5V42EpSZpzSEY9QfCtrwQEytD8CAuIpMkogwXr6ITo3EFSvCxG6O4QGQsL2exqt3bh
EMzpIqTkOVTDfJgeQdOz6p8VRHsht7D69xfSnrkovyGlM5qW8ItyXnztbiB7ICNOxs9XLoydJ4/a
GyBGvYq1WQjBc7oIr8ICnvO5dT8CUM2qXm1KtOHcCmluqvaIJNsM/wee6CI8pz2rV1ooS4VPMAsm
eiBCwvCOXzxtvlJ4gHjevT+V6EB2w37EU6PKYrH0+g628YxCVmN8I5YLjQu+LZL2fsrXnHKvofKj
bTwLOFKSnLu65Jcia+1IZBZBEwe2D7cP5MdANRrO+SVVPwpX2cy6D7RBKad2BPrxtN0l1jHQWCZH
CVVMw0PNrEsGjP3qHHBpJ81KS9qlfg2qAW669JgEYwyz+TfPTz57+klfBSB3q9LJC7FtziJBgzUc
pONCK7hpAOwGMgpK8XejGF9uv8OPp+w0nNNIGDSe4EwQwhpaaEx2jw7w4UNtP3JruPQEHGK7+56Q
jYGLm3HOcJaO8wFa4iOYHtUAkHEegqEJ0ffT1Sv4VEgHjQnyePvHfQwUxY+73i/vMgrpcZVVSIzv
0SL4CrF/KJ5CnKiQp6xOx01hQ5LfIrnaQDf6W+Dmwe72ugvX15xJAsNTLwmwuS4i7DdtETGzVxS2
5y3rP0/1sL29ylK5MaeE+EXt8d4dsAxiTs/UF5dXO94BV01PgS6AKnBVFXdaQ1ejewT13AABDrSG
saBian6s/IprVPjgjM4pIp3H4ShtuAApUWVRZkQcmvIOFoI/nbTedbx47On0g6SWG8mhiTvpnDqI
Dqz29Reu1blKf+gVLPAHlV54/bMLfpn0pyh3Qy822j+m5eH2U34McMBOmkUipnhWVilW8bzfftnC
IVxi/PZpauwDzOt3ZQOsTOvtIGO6GX+RNnxwqu4CQMGdzd1yA8Och25w3CjU7cGCjzq0qHrnPEEP
4fbvWwgocxKJ5ehUNA7IwR4fD30FxSMZB+JbaH+ugyKaBqj7yZXN/THkkrJ5+kyogP9c5rL7SQ/O
nYXyX05yCyXUPfjJ50Hq/DVlncLwA44Ncj+U3pZBSdT45b8dazb3x8qhZ61Noum9xxk56PKr09kv
MJWNwFyAZ5njxKIem0gw+Vgmas3sdyGxgRrtf6OJdx1FCtLTe+DfN7rBSI6OzTbhdeQnwRkN/ENT
sgpKU49BihFaY62k3R/vcEZmey+rRNMQqv6PsytbkhNXol9EBCCQ4JXaF7rdbXd7eVF4BbEIsYjt
6+8pP/XoNkWEn2bGM1MCIaVSmWehMXPyQ54OkaPkBUTS56oef/togQ5rZNilkYy82xcpSCGspHGQ
2R9ZJ/sohz3phD09MHKQyH6iolhJM5bGMs5A3VduMs2A4AAvBstDG8lD7gPh6dfKi1mdkBdndsdo
GvJkJSt+P5sIzAS8sEVSO5ChiO120jsfotGnFq3ylV9f2hdmzo0i3ez6ge3HzegAG41eyhw2YFT2
jx0SoiJsH60Egh8OhSZd/pHo2QOqVk6RSOTKlC6tUDP1Thqpmt7BI9wE3pWDIoyrvfMc0J8qCfAk
brApMv4j0OWlQbTqZbUy8vupd2Cm3r1FaJ2Xnh/3AzA4doEUNUm6R99idkRKNv/jMLcs5815DgY4
FKIylOJzCxbKlRsnk3sQqXcGYe5+IF38irfF82YIH1xpMCtHVPuhiFMO4ZHzdB+0yb7M3U8jWuQb
Z6Bfc2Hv9XCgoDYEZ8sna5FtYVOYqXdTd6nqq9mPhVVnG93DRC3ne1nkB2gKdJXceEH7bFvFtaf1
4WY65cBwxXFAJn8hQuzE6P4CVnzXluHKqg7fPd0D019Lh3OR5Cn1Y2jkn0NBntSs99YtwmrvU5OW
3zw2fVlFwf6lTvx/MhGYGblva9ft8orFY1J8dBI33AG5PUSWK+t48EC1Khjg16XfXyopNqz/5nvJ
6+jhOgJztm4rLAmNAEmzSzi2XyuAxXelZFs1uZ/9MIBrVa9+OrP3J0+ho9yT+osVjPa5Gzq0qGii
dj6x1k6LpYkzwptIHLvMMo/GHJINkE8jIOqOYCiVj7NSuzq3p43HOxDj2Mop8T41gwVmJp7fkEjB
UGPuaj+aHih7DH7LMNjBOHRL7PpT5cII4BOhMek4CLPlFzaSeO7HJ9h/w8wDrk5eu4raeT8rDMzM
G0IiuASgPR+nuf2CUHBOpLMrofDrhtaBzNYhk/QMqdq4nsbdzMTHWk8PVrjW216YfTMD9yCB4Pil
5cXE8esIpNa9Fi42UPp7qsTnqoKbL6Quo9WwsbBvzVTccueihcwAbCt7u92iP4f2vsXqHYSj7Y0F
yJeX15cJ5YL7UWppOCNI8TSBFhDgjbEb9hIS1O3mdoPt/PLjPGYHouYrgWHo/bGWptLIepBXcgcw
AT+26vHI5lvYu/Ht6uS5gIQ/Ok9/tJQrTeqFC1tgptlzzZKmDQfA58rwZXK+YgrbITgXs9xyiDV7
Li7IRLzgpnj/5RbOLTNv1r7fUUUrHzgX63eTZV+LHBjlat6vFrVvn+SdiPYXWfjmPNEerwOBNv8l
tQlUM50WlFeBvuin+y/w/v0+MOnTisiiyWQ4XoJOskfIO1v2pslcAcS3D1umtdhySwDfeQuT9uXM
SLSpDMBmC2HslI/DPkvTC9QFH9M2g+IZMkUYdZ9d5W9bpzsWINHcf7/3r9KBSc2mDhBuDfPcSw7z
NV7lO2sYjqnfvdDUW897l2bRqBN4QV/QSarxYg9oXCJy5H6UE1v9aW6d1ftvsrS2TS62RblwiFcQ
6HdetRzinoQHV6bHQkLKV9cH1RF8uvTBD5//cUQjXbILmVDB8dVyBwwiBVwNbS59DQsYbR3rhOEy
3sd5bT86YGXeH/N9zRb004zQVM/ox4dT70J/ugN0+DT1/iYH5GCU6lA3z6ULf2HLdXY5IMGRp+Jh
epXjN5+qX8r+NU6gt2WaoYyg1KEA7CEakKEf7j/bwmY3SbzVmAfQ7eD00kj9kKbIKwqdwPTdR5h+
uj/EQrA0nbIy5RIiq9G9MPl1ZiN6L/KrBwUlD6JqjVCXMLM/NNOKJsbS+xi3NZhxOilNcoaGY/+J
ld5XO0tiKPZdXS9UK9F/6UphknntmwuXKn3/0gxoMzpJ/pD65VMr+63vTyfbE68inx5I6HQbQebt
WE8rX2tpZJPIy+zZU6mf0Et79psgJsMUg4QUo6W1az1kh533I0RAGAaYczF7ZdSFSGByehvfyoqW
OeQCTMHXRIq9JkggrLXrxdLPG4GmK4Xd1FRPF3Saahyl1U3LjR4HvqYTs3DcmHxYOnArCDn8ypjG
KuQeuldT6up/Oy5NDQG7Gj0OB6b50s/uyZkAUBuLoTiwXMhogPn16f4uWkhvTFptT9rCmZE6XRAL
LrWkL5OwETDktdWQp3Dqz+WaKsJt3t8711z8+ZvTObO1SiVMLC/hvOcpJI/AsRjtx4oNyKLXCrVL
H93cp5JySSrqXoTi05bT4ZUOGQoDRK9g1JcGMO4aI4rAY5k2OJ1lss/HGxKhOBeBv3KOLMQZk5Ea
oExfTbwDzXYYN3wKfvra/5m73YlbbbZ2OpL3v4TJSw1h+kdoQNyLYu6xqKozDQHtAOC5yRxUVOb9
UHhnAg2vINHnJG320nL6TUDblWC6sBL+kvzfrIQQtpBBXlN6gb7wp6Hjexvf3wuzBK0KBhW1lXi6
8KlMFissOZg/w6zmkoze0e6RwVOAF/Wv+xtn6ddvf/7mJfpSsTyRA7s4KfkA+emPg9/d3I3v//rS
OjCOdilmOuuEuZcWhQdSB6/t4GxC13/ps+39ERai19+izJvnT1kFRnc1Y6dQyHE7QwW2TeH9W2g3
LYKSgsyB1Wr3osf+AjPXowZUabZWYtbS1JubHIIXxThV48V3qdiDeNderFTxrRhHfbw/O0tDGNu8
hEJIDcooYjtAW2GnwLuFNVmzpsy5MPkmhzNEqgszmmwGPan/VbYhuJqracTC7jLpl9wtk2lAKnet
WhhNVt4p5/IVlFsRAQFQbaD3vyYzvLBITYqlDQEfSK9ipJCwLTyOcMoq+qtmqd4QsrIRFj6EybKc
BS08XK+AScnCj+NkHVI/vK6GiKU3MDZxx6YZbOUWv65LlL668BGc8DgHsRbE6vsraaHzHZhUyrnQ
eTPDQ/FKpMs3RfmpheCel0pwdCHtBFVWehSF+FYVXwMoJLlz9URl/bIy+MLxbrrn8DSvUSdvh2uC
gsw2ceLauyli71Tww0fmbF/qKeYjnHPQRVE+qMoa8gre8MWZwTwPuqMb9OOe1uCB3X+gpcVpJAEW
6qmumuzhCtEQgLUsfmKOKq8Ope0T5ZkT9dxTK0tnKas1vXIsAgH2QKYjfr6Dp0T4pNBH6uHsYMG3
hmsgZfj0Q1hqL2b7AkWs1/vvuLRkjdjhNW1VQHEUH9yqRCRrcDUn5wcY2CspyPvfFMQb4+SpSchV
qfurrWls56fQ0w98bCjckJJPWo5xSj7/y5sAl//fkUqYrQQqD/orDeS2Ec2jnMMrIDD/tBiAJf7v
zwsS9ITn1nSBYvwRAj/BoU1nvqOF81J180tuZenKJ1lYCswkWwUBatlp3bqXEiyX3t3A/AtoqGJf
wgFN2WLPaPDHbd1jVhVxlqzCim4n0v/nvIC9/PcNk6Gpshm1uwugbdhgPAEMmEWc8EtFSnApLRRk
veCJNRCSnPpzaxUrKdb7l2M00f87cCCddHZ6PgI9mhZfGAXtKOiCCianUKuFuAokySLWp9ZzB325
D9ru5jVd4/d3ODOpq5mf5m0FV86ryPzvQaZR36Nhf+razD94o/fgdNXT/dW5tA+MWEIKIRxIJcor
R7uhdVsGl1HCt8hq9K4LZQG0wPhLNqtNx9v+fe9jGmkH42EoZwjQX8MJmDfA0GQNC824udGyiy9d
9YOPw7GsVu5/70cRFhpRpJjgy6KsQl1tu4px8XZPZFbZQSUA9d+fv4UqGTN5qJ4Nj6uiStQ1k+Il
k93Jse2XtCFbNxdAl5Mnq2/jIWEfaDatVJ3fP3CZSUVVw5xrTw3qimxBwFzI3YYl8TelOnVrdNeF
iTMJgy64EBmhrLiy5qalApEkijqNaoGBvD9v7ydvQGX8d2/RxJ5rAZLQ1WKaHKF9vy34HO7v//jC
9jFZfLSCCmSlM/y4Ln/Xefh5npsmIqO44fT/AE/drLzFAvQQTaz/vobsPTejfiqvdg1DxsgnefEd
ZMDvxWjPvzqe7Lypy3a2V9BL0oKFzSwI7sKwW0KNJ3uqNN147sRAaxqU3t1/+YUdHZD/PhJUvUKX
Q+/xmkziGELpDRZM25q3W4gDfZso/xrYuVh5/6WVaEQPPs0ofFhhea2dZp+0yRfXr+EJWW1E6Hy5
/zpLQxgBI3VZNjkVz69tzaNKQeoTssJbu7Q/r0YJsrTajTDB8hAgIadDuEXhtwD/xef7qUg3kFDo
QwJ5IZhMXJXwN6kN92IYrFfnLvU3TgrdUXG4/QsbipJp+zoMn4FbKtoiwk5s0uHG6SHEjqhONvgv
Ld+PktG//U9gvVxE9X0sXuu1cvH7+n6MmcQ7W6PvVQssxhkMCCAy4R6cQZUGNNENbr+bRu4h1RW5
JDv0nnMQUFrIpixqpLuBRnHUNFdvDQe7FBVNKl0PTYOSMlTArPHBRveLKVTUh7+TUPqvXogj2/Wf
KR1WdjxZSBJMUh2EnoMwG3OcY12nj4kK/AfPKYcr5CsaIJy8B+akYssa0NBcVYhtwnHr9Wtn/tAM
TMdd1qL1DkmLU8Hz37YVTAAlsu7UNaIot23O+TkkQI4BKx4eBq/g7SYFpOHCM907O79pRVRlrrOh
JdGYTg+EidQrp20GX/vdPObTyoZbmliT5lIzqPFmdtVe+5TtmS+v2O9IjFoketMpBOZB0mTj6TaC
cOr9DbiwOehtY76pcbjQP+yLeWyvXujk20RWO/iPWRCYWuu9L0RrE58Hb9vy5k3RXp20BxaXf6Xy
lXbzQzK1zqlJULe7/yJLwdqE4Wmfpyp0RXO9QdPHwTnVln+yG4XKMK4y7iMueQ/VHGDf5BcyQry9
8bMD7s24f+QUXr+Js6YVuJBZmrxMKnXbecpurkVnbYcBXSY4M9+GnVi4weXtpJW9WY1vS6Pdvuyb
LzjXnpxG9LGuHBy1cFRH7Xtbu24PRON+ZRcxQvgGfkD3p3lhvZjczzGH2y/tZXNVuR9PFsGSmZ+m
MPt4/+cXzgOTyynrrMmHrmyumWUBDfJQTO0pSPyjnf64P8DSbBlnmq41ChoBBrCb7MotfyfgFufC
zgOcPKvegVLxuPplFiDRzDSZ6muvG93Jwtvk1T5zoP/Zf0bCt816fhDuMcmSbdKSuCV9H3WOvc1s
C2xkNm6Y6Fdy5IXaCjOpmAXE8yCNj/03ZLHbPE43caIXUh8zpmIPvpx1Pp9EUF4UnX47a+XHpVFN
FmJaosPg+0mL1EFtqWy/gp/7yj1y9kf2TVnlNfOKfR2SmII87yRHP/BXFujCCjK5iVbY2x4QNu01
TAoYDgJ2lKSPaR3sE1+thJqlIYwcbJ5VDQldX10tFcRBLi6uDK+zZz/iAr1ycVtIoE2Q7Zghy4V7
jbpCQ+iTK504VWvic0tPb6RcfICDQDK69XVQXSSIROf0ynDMrJI8liK+kW/BmD4lOuRTrLJ6hMR6
A3mZyJFOEG68LCj6rQftdtigVGvxdmFAE0k79GXltkU+xiNp9S6s273EiRYlHPad2ip3q8KCC8m3
iam1rabk9liMce1WMbtJF8yyAo4rFs2T1wSwmaz398PUUiZgYmeVUPSmdYt3kvAIpiP82V0G1A7E
UbkDP+l2iOsCxmVBjkRPjPnXlXEXMi0TOlu4EE1u52CIOzu4Vik85apxO9gokxfwGRmCuAjTEh5Z
7EOrGigFpUquJT9LQxsHGVrdXiWduo8hRfkjBJ13UOExsPTWa+1906bfdAYQeynlp55XZwWBm/vv
vHAkmMQ2KCC6tmjHIrY8yDxBIGkCtyqZwKbgl6asAZXoKv8zFOVfqylbsZ5e/L5GDAlH7QGXTIuY
eRR1p3EjSb2FpM7N8kai+sr9aG5wdbQBMG3dlVGXNopx+LmZm4o0IEWchDSLkqDfiC79IhvfiSjn
H3NHfLg/pQtZggmcrXjnkdS6TSkYKTaE5uCziRsTOfzbzxsRpnTrNg2EX8ZhaO3HFk4VffdSjv2/
xXeTpcZIUaHfz1Ws8m6fe+wMGDuksILy5xi6K2MshBITHmsPOnPaolPg3rxWbNZRVwtUDYprzuqD
j2W42sBZOEpM7CurfLcOpVfFNbO3jdN94GX6+Z++g4lrhRdNmXHYsMUZDb6VkPgDH6M956vA0oWd
aeJY0wCNfumGMla8O/ak+dB49g/fSj5N4HJlPajYlXMO2jX3l4XtYXLHphHNM2DTVGwPwUeruVmz
QlVRTFd7EH/EWtVy6csbOx9iR/xvqIu98aZXz15v9uWN33fR3Lu7Hl3VI4cxyr99IWPH5/Cl0IXl
VHFfAAQctmrnVPB+D2q5MsDSnBnZBAyWgykrBsxZ5aEulDwD0wanGs6OGdZFt9aKX1oJxo5XpLVC
n44qRn63DTwZwi+miwfIOUNW7Wg1fNgOxVfR2nrlNFp4LxPJOvO0k00GlOfUN1OUMOdoWU0VhSk7
07rpr271b7pEzMSU5rTkvdNOVewF7icfpcTbqtMujJcHS6wjfxfSPtPnJ/d8UQNRr+FEWuuTm6UA
zraFvg5B720Dn60cpkvD3P78zW10olUiqrls4jztfw/cjouERJW0j6P/b0Hnb5nvzQgFoAbj3JEm
7tLOg9UdJMsaXH0jyHKUz/d3zdJLGHVfq5/rLnS7Nra9S1KJo+yzZAM22k9/+MdrmYn+JN5QAIFb
d/GtKAmoA2gkBTIcnv72NZGQs2D7wdPwESj404wO3Gw7ZxKkK4nA0gsaYWGANC1eB2glP7WPZfEK
lNbZmfp1V6mFIPe3kPfmI7UE0zdXXhujuPbLFn+CdsbJps+Tm16z2X/218APS29iBAavHFnPIbgU
N8k2GKsdG8Kv8A7ed4P95/5iWLrFm8jPondEkqZYDUlfnqGq+zgNwVNmH+DoWMB8ZF+W9OTXwZ/O
1VEAQvVmCvSP3gPFDf+0klD9BRu+01kzkaATgpEPXZU2DlUDXXx1mll9tHS/1+7wnDTzeSpJsFc5
+npJtiugQcd5vbOE226sEZZhkMovVfdApXt0rKtnpz1kQbtqnzvTPsnqgxT0dWW+Fr696f3CAzIo
mJjqGKUu6N/KHW5F7SRRG/8uyb6Gjn+QPlnJsGEsrrNvxbifK/1a2a8+Ktp1c4IE5cqT3Jbze5N2
WzRvViGRudNWzKvjGRQxGR7x0cJ9M3cn3xq/zS40mnk6P09weZf2HK3KXy0cVibqFawt1J9dUcc9
mtdUE7gRFJthnL4p0Ky0I56sKvs+eO7KUbXUGTBxsFM4e6hphSrGX6soT1i6FzZ78OpTB9dHy/H3
HermaFqEUGbq6TfR93NUq5BHWEAIPLRHM4Ryd+vqX2MeBtuV6b/twfem38h0NCdVHqhbHk3YIXDa
c6OyTzBiaqydH3B4vVcH0X8ereDj/QEX0P7sL13+zfceVeKJOqvrmLgtPfKRHeuhPziQv8WjfMBE
7JqQfa0nsoc0vTpNZBquueP/hJPKBlY8EBSP+fAIE/CsvFHU1W4aS378x4czMiWGOght0VUAHuU8
kDj7QYLvTQtOM3Fjj4BfOdZhlHm1A5eV/I+y6FaoaR/y+ermNz8XWZyo3kPVLHbttf72YlgxwueU
jswPhrGOA6eYFMTE3WNoW5/yqvosbXkgY7Nv68D9GbKqjjo+v3YkqDbgKMW5339IW1QU/XK4qa1N
D6Xt852Ds8ruW7qx8uADhOhR14QbW51mT/encSG4mOjfygdkybL6Jg6rfjMHcp9l6Yk4cK2Dznum
7RqOiStn9MI2NjHApM2tMekGpDLDcB0G90Ip5HvgNWcFIL3L/JfQ08ehW2nELI12S0TfrF1wX0IY
ZODEZE6HRoGPzGY8JAXMK2ZbH9DdOGcuVdtbbF1J3ZcQPyb6V2apbkZoSsXKVbuUe1ANoi8D0t2B
TZ9RdiogvK02Oi3siM1gpheWCg/3P+PCsf23ifPmbXnYkazsM5RNQwj9Uf5YDtlD5cjzavBfmk8j
h3MsOIMJJqwrPLuhn2VR61S3SQILLvVt1gyXlRwmS5XV4oZHVtKqpTGNgAcgJmAhfQMhVg492LyJ
NOKvP3wMRnIYrRbIwuFzts67XKqy//3zt7PYu6EHJn9wTZ10V6TOdvarbVn1FygxPSaQFgiJ/j4B
r1jJrykhOxju/bj//Zbe1AhmflqiMDaPwJkSvetbbAjtF4/zqM8jD2FALcnrlLsvqloTHV2oKP2t
o715VRIqIGlh0QOQ6/TVsdKnkgCIsyYlt5TjmWjjYcbmyy0aXCfbOpTQhWnHXRtulPqiRqgC5d6n
nDhR8LuA0i/EKpGy5JDz8jI4gN+f0IX3MyHJQcUqmNLo8AqrmmDfkSk5lK1G1tLOaxbeS3mCCUYW
BBBWB6LzcUOSn1aXQpCUyHgKN7D1YtvMy2Chl0CVqdmFSp9nFW6B2/JEerAFJN0zqPSDmsYL8PT8
NYuuha4tpcZCyptete4gVOxI9xC0h5lHvC6/+Gz4YPPsMurmKAvpwefJ+gXnhTRqJ+saOuJcWds5
t1dSlYXbvgmhthhxs5HOBY5BOOY1pX+UU+VCurABEkB4m2z25MpQt/jzTlJkutU0CVKSSckiLgr7
wLr+I0QEX+6voaWisomj7lxGWkg1FDGMyazg7Ll+mm1UL+FIDTutyE6L+uCkpXiqZT7vLWoH+yLo
V64oCyHdxFGnlT3j0pWXseqy5ySEZmaS8hNUqzmE4cgaoH5BV4CZ7jOBIEBZWVUZJzZgGOVAD0K6
uzDoOFrsUCpnZREF/hFLCdcOOrrXoC+hawDvPFmgcQDjNGG1/VYpGJg1ZbPWRFhQ6mAmkroaQLVX
FWrrQ9rpF2CCIb4HGuK2y6qPHng7lrD6E2nmIYJrLbYZk2w6CW94GlP1aWBrcIuF/Mg0pCl1kUNx
CH0FmgCXM+eHILAuGj50IHi1Z4DUPMgETWsZxPtRi5o4awQT6LtMLur8I4XeICTAIXWwJdT7MyjW
bcrQf6V1dbZB0YkqVkLRAh/oe8VjyA67aiXtX3qI21S8ORq6cJiEVbZF3NPkd2qpF8KavXJX4JgL
WRI1Idg9em9qnlQRO1b9wbWgeajb6ZeY/YPNgw38C3cl5IgZTGAal19Dv1/BJ7+/n6iJx7ZLqp3E
SeDfM7YygoX8kZX12cXcijUK1funODWx1yrp5yHoMhmXc//xZgSiSLmRHS7te5F4IDvn22INaLSw
QaiJt+6E3dfhQMo4LfAqQMaQbmNruc3t9Ei0f2ASqZjn/lBqOsqqPY6OfdTFKnP4/Y1BTdD1UIUJ
CG68jActf2Ygpu0qt+Y7T/vNxhqGAhJBg2SAkZabMG9O2DZFJDLApkVdP/hg9m0q/zKFZAMf6UOS
y2ybzmuXmqVPfatfvFnBwCs4BeRSyni08kj03WdKHCtKrOJPCCuK+4fD0hjmQesFE+G8QhvIsz41
SHslihHQW9mQ0Fq5MC1NsXGZzIJsTnggqtiddb2ZWxgW6iDdw9iu2zpCjlE7hECgA9Zz/5XeP7Wp
Cc4egI2GDsOAFGbqnpNRR3MKe0R/DiOep49dIFYuKws6QNSEZHvC8sOya2UcwM/tYlsDSEhaww+z
CuUW71l/vE1kxdqdX5c7q6t/iLlNjolvWZfUGhAdLCjxQe7S2WWFriIywz7HHg+TDdlWtBjgRRw2
DhhG0K1vxWde3xBrTUTzbsfSNXLxUqplor5hPmkPc91LaMBDgF2y5kCkf3LcaCo21IKzJ0BCU/DF
LqdjPnebpJMnrRuUMwnk0Qvx+/5HW4oDJja8anmrNcdi98cKAjxWfxT9X8zaBLWkbOy+sO4zTm9s
uQgSujhZwLwdeMNWqEEL+8BEjztdAsOwUZUxS5xP6PIcQqt60jzY/6PpDzVR42XISDm0ThkX7gCW
n3sATf1HO4bbsuxiNX1Zmcf3E0mQkf8bNHRttTNojGUM7xH7g3DScStIWT8EZHI2Uw9/hXIQcht2
wyZ1uLiIRiQRpw6gyrV8ELASjXzYPN1/mvcfBupV/30YOLeiiJwnJE6lfCFziWtE1n2+/9sLC9c3
T2DNe6lQRpxjmIljtVZqk2f0eZJ6w2WwD5LkFxuCoxfOfwoY1gWEQeg5DyHQr8+Z9uJaJcf7T7IU
cIw43QcSrZi5K+Ixa3+jtH7Erv0WZPWGAXW92tJYSHFpYITqURaQloNxQ1wwN9jqEjG6cDYkl9+R
dTyPRb/nfb5jXrdhtvhYec6xVvnFbcaHvMzJDnF377pyN0nnVGXTyvnx/hempv+MFmENRXddYNtm
D8iwkihsuu/353Xh4kJNbHubqbape1bGHHAfMBI3CQXsJabih2tpeLQHG6Xpt7wrV+4qiwMa61UO
bTh2tpJxzl2oILJDWrkfqiE5WPNTUCMr8QEtQJzuYOnpumtC6Auxh93W1ZtzvoepcgOElUTjuj7k
DboDfB6fdVGlh5B76eb+bC6sUhN+LORss4qrPK7hdosu3CbN2H60hzO0aS//mnWbplV60lmAW1AW
yzqFDmeNZkqWuVBcWYkoS29xW4dv5spCaQuGKACtVrektJ+rBy8nG3+yXhKnPcHc9P5kLRRFqIk4
BtJKqJYNIs5y+xIOof6iPSSD7ZTNRzcZL6wHepFDZp3k4sgT8XOwKweuE3N+UakzR0MAm8287U9T
oroPU5utxJrbSvz/OoH//+l/rsLaK2f0rppdRjg0iobHUffbnImTql2ylRWW6P1ZWJpsI7Chujt2
enZEDFnJKJFbtDLPDYNHXQ4pPrqmEPT+K1ETDu3zbErE2AkcvS82ha+j7OlFK3FIOZkjC1u/yezy
8G+vZCSjIQiukk9axAkoHjNHHcSD652T8m9D45wAWuErc/e3XP7/X4r+H9a5TQrq57OIIbuMbpqC
KOcMn6mDbOFx1X4H0pbamdjysT71bYltOMFElan+3HkgG9Xd2Z7o98av1pwdFu7DJgK640XQDGUi
YjCbMqc+99WYogdL25WZXboRmywVnXqgzkJpJ6b8o5jEvumHXZsNf/K5PyQiE1GYaXjxDic9Bg9p
v1JcX0ocTaqKDbII5PgCeBiR5Ec5zptw9r+qX12DIvS4ScoGFhY5XFOca8/+elS62xxn5f3ltHBV
NmksVhEWE6yAAKQagSpGDD/BpSxynE+h+1yG1rbWY2zBavH+aAv1aGqSWfwupSP6oypmQ3eiFhkv
PVrYs5LfqoBHxazPoiOPc3MG7RzijnDARupeHFox3IgEK4WVxRk3Usws70bFx1bFRZA/+qm7a9W8
G0Ys32KAsYKYvuSet4Ev0y6rq12Y+xf4yHxYbYktRCUTBI/jBYJlfljFvvNnCtIxIrA7i4oW1l5Q
b9Mr+3dpuxiBImc9lT2bkvgW+/O03NeT95Cvof2WkjkTnI5+aMchs5fEflEec90+ZXCK7qZ031p8
x6DqO03zoy+HTZ87WzfI923KNza6qG4zXZMg/MpJkEXoBKx2xhayEBPFDtvoUbUlxRPx/lH5GpLl
zYvTVzDNPt1fvgtTaoLXmS40c1WexEXuv/C2eRD5+HEVXrGwLEyIeiJhOggCg3W1fChbq6CFddFs
oXmNDtdUTu0+0fzp/oss7UPTZAWdZl0JiMRe4ZMaoWBPkXg77gf8XUYmtGjR27ZepvojeuQRuCaO
128Sf6UAuHBcmrh0RcZaoUFpXVnRbmkNQr3z9dZQJL7aeKo4V7/uv+TSejB2OfeQuASiwNfCLaqZ
vBMj/Tml2Axrm2Dh7mDKNkP6CU6ZSZ3EQrd25HlzGd06Tfcff6ELSk2weY3ybE8zkcS6dvNtOZSH
dHyYhW52LRTG0zKrowlO2WEuolq0Lz263RGX9Uo9Yekq4Rvxw7UGe+wDfCbuuC+0AI3Zsp/DcEfh
7SetL7V2YtyHn621S+jCdZia8PS8nfrA0QOsFQmZvsMKwnoWeIQoreEriOL/a5XQ7o+ayo8wIS+3
TfM7TdhvHwKGEeMF21XN+Gf2/HQlHVjY7CaS3Rl7JxlbbQFJo763afIhKbzd6g5cWJwmet3VQ1J2
KsXHrUj/qOtBgNITAJkgQxdhUtLdyipaWKMmlj0V2AQlwUC1eyZEqZ/lQFAS87p0C4WE8QTt6ufB
n1Gmk0nXRoAZfZZOCwFiuyy2RE4sCkm5kmwsPcttqt/cfShEeWTXtYg6o9NGQdaOUa7m7f03XZrR
26Bvfjz1wl5YaW1dnVHtsox/KPLmAA7IfvXcXtqRpgnKZLHBmSo/icfqf5xdV4+lOLf9RUgGY8Ir
nBwqdld19wvqMGNyMMY2/Pq7TklXquErCqlfRpoZqThO29t7rxCguO7fOyhrh89iiMbCvLStfTAZ
SsJ2dyBTdV4tvC0EzLlcc5o0rGrhznaFJ27Ep+FLwVB0Dq3ym0jbTaudJvJv6dLfzeOsSjO4EM1k
XCeXoqiOBff2LIUsIG0OZo1FubRS88jimD5D3LegTJVsoKi8KcekitxOnmWwZmG8cHrnOHdXyiwx
AG5dssm1zhNVP2FSKQ+yToOVcsTCKOb4dq9S/VB1aXKZhgZHiX/13BEJpfOSGLMSg5cGccsU3m3p
1k17u6M0uZSmPlraOk55fw1M8XcRbi6VXFaBN2UJWpbAcl6yhH2tJbkUelqZoDfs2gcPyDmivfXr
tBhuPx8UmlfhkOG1DvyIOHZUthr2AsntymdRD4SNgHmdBjbC6+tNxSAES0ob3hZNH2WQi9lSYGSi
ELCFDfL2aiWbW8i35hrKqdIwMghrfh0F9MB0CbF66HS0enxNHL1fbUYunN45Ip7o0YBYjqTRJeOJ
+t6/KkjPna+jYOh/GPLPKFd2y9IFOpdF7lOfSsWpdZnq/EF7GRq4zdEVp6rleL4/pwXQn2yYXqZ2
r/J655gwHifrl+DJLrX6lQtnIcbPEfIj6z2/FmFygVZ+3GjUOwcHp/vz2PRW6/toS81CR9kxWL4W
tyDflCg3lp08NP5wUDIY7nohdRCrFi/LVpbsW4aqzL6T2Gp13aioLeBfUUIcqCftvWKtd2/LAs9d
Ib7WHRl3lQntqGMwZ3CF8zNpvC8tOkW5ghCkGCCLF0r+4NhoLUSwt3FjngVDFPJEiagFZ+dPwzL4
8maJtfEbWvyu8z6DLTRpu8chrwGDqCtPcojo0OHfDPyRbz2eR6lq/E2lSvAhSCLoruQBUEgBGX6m
QTvt8DDP4INSVfeQ0Ya7uChsGaCr5Ql0HG+62lUBFBHPXyYT1NtUkuraeO4EbTFYBldj0JxHAWwE
K4mO3PQGe9RoN+m+/pGWHM2ozJ6gfjhkcZ5wtbHSoDpmKH+eejdHqUfiSDpjKe6neqy+cR2uYSQX
otqcd9BD9YR1rpdc7I7sk6B8NgyX12oB9w0e/sEemVMKXNp7EkUGfm3yV9SLnI3QPQe/ltwVwwCB
kx7XQa0jVQP5lmX5a1fgucOHcowSv5xi5Rislsh+Vj38hGgIu+8W1C+osdibwQofOUn2kE861U0J
gZhmzTZpKbmYA21cOgIs3XUOuKVZGXWJAwtla19AOz3rfqXlF6gWHQWsyMNBtbupRcE0XaO1LkWO
ObXBLZE3OYlANpoHuz6pN6rv98kAYyN0dO2giMZ2ikL1I6DDKXSh5o7UJ3gMvDR26K+Vo4077aNV
u12z7+66FFyX1qlLAsH+CQYY6ivJ5d4y9AX2ny8W4EWff2bh1p5zGKD2BNKL3RJAQ1AOLp2LiypP
CmfWKjx8/oWlt/Xbvnw3Ei2crjMsma5tk14MH4omAo9Lbo1qnlvm/lFhgsRaBJFdqA0AI5Gnhucu
TIGgqqi8A7itXBnswtUzV/hOEuISjgLbVXby2CWA+ASM7vHwj1TId7TvrE2g5cqzfqmq5jizFWyz
ype2tK+MkJNts2PF9cEr9EOJF3LajweW2o+hSf7wXmxdiBu/yWKtodoXbvM358x3s65kWHlT7pCr
ADA6kr6ObUCygIKhEXEF2dNg1aLuTZX/o706u4Uq6SaBqwm5wpiu9JP2pJ30O+MJND9Rsr2vaxeB
JYyFzSj471X5Ci/1Id9L3IOk859z2GlBPy5W1A+jtB29+6ZVcPJLyr2jXqbqxRo8hGOgAGHzyqY2
7tQJFB+0oJCGr8mxLuyNOaBuJAJyGQThxgcmgiVDjJTgzkxwFgnMlmjxx1o7cgsHgs3RdHxKqly2
8BFTbNpQCMq6GT8W9dme7ohh4MyEDxw6Xn3THgIqD24CnSaOBmXWrzwNF+gg3pxdAXtWVdYTJ9dG
BVAHcOyujVyLHopehluL5lck8n/ssvynJFUdFVNTxl3YPoW3xLDX//hw39K+AoaXSnAl/X/KtCZh
FNowxw4SV26MJQlErvn4m7Xp33GcvTlPozUUWmQknK71WJs9Tes8Cj0tDhV3197MSwigt+7hu1NT
qzAcfWNP137wdCR0sScONFJ7YBB8KC2xYyEvUyrH2HZHL/JJMxxgL5rH0KDakWlyoMVWB9jsxwzC
cw7ZT7g8IiC9zX4YHPTStUDOSeBhfO5pGTwQ/7FG0c9ATlAOT5/H27dL6oPTOKd7oErWZUGeTeCC
B0dYGINUaqksDpn/S7VVd/UN83fNkBy9UJQ/TAH5rAAmz6SIPV/DYDT3H1tiNk5qnywP4joigOBd
bn9vXHJgU2DHTPhfLDuEWU3uZrFSQbOvSnB0FdQmd58PYiEneruY361DOE4yzcIGY3DHH5US58y4
//YBe/i7Pz+rjdSuF2hu19O1IcVPlCsGmv7sjP93D6m3C+Hdjy/JVLbMSadrRpPwNDLJokC3bQz9
tQSmUsnLUIcrULylLOntv7/7Vg3FhLbvcbkakW5r+U0jFc8gsJul2V2px31ShTDOC3nU1v2Fw5V1
1WJq8dOzwgjBueOZ40/XtENePgE1srWtL0GfnetpuNOy+9fC1b/DRRPVOo2oTZ9IR5u1NuHtcvlo
m88uHQmLaQH/+umao68RFckZ9sfjpuV0eKLJLiTFjpsQDw0CK3MWBGvA9LeKyQff/R8KiWX7rY+k
7AqL0HKTDfI7eqQicgixIRRZP2eAoEYAe6OrLuptVaQRlOenKCPQK/Tc4Ws2hrvEHvf5GJBdk8sN
EeNJEf8ykfxL4k42ggRkMCwQFR55Zj3TXp/hbVzhWdXqzTh4L2CtAzkT9OQxEBZ6IWMJJBRo3hMY
efWxcPp6m7eEVpvUriNInOAf/bQ27bfs5X+Hz+ZY4kJCE6nrANKCRtEhDaFNbRgkNuHE4p5Zo59Y
aJ+msX92QvL9RhtcbTYt5FNsDiy2apKMKRyzrq6o7iGP2t5PNHud8IjbjW7/I8tSAlxm/+hXzW6y
y2PnPbYJiYOiXyngLLiOszm2uGGBWwEZPl6xQFce8FNWkW3tqmiSgBNRdq+rU9ZvSdo8hJy/GuXD
pKL/aZV8KzqoiWKWICVqgXpKfvfqH0evJS8fd61ZOEs1eZELF7a85grub1S5XQ9yTXNuAYDcKYvv
p8x6sZnzRJn++nkAXchhwCD5b3LLbSMbdP7I1YOshJ8h+rtQ18xcf5uVKia4/VLioqZdeYfWBK/V
ZC48b2OQNm+c289/xEKKO+c5cUekvSrxdpncPzA42vpD91qgf1d47eOozEoBZ+Eq+h/OUGqFaMUg
wlp2cZFJfpCB6qKkd1ZGsRRH50whuHcEIgxK55r5TXBCwUFF2QRCljf8nFJ351Z2ixIGGy49at07
w/qNb57AqXz9fBaXHrtzNhFzW+WxYHSunSm7OBxySIY3mxtuGDldkG0BFO4j2uHOz8aIZvmv3GIb
JcWPDHbraFZaTys/5HZx/G9o8ebMopYKz1JSOwDUtvtRkzs2+tfMdjcwrzo3xDpZDcfqugQThI0W
oKn++Zc/Pj7enGs0daU/5s3gXMnITyYPOGqBfM/86llW/+oCbXn+MwQNaSX9fuvg/e9AERFnh8ed
KCz4pLkC5hK7bOSbkNePuS5+53U6bSAx90s4/OC33S/dGvcoJ+d+8FUseODHWdlDx7tjz5Probfi
vBa83XPmbh23hGvFCONz4kBkipuqj3yafGka61cbAKgPLWE+xrptwMXYJ+ihdk5/pOWxqg9hNVR7
EU4b6PCH3zO3B4od8tbYFg2kivK4vwHSQuiHEdB9Ai/YMEk3jTdt/OSl9NeoZR8faDYXek/6ThEr
TMDlMv7dCPwEdHgjMDAPKmtPDltJzz5+6eE19d/ZJ56XgY9CnUtuQzvZQCJ470BPkAV0r/MQsLiV
g/1xaQUpxn+/I1vW9gwmwBd0xLe6H0EF8KIG/PrVRtjC0WVzqH/vZmgghim9eE0LR9Z0C0A90EQw
j2APuR/spn58FJ55unGDbTjFRj7Y+pbMvzV1BeaYtZJOf3x+gNj/70g7J6uR/1vOBc0/KI5sSa5i
wKRvsInWHCGkGK+6QX0cjdkc1t/kGtBB6ToXWaXn1COPoTNFrl5rci/swDmm3x4rLzRqtC/9OL4U
LD3XrrsFq+PcYu2s0l1htCwuHP3vjPVBnsLzlXv/vwdBKd/AfwaS4jDoS809LIo9aKhU94X1FSCU
pO3WXYOXptD577dNmnkQbU29C7xToYhi673o8j/QrFi5MBeQEmyOa0eXJSF+nnlQaBZxyhTgTuld
X+dxbu5RtEn6PViUj4KvvIGW1mz2EGjt1DbTlHsXq3/FWZ764lIMYNm4KTzoxcphXhrUHLpuEhsV
czhfXpgMf2DDD9vb9mbOeIEI/JUQByorVO9Yqo5GgL/8+c20gMFkcwn2KpwcOxhbLJbcG3QLsUOI
9YIphDelpX50VG0kiANj8W3lg7dd8MHdNMeuo4eSjgLH4OJ3wB+BYRogaNhxlZrYzX5kvnl2uvJi
hC4B/TyiYMeCv4MPsbcm17u3bDbCGsqS3L+YrN7XOVVxHqRrC7gQjec49iLNm97mnF065T6XQf1M
eqCtwmyrgH3+fO4+bvWxuWZ2GHKvwvOXXTLl/aMCPLpdKvaf/+3FjTCLGHUTdp7thOyCNiXal5nZ
KP4AYYJ9ycJd6yPl5wXatRSWBR6E02BiEaz0UZdm7rZT3i0L2oDQh/UcDKsKY0f3l8CxILpPn1f1
dhfujzlg3BomCKFYLrsYkm4mgZ5Kk95ML85p55K4tPOfNgEFt1nJvxYCxlwqW7d1iNL76F3sVv82
ENqBOsprXRpw9KrNmOxWVmwhz5jjxaeysLtRKXapZLYrHSRoaX8O040adlP5rSJoqT8K3T3BjlED
7pclp7Z/FanaTx2DpLVP6AZZ6cqYF4L+HCxO4Zns6bDEFANHIKA5GwXN3237OUzc40MDIVP8aWRW
cGhPGhLVq2ziha0xB4NDh0M0pcK2h2mtC3QU7aMemi9AR8DMg8qgi9pBNBuWgbuY9u3R8fz2ybH8
M0mcVsSJDAElhi9BvpG1kVvdNWPchrkTc9uv0Pop3ZVZWLog5hBSVpopHVpnusDH4Ryk/rE1A+Rd
yfizI/UXVAz2npsAG6XuVtUyFzbyHDlq0daBlnFKLmPSPNZtcRk8/pzglSab8Qgnm5ULfWEN2Cz0
dGWTm4qX5iLwgp+c2DxORXc32taD7CcIfEPVdhW0vDiNs2iTO0MnOnDhoLyZXJLSORnUM/D8RCFD
Puew7YOIRxPpCkVVUkGPdOWwLkzlHPfvqKSFfPkUAO/jb5Oy2rcQ3+L6F0THtxAAzEZQOAiJmFvE
XcIhog5YppbfYd+yVe7wLwnNtRf06fNfs/RjbhfMu4gLKUpppdBlgZdGjYrmeFfY/o479Ecpiwe6
Zsm2cF15s2WFfJ/TeWAfXVQduJsiM+UdUS5b2TQLdVI2R/UPMCZtKWfBhaAoWiUVmvi1l+1B5yRx
MUHTo3D1vnaqHd6v0wYezyguOPpY9D3oje22pJCnsWB8A2qnc9LE/l5DX5oN3RNtTH03QhUu7hhg
olygH+9q6E9arbrgEtRbj0p2KqBB/9Bx3R3zifxphXyopFM9Wq6lXxKgsDYDXuBPYVImsVf7T6DY
5huP2HQlHrzBNz5IpOZwZVYZD/1fSCdJZL799GRUvXXgqEn23EW11C+2YXq16XNQP1D6y0JPyTJp
JKBCXd27QIGLKYxvaHCnIyeAryo8QPCmyumBV90GiriRoMEGgk+9vaZNtNDHZXOIs2/Bot7V+Mkh
/8Xqr/Cni+zGOrT2d4g3jnjUwZoHhPIntMLsZJeZe62PFh2favJiwldfoCHn39f8S8oLdCxdmBLt
whYmRu2rqobYhOkWAxkDE+cdiT8/KgutTDZHSQ+pEcUIrNIFVg0xJrfK7wLkpmnwFHSHRr/il/up
HckJPhRDEhH0RuDHG9miiN3A24GWn3XmLqvhvAY9a/xrOFrbsjErv28pns2FjxIHVDDhUP+SywJ/
P0kgMMy20mVfunQ69tzKocSUP5XV71XExdLBnj2IAoCWvLoN6AXtABZZNaRFZO6tJBIL2eCc55Jl
TiPFOLgXBvfEsu++Vm1zKUb7WKwJGCxdN7O6CWFZ27a2PcIEKoSaj0xfXAaj3mYyGw/1jSLh/w5Y
6M5CefLzTbRQgmVzIosQos540E0XVY38a678YyW85Jjl0z+l7oBlMBm/+WbDXwsmZrvB9brNQCzY
M8Fo6PPfsDSvt//+LuY7kKob/WECAi1zkz2HzE1beeXelhCqUqG7+qBc2BxzGP/NNNG2JhuKbuWz
8Os4YV0EbmZcNMkeVZqbNmuxq2t7n9xes6hBCBmN4ePng1zqoMxh/kFhT/D+gXVq08nIc9BEsmO7
+In37K3cIaqDGP7guuXuGI/sScKGIi027QgcVh0jdiDYxAz+vNKg0bm2+AszP2cEsEk2dkFkcgk4
+dYhizsaVcS5z/a3qilqC/8i18zijvfursjExuP65BLyMEKFD6oxbn0tXaBKJQ/XcEoLZDI2F8Tv
W39INaSGLlPzBdOhmrvbnaG8cnsjBum22OKZohn0GlMrIqr5MiVkBwIaEmR+lyPyYq7scCUbWXp6
zvXyeW5n45hY4cWqzDnz241KHkvAol33FcK7O+pdbT5tWOVHPiLr5zvlDXT9wfU55xZYdsdpUrsQ
ylM/holv7Bpq2UG2qWFa3KevvqNQ4XnNWR7fkBiF97sZxk0F7A4CvmDfbiwg7OURSk3qB6K6XXy7
3UGYFFSgQJjFEPACw1afVLC/Ybxv90Q9RXQ0QJTerw9kIZrNyQolCHjGb0lyUY76CkoZZCI1jhvJ
6gert7eQCY5W5Q2dpa08aywo5vZBzfrkYmARWHVPYvyWKFCScZQtZYEaYcW3xGNS5daAmFWVfoxJ
wrGvgPsQ45WkP7Caik/n3IEHb3AdhnQjvZtOC4rWefV7ZXFvKeZHizu7oQBLc0UKdMQFuU6uTMTd
O5aTqBN/btjTtm8j27/Ltb7v4DE45kAmNlf8hpy2aKSK7Q2XjpzjdiwgiInVvrHMEEO47x89tDiw
xOP4RHDFl5BxxAZwIYICR7ALjsXnI1iIonM6RZ3DLnJIejz0TKSnOvsjyoSszM7CU31OpPDTMMVW
DcW5sprXyskeReLCkX0Nfrb002+PjncXDYWaTOWgr3MeMvT1es6OXeGs1bUXFnZOoUjlrUDfsebM
E1vGhSUip4COMRR/XIJaLM3uU8/fuuaYNukRxCt/y6zfrFzj+C6UXOYMCz4OKdqZAi5nhf46odHs
0gHCjtbRcjx7mwWjf/Py/HwLLIXFOV+i5MYlVmWTE65pLyFbm3dnv7prQIz3kh2z6aFOczhH1YdV
SuzCxUB957+L548D8ZFQauyNdnxubRg9RHkXgEAiYqfrX5qJfysLx4LEtwPkVkNB0nfhtR0Ctdea
rNwWDf23rgDJkYN2vo6lk5wmwvN4ZU5uv+N/DzYUeP77+0TGWsjFaHO2AgHvWkNaiASQC1qqXx1A
AWHuEvZRRftyk/bS3xT03pc71Y3Jyqvz4wBI56U923XbIRkCdZbCBvrAS39pUe9F1j82a65wHx9P
Oi/rweCOwECmU2ejvYdUoBENLy219VrRrczix7uYzmt1eqC236tCnxO6Y9ZgNrAePaaFBZ4QZB2x
1b7b7XD8fMWWRjOLBgxdkozLTJ5zCjhSXklvmxrrW1aytVflxxcgnVfwmgQKUVIO6lyR8i6X2Y8E
ltoVzV6kRe+MMAG8cZIzFSsApaXJuw30XXiDAv5QF/mkz9rjU9ToAnbeyUNYdn+MdDfKLQ6pFmsl
lIWHAwQv//s1EqAZWfqtORu7VjFtevJgM/++h8eX3Dl+9X30/SbuPIa3JaKBFcO4FFwZZ+3V8HGl
iM5rOCEBIzkQrTrjBfMawHgvc+9g+s1RRwi/WeGfzzfJQqij81rOpKgUpU/MmXtZURxGJDBNB4mu
0ECEldTR2DeRCdCIKEiXHz0zluORsWBljy4NchZUCtoGYBdRclJuvhNG3POEH/o02zcJ0gK15r2x
tFFnSUnVpGGvtENO0IFKU7IZ+vzrGMrTUIY/Ae57Lnt2UIm/WZnThVA5f0iDhKR0AcXUc9/giefW
9FYQOPXJq0ynyLPQehYaxGC+G4n/TTfdH23XKx2dBSkbOpeGkO4EdaEkr88usdnPxH3EAj/4gwTW
pz3CjuAphweSm9VRUKLTSOkAMWzQ4mJPQy4bFQuJvRBB+XUNKrEQhebv7yCYsrwpILUUoqgFuYUJ
lZKy2rbarGyhhXthriXhO00VJsbKz7rtTxRaWYD87G9UAqgSfb6eC7tnXv43llMkzA7zsxryaygA
i+m7WPg7YSfxoLOXvobo9d+JZtF54X/qGuXkfjWdKtpuSEufG08c4C/2HKbPVvn0dyO65XjvImkX
VECmelZ9hh9RNGb9A3QNT5WELA50OK9JWl7r0nsBFu7zzy2c8rl4hC7dFE1GZZ+UhF+LX/wAEVcz
eUAyL/tuZZUWQKT0f6qyAWy4IPw2nSa3eulNfjSVDGOQikXMu4OApr2x0i2rmxj6/h04+emxZsVT
O66K7Syd+1mYYU7SGquz1bkH9jcVuRs3eXkoex/cMSe28+qbqseYEKWjfGqOlhlfErtdS9A/zv7p
vFwKM0oNbbROI+pA4o8lLyPaLJ4szyFlsS8hQTYgWfd88ZXr/gDgBoiI4QWvyixSa4dx4bTPS1CW
tMaEeZU+T1kQDSlEJN2iihIFf7y/2krzKpNCAlgVuhvOvmsnN9bQEXf/16ohJaQk0mpfoBz/d1+6
xZt3Z6QamrIiatBQ2fXVrmraKuqBd41oDwCy3UgoKIXhyoNjadpmmQ1qg6lWnPdnjcQJ+LV/22I8
VPYqDvR2nX6Qu8/LPBUbCgvOC8MZTZYultYuhyZTLH1U8EkJIlRqjbHved9b67froByn8zX48kLO
Nq/1tHUGaxCZqzODJ/dUiCoWnr2vgLX1EvvP4IbfzZo88tL+v53Kdwvm1hkcSAiV5ywzQ8yJqOOu
XlmghVo/dWeJivE5kYXX2yePfksr99+QThupmkvn5tfAG3CzSe9spfAYNGsvroVrx51FE8+r0Axv
JgHTGsniugZ612LsroDJQ4LwcSrb2t6l4NzFziDzYuWFsoBfo/P6h9VY9TAFXOOdNx2GEAa2UEUp
4pSDoeDU1lU7kE1mKe238B9/gYp2HnuVgZpy/dtHK3nfQtnwe4LN/Hcnfl4zcRmsSaqK9GfghwOQ
Cr3XhEBhNNWbAoiceHX7LFxSc3dFoZSDCjEuKce/Y/QXyKQ/bj26ZGL1mwPSX0WVeRWl8DJQckNf
n2XtQkg77N2oUqyImMV++ugTHJhqVlLBhaM3r5jQMVSw40E1qPdB1pCwS9gq1tzpBLngRGNImqkN
BRPs84EtXb/zmklSe4QVkPE4B/YR1MJda7opqqo7jkvAL9hOaB7zvtqXfRZG0KY/twoCJYHtrPyA
hRg6F5/wh6aG4Tacl5xcHgRVx04096O/Zue+kGbOFSe6KYSblFebM8RGgcdlOQjFMgi2RAB0XfeB
+svtPgs0dp9VEJ7uRviDt88m2MsJTiYZ11Ffdb+H7Mvnq7U0WbPYAsOA3GnSzJwrT+cA2zriQAGT
v5peuyuBZGHC5toH0vVlqdOGnglJ7watTq1xNk3SXcO1JVk4sXP1gzZH8Gt4M56gwzsAJFe2fNP4
nfkxFEjKR+Doujz9+vmELY3m9hveXS5pIQSt68CcADSwjqgR2xsIWckLaRrQFbZ/95Hbx999hIwg
WLudMKfck8Ehq1VwD7/XZlOCXvQMcQv5l9+57Yp33+lrlDdhqadPY8jkQ2ly8syB29VRYfLpAZoS
0Pj/uxHd7up3Xwp039KhT/Wp50SD6clMFVkFoZc80/6OZYqt1b4Xot0biODdlxygycJKY0xNvzOu
CbYDz4tXcG/YuUts8gT3oeyXSNZAd0v7YZZshBa8ZcNipCfgTSHuGBSVt5ucQmx43TjAk49ar+T1
SwObBYQ8NJWA3u1wcigUCskIDIwhO0+VFnR9g31TpEdiVkRLF1KoN1fGd5MoGx40wEG5J9m4HRql
Tse6rd0TNGf+aj/M2elFkMuO0X449R5Yc8TyzgBAo4QXgJy0Ug+4beIPct05l7xsinAQ5UhONWw4
hnMdIgY0KVQfz23OnZfPx7GQm83J5Bbvg0Jx0Z2q8Jxq/acOKjynRq+EPBl/NRp2CL5lxxb//fn3
lgY1iwyhXbg0h9fLiQ+6l0dqFUmUJqFD8YZzMrX5/CtLo5rFhQwazg4rhvZ08x+KRvNFQzYja8kj
lKVfLDhGpoP/vS6S4u+iwxsD8d12822BU+RBK0qlOr8gnRwMNKRLfXYdX4HsbKFi9/nI3nbwR7ti
VvGoe1eh142h2bKLmvFnal+o+m7x5jIBJ+onO97+Ghm7Ino047TpMogx9k/AsaH5yKLG+9rz9tAZ
fvba189/0sLt9VZ3fjf4AXlQNSjRnmQSbNngQJxh2KnEfrJ98xsFks+/shCn3sq+777iyUlVecvs
U0+daXyoi1oNcRm4GVoQbU5ujqBmFZ209LFZVpHDuUmkZUpPBruy3gRAlB+G3qp2kzS23MJ3dM10
7k1p5YP1nFO1hVW1SeVM8pTQR94/AY52W8MiRVv4zkke/HHXQTCcuM4m4WmUchpP1Xij6LZ+HsMB
OpZTt8Usd2ijpdLZEF2sHKKFGDqnzwZhnxYJ9SowVPz7dOQX8Hd//tVizlmxkHsKEt0hCpQEYE7Y
5TjxmFbDV8crzHFMJ/34+XcWos2cF+uXSqSDo8ZTHoJE13CJUy+pc5gKRp4+/8TCViGzUMN9rMFo
C6jnQMaijsO8gO6Hb4//4P1s3Vl5v5brLI3ltkzvDkBB3REaq4ye9OBDY5yAY6bh++079xMMCtKV
Y7bURpkTXF0OGSTlQW635H0cWF4WZ9D0wyMLYBUO53SfOydYQqL0weSjLwjcJ9corgsJwpzimnQg
e4Em55zK3vbjwfGkE4kajxLKoeCVB5cJermo99ewBft88ZbmdJaSgAJGqfKEcyNhoVlQ6RRAFJjD
QWwNbpC7zz+ytENmwaQrB5APGKcnUYT5a5IiuR90SA/9JHzAXoK1ruLH33Hmkj2B7UNX12+aU0Nd
sG7G+8KoOzMAVpJb1Vrfly0AcJ25vU4AEQk65qw58barvjhWvm/c4SWVFN6kLSGxbVvNZeAuyAX+
dDKNiMe+ni7guFbTTkmPv1hSF0egokTsJzA2rTLRQN4nzWIZ9n+YQdvGqfsBRtO+gK2y/ZgI2Fal
Xfk1GW969wJcZG8gNQw4HHZCXx6YIfXbN+x+5FBzBkEreECNsLgvSck3OZvMnQtlv5OfBTxKU+tY
Du5zJsL73FWPeM+9GlhPbw38CX3JPIAh8FnoYFr6C3ZasZMe4bAuQYm0EMB6lqJ9LEbI1Zb8pqZs
gUtnD9WOeRT7JxvPBhU2mMizof9aJuZAS6EbsDIb6492Mj/C/1En3dNToFwHxHRN923q1hf7Dain
8/scr9n7sEuSew6EOeG9+n7Tnmpd6W3wrKJb1suzHYhvcLyFUuRQ3lu16ncaanBffNGYnyZ0t41H
zlVd7DuStP7BtrKB7+ycHcsgYzkgSLZK4saABeha0PO1aU3LyElYfVAjyjjQR834cAmH5my35XEg
do0HfJLsGdBgO4916o74EOtpR/iBq/pRuM6DYvRBBUzvJg7Jyv3kG4gbytDEdWLhwsz1EHt5WL7m
mZttQB3Y24yYh0J1j45n3bUh3KGqJv86QeAU/oVWPUIuzzrgCv7S4gkSm/oG5s3YBhl2MW6mwHpw
4cEQi5E5Mc7ueJAsh2lrkQYXF/tlmwOba1EIp2nOYpsnSRxg9TuLMn/TFZ7ZJ6gDHuBtt/dN7e9I
CWBKDS9XKJj8H2dnthwpznXtK1KEAA1wCjmnZ5enOlG4JhAggZjh6v/l+k/qzc/pjOiz7o62MSA0
7L3WszIkqi229/YSRlvxrSxzXSQ+y71EaYoDywihToJuIHCgKDccw6CF8rdVzB1C4NTiLmg5QlHm
7grJ0jcAJ9z5QHStQ+hj9TZsAlhfTDtCyj3Mu74TV2Nqn8Zu3npF2Nt1NZgEmG1RPrRp11/NnF7n
qUKmheCIf5UR1nyPdcAYMXXkVnVJ5ygke5D40ryHkLrMI5Pw0BQI3AzDreRpIkJ4Q1i6dXxBdw90
VgTj4YHW/Z+oCKFHlOCuyUb2+34J6AqUR7ivxN9jwCJo0tPfC1vuuy4sGxBDZIuae9ukN6EH+8vE
522EOrvR4ib0o2GJvXm6ni1RcUpnB4legaYDVKHdEBzSCYBP1vdpsWpCHNSXFkbVsYIBaZkL8zJ6
rsNDYGNS9l40PwbMXcNrmvpPqurfJKug3hb0SkM++tq6lm565Ds4kte7BXvuRmarPPL2AtWfBPbo
TZuP/i1qkN7acYRfsyLHK5jnbahTt4fbScfTiDGd0JkhfTad7guVkQ1iyg5dERzTfPwh0yG88XLf
DHHX4Muel3p5XXQJCp7Wmm9zr/RBS6UqHlx2MDQQfwLTziaGrcDeWhlFIhFc6mXjBh1ccV/mKTRP
OPMOZXbNQYcJ4bMLQP9ZBiBJSAkOqZ2xsZ/z71kmgVgO+jLhuah+e8r+1eC7Z61psfNa26xhLNdX
4Js9l1pAGQn8IjwZRPKNjwYFNxzfRjTgNLqIJKrYFHfEm+IQcKNEK7YrGvmOqB3vOSK8PkQdetux
LSAZJ7PEVyB0DitMMdBbXjR6PY3wFtGq/kDOyYaQdYj49aesrCu4+bGKhVgt8SekDd5FNqXrWVML
e3p5q6pIXYdyvP1IHqyt7xBChzDLwU/lzunRXNWYDryl9d88Ue8s2KgYYOQ2dXmzUTL7lqGQlIQw
6SQVAnK7mDuYSnxH8Dkrt/yqLas2RRsUj8OCzUIIQvurR6LxMadMvMIpQq5phXpnMvZdFH0vo6r/
SaA/Bf81sO6bavrfoenJEbVP0M5mvMqUI6ktJWRBfAPMja6Ty0Nh3bKBlx8WIGINikthM/wcWFNs
2CC8VUjMEQy6bq1mVn735m5GnOeAHTytEQa8NG6VRY0FYqa5Azgku0V0mIgD1mE7TxtUeGJWiQgI
oOj72PaQ8HdOv5Ro/1SHgbBhTro+6mDkGiKJfMzurWmJvQoKthwGM6byULThDFWq6N7RSrCJjbrl
zih4N6Jg6uIGnJQY+nmzqgaQtWw7pTemz6AyhmU7aeu62UVDHW6XokqvBuTkDNxrDk4u2dqDs/Wu
kNQgRHfw9ySi+zbz63XA214ms0nvxCgBblpYP44rPw+yjZDTn6GKhDwSoKTcd4mmA7gKDUAltUyc
iZpvQ1Z6LxSvFKI/84fVzCQVA4biaZZs6Vchit3BKsx9+QpLJZWxozS8cWbZ1cSbd4yLajsJPW6h
0F+CFWHFOw5LwqCPgmTaoAz+ZH4XPlRNUyddqX8FtEUEocm86rWfLUWtPkpfh6Yza5cFYoV4osDb
zVWGBCjsaUoIMfsO3TbNKOIxveGW9CBT9sowzJNdGOynwv+GNoe3T6No+DNPMnuSrp5vSW7YtrMc
KMKSTd468jlel+mycmNZeJt3w3LH6JIl6GEfMKF96L5KL2Sbui1lfrCubfNE1v7kEmjQGixZFXJ0
kNqMbr8BF+2YZtOgtovJ+3tAt8W3Kh/gcpaDfZLR0q87HqTPBUoe2CD0wClvIHuad742U3UovKqI
4RrLOOLXWp7kfWYxB+UlPIo1mQ4EieLob2dkZRQiqZUj0MvPwQp21usx1TxeiIdZbSyfWKvGjVep
ezcHqAplZQP8JVZS7Ovm6TGAsjUBkALFPe2eFDZiSVU6ezenOd6ckeRCP+jzgoN/msFIDI4dbYuG
D+wtKJcHU+i2fap/GSeblfRA9Ir5gEfw9fb982Owfxp+NnDR1awNxoNCM/ExH4J+XhdFwc2FY/aZ
jizs8f97sCtdwJo5nKdDHZlrmDcAipuwhXLOqBVIXi5B39nEblB9zEC/fiyU+P31rZ25ND9tNZVR
WswpxT4vYGSD0oNH9gNzbu1jU0iHg2u7H50bo3Wf48T59TU/f3n8tP3UFq3IEXzqHaLaw+frrvLK
29qiOlbWJh7wxV9f5ozqkZ8yze28DEMFB8axKLXcskomtWd2E+x0bsm3fSVAu8zfsvx7EXQF5J2a
HF0hL9Wfzxyj///p6Z/TumgCUQcemrAYO/EisngyfKvHPnZosAVld+U+KA+7tCaX8wM/Pz/z00bV
rLVIJWxfR17wIhnLjB7bUedH1wJqXCOo/m5iPcqB45JfELJ+fuTkp40rWZSmH/Ggj2AgzeN7nra7
vOyehXIXCkXnbuljFP3zGI3NVFmlzXCMqP7j6ubIcPCYpL4FOeooXI90wP/UneB/7Sr/XGlJZR54
lS6Oc/nM3MrAxbz47AVHmutw7p9nfekE/XcE/t+KHz/FWetKjKhgEHqIwvCBRMdId/siR3QdWO5y
LOAqZmvEY1/LUK1t+aM2+XbOcMJru7uxqv+0qJAkPC37Fetos4rUvYYTtF6wJDPkv6cPEM3DZ1Um
RFcZzAWCgK06YXdW+puga+8qe6mV+Hn1hJ9Cs5UXTKWdPz5lI9EvqMcPIc7LRdPb5xMvP22EBZjd
ayUjesj6+TFi5En2xYWXfW7c+v87rIKO2mqRih5g8YkH2h3AO/xIQcwje2GaO0O45ads6yJqAcZT
eDiLUQkXsOCAEMAedB5cBT86CiLwChup9UK3zE/j4jUHlb6rgzgKwRT37EoA1iNA1PT5T7seJFho
TzJlSch3ypgVv2ScOzMdnzbKSF83fokz+5FI8SPnzVZ51bcgz9KE0yZfjfSS1/zMl3zaMCvL0fZd
iEU7m2+YTLEzwLkJKspUTWvd+LuLw+bMuz1tm9lBVS1mf3ccRL9pXbRrp3s6F8c+9P/brHfaM8ux
gIQIYxqO4eitBY0OA+pCDrtr5v4b0JH/FUX/MxuNHGZfG8HAwTm5nyP5juxBcNkuNJHOrft/JVP/
/PrCn6bOzi38Dm2zQpU/0f4joNBlYpfmtV7YGiv0XYa7uyg9PjPOTjtkOSSiXIwhPVAO0tqiUAJQ
a2x6d5Tym7kBgfrCun9m1vir6vnn1vSIihRvGD10HNvfV9tAfzICjr0Z9EuILFDkzsd+i2e5q7wX
gTlr+W8RSfy0DwZKQ2RCNBYOCA3ZqMx8Y4V3Tf32tbhk6zn3EE/K1VXDBmwncG+0CWLSviGn9dXX
5EWW0f4ievDMrP53zPzzAKe0aCPeYkOW5/X3Jqh/hjr7+eHB+voFnZkHTvtdEFT5Q+nBKAFzJFeb
Ppvjsb/yg59NqTfDJQnluRF+2rxqlKpyp/AyQGC+LSyBSjpNerG27WYeN+m4Gd2LB9Pm1zd1zjN+
2tDCzNZb62N4AwcuvVXh4IuaV5nbI3ESndcgTQA1nEO9bYMumerqBuitOCqea/7WTDJh6Y+A07Wa
ykSG8lhdki593gfnp/2vXPtCkdR4hyZ9kPK2G/otDcpVX403vJi+o3p05Rf5pS74meF52grT3YBE
hxRAwsDY/YetwKJY+mrtdBtOD18/6LPv9eOz/2d0FpL4pQr97Fh6WdIWwPi7aqVaeztRyVY0CPfQ
svxxMB3FQTNdaCOeWVJOe2K2arxinJfw4I3Nc73wl9ZbVmakQBjTC323c5c42ZGEOEo3S6DEgciK
bSQLMgBViFiNC6ShiB3/b80ofppY06UjYu4ktiXGPo9ds4+giA3S+QUfxddv6NyNnHS7FCKUctdi
EAjzK5ohOx0MamfpGkXJry/w+Shjp20uCeZQb+u2OvqYCe9TZd5UBYQ0wiruUD39Pl5CsH6+kLDT
PpeiExTJi9RHE3U/FGmeFo9dKGB8PsWy0wJGPSAmlKCGfMRovpOEwklk1YsTFw5N5379x6v55xsx
ua4YUFH6iADsCgaNeV9/nECRznnhFZx7NB8X/ucCaWcIWm0dOQSzfvHT6sjKfvf12/18eWCnAPUK
qYKoTo3kUM/h9wK9FCAC2p99iYjZDM0VO9EdBWfj64udG0onWhrkX7AirXL/gHPGPs0lUsJntFbC
HYBu0a3fdReu8/k3wU7R5y1B/lcWDhlcEe0N9IMrQd09CL+3eVtfUpefeycne4NeTZxJVqdH62fT
qq8tCHfpcmF2OuPpZqfU4zDq+srvILPt0Pjo2rF84SjodwV8juGPedx7aTMlBgFl2YBCEuRkgeD1
qg3m6g59jiCpU4LToSrhIUTBu4ad6es3eEaszU5ByaDs+vUCguExH8Tj6OY3JtVjoYcN+0gRndj9
mBlYpIps3fvjo6HjNtNdcvGwceZTO+UnVwX34BMixdFNzaMOw5uFpys2XLKKnxmgp+xkcDHgNfSa
8qgI/876at52CAVJphIt0zBbU/X69WM8dxsnMwZtQyiaABc/GD3Cd1913rDiTS5RyUXB88K7OvMV
nGKRS6JMaSYL0Y9Dm52iBzEL28Zg5SXmEpfp3I2cbA9CEKVYiKi44zLO38vcXOu529Psx9eP6fPt
FAtP5ouC+AidMcFwTKd0NZTu6Gf1hkmXfKQl9kqsI2DKL4MUzr39kz1BZhrPsrRtjpnf/OrzMgQt
AR/hah7Zc1TT55nk5B0enmLN0rDedUhVTsoKmWTjnJukS2uzsbK7quVEEyhUcT6dNdxeXz+Lc3/c
yXwTqJw4yO3pIZdFXJf9NQWj1s+nGBkrd24cL6xl5wbNyXbCn4HXadCNOWTGrjv6lEVvFglOOigv
LDhnKrXsFJq8MCnGvsAiUPjptzKTjwY5y7CPorHHTBDn07xRvv3p5/NvifaIzMLV10/wzK2dYpMj
sGWWmcC1oES6ahc0bnh2Tyy4zPSSuPvManoKSp4hNuBsxGYs7Jd4zK+xKZ9zZCxS6Kp+jJdye/86
i/5vRRMP7H/3A5DN5NM0lvZY6t6sxAAnV1s2L0HF5k1aov/G1OximuofqavQZC0ZaCSI3NylPppF
6NhfNb691V1drtAK/EigmsX7SEZEBcn5vUfSWkIC4TY+nO9qlQ8NVD46bJJiyMT71HToV3tNZgEJ
sl2CVn1bx7DjP40f0gMS+PVTS8d25VOOcmnlH4MZobRLyy+d/s5MC6fAE+NP0tZlXR4/wibWng53
0LSAfjJvsSCLhBlAsIqQIHGHjNGFwXNmojtFRQdZT7oIU90BhB8EInx8g0Q2cWYevh6c/GNO++yd
nsyk+cLmDlTl6qhhc2gTn5fXaZD+gMjxJ8TGvdzlAICgx0pkCE/fIEGtadzzAD/Bmmt449NMXptp
BkESbbnXRqHf4aFR6Hn2lob8uSlsAbFk6q6buU2oKcqH2vIHEuLVlEP6xDv4kvwy9PKYN5J/GzNy
HZQePQLzbFYFOrNZOtBVkQdim3oggUe6eoTELL9JM3FHyUc4e4OsxiZo5hWijDAwvKFs1haOyOcg
7REzgARlsNF5c934Ub42up32skTdI8uGAwLHfn79IM98gqfYgLaZMx+h9OGBlojp9JbmVpHgO1LJ
hqTUdpONM429jN59fbUzQ/GUIWDDaJIwDoEsGgy7ugJOyxqQi4xD8BL3kV8JWaAfCrfz9GAvnAbO
DcWTVRFMFh6pLNJHkcsbAQWg6OSviwXqM4089n9wPUNAJAh29ABFRdVfZcW7CV6gOgv4XmVXS0jj
OZcrxq7LSy7/Mw/xFNDTh26cggElKhC9AEsaukfYwZNMvaBckumfrJDbr9/WmbIRO+X0YB9HGy+V
9qgRFfmRgVw33yK1bGUJeYST714J6fJ4KNSAWGI/1gLZbHXwBJlLMjuVQf+v31NAa3uY5bmKNgFA
iQWUrF//eWde7Cnjx+aT0uEAIAXqpZ56Baxoat++/tV/+wufTC+nQO6xpW3h4N0+5qr5poCkTxBv
LHZd0b5S8DwQxnZYJr+PO2yCAFsDwrnqgEdT4W3q+39yLMwVI7d5jqV6IsWKIqA4VilZ5bO4gFs+
k0nMTqFARNUitSmaRE10EO7XrNo1Ebdg0WFYVB+qkPFbZa+GEIhuBLSkRzTp4to7FMjBMBwsb4V/
nZ79FjHW03xwXvmMnJyD32f7r5/hx0z82SP8eG3/nMKzzB8D2mj/EPXqLR+it7CYXr7+1We+gFNk
UAOer/Km3uJUlWMLTct90ITrrijHre+hMQUH80suq4cqupQwde5mTiYRQgks2UrwAxvVqyPVo4cK
z9c3c2afdQoGmqFZ9KSYw8OovNtgGu5yJr9HbdHErvD+U0MREsn/fRdLV4fLhKLOAfMtuGWLLVa8
at5mrrydafxLTvpzt3KyG7YBstkJhuURbOoyJlTlceWrMC765e4i+uLMRU6hPyabmcuBGT80bBoA
/uDYBGtxmy9ySZryv2XOs1O8z1yBgNxnXnjoFgg9DbqDO2qiS/FV5+oCp6ibwCL4EQs8MAflNqoH
sKyRdTi6NmF0TzvZxk09xlARrQoVIQoODhv888Ugj3OL/snmKey80oVwwR581ux7L9yqKhjXpTLT
qkI8mttUlw68Z77Uv9u3fyYBV3ukmDIqDjkgoTEzsHx5zp+/SZf/gXoZR/mcJ4i+Q4x0ob9//UH9
Nd5/MvOcYnCCZXEBzUp5+PA18OcFvoMN86R8HMuIxuhi3FqCuOCyqww0y+m+s9l+9g1ky04Vd8zC
1J603vwYliNQYKm3a/LG2+UTQrTzBlGItV+098Ll44ouDYsRJ6fmmHHEqquyBG8ub8cH6SsKBnko
oW1WkECbqNgiXjJKelLpfZSB+FVMenhGQuLq69s+c+I9JbZAudQPFXIvDmMURqteZ8FuQLpnMsG/
dZi6+rvFlv/CrvEMvIKdAn/7fvZS3XsMqjOA03RuniXtJgTYD+IGOdVp7Ov53gvEA8M8vG5h0dmM
dTgf2iyQMfPVwyydip2ll76oM7PCqW4rdZBJGVnMh9Bzt8sSoXNP2DEarkHg+k/P91Sx1UcIjMmX
dD5E2AAQkItj5n18NVK92o8IuZn8+PpCZ/Y1p3wlj6C98rFrPfSebfbYIK+X0E1JKi6qP85d4WSe
7nyuJ7Bb+MFbxmkTtug2SyvJWpZZe6Eke+YSp5AkZDh5bHAFP/DA1DeIZQ+ui/ojVdU2zf3Xz+nv
7/rkOz+FIFFvKbp8tOKwpNXibQI3+96qYiGcO3VjUSApgcGpkHARzwGvHlMcdNmqm7gPK5BX9Uvi
t00jYgPlO2KM0ID1G872AoefF82n9FtRgNoNTAvIfC4KO4RzVw8j7R9pZcVVuWTIsUCySiw1DKVN
31LIIUf/TudwPgoY+3Z5h+DQvGzHbyViGPfI2MUWjKZWHOVknpacpesqq4qtGdK5AQUwGLwtYmrn
rQuIfSqDiiCvkpOdzlIRh9KxHZcBltRSty+pD8PH18/xTNOSnaKyKwpyt0VM1kEHJnqop/zZZaNL
LFq9CEWd0gTojQEY9Qn6QIoUiDIWzK8vXf3cSDlZjIJmAFtUFOIgfB0CsTNkq4YMeKx++d1f4BzB
/K3XfMFikVVRwq2vdmXUNjuYTCO84AidhetWz/mlipv/+cb1FKUk2tSNgPt5B1W6NdXwA7EyX1cI
MF25Si+gNrVogwPp7o1pTKqIrKugce9KXxjXZ7RZ7JR3nc1t7mxUo9lKYFnbp654mCqQeLMGjolu
ESyuiHq0hr7oNhXXZtDjStnhrqH+NbBS8K6gmNPqZe8jgv0nZtyXtMcPFX72m82Gg1s7XLsy3KEz
IBI1NoemZ8cRjs0DopMuHE/OrEZ/7Xn/LPxZG01jC8PDQYzAtHnpFhaXG0ZhKmhyvslTfeltfWxh
P5sETra2FpJjSPnVchBIoPLJgJOp6e/bsUKLv35WzzRAyH1tbL9lcMZwXm2+/mrO3OApNQruAxiB
O4MTU/2cuskmYxHCJgPsf2wiv1+PQ5teuBTAuGd2bKewqAU871L7GgIO0Negs8vQNtVNUtGAwKcX
ZeDuPyzjINpfGqdWuB7yJZ8WuObykVAT69DnCpFVBSbHOkaghs3FXQpS5FAmTevhm0u6UIQ4SC8Y
516RoOtRsmdkIM2GISoAKuw/ae+idMKmFMXam1wUPP2J1JkCxeEpHVyAYzDU//bG12O5hrfH36Yz
42Td0ore4FjT650BNy9cZ0HkvXbKNVuUzqHvmAF7Tu2MUxsqbBTlyIyvRiCCD5BQYJaJOtDGdo6E
/KrMg/7e01RBSbFoNBJ6VWQbHXl/Uk2WX2qAzLMEogumjKh7UXJSN1VaijcTTf2tyyzdZFIsm3FR
Jv8ztzMAneUkSnULZmH3asKQkm1W8RLs+r5ttBe3WMHMQTKdk7gIsLGINMgjraF5bBYSJelcDOGq
6blZyy5wV9rT2S9duRow/fKxLhZ2FeEesLlFTk4C27BaCVLkSZH3BuZkuDNgF3VyU+N13lFNxXAT
wZUJOzO3/LbkqbolSupd2RuPxL32fGjTStXCID759SMQYqJCTRWY2rxBF1Gmwl8Fxn9CqDz9qZj/
R8xwSte5brDPDNMKmb8l1QlZUJKAAYOvTI1jRcO6fgO8dFusQ02U3oG3C5T90NbPcH/4mJPLbNLH
JsOw3o3Z4tPbCIpdtc2G0Y27vFFT8OSq2sk1qSx+vp/5NCVI3EANdZDCwEolvD1eQIW/0uYIn9rX
Yxoi+2P04E+PNRyV+bNKw9E/yraALGPtIXw77xJigX258kL8KErq1ZAsTUrvtEkpWknC+huVVsBe
gR7IerJC47fCbh6K+uzWTn2z0RjvV+XcjJs+qFvkn8lagiGlUVhtfTjYbGlgl5VFWNINb52kG4tu
sAC1bwJ+dFWbBafmGKXeqoZhjvThNXfKZc/WOUFvq9BbOhErrJE0sZktEOU89K4kW1QaYdFMtB2B
eBHM9uXGn1uErPsEkQzvsBvq5Y4oC8GVBn2ufgUDoBhByqgQ3+RiH4XzATkUw2CvfJ+WwdU017X+
qZfU01eebvG/GjwTfo9YMUSozHgZfJNpbsUmaJso3I1WNWGCtHcIv+KalhVPhnaOwmsF318Kt2Ia
wMC28MDehhV+YLWYiqSIVJpYp+5hsJfBBm4DMW4yBwvcbwC5WqT+ZGwY0ts6wEDchv0wiENV1Tkw
XbAWo7Fep/AsXHcIEh3uirBP13lD1IhtfuoGGbfROIqXMgiC+s3NvKjv0cDieq3htupvWe/VwW4B
rG36k/sZGe4LOmp3hX48SfcwLmLIelkOlmgnsrr7HURNHlyHNC+6NxifJ4giAq7JU2pY3Y1xBdNr
uJ7qPIAmWY61esZP2f6uhssUrq0xIKG90ZK2/TbvZtGvmWkRMVdKNvVQyGFcH2VviFw7X8z1i0C1
ieP8VmYYx72h0bYu+shdL0HaIWYxz417pUvom+uZ1W3qgXzqaA9Dr+gCsZegd9tfjYLl0ybwVPsf
3kxe7coJUTnHGlpvbyeyCJtZ2C+mctlPkRlQQy2wWulVRyf2Mbv2yOx7sYuouk3duzq48jEbzXxd
6UrlBxhzSvUyoExYPBlhI+HH1o6K4SRWLk7dwOEtzH7CPeX3DTIGqrWKQFzZg+zNyzer5lYeMiQt
bnSToYZYjvj/V3ZZKrUWkN66e+WDzI0DsFf4OC14wzxC5m0HWu5olOvJbpYobO3VXOLF3BDBdNch
TrM3YouFCMYVL9IwEsBPO9rfElmYYudXtU9jDc5oGreNaJpV3Ral92tpBtJvQeXspjxuGjnMscg4
WaWI6SIGzZjK9e+Vj7bxnS0BWkFkFpiUKcGmnrr00HoCBbS2BDR/iRevwgIVcaPVD4C3R/IgnQfG
k3Uim7YM6R3hlYd2Tfgzr3zPe+oA/rebXASdeg28BkHqRjLX4RiLQfpnwP5C7jM07h1FQ8v32A9G
/Q5Mt4URuFnsMNmYo7vtfsthGCAvCwY/aJC0ouFMrzQcCddFR8V0NboApwFgmtOweO+7XkVwLJdt
9gYLjDfAFyHHVj2Fs1bwM6vRFyChz1N6pYPKELB2Z49nK+Oz4Fh2ZCTboukdP46oWet3SPV8NBu8
cfDydqW0H40WgdkoFf9EvCJO3LiQKZAJhI+jnYHOgEhkBNPAbyhA/MLjxZX2ETKkkyVNxfBrgcSp
eM8tz7v3btFExhxZ7/NTWEG38i2owOD+3ZcaYhqopono+UboAEWeddfVHtIAM8yy935OaJvtEACY
hWMCsU7ndn3mpiDd1RHyFn8bKPCxPGgeMLWelwrHbaCzRc2nWCxGc7GSmaYcuxG/JsOVHzqtYhsp
JrHaKtWiwC6aruHIqIhmhFytssDyim1lDzrVW6vpOPHtuDgN4tDMUJj+DkO6Q2Sc6AfXr82sKOvj
cLbpIOBs8AiMUJ2n4cQvw6otkOUkROqtNPZsxB4gl+qDe38A1m9MgikS7j3HHrOu46AAKgJqsC5A
TCbTXmmWuAwRGXPg0wCh2yocOithtIRMEOk5lhR1ERMTAH8AbMBc7CSx3vCH01rILZgMpN5mOD4j
Ln4RDZTi0uTYME0a+eQaXkep0jKezSDsWuTDMm9LMRb+G1GZbddTH7I/KIxa77c0Q1DA5OsVeIDM
T8oO6Tk+mTiNReHlbIv00TQ8RqlPp11LeAhmAV88gCDqzEKhN46m2CgczOiTDYp0WYuIqA9Ygz8V
5GpuyeD9DI1Pd4x5LN+GHOv3OrW65TB5A0aeXmsEVfnX1TRPbZkoeKrRiXejugO30oaPnhkG995O
wbwnfWPX6diLpKz7D/sC0hVg469N8x3KSqiFccsg9OzBKxldFGd2ioAGDMI86mL02yK7H7GzxKyh
c93H0QSDRQisuHUxdlUjs9u56Hz/wVvElMJKKqmbDkZUOr8nXsu9I+O+j+0aPl1vrhIZ2Cj7kZLA
NbtQywNMsdUeJl5qMMNG1dtYR6SHhw2cmVUuZz/cc69FJ9NGrUWUE0EhR/8oZgUfyTJkJDtgZw22
bddg5QJNozD+g6oXWuyHLsQAFHDwomKOsmhntkjBdvhLQripe+R+FFNxvwC0cGCt0b8mq7EY5mrZ
pRUf/0jZZnCbjoMd6rtAKNtfyTqb89sAOhywR6apiR7nYK7nHfBfRsNYVGY8OMoymOcNItna6ncE
OArfoNNFwzfWy3585Ch7hY8qNY36meNvxX6nkHBff1edJMAvTGbJxO1ioryqUJgoO4o7o8LGGQzW
Rx20DGFQommH6UNlQQGXqCjsNfsQcuJNPlUgpEOCCxuHXwyyxVwxFfmtEn1KsKNEarsTpE50ZCCi
WA8huu/fOMSJg4fwJ9OQx75yuh7XXoQNUL0DCgPVdBliqe6kCqMsaSJLAmzOFi5/KTuGAdyqQz3S
GzGMXO8/yBdV7I/DBOcyyx9lbuB4xB3aBTimvGKAa6PgQ801CxtbZzECMY0D96ooKy/uBUICsT6T
BudsxA2k+XINpmjWV0lez3OM/06gTiv/H0dnshwnsoXhJyKCMYEtFDVIKk1WS5Y3hCzJmYxJMsPT
30935w53t60qyDznHwPFPsoFwfEHc5vDf8qBPBFvozP5KyA05kkQl3HsG3ppblvG9HHnRHP7/cd6
bskXnlqH6LSyE8uFFHHdU1fWbPY9CWsRmbl5HMTyTogIMRaSEx1NGf/j+lytvMQkFHTxsl5N7HQG
f16+hYcauar9xKBQ2BnRFht2EItqzPAZIz/Db9uLKXrq404tJ5z0+Z0fjQMq40CeGLlk1dFDVMUN
jTCMJQ87YyAtAy7Plc56kmkHg0dfB51hov4BtJQzW9diKs2MNbAcw78LmRWvi3Cjb5ZTDrNjvDVa
kLmQr9OhQxf5tQlwDpJrJan1trvlKWYcMitSDh9v3rJywQdpTv4EPmAuxNBoshOVIS3k4E9es7yo
jvCU8WAabzQSE+8eecXRn3p3egziAYiOwl/rvTAEbACrshlEqbe1RRW9shlH4+1Ehgfp9ejYqB5J
S6sXFhoF0EafBG+/pbJhHePxqlbP/hgQ/qiOdGSrdPFDz8QAhElTYvH5bRzfWg6Wt7ZTlVT7koO6
rEtJbeuYM8nSOkSUvJsReZB3f6Kii5as4o0IniN+CAq8TbgE9Y+4fjyUePixVw8RcGNjiXknrGJU
jsu629Xzh/YCxzltkZujCQ5Xq7deOWQb0bO7WtWW7cop4yWJe3f1gwSfqpxOolKBum4r1RTnZYqj
ibr1VrYqGWUDiTHssJ3BryEoq/6uaX3HxcPDfP8+5Hjuwr7SXI9gBBBYdZWyAXVOFi1T8JOG5bmH
vrLXd8Sa1il0Xf+hnTbLOlgr/wza6H2bJnS741ia8sqzIm594iWcgzNuVjrOnXdpvG1+KVehf00h
TpDER/DMuuZW/pg4EDRbYntOqOMX4fvrjaGq89srB2856HqpSJugvH2VsXiKZlYsRpKOPAnWwlPB
SZtTcUe127BUj4PXc8Kv+e7dFLrpb3m7BielJZM2XBPvl4puGuQi+8j0TdRkYJNpWKw9OTZb1KRY
V/pT2c0U6wX7cB68ID+FhOHclAUHVOTMOu0aHVwdB8DGUV3JwIZwLCIA6JYSRzsLB8QDpiZSPHK9
BdPsoE/z7HfvwzxwaOnaPZR5iIcv59i1mjZMvGh5IzKjYi3zGZxGVu69HuxMlZwZkwsDWo1ioZfc
j8G8ATwoLX311DzyyGGR56DIM2hZ0vrAL/LjWNmUFDR6vGzW+jmiBmNqlCxsTcjfp9DVSnfjkPP5
S9cZ0qYazW3EiMAWQGGzMcL5r6s5PvzCmt9rjZHN+L14FH1X/ld6ZX5pZJ/flJEhhCkm2sezjEib
0vlJYPF2BlGB8wIdB2OTio11Juh3OmymZKQToh3/TFsZJV1OI0iJnOuFlCzQeuHJY5S7zbnqGAKT
slnRlQZWk9+yVTPb4b85mXkUt24Y6y4JOBpOEl6KpkfPG1W25n7U3LZTsP4lA5gBmOXWfzSVLlj/
w7X7rgJjnwff2p597N0ntBR0WYp250MjbeIgad7FBG26z3ZeottJiOGXXDuXJ98tYBbEEiSKh+Fo
ArmShdoB25eyyQi25kHvkeDWRb/tKb04y7GxTIWgErHMt6yb4qGMPfmbxiWRuLPVNBm54fq1bnNU
nhXaNnFT2Lo6FnRMTQfHr9tfgZTdU+fXVNA4XfFvlqv12C+CwQz79n+7tizv6olIPcx9m1/Id4mt
ZKVh7kBXCDPAVk36VMCIfIycg+YsdmCuA/7a/FQG+bqkflfbKt2LfDvnsSNVpm2LHr3Qrkrn0GmN
rTQa5q0HOqL2gqh4yWa555vzPjQr93JSEBF76/jhPr66wbiEt3EwWwX1wI01ZGzrvp8Me6zuvT2U
V88R1Q90GtaASM32adtb8y5Wo67CCuud744VkbVyBk/gnrSyMYz6X+Puai/pJzrR/uVFWXWpzQx1
L0t3FQcJu4yartqHR+kwYo57Od1sVLv1SetERt5DDXXV/c74K7Nq9OWD78ZtfNil+VlHauaLNOKq
/xBixYURKH1EPtn/y3G372CeS36DqluFCaXccZDydEAk1baeytR1C//BwzO/pnSg2x3hH0FNAEtv
LcQgrQGCSDqm4iidhrBrDsYrPXOpQ26/rGk8c4t+meIIK2qCJ0Uznbha/Rh9kW3WqlRUPQOtQ6v8
u935IU8xfnw7c/eaMSXkW9VZHW3jH2a84S3f4/xbm94LEieyyCUTi89orKZ2dm+mlS0z3eZ4nnhZ
Bvt3oZfpnkPB+ejhgb57eKjHJZq2OLFtwtMya9nH67LE4mZRUn2Kegz+MrKFb63dEH/EJTJbtxuR
5P9UzvyWuJ2/lQfJnHQ/74Oi9HT14ltHDi6H+Ti4z9XI9EZBxs9QSq+mvHWZQFRqytYdjvk67O2R
4thZX4SjG5RKPxBIyB8GyeGOhC1SIAKoURtVp55b6/CNJD2/PshgQnrrYhb9v7aCqssxsCsaUugS
rfbHYQ052SKf8+9x36fc+r0y1d0E/TpmFXE94rDbK4gr5pIqhuJZxl9uV65BapN6HWCazGX8tEM/
nkE82M04FO0cYCiqaasYbdukYbtZ5zA3nBdKG+G+KdnFD7u76hftUAJ22MMx71M/VGAfo8mHnfyN
eh3Mr1r4++c4ltN5taPBz6ytaZ+90bf+WLoJT7qPxuJ2Mh7jX2D8ajhvS1G8ir3w5oPNPvu0GCm/
y72qqzPJcPuU9ivQ3lE0WICTza2b9xpV7kM8zO19F6Kjy/JAqz4DsxBz2rKDyBsJKj+d+S/iGxfR
TXsiN1SUB1/0BDfsZOjg9IiIpsqEQAmbKjtU7BzoLsbD2PveU7xsfKH8v5WhZLfdH+wGTW6iuSzy
40r6ExlDvo7a24U4s48iGAYkT1sNnyGMH51sv0c9x3LCEO4Tl++8zkVFmHkZSHVQ7kYGVuGtUt8U
e82bWkE3uxc+NymywBvLSxEjml/a0bEvLh/dhzUtQO81g8k19ugwP+Z2N2yXsKq0f2ljHxXwpOfq
MRQFKZ5TtZPgS4GXJcwF8EBVGRlu83wmrGJGND010W2uVtSxrgm5hloxz84Ds9c2siXMo0qjebUL
Vrhyhp0z3s/965I3Fp/lKKs3v7BV9xSPjrKews1xt5QBXa8na+jkeKxIOXuc5rb8qMadRTooNuBM
kpoquBXHdz4xAjCBeFEwSMzwnWlTm+D86eoTWDuy0872eihMET50pTX/7cep8M5BpeOMDQ9gheK0
jlhwvqyPYC69Q7hPpcujvkG+toLJoGcx08coXtSpx+IQJlVByyhBcOEVRCISpw22/QIH0pSfXtfb
z3MvG3ahPiczzZ4a8xgqz74AQT6qevEeHGnvNw5rd4soVEPS9W5OFlzRNso7kfqFx7AlBfK9i+ut
/AmDmi+NGCl2cotVnnZ3UazMexNkthl6Bny9EM1W+mzpy9qaQ7AG0j5ZodO9mW5w4wNTb69RU+up
O5ltrriSSRXTSVe5UaYBKuOk0U4ZPs++6q6uE5VjMjBZ/tSdNuOzaol14XRZEE869f6lvCmm31jF
CII6l3yujHitFnGD4egH5Y2YLoKiHSTzk8WwZrsG300yBoWvDqvY9Zy5WEXLcyXsiNg9H6b9WPmq
WQ6tLYo4XaQdHMSwCDiPTWyahDsQG1KOFk5Uz2/j+yCy1tTyo+Jz9apqZsco7PlY2j29CJxZzDz2
Jo/CJYc9sWLPA2nuOmkjdNfNeNnbbjOHVm+KBp161s2hMcjAshr06RJOnngAtw4OZe0RnZj7PCek
gb6ScAteRb6MSAi4yZtXaY2kdFdrXDPqkWfYp6v2S8SE0I0/P4pdq2SJJ2mSxfHGE00Ou02cpEdX
chDghJ0UlY7LxNKvBoL8UYX2z1Ovtz/E2gXBIWwgENKFsLg9m4qCk8CNgsh+VHIl6HLfK8p28656
tiqCQO9NVK9ETYeL9A4aamLLgtxaQUeboO0QvYLiprx4YZsMXV5YCVTa9qyl2aYDmD73gDuB/yVj
Z3eYsGQdfshYVe2/3esoyGa9BC2wOxIaa2RN8jbvvdKlHshv56QkjHF/NELm1anXFgVuvhwp92bB
fcwnmatMtNjtDgVSMDzgYVyhTcyNfEZBhLJ+I9zlBWat/+6ccIsyZqnyHNROeeKe52aSprlpwMXW
o8fW+MMszOqhWHimkl5udXCrzKKGm60IRQehBs5wnmTcrFldbvWHAezOpM6L34sv5nevcbavjcXm
BgCep4567pe1dlyPUTVCXlHlxn+YWG0uvFooCTaSLUna6LGqsd3UIdULyrOGF0eT8XoSja47lO1x
saWQA8t965eiuYXAauM/27o7sHE90zcHRt98IxjfPvtdufK42LPzUkrYMVkY54K+QtxOtMJ/sfAE
w2ndSS8F5Bi371H0PAUyWh2dUc5He0/3U2LQ5Hq7CwTA34yL+yWi2ppMWILvKFIgqWrw8RK7m2Km
MONXrNdhvsocjjBraTG9rXzhXoiX7O/GhagrZUc0FwLLqQDMN2QhMqgfL5ovGoBUO6yg4cAFxzRX
4PFdfVrdFuBSTBHYJ09hs7pfRP5qK5ktyBnyKed/cwVezFFP1KSWBbVwtVlDHq8h1Adp9TMHz2LG
a2Ctxb/GjxmCKewOA6JIfViWUBbLtRtbQ/LHGFW/6NCD5MQu+N/K1cZlPJCUHNAoAhFsovYmb2Ln
ebM8/dUqy86IntaZY8OVlZwxHHQekyGtg2Hmuba82bupPS4ef7xjj+o4FBrML664ZBpInqQNI3UE
Fu4wN4VzYQ5kQpvnqvpppZJ7AfXe2/m1KzQj71yt48dcVuaQ90HArWLV9I1H7n7MC9q84axoudRz
TGZO2M6v4ToREzr2nCF4UcPr0oTd2dvopYfbQbfLBgbfDWmWtnXQAwLk0nsfaiyy2PLlE8qB6DCK
cDmsXbC8TdawkeXY588mtOqHJiDdG5hTn1WYW6+87Ygw7QhzMWiYc5ry3s6WAQCBu1CeCCyteIOK
nLUkkqGbNg1ynr7ZW0a4DXOIWNSH45j2Fvxbs7oV033fRPAQOXNv6kBtnd0BDMDuZXGdvNZNgER/
yu7H4RqsvU8WYr0WB2zj3mFrzPNsb8HB9TD3BGsYnBtN4rLvQMa27bbdsWxsCPNri3RiqziXoiYB
udbRcbSa/YS4v74b6yDOWlN+tjiqUv5TbEJdnxfJpCtnSTZdbAcdr/FjVQb261Jo9wAxaT8A6tb3
pP06nzzs3mH3lSbZdM7zw6ptWA5JppP2FGLYds+zvJrLD0+CGXqNTS1s4ahDSP4tp7hlfaBFygE0
iw9nE81JLHl0nCPqZXgu/K8QIf6kst0DHjyUIqyfVFiMRxBpaNF8XQ8eyb0EV2+hlRT5/HeaLaCZ
ctovRvtfDNzfRi7iGcftdphEa9+vJZzVAk7/Yks7PEH7uofCWuNLFPfW/bCYD9HpLquMgl2ReEr8
AWqPFaTktixD/wVkgZb7qq+I8snVEZWd4SLfym/XH/UZHFI81f34MoR18Vrbwq/TiRngZNSQJ3te
VVjIx+jZIZXvsPfgEaTvxqRLor0iD1sTn7vR3IrcyvkMUeXwec7BYUeHhn5FbRSzE1FU9SlKljaJ
l2BeSKFUq+KyRxhPtHNfHMxKetFqFe9uiXvkg1RUb61unNBuhZ/JUFvppHbVeKdlnLgIK2HBxzya
rbTlXTMNrmcdN1EuFajUOEoSTFkeg/ltRvTanhnbiLoESi01ZNXW++TgDrP/GVSkiD7Yag1NpslW
7f8Vm7cTLbguFVZ4NSjjXvd4j8aPqDC2vuHjLuvPwEVJAM3dd+rBJZjau9v7pjr4cm7ct81zdnPj
Vk4D3eiNZHw/x5jNyR8uZ7qc2eiMs/xHS4wy35G1CLMlLYVO/Xs08RtMG8QcLwkp3JNKJx+z3cnf
nPjPNNbM0D7ZyvfQn5WT9fNPkjT+uDJzw3F8UctE1gLyst7K8tmUBMUubsho6Y/jwibZjvjEk6DT
rvrYTOXDeeWWL+p7oqXNKwtlx4xUc9w0aVHv26u94nN6iotoUUcy4xw7peu6uwKquMgZqGHp/s1W
PrYvXRls7bODjbhP44KLfz304dKXZFa3dXmnByLn09jx94K9ExrLT7iWW8KWxxHL4Sp30Nqk2gCs
03pxeqgGgi11exPHnr/dIS/N5e/R0lv0wLRlF6/bQr9usk9+t7wWreFhcnGkMrZ52+K+Q7xGzmMF
yCL/qWhs/00hPrrM04hti8Mc2BHbrAZhuOh+crwUpGm3Hhl9RpkNkbJe4oWnBB+iXyljI0woQtpu
pAlwaUlrwv0XjWMBbjwG80oObqSiaf01KsiZQzGgerKSUKNsdbJAj+RHHoVNY+A/Z+kq4mnh87Qf
3K21klMyCDzKKfc+7ahx7ljT74oQ9eU7BlKibGmzqKQmOn9SsVpTw7UOpsz1VED+DWsn37zSghHH
M+5F1qXp1BA1h5LkwfamdpEc/bhL4zG/xlvQEJdLjdN2GXpraPQhHJqovh/Wfo1PoSqjzlyW0JGM
RTIS+x9/nhqZEiPXaERoE0zToWmoDfxPAW15T+tkb505rEM4iTwZ56Bn/BXOHtxbBXMupLWLQsP2
+YTmBDNNv3QU68j1bnC80Gtu2UnZdpPWJYfwK6D3JhiO3iyKHfmP0kAW5DCFUvdHrABgYJMtRX01
8GH1JwRWu78NHFjBv9IZbYhJUdRLQcBIZAV+w6wQopWD26r42QmabIrIyXZHtC27kxppMZDIHyzQ
hlPDlynrC+cJC9y5pTlr/23LOewO3jBGRfUMWbAt+j6y6Vu3D4THm/2vcKRYP+pwQufsrVQu/V1B
BCbC2j1PqmMXFavp0sENdnOVOwQ2pm2B53UFHiBhX86x99ztHqMpeqfRpPChyJjtnR8hGaMSiXuy
ICn7B95fhRlvXx3Nh2jc+isS7bq9OgGrmT5yl4YkC+RTwH6yeZwTfNJN3f3lZS79qz26Bel2i7f4
VAiMire/Mp5KZ2eI8AOO8T+p7OJjZv5ZR3guFeDlqzzkBZLSArnXz7kYuK53u+kfOUxEeYHcaoJf
VVRM+cNi1/N4tTp73m4IHBuPDolZzQGRdpCVPG7MJrOJvlRcVvinvdLwikrGCkZGM1qvDWe2zvj5
6ykrmtapD8iSvMwR9j7d5z6Azkcgd9H9QfHlfhlv3SOgBQhUYO0lolMAkpqdA2rDO+WiR3Dl6Lh+
Jsg/tppkFbYQBD3Ybn8Faqx/K0Q200PMerGlEKOhuSpdRMVx83h/sy6GBE68ad07NzXKDYPXRY+L
l8WOvQ7IZtf9YdN62XUyY9Pd07IEf320UL0ERyjmuUlKGl42BpLV3BrXTGua53WuzoRV4k2y1WZV
CS+PdeNrd302hKr4b/Yi7PXDbiO0+dvEQg44Om+vq+vMPcMxSYLvsxPr07igWPOkCC8xMaBHEMGd
WoOqDsaETg9eJYAMosC6IgTBjl0REBvvRPtBa1QASbCrcDy3PADuS14FoERdbdUp3UT14+BHRjzQ
IkdKtFTjtMIWls1NVRXhfqHfrb8MehefQbzaKkOwYf92RTj/knyzdBosZrsD5RaoQUO7f+7RCIRf
Amz+b57ztpzXql3agxv4IIOhzSh4CWHf/RtECfOTX/gkVzVNG+XJFNjz/VJZZUXtgNJMG14zffgd
Oej39hp3f+Dy1q8mD4m8irtcofKefB9Wj0ICloHWTpc4n6MUz6MiYMAPwjMwI7+cmIShmviyZFLs
Vn3t6ogkOdnMpyAK6W0lyR4Ywv55kbUbw4ZsXf9HLVRWpQN0OnfF3GEYjXy3+vGD6u8aovCLagq9
/9r9wPzZLDTpT2Vdmfy27yurv7U3a46POQx5nyGc3LtD3A4Ng8niqfY+2Mg5TNsCEOWI5aq0ngX6
DnoW9qr/CyX3ozP+getx7K56AtFfVQdlV0m7z2FiZOmlS/HjIg42j3z4yIlob+EptPMHAFwcVPiw
TDX8c0YlHYo8UF0DUMRTXB3aYGuck9X1lvvb1rk2r7xVVGE4zQbAtRi7qh9iYGxKyqu2Cb+HuKv+
Fo42Ds/QPqkjrQOduEVDxlVdDHhXRFyZMCVj3D0jUCoH6rYBFsZBd0+zcA3gZo9UoXiUrvblM0CV
eAaCreSXGNgp7Kmcf2vydJ8wYaISdwTnA4b3aeDst6baepacXU9+vsowDcM5iDKxqgrZaWgsv7hd
MFTXb5XftRyXUlnBeWEBC8/ksEr7GArgkSMKr2I6SHtBotJsER6WQBo0PmFd2tsvw++uPaEr2udc
Cv022oasmHvSJjwpjftCDILfrqfabUisrzDPPcpR23Hmo0riudqbBZvcFm/As4sbI1xJ6K0INZ1b
lcr/1EFdBncAQnMepaLLIz8BRKL0yzMiDK6RZDR+oEq8vzS68HxI6N5wLk1lPNyM0ba84J6m/tcK
3EFhKm9gHTQU56nZJnkJG056Wl+mYUmATUUBwcE5dNttw+7e/iRXVL80txKi9hZrA0LyDqDyd7BP
2s+WmJLPzJuXuSenjjaHVBRNfBFT3v7CnRC+2LGI31zDk5yOzmJb5OV3il9TXPLtjl7/J7LnUB9J
qieuT9E5L7OaDhI6ThjLxKfL2UcayhQTdvEcLSLYs7lRg3n1iWKzjjVpH/lXy5gRvu1dMD9RCFPf
Wow6z0MXGTQoVc/3VefBBscwTSE1jRQBARyH28BTP9WtUY++aWv7YXbQod7V+WjddQ2KFm7Odrvv
LMYq1NllVd2bUcGpoPzEYdSous6C0FI/qcr02sKWO9J7adHNXbRDxdFj2/QqXdgSko5lGvtpIOJz
36LvnFvL/PbwuMdJTfzJQ+cQAvAYcCqqw16O+p3NRCIAMD5TlwbEaa9VQ85+1uplq9EtVSXNEpG/
coi1bpwnaB5dzqhI7e9ic3SKbHmYfuTy7mM9DLZ8auayJxsj1Kq80GpnfmZ/XhVaVzzgpW32gudV
jAXaaxeB30kx/WPVDPNtR/sCVvmLjSTWmend+R73S3CVXW4uMfMCQgvyPrxnFC2rf2DZGobXvXaR
V9JQ0NQvRZfbbVbQ76ZxDudr+SZatY1ot7o5KO6Q65VAwbMZ83+QB+X4ztojXCfJgVr9I9P+bqWc
M81vajeioUliPc4LSadRyY1Ucy9zOLteLJA9wmV1pxnt06zBmRsN4WhNPLVdJcexS6fCcpZzzMLx
0bZlzN+gcBEb9lGHnigt9iB2s43jrb4ubI/ew0Lslk1czjKLx7URVX02fe55v9eKBuNXSKrRgH3y
CTZVogIaGGhxAcaF1PUDcNltbp38rOOdGo01qsbijRuEfNNiQcF6an9wEOIsSklzRyVJtLxlDxBE
SqIEdj7NglTwHPpl+29Ba81N4qzOenFapUAWAoRDd2oywrv1xDIwD+cVW+cnL7+/ZWpAV5mRdM8O
69eNOx9pqG/Fqx+3PXkEDAKLSFuBdZW3aQExKvOuOXmRYNOLF9Co+xghacxn7xY7L7Xsvb/YCcAI
InecK/LzVUzw+iAVGItT2X4WdP7q/od/d3T804Ilxf3d95TiEh2A1PY2N27TvOxWiUaKMB9BGztw
OR0qdtBXX/U4Rdh2B67c3+7QAfIT5Wb8N1GjRwAi9fw526qaMSBB+MqUWoxhsB9ByvPxxlTj9kX3
JMlQCWcA73eIuhiBQElT4gVRSm29wO4jhtwA2panMOosffaroPSO9M/wN3T8BYgLLdpSphuirQsf
2LD8xe3EO9YCvkJFd1zt/9FNG/opT+XgPZD0tvEDUFbqdFMqa1F9OBE/Uyr1ZK+vLOi0NY2tvUg4
jHC3Dv5SdGY9qKlnbLamXP7XkGiEf9/pQ08ewLHjIvVq3YWo5Im4GH8B4kwNGKfuatw3MqDKzemb
t81y6mcbvcCFOL3g5C26ue1nTAyJJgfntu1t91gUO7VD5FbMzzxl67UNbesxB4edL3mZU3GPuNX4
Savi2FAy0kZZiRCJcV6Hcj3w6/p+K+fubcAYh9uicijHMoFNemReie3M6TPvpxjRzH+FmYO7qjDe
J0ucVzztvMxEXdTzZo+HfmKTuXIu4BFhNrtbSVYv/rFQ+iU3oFEkOprKQnTnj3Hw3TS+MP+F7ja7
d7Wqd2h+Q+LwNw5QkOU5aPcvcInVO/ciogGLDhO2mYMvtP7kDLDthxyaDJ1h64YoXWJ/wh8dCG+p
P9tRh/4PVOH1IoNmizaquwTAuWsvJOQwuTaOJEe2Hv1LyUdnXod1jit0hK3TInQCm6jczHfpv5Ve
3SANdO0oD/akt+Pcfvc8eCjJpDNFEbgVp51MgOCRvaRE3VFRR1t0DvzLl4p+Lt085I30qpk+QLYI
fGj9x787+/SwMR7xKUZ3Ta91fnV6r86zpV3lqze16gNDDgCjr4IlPPR0ngGYxb4fTa/wX357a2JL
ff3U4Py3s9TxYDkyKLkfbaTB7Q7ONnVMhPU+7yFi5Cg+R0sRfFeIk9nVh+E/F89Ed2yGkBgaTKnz
t1RdfFSC5vbzVsQ+CqlWVdfJTNO90SN1d/u8Rf1zu0+VhdqgkHSmUWzYq2yO2+rTgj0d7lsloyHz
/Xg7idBayHnWtbKS8kfezaDSyOOWFwWqfdtqU7GK6AuBj/9s8q64UzqEeoqUy0rBXxaWf9/H7dhP
LloP7Al29wJhxrhnydAG/iRVuqQ3ffby86S7Jr/3rN3+sdmNrYeS19aWdfXJBGzf9TIUD23bhlsy
bSJ4CbrF8liO7Ki8I+RqFddlABX+llWIwWZvCYTrf/QzMCOQdzc+UGJzdGkVhAew1v1qoWFghKmW
/TwMQf5Y72jafjVsSo++Py+QtxiaDnkwrJTl0SQXHiP4xT/cfaOTuu2qtiJBYLq/2WNA149X9Ehe
o82bwVin4sdUihF+Ys5+H2LT8mLl/bf4KVdL4hi43JoX9aaWoX2BLIExCnL3PEGvfZoi2H+tayDu
3HbY/24Ueh1JBS3vQjsUHyKHTAb2RdlV9OUn+VBdm1IxToOxDNY7C0XUkE49xxakWv+7QUnOTtBN
4X2DJe8u1yJMHG5lLGEV2GTojt17XAgLHqPeX1GPrQ87tM+ltkJMW9QKFRlBesGtteri3qlnVpI9
tzjQyanwqWbZ3RBpr5yOxnFxQitr/IOgx3qgkBNqEwncLY4+E2c4idovNCl2ilUBmHRYrJdILf2z
3rr1gzhCfDC4BB7XcCU1Cdnz6K3mlz0beBU77KcTql9J92LfX7TlImu1KqYDYnLtzAnmTxZCbBCD
Ku+Q42C/cVc6mNo4eEex2RGetcYsJmuDGiLPR33ZaQs7u0u7XcMpKD+CudFvWqJmtPhGPtVc6H9t
LXARrKP1siLXeI5VvtxV8zpdfNj3O88r+y8Cq60LKAuTzcJrllTUJFwjUcV3cv6RUg3/Y+7MluO2
sqz9KhW+hxsHM/5oV0TnPDCTMynxBkGJFObxYH76/0vaVSbTSmaXrzrKUQ5ZUoKJ4WCfvdf6licS
JFwCf11FRZO0BSlHpiQYyBWZzxRCHeYMq3iZo4Rl5Qx7xA5uxFAIk7XJgLqxihvQKn2L9sZRoBPB
4bzWNJRlZqdkc60Ouy9pm9LroqsQuLOB1NyVDPqa/QjI+WkVUW23OklthZ1qMZGAqP0mvSZVah9a
i7wEXebSdVE1iK/s0t9JhWgWi5D6ZKrG4lnGtrImYMXbeE5vf+0Vg5yL1DF3NJ/rb0OkNEzL1eih
Ezbt7qbTLuhsd2ulHZstDoRs5rngh3wwbZuiUcKZEvn9A/Oo7CJySAutKagOti+x1Nk1gP/sFzhT
nm2EjSuCO9sVuwj92SkPGW+jmV/TraHtpUtkljCep0phtwl9btVY1XqoLBElxmjCVXfR436DLeiN
30eBxSfChfto1Vn1zW81cc1MEqdpx4SoUJJ2mSp5bU1LbiNkn1UzozjV5HTI7PGB+xe1QJk7JJha
TPO1VvV/DFDp53Rg2SwwLNwLnjmmZo2n1pPIVbOdHGJTTE3dENjNzbJnJqqmmwF9ODuYqNd2lCPq
pmDSxDunVxi2sR7NoNDD6aLBaT4EQ1VP45JkrElG2wmPMtHQvTbCvNEa1BdsZ4fbWmkKZ2HEQ/Lo
WAbtL3ofc9eWiJRs6rIrxDhsp9mhKeuBfKpVrjN8cUiW+cYbicl/6lvxDLNT893KrPALwnhJtxmS
sukY8a7wARK6crDy6xQoySwIivSLzDospWQxopYLasPZDwmGVKxMCVIOrY73RUwcqYqiZ5mYUbRp
Uo/CydPrnuELJK2wMMAAtl21VGh6p/OUqdJd3+pgQYnRylDBKwmjnc6B7lfoj+wFnjKQdxg+64aX
Y2Phw9dMkTERsnRtKjpUratoqFBHEhbN6A+77Kzj5Tmz2Myh22jSpREN5rOGGmovEfHPNCdjrs1l
tXiLdFUyC2gKTzELQ6wo6v5BRd0Du2zk7OMaMuq1qfaoeEvJ1ihQsnDRMYbGUEyj195gRNOv886q
rv1xHFalSOEW6lXQICcpxY84GlO4Aa6KkDpVEHy5BsU/apjSfSVbmInycPBcTYUe1lvNaOKdTzSz
vWWqBvonkTSuV2iDB2QliDqiCca2zJt01NkrvW2cXRlU3pwuHHP8ipzFtKjSbxiKmOAhwannqizr
ew/zm3jEQ+5e92JgQu6XYZNEE2oszFe4AJqFndZinVZoJPDaNYuh9THbBGSYERkJcGlTJiTYMUvN
s34jMIUP1EsigyXdi4rWSjFemZbGvgBYUzuzrWR8pCz1SO6DzriMnV558nNLvlJUmKvBIvZxNBN1
jm8hv9MICb4b9Va8Fjm2AbNxPN5LI7OWTk/8p6BqtQBdhWZcsFWo50KP0HeykTbJ/cIyReejgwzp
skXcMOruaADVylPt4oKis2fH92WXGuu0DpXnmEyfbDVgPd3i6sm3jK3DdaeW1c70lQx1nZuXF7HS
cm+Qi7QPBr6ba/bygieKXgAAywDziOzcCW2H/odhhZKkWiLQha7CuEx8vAvMGhmIIJu8BWnkESBi
aHs8FNmSPU6BEaQcFrXm+sZE8dsimEPRym/bvPS6SZQ0PFGRnu+HMMu/ZaGSXSmupaxMuxzvSmQ3
GO/oApAZ7zZFhMkgokVkWe5Ca+Lkehw7fSG60bwykdG9WhhDcI6P6kEFG8erGl7KvKHhfwULLryI
vaF7OGgR9uyl8nvbNtovSUD1gZFlfKmERKVbt3mDvnbMkg29i2GqA3HZKAivrw/uLvwGCjfF9BDW
sOtliouh1sbvgarrNzYa1zXZ2OlVpI3NN73SOx3VPLnkrPb0eJFY0t7Suyym+9qag5zYumAhNOzG
Wxi9R/C1m4BdgxKVRVNDRnQRmUpbSFJ8J793WsyKc940w6VfN1E2l0Umbi2V10SMsfBb3xhoOghY
bru9igkmeg49QYNfDMhz3TJXfqhIvOZG1STjK8mtYiFro3EunVYg6KiVpLmofATvGzKs1AcpvbGe
B6Zaor2qCztaBz7D/ZxunF/HpFdEiB/CKEhY0VDKpbd9RhTxXA5BvkOiqdxrBd2/hZsZZbBgn6Y0
0xihmb/AxWG+FIFHJuZQYlGYBA7v7wlxSqn6EAvLEsuqTWlhDQkXAZJB247sg5Isww7bN4q3kUPb
sxEseA2QmzuYwhumgMC78gJ505DR36nwsUwAzbUmZougGRg/4U7F7aPo0ci78eDkquraXCv2UGpP
KZPQaZ14or3hJWjXd13nsBsfc60zru2yH/tJXCo8uZnq6Ft7eNP1gve6RHPjJBeppyRQmCikI7k3
ZRkdIkyZgi9AJKDF7avQcGZKUbZKvtBN4mpR/2oRHWJbLQr+qJ8PjTobAlvtvqKKPsxpQj9S2MwX
uQNPAjrHRSLLVn/IaOS7dwzF4pyVMYmHxyKg9RXuCkvqDJOzkvgjNYWuNizlOLBnZh4WmzswFVo3
rcauRJTmooZub/o6ZhsUE/tD8KpqFP00Mg1Z7ZhfEMEcmalZ+Qh4bGRPE9PPqnFbNK6e3YwVkqdL
1VJR3U7xeY3Vle5AvkReaprunZqpJN72rdH0F6VSDM8muMUDkj2Pm0UeMGByJ5WHjoiC2jatlkYQ
rgHc4nU1Y4qdX3soH/BrFGr/ZPUOwvhDR0CfMrgIb8i3q74woCk3XEJ565oxLEFFMVDJ26bxrWTQ
+OTjFtg0pYE8WnR453O6cLy4GVV843GhI1mBCImroLoMRE1KiYm0y3QqZv9dbSFjpxfwNdPrjH2i
m+yGoHDueCu4S5pavJjCmHev5kgyqQf8WynNxxkbZ+OrRfgtHbsOkBN9nVFMo6pBjkDLK52S/t2N
s9BWiPeKc/JlEjTERKcm5iQiXsCYIf3QruLEN7d11eYbJEX5DRrmb4KIcfxSkfxK2RgtpGZF88Hn
0SCFVtyqTlFfuXGc3PVN611LHNvmFPmmurMqG+OzKmVLrICqu9BtldZvZ+Wo8KZhYJQvRDPgNB9L
P/5iuF7ZPXReaBdLNwpU4s9VVvu5KSqf154hjBZ5nIHt3ukQls54a7QRdpE+C5aByUpMRR5WxcKK
el6srYdQDOs4vQVF0D8nckbrxIrxp3PN9YjglvWOcPd55OgQEWr01LM4cYL8JYCy4C1CkBnWHrFG
OkwhnFfpzs76MFpowViWS5OJIStDbyu7BNsAohg8g09WM467FAzTs9TQH82ZeetXqlf21JdWznWi
q6a7X+HbMA7UUDYUi5Luh77tXfAoa8vDh7K2TKcksLDK5HOHwjlc42lJFJxFfQ4fGyOjC2ckQiRm
o2VKNplVdM9lZ7fMuZlRG3QioCdO9IpgbJq5QRWv2jRjWWC2LbWrEd5pc2U5flQvK1Mb7DsbmdGF
Vg9FOB8GCAyrUuLxX+WyiespmgLSfn3T18Z5MpCIe6PRVWDTTXcX5TrT9PxLnJIhcVFmeHxnbRA1
1NFmLgANob5ik0MtUFwMGPHLla0yjZjHdBGmfZf27RX55vyUcVQo2azw8tFcFLbZFugXYjlOcO5o
bG6ihmzwJOWVwivGfmi0Qq7qPoyfHNQ8JmKnvmXVtty1yrvF9CYILq0G519seju7RdP+tVRdbBMI
aWRzI01VI/GcEDr6pQ3mjClT6FZeDQGj1TANxa00cA7NsI8OyxrvSoUyMHOKieYhJpioMYafed6T
ozvVej/T0G7S8VjQpFEcAh9stPWtrzKDQ7bTR5fI/4snSxaCfK7CaCiFoKn1kw5nPSMLv2KlkS0M
Y4qBdrzLxsh/imLZsTzamRH6SC8s8CMiLLD8YqnoL4Iosb8MXWCQFlzYarhuyAyaR1qfKRdGEcdy
WR/QD0ukbXCQwcn5/VL0laa8KqXeRlMZ+qQ7o0KP/O8JD1snJwRUD8h+BVTKZ8V0C0SDcFCy+GZw
vZRHqaljfN6NZwTGSxtGZfqjTm1Gq74FzWY94BinRPF6qCRBlQTtzNWqDNWTQ9I3+qAgCf0D3tfP
n7CM2sDWMzszixs3UwMjmBpsn9pNYnSdvcRC2UicI7mkQRt2drXC553dQEJxb6pCtHd1V/TavOKi
pDPex326U+q06bb0TKLrjLSyx7G1hmRKt7sLyWFOO2+RMBdY5YVRbMMsRg/Ptt+njQ/zYtNz302D
uHQewrpC6m9QsH4PNW/wNnpOdfE1gsRiIUnXTKAG/jA8D+jvyqlZdfIZlS3sqrahxNwyV/DspRpy
y81LNII7Pxbhc48L5FZXBuOxpvZhMonOgEXJDEJj0+BmHyZV0cB7gWlVObeJ6nflbeTlU6bwtJtS
3qOF4249TN1zJ2qwFTno4fs5cCtk1Mz165u8V8VCq0d1P+AG38k6NxnBK35dLCUoGYBTtFrumRxH
KANj31sc1CwIbyI0E+zPzHCaNmazjjxhNpOu09B3qEn25CdMmSdj63TPjWFGt0HTJ699H0tG9Nwg
tAwpgmYsYOmK1o23IMw0zjC2esVDAwdq2dqBtU09nPvE+Sh71+e10xRYl6DNdx2aRkXNFymfvHdr
x9aWyVjLvQQIhDdOevZFbyFXiFxNRvPAo7qcxmoc37mNIr5kbqoDLdUasWYnG7FZ96N+3ul+rs58
bzSLqYmWmlcEUxPkEjTYloanmzPXEQwyi8HOYR+g/p+MRSpwoaS14k3IWwhp40UI62OJK7wCtnRh
GuOwNnF8Ma4ojXHpsfWYgFFtn0u76PA4x7XbrRt3IKuN8nNhVlF2iRAFAgr6AiKXoj67KKuk2ydp
fKgUvGCf5ZGHkqHW7+1UEfEmoiu+bJtCVfZOXbpLPXKVWWW614NqiI0B/GTnQX11N+yFi5d6CJOV
HfXSuspKz5U7OGX3PtuXeWRr+awceqA+dLNZmUxmarQdx2t+CnM3aGwICqIdFlna1TCamBjDwEg3
GAYN6tPMXEs2evVlAt0DtxCMTx9PuIMA0wuD9FWpbLnN+zLe4PQh9NHysFXF0v+OZq/+4oRZheAK
dzQ+bgnLwQI/OJqQ0CaipSk998cKM6GuB/EF93u9TMAozJOkkewXMOoddga1MTe6psJnZyEvnXmG
TpIFVx3kyxA8ggcwp5ZevKRaIfY1QfFzVhgcnkGbLjN3NO+aUJXf096prjrc7+sqjPVbRr45XFI2
lT6PgkDc4NjMzx1RLHWFphiNGZRlZBeUlBrYzKwJdvJhq8u+o+agcpvwjAmDdqFh1CjZGALSFExp
LhV5TPPVGoMdIj5nk7Zlz69h041TTHTZQ1+KYu4BzrgICsN5LuJOfiOBS70YrAMMxBqQn2AkXuGj
Eihtcrgb0oLJYGuGv2esZt3wZm1nqaCzCoPAvGWXolxYCVmPpQiSemZw9bMNyiuxsQxY+zz8sBxy
fIF40vLGfcgQNotpzzs5vDCSpHguKyDBReBwWs2o0ea+UUerNPD8bew1pFGNYd2tWj/M1l5ZNDPP
r7VvlAfDneppAXcLSYEVrSq/BGTuWouuGzDCRZG70iIkB2rhJZRcQZR/lWaJWJrZD7InJJxLuqY8
jp5qFwMzJLX1V04el3dOJbqHFM3eBP+QAnqsMOdmr3FjMlvmAqJRKCatbCl/JC7NkVLwBkSdeeGI
EjCd32klNZfCokqKtlZM0lrN9pRyNYIfk0aANyLhTYKqXA2JzHZm4Hrz2vDqbR8BWENW6W2MUlHv
iYplLjWoCprx/ADhmshSfSlKtnddgghfWCK44aUeX1pWUM58zSoe1LhJVo6G5VXvKiIxtZ41oKDP
u4zK2p3RS4s3LGyMa6wgzL7qaBzaeZ2OFrhAqg4PWRMF+eFZ1eP2qyoG87GTjbJQeiPasWvCpSqa
ZG7r6N783GmhZIGneYnx2n4bD+vtYGvxJXs1McycMO13oskxwTVjHc1x6AtMBzn7NBBGwBK7YQoa
GM3XOtFg/wwLF+h5hLs9BPX8LYpyrbiIeKkF2EA6s5R7q0PbnEygNVExTyrFNr29GlC00T2vXbu5
Qd0WGhFFcZHS94xAkIC/0wPXSRHZgWlCdIIUI72y2KczSSPeomZhTa1ilHva3uwv2LrUaXzJexhb
6SS3EsRtu5GNb6QsRtgO/uuQEqu8cEZkRjcK2p789XMu5glSvn4gWL4Dfw65peN60PUNO29kWVUO
89rvHO3+849/S+T9Ce/zLeTn3edXiAetNi6NTdCzIIeatXblXs+6ids888zUM+62gN2WuFYi9Ydw
m61JAmCiBy/UyWfgpqe+4wFC/e5nCKUh7CTJxMbtIuiG2FoXMqnPpaqJEwDaN675u4/XFT/GDIJ7
Ncrc+zxQd8i/KNKHDX7qG68ct6nVfK/z7DoZ+hnZLdmUce94hsd7CqR9hOON49QKoS9qG0WJ9akS
1BuBPJzl6YZ/Pr+GJ4i/uv7x9AFCSO1uKLQNN/nXwqpvLLWdM4uffP7xJ66OdmDRvzt9dgEGTpNK
v8lTR79kJluuYS00s88//QTRXju6v5FVYNxjKr5hux1dGsZ1PdoXekRibwr5oB9eK19JZuTtdsvP
D3jibL1Rgt99HUcHzVQL2W48IknmDOTNeWePTypCnjN82ROXXDu6nXHIiNgPA7FBB/sikX3QUBhg
G7Tx89nIgVMX5fDt3n0LpXxDyVbaxmisp9CSyzxP/h5q/C0g5d1HDx5vW4R7GqAwZARRiNGASzPJ
z8Van7oAR7er1alppGmYKfLU+9Z43i0w0ZXN2nzmfj1BEtYOy8C7n18RaZ3H7LM3h0gWQzJBio0X
+gQPY6h+ARzXnjnOqUtwREr2FY8+aRVrG182l7RGHimTz1CYT+CJ32J03n2FijIqYGdebLJBdZpZ
3jcagQ6afZ81druwdEczJpY7/pB91p5JuT9xVcTRU27AjDWNvCo2loh/tGaAVFs1l6oWnlkHT1yV
t6jRd1+pL5uKoV1IMg6kEK9FX4i6AWQBtccc2vH884f7VBCIOBz+/WFoTlFjZsWGjLqtk9YzK5JT
ETLXb8eJU0e4YaJl4SG3yGhEJPEC6wKGZimeP/8BTp3Go2df13H4aszxNkhIgCoLhJCtPVMYrJ9Z
XE6sl28JEu++IGYMJzLVA1hDjS+h+67Dwt9BoJl3eb6RakDUFyB+wzyTMHbiTnwrG94dLi0L0B+h
WfDR7EPFNaeSlrG/7jK5ihtxW6bGmWXnFDb/7ZK+OxTjbKNydbvZ1FF75US3KJymei7WercrXGWp
6AtG5PSa/97j+1YtvDtcqddjyXu+3WRaPSdE96u06zPxQKdugqOVQeswcUWaWm1TRmyKUW9607li
DPn1791jR3ETmJxdLLl+s0393L7sMEQl0s6uEQJ8/vkn3l/q0VLgxm5MKzAkZFfvN0URrBng0/dw
kYyeyZA7VZKpR299zAUp3c6h2Vp426ZeLuJ5SE09d5n3eLTuzNRZWA4jROl4U9Kyu5vEVR6toDi3
Tpz6jkfrBBP0UDXZJ27BgloXmPBolLAfFN66d2pv0fWNvcAcnc8GOHQT5J3MyyOsy3HdXaD7v/Yt
UEJYxa5xuj1+ftpPPQDq0dqB46jQSH1ptzVO2Xmvd99pRnDHW/1+jK6FwMRMIsYkFAWObzv6u6fi
cBe/exDyCN0ang9ibvPvEQiXu7LsGwoje4UYZdmX7Ki7dV9qD2C4kxkiCOqBZJ3HtQ9X3YsPzc4X
yWb2TEF4aglXD+/bdz9PDze2VVzRbNHxiUWcmf41iSrzNC7k1MtKrM40M9fd2OKuaMMvjX9byHUh
rTsgeMqZR+DEE6we1SigkmWviBze2EBjDy2s3KAoEAvHxoD3+eU+dQjt49ckZaKwmt5DlwyHZZNU
MphJHYembTAi+HuHOFqH3ErNIeQp3dZsVZc30tCuNDOLtkJ652rdkzft0WKUQtlHbYIeubDzJwws
2dx1Buhsukpj0wm/oXRBHTF3RpL7yjPvwJ8/vLp7tEDppckswODUYQzKZ9KumJuFTbUlqQHNiVq3
f6tm0d/SI97diTbPBYoSs+MuACKUIO15iMP01VZg16mQWBf60FRnboefv9d192hBEq5RGK7FeSTB
LG2rqQV9zHaoV9QbwKCoFJfks3x+W5x4wnBMfLz1ZGeHBl6sYRvY60ZITEDjrSrjfdWpL2VmwmXV
qrnSaNu6tB8DXa7ChKKtCv0zT9fb1vGvTQdgBh9/AJBmal/Srd22afUyWhF+tgtgFcsiarY4ElY1
XEqzXElPefWqHwfMg1oCO/eRwcZpfZck/Vc1FTdqrazRme78KpqpOaSodHDBsIx4cZCcKTxQDZOD
Hl9Nv6eRciZg8MQtr7tHC5TrUhlDz+u2o4blEoVyplhbX1XRSLpoc+wvUG4uIy1kwt4Yr2eu2WFZ
+NkpO1qREqVVZAmEYxspwQ+qi4Ds7/GSxIjFMNKRW7c6TqVeB2mpH5jpxgzY9LnwKXHqgTtaq1rN
CCo95OBI19T+e0bojW7cEOUG7TxfoA8haTpXBwQXcGXUB3swFzLfNbF3fTbqXRwWrZ+dgKPFLIIV
xVBDb7e01C8cfPb1Xejqj8Q3rHxVQvb0Zp6jPUcNpllFGucu9qnn8mh9g/ta1A6CnC1ehHLrpjHQ
KQ8Fl+UDcwyBkWP//RrSt5zGtkVw8hBf9QLPXsTMcnS8rWpVczHCSvfszN8oiXwC15jugkCeqdBP
XBvnaDGUg9rFGU5xcJ2Y6WsIH2QV5WvXx41endkc/nwXoDtH5Vom/MiCVkHyUA7TskgJmCeCyO30
B83vbrQu3Hi1df337nTnaCWkD4mJH6TuNvd1Y9a56eUAEXxUlK3eIx1WCyEey6AarhyMyBsbmKiD
mKUmL+Xc+nh4kH9yqzlH6yNlB5Cnjgc87xIm/iilEZA+GClG5UTDj9I+20r1rAz6JAjIXmK6gbe2
yGntsSh9fhZO3HbO0QqJmpamtap1W2DtM+wMD/mYz3NbXZUe4TOq2HIGNqZn/vj8cKduoqMlDfW7
keTqWG9zvCjIq5LVkDo3kLYBH3/9/BA/r3dYhj6u+YHnuugLTLkFs/iqd/HGDvx7UWpnap23Hf7P
LtrRGuWWsDpRlYitlu1TEa/YD08rC2+iaGdoAad+qs1BxsRet6zo7g/eN+noyBrIORjAKtaPzbmd
5alverRSEYUBNSUL+y2E9GmTy2+Dqr7UwZnn/cTeieTCjydSJyFRR1DZbd0gWTbGYsztLf+C8jZR
snGj9YuB/2L6uyZf41b//OqdeCTso1WmTuGB1Izmt4ox5HutyNpVXGOZ//zTD4/2T66dfbS+FIRE
2RBA2m1I0lfmRDdIV9ZtU64Ky9o7wZnvcOKZso8WlgYtNwxo+kLjSLizNVY71HbIDNJS2fiQM1el
geoAlVw2HRXnzFc79d6yjxYTEcN7KF0ulwPCaByTkTZG/tqmxs5QxhunTBcFpMkJChSLPY53W4Xm
4vOzeuI+tI/WkOEQmRFXBuW/2d4okfI8pDpJX8nk848/+c0O98q78litK/w+OSCVuNHxi4t47zth
NQu6wySpsLdgBe/V2rnsCUvBFNRGm1FjL3vm6Id142f3zNF6UvVdD+s7b7bAisSlpxnwrg95JnEd
/1AJG5hpwr6y6i6chlAREEPxdm4Q0l4PWhTtQcv8kY/7X9/7/+e/5le/H1P+87/59fe8GCh3g/ro
l/9cvub75/RV/vfhb/37T338O/+8y1P+Of4jH/4Gn/vHcWfP9fOHX8wzFDvDdfNaDTevsknqt0/n
Jzz8yf/tb/7j9e1T7obi9bdfvudNVh8+zQ/z7Jc/fmv98tsv4rAL+a/3n//Hbx6+42+/XHPA6i9/
/vVZ1r/9Ymq/GiiOXccwTbzTpsEnda9vv6P+ig2JClnTVMN0+BO//IOQhTr47RfN+lU4QnNdDbQz
hNjDbEbmzdtvGb8aWNUMxwVWatmCEuRfP9eHK/PnlfpH1qRXeZjV8rdfPq5itm4b7uHItunA6uY4
R+8K20iVThSenMmqMHaCDBhA4NqZAuYvBzFVdLuQLVSsDAKd8MfHo+HhI2VPB5aQKKBNK2GuynLw
1u9O+R9f7f1X+fjG5qtwFCCnDieTQwAg+XiUyJFKLiDWHIDH6ra3wrsA/fEibJWEklwRZ5axw8f9
+bT9cThHdTl1jqE6x9MzsBpYDOy+oktH0BL955mPQ32G+0+w4TK7aSSG8EyX8ON6/a9jGoYQjmna
1nH1mWO0HQpd5ZhAAC6iErUFcuYBJxt45hEuFrQLcLyGMawjEwD95yf44+r5+9FRtTiuiyHK0Myj
daZFkeClCUd3S7KWO3AZs7ZQGY84tX/mi/71UMLkftGswx1+uHs+XksU5w1eSQY+QFXzaa76qG1d
WU3Nehhmn38rpEJ/uZK2a1pIrk1dU5HMHr1zUzhfUoZONkuK3gA/mzfpJtRs/xZcIelHxOkdgB0+
aktM3yg0BuIo1onZpE9J6elLRkRUURGwkh1AYO9BA4pPYNUQhz8gT+kTxAr2FwRY6FKLXl2gjZ9G
mgM5soL4MSlyj6oa4J/8MoyJ/wgEtH1SUHvceWTl6VMzHlEDUW/UpAAn0qAJ7AWaOUfpjEsfCMo4
TYWhXiAPArZujV59gXKSnBwDATv610gZH4gdEt+9sWoMbMphIvmvGsCmFiH9D3yprjJ961zNylL6
eCkyy9vaxCJMi9Z1di7RLM9eU7kPtdS8H3buE+3ZJEX20jUFvFWk5aaY1XWS3odY2JlQCwxxQPPH
e/ASzh1cJ+M+qHKsbZkHLmNaE2FoTXxUQl8jlH3fEbBCN03NLhK47NJoH1qdMoAhtsHrDXWQkNlk
KX4zM4HVmnyIiTcCyDfdhlHKemYC8WwnBqZtQoRbkFwS6DQgRSvAwWN2lrIlhCStZllRD98LK/Nf
VWT0uzaOymapQqL/oppRSGs3lORgVKZ1N9Z618wamrwvTgh3iA931V0XKST0RMM4r20Vb6AfoswG
dBFcQpVRN2mBB21iKETrwh91yGvTqTbiaWeNCiEbUAwX4GY8oAyIN0dy/JBamfRQyzSx9nQoZD8h
7Mh9YR4gr0NVDQtmjiiGgdBX5U4B3AiEJhmzZhoUI6GWTYGSn+/kufMuOkS+SQZ5zwWIPKIsyt7c
xjrQ7IXA1Krixiz6SwhMtpwTn50SPowqfBVgJ0N5WTKWwz6C06nrx5cB+F076Qd0ndNG4FCcDPTd
f7RORV5EFw3PMq3aR7iG0LygMJv4MhxHltNeFNYXlInaAKc3b5tpZLfao11EsPOxOKaLEJvoGg+v
s/SDEGCnU+s3lQrpMszH9kddS1D+nZDG7BCoeo1KlNC/zx917WOFdFjBXHF41wl4eMJRjzsERTPm
OmxUSRQIEDJINOXgLDv3PiN5xAXfFaGalCanA6Zsk90W5fdO3yI0xKq1N92LPr3sohJW3M7x7uph
nmjKgrbI8u2n/I+qp134vcpl/qM+ro0+FFOXxWt2W1evr/XuuTj+k/8Xq6jDBON0FbXKM/8f28P/
3f7PzYdq6vD3fq+mhKD84e1jgZNxTPDJ1BK/V1NC6L/yIhYURpppUzzxzvhXNaX9Sv2h0jVGvK8h
W+Uv/aua0n49vGkIw3Bhrx3+3n9STX18bR20+Tb/c4/7oIRPpx0iXHXrmzAAx42bJVNNOfOiOvXh
f3ntyjQrtU7ddmTyWo18KEJ/DQV5/u5c/6R84pS+q2f+/NmPirP2gNDFeqBuXbSZpYLcM5x8/skf
369/fvLR7t9RiwjwZqNuS1L9EpwJLaLIaMSz1+80E6l1+/r5gU59haM+QEayjOax5m8rB4LIBbma
Z77BiVN/vF7kjTZqoYbrumGe1muEBpDNnDvjmWrnxM99XM6FutMqHUyPLbgJq7i3i+fPz8db9f5n
jfrvM39cCisRqTr4AsUWYuzC0P2NS0RzC0Wvs3O42u1lA7n6EKWMsXsFDuKKwRG2LxcgR3HRu+al
L4hzSpytA9c7CgCoqhsLkzdM3+I/KqP//BGPmgF5wdvcJrJr25vRFyIyJ0WEqSb+gS1tA0rg9zWV
1fB/s8358yiHC/tuYw5wQ9QeeKKtyJ50BMf9uVnxqTvjcEnffbCfKZVMJE+8rT5AWZpY/SJ1zohA
Tzw3x/1BH1tcban80Gmjzwt9bo/k/kGFhrJcaSsvn39+l9iHJ/xnd8nRkw+LT0NsPKpbU3+1etqR
CQneEisZ3iKYs+kyURzMNPZM5FgiVHPhi+Y+jTPIVAdHqZx3A8YNkugqz1s2WbFQ7PGSnt8MCf8s
MLHp+so8NLIdObOEPRDG63XVqlfdaaslcOWRjjMlGdFeV747JTF+FlQP/fBYNPUioIDxih1024kC
ecNsg/2gZpcHQqNTjotcS6Zx0+87aHC+wwzGJDBaW8BWmgu/nttxtWThmR1EvMh14Bx1e6V5IokI
OMdLrqmTNkTSXpGxbb/0Y4SbNpqOB9iWcRON+gRE35kt8Kn75GgNzLrIDJwxUrdDdltWT0Z0IUD7
f34Bj8qaP+/uo3UvitoqbRKeIUYS5MYTMVInAGIPploZrfphPdQkYRlXZIVMGw2ybmYCeHZmXRhs
C6LoTB3UELAwvULZXzeb2M3gbATpjMRJuGDtmRvt4+713z/mcceU8BIcMBX3c9sW8077EsM2rIYn
QdBDXn0ZR+fA5D5zTszDif3JTX3cQOWxJCpCqdWt7niPQ4RB3bmy2Dl6qj4ZXWAeySs0dx4t87K2
6nRSq2IGG3YLRALnBBkTiDmSRn30k8SfBOQR+dzwdCyQxxy4FRWWaTSaXjrVXGNKLhzoGPZz0cbV
sf0ZX03uLaiNF0JqU7P4IfiQCro2m9JJFDOzjZtphm9I62ERWM7U//+cnVmPpDq2hX8REjPmFQhi
yoiMnIcXVJWVyWTA2Jjp199F3SvdLE4SIUWr+6hPDy6Hsbft7bXXpz502nNVHeD0gZryR5J/VlAv
wSjuwt19YYuZZ3phNSThaoix12ETl6FYBpfEC7Nvqel5BAe+Br4cGj5rbPkJEFkS2AK1X6Fww4O3
eq+gqIhj30f5qvZOBjhZ5ShUNANdDj5sPQBffukd3KY1C9uLhkKGO/A0cOWAw6wOPtP5Xi51clqX
3+K0XWVG7djusEcmcYPCmUOmfJxv+d880P/P6tkO4IJKF7FSx9YCiyzXWClwlDL+FPUGT18XzgcL
wcOZnfwY8FVwSccm0yjYsZ/b7pehfJ7v/dK4zGI/NMZtLlCGsndxCWo3g3Vhw10alVm8Y8gLZExD
uzbCSCSlp+FeW/MtAc3e5A/nO780LrO4Z9MSlX4Cfwggz5V9zOoPO7vwvrswLvYUw77Nl8rGdb2K
ARZMkDAwNs0lAZK5EJfmSabarYmjAty1Z/DdLDK+BnlghXrXAH5LKOsiWyd94wKlyvwpzbZCAxmj
Mh+7pgkcFvupIgJQGX0FaPJuKgtv09AVFuocJrMuHsaREbZjvVYK5K9yzUu4vU3lSaT9XescdQhZ
RPFLmEhmDVt4ELCGbVPYNKohLPDNOLtwplsavGlSfBs8pXV60M4dHIo48Nd1yN1LErGllmexxmao
I0rTYrqk3GfDjQFa7fmptDBf7Vl8gIcILZC+R+WLaJDSzEO1TVaJfdcDle1QNTj/pyx1f/rPvw1M
3YyjArYzQmUCp5MtNy8shKXezwKELFK4kTMcAPJU98b4ZsxexuFrABchL7QLI7TU91mkMM0KsDHA
wPc0/pDQvYAId92gzEMFdCGdjtq//eSeGAMefKHDC9HBnkWHrk80x4n0EW6tMJTQwJ0qk1vlUoZ6
YTisWYBATo9DnIjhgC8SLPon1fyF8VjotzVdB75NkjhXowr863FfRQ9CKJ4Z4RTeVRdGZWGqWLO1
qapmbPKB47Dvot41f+wBPzNTHyRMT+/+nP+iS79gtkrBfSkkXkTwZ3AI156cHBlzALvON7408LOV
miINKsGLw/CUyBCuUDl2XbvTn/dt2JOxLRpSoF35i8Ix6dLxaKm7s6XJGqLAqMwa9526SeBTOAbX
dVf/t7u9C0MVTtHdCT7bwfHCvrDzLX282XJUdMYsOTUcx7eteqfhDmZceKFeGovZiqRygKIBxJl9
yeBtGCTV/VVjYc7WIpywAEefPp2Le824sawLK3Ghv+Z8JRajCxuGqb/J2rmv5Oq67s6WoO7iHlLX
aDZPD6nhw0/4unZnyy6vcUjk8IxAFcRdb7zX3ed17c5WXJOzNLJdBCQADPv8kGT8yvGdxv3bklP7
robICjGU9AA+BUl+5UDM1hw81WDj3Jrj3rQf9PGhuXSBnT7QD3fKKX38vb9JCv9cp8FAZOzOzps7
CUv2vgMPjpMt6vSvHJXZAoybBIhpWKfvE5RhD8qu6i+pjJfm82z9sRbGX7A0VvdwZW+Gbd9fuJ8s
tGvM1l+RpDn+aWBC0w3Yc5l73UKZV3pLBern2kS7Ay4NEnCm686n8wpvY9RqxcgRL7piV5phdOWl
wZgtwK4pNDnWbo8qp8CCTaJyYUZM4/jDvJuXa5OkrEhdYRxG91fHv0xJ1wBW+AbkGi5/NGMQk5rT
VWvdmC1J2KxrUcudEfdkpJLko1b+Pt/wFCx++g2zNVnUHXMahjWpokxIV9W1PmAbuCTsWpqBs5WZ
w2AZ3js46/W6DYyi6Sfv57u91PBsMWYGrNhKB0Pf8pXtbCIZXtfubCnCsRfQw57gcOoQb9Rv0ys7
PK9NHwwdJJwGDZvsZBRbKS/IvhcGYl6VDkEeHuITfL8y2VMJF9chuzC7F2bGXEDDzVgY7hQ9XOgU
HFxspX4q40vR9G857Q8Tb157rjp6F5PpAKZl73CUPCUu9ZPJn7X0NA1YMOupgl8OYD8+HEy9wcHr
unZPtTUAHIbCfG1QN2kaX/itP1dKwDlptpemMq0UaAvGPd7g/QjwDLjrer22kw3ANVgZTZb60rkH
k9S7aqLNa9dbUDHg30uHfUSTU40yDH4h6C99ttmC7sH3SRjFLwF+M4NCo4puJwfO871eany2nqHZ
Bxp1mm0NjP1qFCUT9SGFxfP51vVp9f40J2armsL3mAuu93udI5fS9rByicPShqSiegf6N1BQAR3r
yk6f6jE13SusLGBAHnbwVIJ/qQchTQia4bEqlYBmQBE76q6B/9r57i0ttVlsGG1NwPUMS/ivcCXb
9qB1X9XyvKS9hxcLdFtT1AENvtoCbXG+3YXPNS9lN8FphtUg2k1hyAZfZxO20IC1XRiPv5Hgh881
L2GvMz6U9hTTOgECCozV8sGHcB7mefDw1cd1nxlfbvaitu4qa3+XzqOpr0GKAMzYDsr6D+3MPUwV
B/ZijsVKQKFnF/magTyegW3qUgO1ks+Wcn9+LKbN/qfOzg4BXIWeRHQoJWOgpeXpnYDpTqE1vqkZ
V37FWQzBc4+sBTxw9tVEpKZfQ3NdjJ+XtlPLYnC4Koc9oEUDLiZXXq3/Vt19O+ePWpWDCIesHZzG
faVAqYHNrzvqzyWlKaR6Wp9htGFGbeV+2V74igtrUJtFCAPSLA4nXwQgBzQZ0vmEXplI+7s1fBuN
mhZEM+FWgrpGb+SefDk/7xZ6/J8a9dZUBADPwx7+9vop5qvrmp3dgVHySweNmMMeDELreHWz0xXr
2yCAZgmaUh31+/ZxhAiMUfFxvr8LoWheMs4sFjccFl04sG0y5a0n6Soy6HUXB3W28sDTSiHy7Ic9
yI94M+TXHTLn9d3tgKMxbOGHPUzPkMCtr+yt8e8Y91ETTxXbsMO7se5R9Hl+gJfmmf5vq6DYpYxD
WYyD4AlWoO/wG7z0SGdNO9wPsVOdrTpuG/+36iJRAcf85mJrthoocaPQHrfKOHixiO/UjHsKtzyr
MqELdVcJ+RRR6TcTtTt6UBQWVtXeJTCv0vwBDxz6Y85fbCAAB/CZRAbj/aoEx7JGLVAPD4OPjitb
Sxs2JNpY8r7pdjbZMBe4KHggItO4ohqYStz0h9qAt+GqaACXHFWUdXJ4QWtwsHri6ut1gzvb+lE/
VHB4sw97MGGE7Uc8ON/uzwXOkMbNruiOm6b1EKv9PoauxnYe4iT2c00Ni+41Uu7U9A+ln0rxUHcv
VvsOpPRVkwUFBv9OlqRXGxgU4KZNlFVZbsCgPv97fp6EZF4bnqedWpqugozDr7baDNftJmReBu64
PQxWranZL6vayfbC8ejnIwEuG/+OAnY8baDTV40AAMRhjo5gk31E3XWP+2QuOzRgtGcTAJ/wYvBs
2F5qXkgF/5zvIu4sgIBQWtrgBfV42gZaFV6gLcQTZnZvgahbXDqML33KWTxxaWPgBI4koNauY3i4
swtT/ueNgLizWAL7V9FyFJTt82JtoxQdVne+GV96XFrq9Wyh5gORgDGg1xUEHNW2u2QF9tei7r8h
kMylhhFl0JQ1Eoe76AZMzTt92MWdGUTwHEmeEoixRrML1NYKaZWdUg01JtpRcxV4ncOTUNQbK+Eo
/Bh2JR4ujRhOUnACVSvnTlOsQFFwS2Gwsf+UbMMhddeSoNSE3+EBCD7WAUXl/vn1ibqmH0M5mWsa
zVZriW7gVl8IGybZ3UoyE/Bty+/qP/Aq9ivkl+LYwPMw3LtVsgL0wxv7JMj7bUtBrpHOFpJqT/Bj
yzpI0sqAmDJUbLrJsbED4qCrI8Q8MVRqZmBAusX08sYub3rLBMABATunwE4/9eYfA96lWf7qMOXB
1NrQ0ovbKv+tNs8OPFQFCuFAVPFsxQ6Nkq/KNvUG82MisCUKFC122FSnJHmhWQhPvoPWjkEPm1Fi
bUsUL7bjXUvRyabyKrj+c0vzCHkyWBFwgM3pRH55o6XuCxXlFBwkKp378JL2ekf4hIAiUzyBNuJU
OgxVnLWVZx5YgaiOWo0qSEnEL2JzBVDk0SbPxLjJK9cbBjdwB3fldID/ED/JVBhD2X5vKyuua15V
fKk2ikKyd6PJT8KQvlFf8jxYmPLObEGNJlAztTW9soDdlwGYeGmuTA38MOWd2VrCozKhToezNmOP
FbkhfyrAQzyCMsUxZLD7z7dRtT0/Lxdm5VzWkVpxAkUhbpIR3bUSrtHg4tQXXyYX4uVc29FqCkxc
CX4Iqsw8m/8CHiodvqhxw+gjhQGBBNHlroF3qut8iPihYt2OigclD1H04tXwfG5tlDbVwGqYB1ya
NoTWD6qUmwR1MZ0D6hUD7JTcA/LxnPCQUpikCzssdHD0oKhW3FXB8jU0aB3kdXKllzXEaV1g6rsk
e06duzJeNw7I1Zd0hwsTwp6d4WGs30eDomJCgJQZKXgFvzv/lZYanl2hI1h5807BOBaunw4n3j6e
b3fh68/l0GNia2k9JVaIuMn4rs82Sn9Bq/tzip7MDRIgD68tGN7iPpObkAr+AdjGLxsNnNEsbBGx
B7vedSQNzv+QhQPF3AshMlC120VDD+PnkyUeeX4wbeE17YUfs9T89F2+Xc4IUAUjyEU4r6Q93IPT
FRveBRitNurbzv+AhZUylzYL2cKAeTqxqOXeLAHzJNtI7DB17fzCb1iYQ2R2rNABREelMDZoXNUM
GdJudb7nS+3OoqBGU2rkDO3mVtgnIbC317U7C4KdoaMKzEbG0863veoD8nW+3YVv+R/RLWNcK3k8
7JFQDRxeQj5d+MI8SeTRLnzMhbk/l9pyRbYmqCVIz9XPtH43lSPPO89QBd55QNkbJsHxpYPFwvDP
dayVnUvga5Ci6pvS1yUBxT26LurMbQnkUFelmYhhD5e9ON1nl14bF+b63HRAy0FKA/y2x5OaOGjd
sK2q1K+lhtGhOxDZg/Mf2phm9k/b6DRk31atXaVNC+dgJOSNm1JBnYoB6lrtj+pprBoQsKo1c383
w0mBlp6ksLLr4cJ7a7Wd19UjqLSAXQ1hxDVPHeugU9I1T12/Z+Mjq59Ks1mPsG8i5WcOYAeBoVDK
Q1B+iU3C8/1fyPLCN+7f/gMYURqEY2WVzSsF0KzuWz+TuGMX7apMfmdFjmOO7lV4ZKjZHYtuqQ2k
9W/OuF9jq8sKqI5HsCXzGnYWyBC4btBmYQMmk0jutPy5GAIgTy6M9sJW8reW4ttg970CzhNobXsz
D7omaIF9uCoJS+ZKRJKgVFdOm1TMf8teBhmXF9bpwtqxZxMkalAXl9TTBCEfZXVSurfzX077+5j0
w9SzZ59ubNREji4uuByPJTqvvJjf5917od1y0Je8IX6P8SIAis6dhYJgK3DMHWXPWvxu1CAzAVNX
I9kB0t7ahLtuPHx1A+Zm9kq72kfVAGRqb1pXBZQCDLDOQMUyFSC2nNbXG2vVOnD+jTWwXVBYAnfs
aGLw7kGwVYt7jR2sYs/KgzoeKIhYw2fDN8wMNeXNzh/S8aSg4DukQD2qUJ+rynAgWnzvcIKZzrWX
3Mxxv9tx+23obmGZjsrj94bfcDuI25eS1qkfJe4KNdtAcH45zb0JYGyTHEa78xITFxQTinfwaA0n
MEzXg23cIWlUSOEeneExZSe9e6y7+1GixDg+qeXDCNZItAVHJC/BuLph9e0AmIy5t43dCNx3MsaB
k+yzOvPc7jbXwYDhT7m5Z8YfAaynrYHsEa3TrA2IAFi+W6mmcwsO1cuAoqfEBiS59YVyh66b8s/5
L780o2abbBsbXV2pOKihsCRrjqly5RqYbbJmAXZn1aPdTkcxymG8FIr/vlb/NFFnuyysgqMEGE40
rEbA81D40blBEt3FhQKU7xPVAiN/zV7eotAabxTnTbE+onz0RrJ1yYudflp9cc84vbPAlGzzDdjY
WsZDC7fTCnhT4zphFJmLS4HA7ViqQYURwQPccvZqfGGpTnm3H37/XFtaj6kBtBF+/whgHIJhUq/b
/gmmtq0agIx2XaCZa0zhjpBLLhqc32u8n8N25rozkjWdcb4FXWKXpemwSSmQ32ROQNvg/DReyDvD
U+PfhnNql/8rsGlRnQoGEADAv5I21LGlAPIVSA0IvQ/D+aiHHUvxaiNk0FW7ooTNH984PeplhfQd
OBukLYA5428+HJHSoDB3aGoVVU2BWR4VQCRsVBCtGn3iSdJVqn+B4LUpweYhbCvL8sh45FFtB69h
PyJjGKctEEdPgt9SgE/kwYlvLeNoWaFrWVd+qdmW4NrKoBUR7vR1fZ9rNw4SGOeHdCEyzD1CsrbX
cjPGDNb0lf0h0wuHhKVmZwEHxEtDKaYchKpwL7FfI2SuruvwLOQMhDIFQFA8lnwoINf2Dr8gel04
Kfydc98mbSn7WO1AO9gLAqME3JQT+7EF7u58t382eTPJXPualImhJpaJqyDA5jxx9ia8TH2q6shK
NWFsfBI8YIKvJ0A8M7wipziuqAUcTLJjw3Rszcq7U6afcKK7LnbPRbMjpOsFihwGMESaPwbMUs0/
53/qwref/JO+r/64i3JgKbsRynXPAbrs0lFuqd1ZVImJnjKDo12J42wSJJ/XdXcWU1IFz1VALI97
3X7h6u5KUTIxp5/xbT7BGcWulQrdLYCgJ6G8+PYx7YE/7A3m7BDXqplkiUSHG5hHOs7oufYTKQyP
lTc5jFXi9qsccLFogqxWfDO5QyLTz0xUjvb3JflIMgtlvQPqffXbKkMVCn1lQ/vQoYwSUKAAu0xU
oKIP9tlE89Sm2giI3trXUT+O1Smu15RupLYGqs03mttOvBqxur3uQ8xiRqYDp1qD9rY33w22q7vr
QtHfAq9v30EMfTbC2AYJBlCQ2rUqLqyfheuiOTuiJK2RaY1m4B3fvIVtfu7lFfIjSYZnHZLgeHnd
apprduMOTs0oxkNYAoe6dZpQOI9XjfdctVuJ0VKZM62nfiNF4Fz5yjVX7SpVFI8VQbuaeiNfu0v1
DgvjPRft9oYh49FpoW7njzZqe8sKb6RPMl5V4uG6AZlFAgN4LhtwAuQGm+IgBVKw8sJxbmFvmat1
gWnTXEtH323jrS5HTzduOHEvbC0LcXEOUTKs0iRiany0VnIIhXqh3aVOz9ajzsy4qVOcQa3szXa/
KJ5TuJOsrhvr2TaeRpXVAxKMAw2qsSOgMC90emkwZqvSAe8ncyqoHhrQ1TclW1/V3blat3cHCloi
uutEv2Ltxoyvex+fq3VHhXPYv0rEPIpE3ErWV/Z3WkTfgh4Bcc1s1BxBTwuAQrLoBTHpwvDORboD
yIICAAdknNfRqX26bnCnCfits6m0AFC20Wh7w1eXDD+Wejr9598a7VzTHan5vz1F2ud8Tyenx5/2
3r/ODt9ajUSJO4DW93v45PpZTqAwKezfnSb9yhQ7Wgi/jPaNrYUZNfwcJjTw2capLsYr4gkMVc0T
drWucMPI7hSI1cryUJfPBXulZrzpyjhILUDD4+4DYrlVDZMIh8J6IZLw0ROjTw19J2B5YKVPJD1l
qDjhW6s9GjpSKLeV3q4l0J0Of6FtvS0MpKezNyhEQPYejW0OareX20BzqiiN8XvV8ZSYbaO82LaV
2CUJ3CX6gQFre+z0ckeadRPd9z0SKvsk3giqr3UhYUTX6/Bos+IAiUtQpNPT2FX7VFkNdrfRsaOA
r9t5ZjFu3arbum65NmNtDWfMsOzcRze1LY8lsQ3bOHrddWCOu6jiMXWirsJTUR5ElcfMC3FkIfip
s+BXq5jlvYPbQNrcCP3VBkq5Ua8UJczlU24sU1YaWJ3M+iP1h6F4PD89lzo9C36C5WrW0BHVFUPY
Em1lyleOSXW+8Z+nPgy4/l1QcJHrBhCusc2gjjELUvPCw8fPnQYA6N92eTFw1moY6aRd4yTuFUU4
naLOd1qbLgf/PSw7cwEST2GgDQMl7DM9yKYGjA9LF5H2mScVQKetz2UPcnscFIUeSPKl2K8Mutdc
RGuzbe9M85LPydLozS4vGYm1JgOzfq+SV6V6Lq47s8AX89/RS9VUc2OoHfY6exbk1pBXfW3y16nq
W6DTpOgLMJpxzQ7jp+H3+a/x8yCQvzL/b41WqquCXZriUSiMD8OF+fPzF4ab7L8jYArm1rJNhr0z
uoGJnPbYQCEDC8fxUr3mtGn+dw6RuRrfaiKj7mqUZhiRHZawQVKtPqA47afikQ6vV43NXJqfQlZq
9hkGnG7rw5VvFHNBfq5FtplPGlAYPTzV+Fd83VH573L79iUVAWtfE3n4fWY2q8K4ZyiuOD8OP4cD
OD/++zlr2fFeRQXyvuFb2Zt4QoIsP7tUorAwA+fKeej79F6T6HcpIMp5UFGFdl23jX+7rTvjkMQ9
omPmvNfKeEeo9GB6dYkMudTv2XZURLXoyhSzox5vxXBklzQ9U/D+aWrPjuHKUPW5EuEtNQKtDHiK
6VHIz1FFU0S5r6hqwPV0xS/Vfy+pW+eS+lhWo90KvAobyXpkbtBU7z0ybZbarzsq1mbR+rCSXDEO
vCnBq4w85dF1AW0uuzfsqutEitiT3+PJ5sJ58O/l84fxm9PgeAaRmcsQfEoS7xMJYHflSWLdlsio
RzQFJ55vStNaMZydBmBhVVVBpnrLJsh5Wa4HQlBz8oYW/K5c5+S5UG/HapfDrbZvnzMitzGqUiIo
CCOt/d21v3LxkIuNOm5l3Ya9Q3zu/lGcS9aSPyOVTaLOrg1ZYQylYfFxb2jI9exMKMYrVgDQqHiq
LPdQ4Zj5dshvUb1QCM0X2l2q359fQAtBdl4PkCUWSp4z3DaL5CDjCSq+FfoLdfcdufJddV4VMFjE
bjAPIAl5Hu8vIakWVua8JoDzTFBqkH5Pc3xLZ9UOl9a8jn/8uDyduWDY7KC5oVWJ063Veo309eq3
3d3E6isRHx3UhYWxidvbnLl+6fxqkxiP7jtoSOAJykEMcLy23STxDWE9vMpeOueF2LtOe8WM9YA+
XxMNCDIFtYywW3PVkyZuHGNr4P8iT2UERb3lS4Ovx0quFQj8KnsDf9eNgBlak4C5nuyofd+b0Y65
bK/xD8cFT57lvm1oXtTDa8X8rCyx1Z1HhZNj1UBFaR6RYl8Ri6x7la31FC4QVRq01XA/9nqQM3Bv
T51WIvVoB1EZBaoS+VzZRA6uVjZD/TfxpFEeKhdw+E6s8OTso1Q+4Nl9gcREMTK/h3tZC7BPwtTQ
Up5L9skcDQ/a+DsXxsGOTwld6dEDgEYR1fdRl4a9cRrHGwib/bIOYNfqOcoBQFKw3f2kM/ym/RqU
Gz1J/UrbmFkccoA37KjzKpD96uhT7X51PfFMB5pPLftiGCIbZsqx7FaKenSLjdplK15XmxwoIm/g
vcfAI20HdduPYj2osDRUPruiPw2IunX5Vau7vBEbg7x3k/I2rZDCDS28pWX6S8H2bveZqluRPutV
5qsFQ6IxCQbl2JN2LTLrWUT3OTT8nBf3VoHiXyxgF0/ZcRfCDyHocjuw5FdXsaBsGGys9LVqndxM
eqlxrOnoKQhLXjeEWuyGNFYDy+G+gWikRNxv3Ab9/sizg8m0tU4Mn6H6QetZQNIxMJ0HZM2QMfJE
T9bR0Pgypb6Ldzpd33Oee23+6dTp0Rxhn4Vqzs44jnBAJMLyocX0DPcX7dfQHwcdt9djonmOLFbY
SKEGEWpQuytzlZkPln4S7mPcP7bZTUtP7RD2+Ntm+veWMtlJ+nUNZ8knlh/x1xJ/bR/dtVyNdYiX
U+6u/DwBcAu3jK5B7nwtdO7puGe37bGFDiXB+519LPi+1l+bAR7ZeNbtyy+iv4n8wxDvhKzb6G2I
3jT5RfHfOdo6h/Vd6hQ+pcqBZquMHqLxPdI3mQWdcOHH7amnt4wedQrn9cFXMKCaG6F2GWrMIOoO
RXEAMrNT791U9WxUstTKMYKWIgMxVB1ukccJY6Xe1CQORPHaZiX2F1RK4XTB34tsW0p+iOgAo8I+
VPUybGqIK1D0kijuhpT9pjBvIQj2G+VotYfObvymWXUFSqqLX8R6LIcKfD4aDFw+9rAu05GTgEve
AeekVaPdFjE6LHZ8VPwifxmrrdX0YRvvZaUHdlx7qbXj8B43MUmV3PV6RB1Fizx3epitQx2ByEGt
X+Z4wswhycaQd1nuSeEiNQKBydj7RBdBTdYgm3sp1lRC5cFNT5Z566ingkCXHUCQjjcxTSbwTvjl
8DtN729iU7/vKVQohukp+XOGvOoIpROs1h3c00n5kDfpxuVKAPuIFQxSSwXvw1DhUnlfsD+8z082
sXYZrbzIyNaGcR+RwqM59yoFJiF4IOmFAaV55+nAxRWFDNzu0XUHjwlz5dRvNs9R2Qr9OYsBFe2f
KJIpsuJBpj3Al9ezzM7j7pMU0EBh7ZHYDNyk9x1yzDECbvErtSC8qR0/Y8UGb/y+AqcPiWJmw7qx
ofSv+JOpQZcn0k1Ptxbqzp0WAAkGoVUecOPZtR8i/Vmm/KjDejJGvaMLWYdusBDS+hUT73GLvEsp
Xrna/9ag6HNc5dALbAIl3P7hnelXduFFXG4ylfqx0Ww5bkxtjhoElb0BQunRvvZUiCQktQJGJu+m
PDTF41CXcF2Pwn6QAR/TwCmtMBu2gjZ7RsMkDhsFKWJ7XfYPQJz6Lezu5Z6K1868lfWzraOA/04p
X5BCVUC5xoEH/4veLTxDeS+Tuw4zqI5cXN8my9jCyyCpz41bDTNGlw9xhTd5PQ7tdp3wFQGlsEOi
6jlLH0wslqRs8FS/i3R3j8cxv3SzwM7f+4rtEKxd1JwpRoIMnQr9tbZi6n2r6esMO19rPBnO/Sgg
tqQB7VB5Vr9UEWo93Rx/ErCNh6qsVqD3Ia2WrBy9f0yN95LvNDADjIQFhYJsHMrLoNKCA63SvQv2
x9K34E6WJttW1h2LP7RRYEXcwERnk9Wbhv7Wml2GLlXxDmKprd02OBHuW/jyR9ljN6yVVgZD9AwF
kVZpgWvqHmOh6kB7lX70KLJzuztLBLF4cOtXTsKiv1XandTTbdPcI9mDLZQO3cdoarD1z1a6oqzp
iFn0Zpe/BO5SicaRpHN2LUJsxmCokG31DFXVh7LU4KoA9mHMN3EFnkMV0uFYycyrS0QvICm1k5ZX
6xJusLUYw8jJPC2OV6l1QjHglsZHkFNXVGw65dOGhyFEO2qF1a8h8cl9pAlxM7Lg0BejwK8sB58V
rjfFm7ECHFc0jxKbvLgr8nCIb4EN7fObBGWWTrpWgezAr4HXaJ4yL6WBqv1S1U2v7y3zaZS3mvms
0ZNBJZ7H7moFAi4UMEvTi/TblpBQwxsUfDAybIdd8tLEAS83eEqCqcN92j4p2Ps4gZN6w+B/PHIk
b/FnoPTDLePbOIaWOlP2vPkVtwoWpul1Ld/qMgoyCMsqFXgOHMjajVPJAwGngzeFbxKcC8b6VucR
xYQ+0gLvEDi1FHkewF7Yj5stwvPRYXuJ6FQx5qdx7CeuWCud5etOh6MWbFXLdqWjNF6yB1eJw7w9
ZJ1Yu6UChzzpuWmIOrJTguRVIpCexbNvmnypwyHX90X1CatIRTvRZNfIh6gAILp+a8ZoFYtTWiMG
9weWPo8pLHFHHhBj1SBtbaZvonjJ9DDvYDcnQ4n6GpIjggHGSGQWOvBqqToVAfyLZxsUKvlpmWIS
OYHAHQb4Pda/uO4jdTZjc6wtYLRSa01BQnSLo8a6Yx5DpwVjoF5Jb2p4ijXQ2ysp9he7d3Az+kTl
8rqvxD2ra58BiJmOdJ207KPp6w2Yzg5+dORyv4pq4FI6OOPe4XCIUEBCqG1s+ksvKi9N02BolEBU
ItT0R6h/vDLOwbK8aa3furYtomlcjZOIdK/FGhJNPgGrAxs3jFRZ21kLP+l1qbKwzD9G7G8FTi8j
zvQGQQ4Ck9jACbs2krDLrUAffivY4Gy4AUt+HOJfFQ7TKhwqnGQzYpTLGqAda7yVlroqTXNaAG4i
N7FwDw0KnQzrj8NFmDtkFSuoCovKbTOowJm4fo15k7FqQ7X3vmSBTRscBHztoDWGF1n6ijdpqKX2
qhUbDn5wT1FMqExeGLtcHnJbPmT2l22eIvs+L044gDZCrHnVrcZ878aQl2i1X2UbmMT4tgT2YJSI
76hGKQ5UswIzS7zCtg5mlQeixtmw0jcFGzwxFuuKYmOr6VrUKAezNCyNytcRnhsToyZ1lFWZgOv8
6Vx4/Q14eGgd9mI4R6N/YsMrzgybVu3eYbWCP97Yx1ruoy4Fwa2DfutjAD0ltlYZUrGjfexbx9N0
HOclJiOO5axuT2lBfaHflZ0IiMWwMBpfwYFK2j1E2h0uBP1aA/O3MMJRljdtaXlD0sPeqb7jcKtM
uHYyLWw5nfREne91o8RdwFnF2T6tgwi5CJe6vmiJXxcwCbNNZIQrzx1xuuHEF6njOyrw3Tgt5mig
wKBwEVh5ODo9XKXZaZC3NStDlovDROErSLKBjNxX4H5B0KgDfUbGYBRtj3jkIxuD5TctDL8NDPOo
jDduCf2Yab1RBFQ+YYBwKBr1rwnRa0eO51bFVnRbq6d+jQqi3sUJH0Y0ukVXxv9w9h7LcSNdtO67
nPFFBLwZnEkBKJQni0UjcYKgKBHemwTw9PerHv23rihGcNTRLTUIAsjMvddeppgeskUEJYvTrkZM
WIbVSCU/ZfG9rUzHpcd8QzNkty9/m1Z1pyb7tnrrtNA3bZXDS3jm3G2sDpZ+fOoqNE72vs6kFSbU
Pk569Lbo3KoAa+NV+DGGCfFZz4PpbOSmXGNfvtecHb9HrrzERhzE89qZfE2b/BDboVELyOL8k45Y
5Tiln1mTF0defVVMHwbRr6t53Vt3lsaNo+orBUT1YTiRv+eb4kFV56AHA6pke4UT33pK1HNbF4em
hxDZQmG1aRxrTzVjhmNPPS1iZD5HceU2kOOpHNMo9O2o8pPFQq4qtqPdfFh4g69Ez9ZmDd2xri+4
t6xM9TxUya9Cj+9ndhpUkGUTJEviQl8oCnyRp0NJECfWOc1KYddOuqncFhjLEFJ4cuy9gU4Mgx3C
7ks0WxXsZHsT1g9dexSRye74I3F+YcxXr2qMPLOEWM+EDijpofCzi+MJrA3KSdjgPEsbuUozrRW5
8rJWOwo8BixF81hbQb08laglIw5eQ1ywUfRrG6vysHoUxvQo49895JnL0AdhY9ApQa7zAxdplU3z
wZGEPwprTVYERAF3EKHfxMPKTB+VKPcs1XHnmX6CRlKkiytYghNh6MPybHWUBIXuFqa5cVKFA92R
ghISZMFWmfV477fTvaNxuipK7zVG+Ly0mVsY8WnRHU+Vt3KW3TvNh93oKx0BZ6dN3oI8eYFrPl2T
pWgWZrs76fPjot2VItwvveqrNevR2DvheaEpj+M+CB264Kjx1F53yZkJytgifmI81JX+oeNKj0t/
U9332toqT5GywxN65Sg/1eR5jM+jE6+c/sC+BZu9TY5NCqzRDDCh1ybW+qY8P0pxSmCX6mZVfs+Y
i/qhXjHmDczZOWtpvAlnZ9tn0VEvxNqI1N8ZFao5xgdhPc9jw7SKisEpgGCWa0bY2ikSt0QaW2bX
lCsp0Jx4J0PF6saZhhyAAd82zKHVlabhwEPcd00vwZB3bYbSPjRPGp1GZzFMFo+DtZBPQ9tvLVoQ
acfRRIB79bKvplVOPLPqVCvDrt2M3U7VlbtEio+CkbGQPR0pmESlU0RolFRPUgkamM3Xyf5w8njf
dNlKSX71ZfLEVOYOVATzBmVXxpxw+WCdbL197PqQvFkM8817u6ru6vicTg/XxtQtKIaTXnNTccxL
BsyWejTF7NpknydsPXO9j8z2VIccA8sbtoiuVWortZT8xX5NwRQFqwjcCD5uHjMiH5dVzoS4fK1y
ZOtXJCd+6Nu3FLjG1HUqs9xrog/SL8C1IrdjrXUY1c/a2wQxUmXqazrvoRVfiBvzKKCNwd6YA61K
ox3iTPNqk0Cbq5Sm9ePCCArHb7kzS3xUFjlfnbUx6hOIo6vw6rESDyJ7E5fWysxH15GStQn0po86
DT5rgliA3kajPV03nq0WdRvcioz+JTRbNtmPhY2zR/KZhtGpkMZNRNGak0EwKBkM5NRVk/xjqjsX
ajrhA+crLKJwjgm9v6Tqxm5ODN1QwWBtVv5JmjenC/eJ3AdKw7mjzPdNXPhW/iEtgVEYazXcElcX
TLHjxksbyHy1qUb9ORkbg+qB3ljRFj+eF/Y8Wds2lk1fW3lpEW2KfLwvnddSGU4VaJRhaKuB6LM0
kk8Lt9Yjb+2IYkisH8Wyk62XEYpOJP2p5ntgjdm+GF7mi+R3q9oHB1Qos05z56wzaqpSZKi8X1Xj
rQh3AqS93Yi+DDp93aFFlrJjRiU3dj/SclsBYuiDb8jHMOlXPbRYEf8qMVJOY3NVs5jahIjg5WOi
YFnoLifMuAmGzxThNwDEKaZKBnIn8DVo2+KuENJLi7HlkJWnlH26yQlPKPJt3KBocRYy9KCj1edy
nLws0VYVfekyeaRlX7nfh2i0D1asbQpKuMKMVs70WvTDXg7v6iRBiX9XRbYnNYPXO296p+OalRxT
Rhcy9xvJJk9/3PZ6dicZDZXxR2GPbh+O/thQ/VWdl42jN0YJuT4hcOVTuIQbxw5sZlwmqT6Jle+L
9rkuQ9dZqK0qYz/YSGpkkNz+2keSVBjPO6dz0QW4rQU33SxcKYda0hXuDE/dyfRDPbGJO4RCx51f
VRNQk4L4QbgFVcHU6CB2EFEJXGlGPsBGQfeCUpnKqa0Iay2frehqTZ/eRbPlE3vrRqbjGU3oFbXg
rw5enDZurIqDsPlQiuwQzadJzR/SZrpvCc8jzhBGvrTWlSQYqxAcAG1/KTYZW1VrvVpmtmrgv+h8
LqpMGSIlXI19w3zp0WUpknJudOfZwNUFdOIJla6L1/uxWZynrBRbvVOOvT4e53AKOqi0Msi2Km2L
HNt9AMjrX091iWq89K0pXeWjtOU4VGdi9lSbciwaj/38a3ogw27f9/1PVUBFUelCh1CsIzUE0q0M
9MDSJR6A2Fr4aArgiBGr93JrU/22Cwc8ngzWmGzE3L7LTh0U6uI1MpK9Qt8ViuT3lSEFonhdQn1v
QDeYDaJLMl9NsggFFOJ/OfLm6ufUQYpu5pMaKl45HipMOqafmjWtsvDRiH5ErbMb6myPt93PeGHn
doj9XmbXSFkg5os9EnejfDTjS0M+hx5b/iIRotOHfpzVfqGKu67Np5Vlxg80JbADvLGkUXd+xL29
E3H5Ngmou2Z1nBtjq2QtjhKylK1Sq2ckxRyKRkiwEWUpPHjB9zX7QpdcqzlIijhoLc94vkTzwZbu
ppRXtuli4jDl6Cm1/MqkzHd6YgpsvCrUyvR0oyXMZZHdpj0beLgNUhpRRBnuEp4emmT5qPWgbmui
VCTQt44+w2n7taDvj50nuX2w0uosNY3vZOqu7Gbw62bdYesTabChpotDudo1zq6tVXozvjB7dDAM
qldm8iq6SwFwETrqTu4tkM2mWvUtcc7kIHqSfkqzbUQE8BWtW0dttVHVs76cYrj4thBeRUiDr+VN
Dp36wYiQsYzlm31VNmbDOnZUhmDD+vrvhMWsNWZVDf/sGRJc//2qFQ2rxSdwURaKvaqRqfVJee17
cEviwsWgUCLmeErqVz72VsauRWsOPQVDt8RnSx3IhY3BUo2PKaxwF8KKpits1+zRtJj3yBm9jLFO
thcFIExLKT1p7aWrrGAS7UowdQ4JLo0G8CfnLkqIzob0MsiN28/DhSiXt9pBf9CWLpGoISPX6cNo
H63wfRk4JiVr3Rt10OjAwXh9jPVvq35srF3hjJy5nd+K4xSX625IfG24M21pbfHX6+UP3bE/GvWO
tPKgc3QPs1c0FM6KAmDfD+RIHZs2DaL5tZy3sbEv1GJVlAfHfG7kzq+FsooW2ZNADVLZt2W0morq
JqaFNP+t49uvgXgVZmyqQx1eARjPaCkUWF9KHCRS+yMZ1edaGOR1FiIA+noo7J1UbzIr8kW/nY3l
TabsbKceoykEkNE2FJuwaTaDhLFnKa/jBJRqGNahYqxlFsLMwx7i31NWviVdwQrLPckUHLW/7Xly
q8l+TjRsJh0ru9ip4ioZZHoJ/tmSqkcMYdZRplBb70ax59jY8oEHfStvW4V9IBs/THapqqs3i/IY
EV1icv8NT39OBiDG0PJmW3/r+xGmXHJ2InOljZzRRombVgWAtCzlphztwrNk3ZuWM0FBiusA903T
7JdacsC15UxmzEF02cE2SQ5N1G0oyRu5tOnq9EOclGcFIhcpnkFIT0Co+7rJxo0+kjzC2ELJj5H2
lM0vVfrupO+peIs4AhS8TbJDr71VAqi9v4uMkzDPIz1biVdwBBIJYEKeqp8t72n34swv2fAxXYNk
55M+bsDwoQnK9hoEVYsN38yQKRyv4+tWiZBg3jNQVNqSK9xH6tkGlXHkrdTvJnHO2mNUn/T8qMTH
RDnK8/ukXv28L3yGhBpn60GSzpiClmxNi5y6eYgwORPzjxhhZ2edRuMuv56Aj02cPcwmDWlT+Hkz
ujyM31X13hrrWoPe2HHiTv5ERuuUuOxENg4u8cWk3jUA4csYj8/Ia7TaXaCmYBC4s3QaMLSy2k7L
T9f2cnbuM+muHUCPyqMUag+L1h4MjrRIZxS4wZac0VvQGciGqf6Xe0Nsw+IDk1LoFodBflekaKNp
LChxTFO/k56n5KmdXFXZARWUuEZl4upT0+1VI6g1xyuqeUf7n9vX970fLO0kJaeuvzN0rEuY9jJM
i0Av9yLblYOt/UwXNUBdtM+rV3VyDtrwoHcTXsyljBuN8zZUw51B0qDnjG+G/NzHyppOax05CYmH
xF315Lj/Ys8/L5Gz0SXteLXHyYezHb8UA8T24UlKngvmRf3Frr20tnd6vLMpzTe69VsSF+NnmW6l
tvO7WQ86+aQUd0j5GWu4XWCP0E0jPwox7Om0x7lQ3Jz9WIQN3+1Jy8dzkp2sLvYxSA9yNfxpxueY
HUE2MPihRmRgQONnJ6vSCtot7Uxh6u5gXwYp30oa/Y/MD6pJZnqEKenLA6ikdKmj30VUvDtN5S+j
c5C1aG+qy0GtGT13neY2FtxeDFhz6nAnsX2D7Ttp1ibDR5JQElCAS0ZLqpfpWvRE6PT24LcxvKVY
89TxiVxAfII7Zs57uX9XW7GGN7VSgT5ygAyjkL1ekS5T/Rv5VdOBZdT8SZk+DaK62MNFkSX/3/yK
v/MULOeGoKTHUdcOAqJg3nlSyfz+C++xz657w0xKp6Li/OO6dkfk97G2vsWMt25tweQkkStj5rop
g8xhI3+XMHlDFyyJMFNrGwbY3GImzSv6ggD2icDPujUEi4pGm/pC4lDSzG2avI7S6CumwhnLRFbV
gylr3ChX14Xzxw6nSx53qxr8NXJaL0LyXv4ys+yLe/nkndx6eqHyN/L0+js2xG+DJX3vVds37KAx
E6adVbwSuTjNjLIYgH/r27w15bEX0xmTokAxpJDi7SdfEX7+Tg217BsuYaK1dhaq6Js5bEqjCDT7
RNu+CvNl/e8b/8Sg2vpPJ/D+9pCUUfd//4/y/yRy1EtjIglcTIHrGndY+iCqqbEZjo/K1krl1SSR
QahpWzrGfWIYvq6+hDOR48td6TBbGdmHQUaUsDrJ7XjXF18oNT69tZsFn4/ZIscRjOMC1Ju4WLTq
G7wHoro+ZMNvZtDbZtiU/RNsH9081liom7hYSI2FjUO2yukh6IRIBTyExaNqfE++a9k32wWvowJM
cLCpLTwwZ5JS//0mPvvkb4iMjV0MXSfDdO0Zzc7qn+F7vuyWfbNfiKqtrHbhwnog9SsyfL51v7d2
P5bIFF1yTCwbVVfWaEO97133hk1vtXrWiKTldmfVi2AfGsAg37v0zfInEU8tlwElYtnv5XydTN/b
6W/9fGLiBMponOe98r68VL//fbPa3/mElnWz9pVElSxjttiOddhZ0DxG4+pGC3wyLQmD6/wuKTRK
wPDsSNeZNcYgLfNFkR9q/ScjCEk66OkuoZqoU2KxVH3LJGKdkZTbLL/LEVtZMZ2u0/lEdoJR+SGH
b2Pz4KhyYEqPcTRCiNopi4n9MIupUB7+/WtdX+P/n29qWdfP/3/2G0tNY0UF8d/n4jLjVSLakSyG
TvzU6uYtqfkV43D65id6s4HMmVGYecOnZKV3S7u27Od//w6fLFXrZgvQSn0oFT1ht48OVXrtFf59
3U92+1vfQ1Mfarw2eTajVLERk8IohQBLNgngXxnE/mdf9bfnf7MbjKmsyY3BGkjV2F3Kc1kdZP2x
Gl/73AFlDBkgb0ft0FUHK38tuzuO9ap8aSQJolu2AsUEus7dqnkvxldHuoTWS6L+JF7dnAFsSdQg
Cb27Ti0lbHYioJ0qX1fNH405KUnYplpznD8l2bOReHCZVzYjm9QJFMyXrCZ2e+uoDoEl7mVwRPlX
kp4N5d1ZfoI+u2N8p0z3i3nNYrsvWucktfspPSUVtIOqYcj4WoPvmE17H5UavEgYPNEDdoZ2u5Cx
W10mXfbq4nkMdw38bGcXDV+ovj/hhJPt+v/9pE1EYX064El09eagGYT4xKgGb815Aug3IT86rhEp
JG5UXk0nrAO+O1H8Lfs569YKspucShIIvfZTc4zCjfiKSv3JR37ruahWkR5L8Af2w4f9WH9xpn+2
qZnXT/9/lv+cSJU9NtD1y/HFIF4UKijwmIvrlh6h/O2A44Z2PUWKp8zmSpYXEqaZSESWV3fbONvS
7Ys+MPIZ0JCHzVTDMtRjVC0/5KS7c/QStoF5tsvYw1kwUACXp8TcRsumiDQ3LpLDDJ6caYeCbJZE
+0rZ/dmzutmqez0X5ZIp1AQ7HAjE91xorFsbrbFjmt3GXDY5MY1LvnJMud7VX7aAWw+ta9hAVhR8
MaHBWO43womN2X7zLDRv9sakE0Pb4D23TxY8GPwi/aJQ/eymb8ojRSpQXNdcN44K1xlBOiCTiO9l
J1q3CZ4ycR2FPGBarrwzHf1et3HrrdRJatnlE1oR60f4aP769xnxyad266uUmVEnjdB0rt4kXep1
3+y4jJvayBRdFYrrE1h+LKevnD4+OdBubZSKAXt4PSyo5ZwmaB346HCQLBmahN1733seN0tPT9lQ
RK5N++p18Mo/37vo9eH/zy6V4sYsJzYfW/ujsXxQnO9d9qYeKdrEcuSKOhEWI2Mu5+e/L/vZU75Z
cqoRtZJQVVo4bdhYEICLqHatTgu0/CsD3s9+xM3qy1S8NW2YuPjKM5T4M5rnlKB6J/vCueiTUvfW
uWiQ01iTlJ79cxaHKRpXTi72NnDmrN4j5vlemX5rYJTmujCnDOdctYBmvnH66Iu96ZM1eWtEpDb6
OMydgqb+OXqUvvdh35oQmXrFwFZmRGAo4RZQH037vz+XT3ZS/fqO/+fjNsMI681rt5JkmwySE/VV
FZf+vy/+2aO4WY6qQ6RwgdrxitaKcTtr33wa15/3Pzddz6kBMs4j7rr1fOWLr/59v598efrNksTC
oFHxD5uJhIMU3GNcn8GZOzdz6of68sUP+WT16LcL1MzsqE/5IcCiV14H8wUd1pfWfe+g0W9Wp2aQ
FxJ1eDqYTZesTF3xKuiG/35An73Qm34hMmwlG2xeqBHiBofzwxdV8yfXvXUFsvETL+aZe1YNT7xL
afDv2/2v5/5LcXPrCaT3wnAyR0x7GU3YjCdgCidtig4p7qzS9HuJRhiP6Io6tBpz40mTjIRra8K5
lNWVyTgrr2Bz3ZmqDQEYmUcTB2mtMfQsArE86eV8nfTvY1t1IUte3UG1On5yCt23ZzOoFlBZLVDM
0QMwc3UsNMLy11UdIWUyVIXXhSaLNIeDiWHftOR7Xe6hal46qN2JyfwcN9nCemNE7yt0WRFQn8nI
Jc7LYMmnrdq3fo+/n1160mIe8mjeOil/PPwxGKb2T4sSrWOUSWNx3+HnH+oPtgozoVDRoz5hYAe7
4Ne/H7PxX0/6t+d8Uy8gFVYUalOBc3eP1vY5nJ4M+EYSBMrKvlQzzyd8FakUqI62nZ1+3Wftbu5M
Zhg7q5+Zy4tNYR3LEOdy+Kk6zuWTw6i8Xo327ysqkVW71kJMpFbB1YJk0vwMGkAk76AKBpGOYIc/
nZe7Jvudqm9IH1A4PJYMDkt9szB7nob1pMNjWSLsDT3RFF4CzzsR7xW6LyyMXL3rVjlkYWua0AFt
dCVdZ0w3FkhJOYN64zep0abYa8PPMXeCwhaBEQOSwNCef1Xqr5SkkklsU3gZyl2fryUH3g0z20Zx
23o7qR/A9K4wh6esK+9qqd/PGUOlkUklIuVOq9wWSlkIxyTT8IAVz3MHU3q8n6HMRwVPIj1ZzOQQ
qMGRwgUtwXZfGh66uIEDpm/yWHenWXqoejifb4oyrwaazTqu1tmSPU/kf+fJc7VMftXuNXNdyczq
8XMclNaz+ENRPC9EIQtDnCUU5I3O/6wmIwxZSfY0COPDrK5YBrV5wgdrNdUbs+5XbXcmQMMtk8HX
9Pe8ORiz4aVm6WpCeSm7BpkinHTuaky0XyY27kRNbRIH13UxDmt5IdkaTUoRdw9TU1/ZX5rRPcxj
79koKQZV8uBtBFNyD2/aKko/x6DckhRXJON2hIUfWblLrORSEzsRL1sJgZV+ImDPy6GjO0ZGUIbt
KtyCwY9uYLKMEVSs64DRV/XQ08N2q4TdehQmTqfOTkHq6YQTmqrCj61+MzBr65PYzyErZO0UNOZH
P4brJHE2Jd6aaqy9lxHUaQRaEQNau5B9M1G9Mr/MrXa1iHFNCWvfNj/l6u/Eup+RMgCSusAhUFMd
8vMK17aGbR8b7nzVHS4hZKIfuVOf7QVPJiYoxkpCjyBJRyftjzWD32byC/3HTPzukhws7O+GDY3Q
PXjZnb2Ig+I8KPGfKUKtqUBJqGG2G5U76Y+yEDsnC0CUmIuGgQHfgh+9mqI1UzrLMV0HDjq0IKcj
wuEoFBm6WAkJs/FFvjwONoKgBtqorK9K3phevrTTi8yXCDVqYkgQjqFbhBVUqWLVRZLbzniQEPuy
ONZKEy/4HndJ7GYTEpMCZupSrIW2k6E5mH0MnY2pZQ3bN0cE8FZlGrLCbZNqq9jSyEnE5q9A2dge
knla4wKF9aCfZpessCEO/Bk1e0VCjdLtpBJxOjjRNPLCR9PV8AvS5AcD1TXCHezDVeyzOuO1q4p1
zDTDTh+L+aGTIZhHjsvLgGO1V1EMOyV8e4fvGDCyz16kosWZSEOLoW5yYZ8jw7mM1h76VgHtuU52
AkfzelqbrXkc2KCt7oeUownM0IomnSfXmDWnlFY4bjE2gT2bx5mf9z8mg/U5QNMhcWTU/uDY6Koy
AqxZ92rjrYHd2k/P/VQGcmIxez1nNraZ9gZykNJn7hCTHXkVP47ZrlruFI4wJXnpBljx6Ztj6pu6
NqEbthvHkkHnxlWFlDM3xpUks+gQ/NyZxbnK+IwnY2XD65edzewcQ4u4ts7CMbpyx/7JVmBvwrH3
qiz+I6f5LoovBfN11tL1QBQGBCjrRRclW2TpL330EjLt6qEFF05xNKNXO4IKzwfXw58T5MOsZkhD
NUtUtp9TmB4lETpVttybjfxUwImfC+TFU8m+nDqvhcSOGE9ZG+ST6Zn95LYG2LPRVj/b0dyO8gFS
aoxbDB4PSIdxIDXLtZbs+/GX0h6T/KjKP20xrdOKU3liKNldLXPFXtU59n/PfbPtai3I0ge4hv4c
lkc6AFfnvZEG02YXo8aTGRlg78Cv7RkehcVGsZxjqx7H9lfDRD4Sbo95vdnjYxjV/mxvjXZaNdZT
b7+CLXlpMnqN+WwUH5p5GdOf5IZ5OlKSiKJjKH9Z6BgWknfUzjq36X3dEZcSXdL2uUjWrKhAhFzN
yJNjlM33gkywRNplwoJLxw4MBxdvVZeJC0I8o1llaYcm2N51peyKAvJA0aX+kD6EVb8fS3QacHFM
aN4N3E2TyoRmynScn+H8IGclPFwILFH8GC0XbsOTIR3J9vhLG8NDK58l/UkkQQ8mjJRqSsQ2l3ZW
CCbsHDNGSDUk9qtdSjFb70PFiTP+qdDmJXO+Lobp0FtI3RzWb/MjdJTtFDNl7WB2SnysuSyjlwlX
BkO6a6StlEyUwoJC7cEYvnLQ+8TTwrr1eIsJTwwRxIi9M5/6TvES9uauRRnefOgiDUpKqx6iS9KW
hEAhZ0c/QPqvH5mSK2K0b8nHohYPWcjhFl7aovAKI6LOU72K5ZlW4I72th9GSFcI3pPebWNp0w4V
rHAHrebFyWGGltXa7CFVQQz+d8mlG5+VzDeNW9XHQ1bHI0jvCF8xR/WOeU1zjtVh00mNl7AZozTe
CC1o6uVgKz9b+zcc2JWam55Vjat4QXuJEKuG5TGlBorsOxJGVguyCLEgIJX8Rh/20AqT6ZzWuV9j
OW9m90OJaDVV992VS1hToDLq63VU8Vbt5uVjppx7jA+WXnh2pflyOHv0qr8LRKhOtqyTCFcqhgbz
mcD0dYWQM9kKdGJJf2/AYtJmMojkpxFrRgsxSRoe8/gdKq1RjzthPqScU6ko/Yhe0h6sY5rBSAPN
D6msELAxZ6gyYhIF0uluh1OQsiqaBEn5ukVyL5hOt5CC2A6W9nVp9nj+UAkhV7aqF1nC+hoo8WpD
O0gHo4keejauGSXA1K2d5ugYp7b1+uSsVstGTrcz771DzRVGsIqlaqOpkQs5jbpgF9ZBmG9V0bmm
GXsL25lhwedEbGHrkLOV2tftu5JNWW6GldpX7OJQPhESaW/68CCKhxj9GShsdYWqk3MNUQ7HDKd1
1klGAWoHkolOTZMPSX5apFeODBiZwtOonOrxYU6Zk0ZrOTwuHJ5tc7EX24vUQJpW4sHqjs20rMLr
rEXeR8tZLR8t5d7IWp+w45XOkDwZjoP1o0OXmW8ntjWTctlQ+JKvvHj8BDLe+5K82phNZMj+u0so
nmX5HEe/xnafpC8h2uqEb6Hg+9OMUx39clq0VFw4faza5Jp4Ta3Bhmsj3WekRb5CGNn3MSqcyYK3
TBCaPyBEbAv5ccrPFXN1i+QBiLa+XahbR1XWthk+EMrtZ86eIAw7a9d1Df1eVQ99FW9Lup8QiniV
mzCneD3OzLigea661yK8dMmTUjg7REIYAmqP4TT8kOR6n7OkK+t9MafzSPYnyQvEvHklwWcd+NNQ
Peo9O4SMkCGudiHsTy3hAaCWTqToAsHL7ZCJjjKHwHyuipCosmk1hqeZ9M4aplvzFioPo1qtWoQY
joV/gf5kYFBbJKhl5eyg109jHgzTjzSbvWrYYVd2DQqlbIWFpbMxKtqxZClq9ZnU4RWLDA08Omai
G1jsb0r6MFBeyLx95wl9F7kjvXhrw73GVFi9By6h3PdViMT9cjT0QzJOAQmAHg4gvbyfOT8K/TVF
6TA5z7r9RyHSz0wqPxqrB0uPnkrE2gk2I3ig9NjAe0MINT7mBMroPyO8vQP+o5Jj6jDHQaG8h/3s
2xNlAKxwt9U3ehzMokHJvlcYYuYmvW/3kqUVgugM3tyAqB0bhrF7sqVuL1eExjRxT89shpuF8roa
uh8xBtmmM6DBigPdwciAKZGJBnHs4XkWvR+hOuj05tEcnC2e+ieBqt+aYbXmXmFin6YgvFMcVxCx
k15bcUEphPp/MO8NxP9xeLqqaDBPCe11PznM5tjGI9TKGAsUS7xG0NTQA4hrMUesniNN6xi6bxlN
no1owup2iXxQq+cJAE3LZ4Qii5uFVORoORTTfqgXckKu79OZg3LcdOP2egipefOR6PkmDTUXyblr
twgi9MsMhFCANklIspY88hB8YFmxTQZo0OZmmnZdat9ZeoGwNjlqGia5OaTCpvfjKEgxXbG74iFU
9KBHCRO1wynUtR2+acEcQ50ShL2102bR7a01yPsu53tkR7IxYhbGT8m81hVsUN1DBMG/bV/HNlxb
BfzmRzJ76jk8zKV1yTOxUWyYhxjhfHGc/X0Ipd0AhSiXeBhopvczwkJ00XH7598X/s/U7m/IxA1U
KJTRFLraTHt76J/YzE4hNj2TSR2qYQxBRtRM/W8XkD7tP9g1UIOYLuKy/SIpd9lkb+VueY7tj9SJ
Tk748e+buv5Wf7unG5ixXZwG/ryJbViurzKKoCtFWdSV9+/L/+ct97fr3yCMemaPY5Mz0qtlzesX
+UlEu1Ilqkh8JNIlGhQG81tFwDTud4IzcZjTU26dmi/jd/9z+fvbHdxgkBiUVybfIL8hOMqCwl6d
C/QgjQ+TbBcKB9UFKZPV3USOQoLSueOsKlROmfLQ13uorhOuCngjfg/r125gyxghWJIxGN/HUqCI
pyX5Al/kdP37q7w1UrbMEv0G59Ue8f2qIWMXNA5d4gZqxIXmGXFIuacAIsojd0um/mXy3uQY1Sue
vHSXihNliXWvQaTGWeDrSKUndAt5Sft7HuufWqSvDXNY64u+i+vx/+XsvJYrR5I0/Spjc48ehAAQ
WJuZiyN4eEgmU6u6gaUqaK3x9PuB1bOTBLN4Nru7y7rKWMlABAIeHu6/OEbWZw1CvFTmpV9+Gqth
P4fxMc8/1Iu3H1PYcNW5be+C+UPR1QfUjXwYsaJ72STJPkdUpKHQXAevlLkxRFNi2r5y72D+1fXH
1O4pr6Ftg5nQBKGM6N6WEILSZe9Vn5EKyQLYbDfdgCK3fQAF0uceySM0eav7GBEoJxhHU5mvlYR9
YLW7VWWg7iuyii9pRLKYAtRFQCPrYIZG5kXnTmdLg+hflTqOJrvz7SMkVr1AV6zvo/LczsHeoUQo
qUNMKr9OEOJKuRaUHWR6cdZVukPQDY5qOb9PuvLQ9NEZOVaUtj57irQ9Pqf1TUWJDaulOPyyTH8W
ZXhbQfSpI/DTsBhRaJHq5Ix3PnLVJb4GtMjuliW+b+KY05i8nVN1FAnfSn4IJxjgI3TG8BRchY5A
bcrjVUN9nT4nWr4oyj9VWV9nZj5k/cruv6mid3GzfE5Hkh8X3qArjlw591XMiQNNry3eDekLmb4A
KIq4U5Bc+fNXlYvjbCdvvO6HH33TMjpUI+JxuUfhI+Gule4aae+n4tqq3nRedVhU9efYFtedtXBn
++zpW4Dk0F27u1ypI3omXOT1HlWl3eDmrxbI5CN8o2aYrsYyoICU3UF4e3AYD6PsswFYEGUlnrmf
UgrE/UqvREjRWxLKSN5tLu6j5UVH9tjM4XvH+jgnza1f/PAiWLVOfphUfZzhFfSjf68jddOF6mus
qEAA3PDtH9ag4B5jq9U6yNZWGK1/TOBtoS7WV1c++hpFrl8lnn2hD/I3zRy5OVPqNBnYMsFI1jFQ
NXw7hdHBMkBIIthxyyWEw9/E8gdrsp9aUai1FhIRofG2S9/n2Aw77Z0PrfX5SP43dzy5OSj8peCS
QiZ1W9rXSYhh3jRfuj/+TdzaHBFeKGJNZXe8ndoX/fCWE+DCL/6b7tYDfPen9XB9VY6FR6W8Rx5i
CBaUwRCRw+y4sC8db+sh8ovDZauQ63hF1qaLw4uFyVGlHR6CLuWymwTJkjh5H9mnuTDEmXjva7N/
/k38zWveauYWi7C9eZ1WE31R3poZwulDAuD53/43i7YVyzVpFOVLz3sOHRsn8ttJdhBQEaEbvz8/
wEOx4xdrtlXOTYIOJK2jOAHdeY3U57iJ79NKfxUhRXqseWMiaye+ecPE9Ta7z4NPpuFKsjrhQbhD
ZenQVwiHhfN1WnGjtcuvvpufO/iWNO+umkEckyS7LcimLzzx373lDfLXdufQDqqJViMMQzeireCW
d2P2No0+j9WncOpQWQs/L0hyaUQ//BRNH89C0qzbWSOorgpqZwsZyZQ2LaUvhfUtQQT++Wf7u89y
0+1qg0SgLmeoJYI75BCZqQ8+/5ud9cv+1XvaVHVq7sGi1+yErkhe5c58qvPw6HfjWbrzqYSWZolq
15bZAeF6VH5Q4yjKDz4EIUFROyyuTTLuE/cPkYCkLNUN3aZdEIFJTfal9zVMiNzp23oVKqGsKQRp
Bp6gNgzhES2osEVOC7k0P0ivW9MdVfQ5Db6kTnWEH3ddzemHcp6uU+DGWfxK0cwvsFnt/T+CQO9b
/1TESD8s01c96Te4RlMlUBdW5e8+j00kn1M/Cmsk+W9FVlIEyfYTgsGYvdHJ/Sd+/T++Tf8n/FG+
+muJ2//+T/75W1nNTRxG3eYf//tF/K0p2/LP7j/XP/b//rXHf+i/778MEN/L7b/z6I/wm/858uFL
9+XRP8Ari7v5df+jmd/AR8+6h1/PM67/5v/vD//tx8NveTdXP/7r37+VfdGtvw0RzeLf//mj83d4
Gyta8z9+/v3//OH9l5w/9+JL9mVu4y9P/siPL23Hnxb+P6RrDB5sUtoYjvCBjj/Wn/j+PyB3ad9R
ti19RGuAuhZl00X/9e/eP5Qrhe97RilJeWjd323Zrz+y/2EcgN6+7xvHJQAbfvY/z/bo/fzv+/q3
os9flXHRQUJ5HJA947muQmfdk5r/hxKz+WBSvQxuMVSILQORvoa1H+6XkFJiFgTJ9U/L8s+hLw3F
CjiaxxdSbWk9YUDxZ5pTMKdhg22higVfZoR24FREF46ZFST8v5//X7OSqBgppCqEr55cWNKsnPw0
bE9gEX1EbbsZNiEXBM/y2qtSDPKNtfT1XTY0eG30On3//EzF46D7z/E9NE+F1Fo4W3XpJW8dWY12
e/JqC/VDv6dRihzslZeq4L0TF8lpCerkWyHn9DbJmuC6tmckUSRc9AtP8pgZ8D9PQp+KdRBo1W/e
bz1w7FiS9+sKh/pqt1Tda+NG1K25c5ytNoeVPrtVdBsForn3xyIHRRBFb4IRB/v9MEfDoeqC7l2K
iSOaD111gDhUfpid1LseRnoYzz/v4xD18Liep3zH9yQP/FRbf4qzFNVnuJVzE+yVxM4chRW0CFzs
N25KL53fPT/gL/Y/ZBCltBDSU3Lb3YhT6U9dyIAY4QZXhTQr4VS7FCc7ceFdbGx2/5qccaRvtHKN
a28/ADTQQHT1DbvCDpDtyjmjYJHYFJ7Rjso/eZ5XHN3EaBpuvshpUzWLeZupDrRCvqgC71iDNg7N
wa7Zp2jJfFwKlGCQWBX+0YkGiiFCdfrGTdLuylZqoX+AhFVxTKY4iPZRki5U+5XX5Bcm9nQNPelo
1yGGMDn6o3yNP+WsRRYP4RwH7Slt4wD5TjUgwYSgR7C0wYUj7PFlZF1ChnIVPHbtG/QY1g/vp6FA
66Kal5Yr93aw7nvEbVDmKDDcDFrjvYxcJ9ohlehcCCfrBB6HE7aIdnlvynZdAvnjUaO5i53IJN1p
5MHOIQISey1+0xyTufmeS8giCgvP9v31oPh5bkUTL+z0oTnNkz3etJPjIwtV/h7m769RXI4Wm/1u
o62xSb6qotU9PeKafKOS7/zAQZ5sZIYXXtRGM/5hHCbi244rlPJ9uRmn4c6fJLVdn0xrguSMVEj6
3W872e8D2+3eSQFpcjdFkwQdxKqjppgmLsappQEGNktt0hdJD2uC+oeDq1vdgnK59IxPNu56hnqe
kIZ9i33sZuP6yHUR/1AY74FKHR3jFedqbPXXJCyd62UZPKpLNM+Vu8KABw85Ek7S69RIVPL6HkK5
mPTNUpT1bQe89IKR4DYUGtt2qbfYjq895XjO+vA/bXWRj01pRcjiTp6f7AYdWDtVYlSdQHrpFmld
2ONPzqx1PEM6otAak9IxpBw/j+f3HYpXNpqIYxkjsIl3FAjo93rIPzTpfEW9K8QRVyAHKZurZhG3
U+O8/r1Y/PAEnuIjML4hFm9eh+tA8q5rdPOGrsyPrT/npzRaXNqGKNg9P9QvFpcThq9MCihGvLbH
k20xAa8cafITdCNUxRxspGVGM4kmHL0R78Labg9hY9OlIGFjWR3Fm9wcwmUz0AOSc4YiZZK3K2Up
R75f4MRWmrx+1ZnZwGh3qTglkmLL81P91eAY6fBGHek5/tZJwdBK6jsDmknp1DpEY09IMXk+3sgc
Y2MjVEs9rGtQWHZ7dWlXbeM1M/c4VKVeN5fkAR6vczgHerAFIqGgK5wXwo3Sq8FYw8sq9HO+9Xj+
ECeyubCPngwKCtLxhS85ZpVrq80+Qp7RhLVC2CKhfXE9sKuvFvbVnRmLH0Ha5tz0Jmc+/uYyM6hn
G0/z0WqbTfx4pkHW+SKNbHmausTcNY2Jrxunl9ez4yXX6F6KU5KhIzsWVn6hKr+NYgQvte5jAplH
kudt9vJYJz5e9kaeZqtATbaMryofOVOnxEvx+Tluz0FG0opM0rOly13hgbP3U0ha4jasnCFSpLVV
dOQUgZKEIu+Fb/Ph1/x83K7DGJf/cAEicd2aWLVmSSZXJOpktUGN6EpCM68Q1cELy6xB8bG1b/qM
q/Q8FxVtOBDErcz6vb109im3u+ze8wKwBc/P/UnEcLDkdLlQaNd2uZBtdnLvOGWJ8o48LT0yle2I
3kxmBSDlFjSv0zq+sJ2eLPWaAhP3yQNswXezftU/L3Wqiky1kQR2icJs2dITyYa2/90zxrXX3Fet
G0i6YuuuBBR4cOuYUVQNrrT1Yw/AXByeml7q627wmqvnF/HJrFzhUd7TREIuw47efCTkPqh8LTo7
YcORIj9Qo2xULcWFbfok4jGKZtUU36GnuSU/Xju0udC68t3s1C3l9L1chHtXtzmFLAqd8Y3bhs2N
DqWNdq1w0sPzM9zePA1jE3W4+hnI3aQWj8cmux7G0Z2yk9MOyEr2HRztAzLGZKilGs9pHjpYiau2
3McyC4FmBlX+6vlHeLJT10d4iIAEb8c8kfvQyNOZWGSnlKTkNaKC9EwClMgbY5CM60d5gfryJNwy
nkfSYJO+umyo9aX/tFXjCtGv3JTZKY9ROwukACcnIvetSUV2lSWpfz01UXf9/CSfBL2HQWFxqrVu
ofUm6GlEGGZldRnyk7RDbFUNDugxHAr2qrTqCysq1t/2KCJtRtuk5oqPyFVlm51ocUOPxqpFfAf9
ne47q6o+lK6XCwg6ufmsY5T7gFP1VXJOVZRemPXTVyu5hGhNDOJv/O1tfohyBPwnBM0qTcM3hcvu
zC4wDoEKkpWWvxuD3PUzIugZYhFmPuvT/PRiB2XP89hV4ymIe++q8FLv1OfCXPhinoZ7huGDFdL3
NAWTrbdmgWa4hVrjcOoc5Q77iIralcaE/OtkyMvRyfZSKhFOUl1nfWFi+rFl+hGXP9T/dTyG1a5U
yG5DhUi5RTy/y57GK+6znK0ulzMCyXZrN33WRFHU5idQfwrO/mKuhmS8xAN88gFxa1TcaGzSRJss
ST1eZ12bPrMrRukMUqN9iQAislwzmr0eGn2N+0FYYA5+c2Ye0d6G+iG0w+1CbN7tVHfFWNBKPYEK
Q2wucIr71qN4/S+Moj2SE+GuVctNaEhbmzuMnPtTUIEscrwguHIL7V5IgJ6un1gzHyI+pVFXbBmD
RIHInmq7R2ojG/H2yGoudLO8b8BE3pBedC+XGoTIb09N2vYa8wjyWm7zgYCzpbJKCkedoICTZ3CZ
/FIsFz6OJxsQQW/OZmBIAnEo7g6PtwYYPMvif92pst0FLxnbw/dKJN6b5yfzJJqSOmoq0OxDvsEn
ppnjECJTXOITo2pjHeYEpkPtOz1kj7C+en6opzOSNhdMxVyMK7l3P56RmaDWyMCrT3PrtFdZ5LhH
t7S+/QuD+B5FdVvYnBGb02FolsyEhVufRigOkMmi4A6p3eFC9vSrqRAeyPtxjyah2HxDo4M+9mKN
NRrSqJJFhnrvxK3zwm3m6btRNA/W+5ttOw5f0eMFQxB0qEfsHk9Z0Bv0gejb9Ik33PeoOF3YBk8n
pMAtkt6S4FIH2FbXhKVwrTQFHDGBzkvWpNO72Vrs8/MvZ12WR4fp2r3gbsYtX6+U9c2yRYFTU0vz
hlMWTpACpLG+pT3y0IEIxzexKeYL4eFJOujxWRBbFbdgV3CreLyAXhh4vewjDk17yE9N0HhvnDIA
KuSWK/NlMv5N7rkJaPW8v5AaPX13j4Z+cjWTs1PMSTaeopYL05wFYKBnLY5RC7Lyd1fVETb+qEoK
KudPNqPrIPqeh2uk8Gj0yjYXf4RZP/0QxaKvRz9Eouj5AZ9GXUdo39aCCwpxd3vLBnks5xpBRkoo
i3vjNiIxO2yisUcJ4+42ie38LnPyS/eiB3TCo91DsUY7xmdEXwuzDfZ10ATznOUNEOJ6KLiI5dmn
LC2G2yYdQD7CTI0+LXEKbNx2iWvXU6fwQqMZM73DLBBZnMkPlzcOwtzYwSx24R6D2JSIbOZWnr+a
a2s2VzorwZIm5eB8KaIZDdTnV+5JbZRdz45cu3vaaKojmx1ZqsFCmGi1f7Kc5q3GOCxCXTh1BgJu
Lm8cI7HXoGtLD2BMrTa5As87fXCSIbBgNVpjt+qUSvemW5IeaG2e1JdgAxvZQvQVbWo2AOsdEj8S
zgem6k+5X4AhrpZlgE68G2EL1cxRjMFIks3vgiYsf1AqCr+rMCFjiIpEip2SfoV3SY9uC8ZkQKZx
c0joqXMxsMTRljJ43QMBQUB2bvW+sTPEnZ9fVfWg3/doa3i0BuiJ+pws3MG22Voc6ALPO1mcJIcp
lk1pY3L09dLue619F2BDVcJSRPkENHdiTfJTHYfTD12p+CvgPjXsPPrD+ljYo6btXyQA53QN9nGf
EMSSfVsM831uO/iF5HPrYcOTRWitgw22/H2I1HC6B2sY3FaKjBZ9PR1DXi1EjfoUOonndHLSY9oL
RIKr3PI+JD10WRk6H+2gBWvtt9lwlbfoJ8dNiMWi0RklDyce4dg1qQ3L3R+0epeaasl2Trn6NYWB
tPCaqChh7+bEpbRe9h5Wna6zjPpudmxHXNcl+fN+rmT8Srd2/6bXCmaFZS/Ft7aox7M/UJ/aL37T
JjBhnD5/XYeFPR0LdwR3V5AZvyq50veHsnTCV1AUY2wYe7tHN31ullOcpml4FEOVfxpnCv27Zph9
sVsGUNJX6FtH95mAQY7jAXCpKyxwg9PQpqoG/SMmdGGLMc4sgBAaGVLXW2Ryt9ZK8c5TYo6us3aO
qhcNtW8H1zo/hS2c1OZLXzU2wHIv6zJweZSkoqNua2irIXKrWCvpMPvca2TpajNSkMPmo16uw8Vr
Xi7CoEvaj44Kr3y56HdeJFsHqOWUflBJb32x6kz9UPNEZVhwaT/PASwL6OIKK5iGjum480K8ebIh
h7Kla6dYcf2dSQ6B50HBVG7kfrKCac7/9IZC4bQo46W3T14cAm3ryrH+Ylf+Ytc71Vvmm5sI+s9T
JdRV72V5feomk9l37jwY70w09xGTp4TR4bAxgDf1kiEVfPSxD8YzxmLwezADSQTK0Vn6FOINCUJ1
dLHoAd4DaBVP3uEqzVP5YkkVNJc0Ud6qOFY3IZ7BUR7cDXDShkMZV3bKtapPQFrSHcfUQiDBgQuH
HYNJdWf1FhdEZDjnUonXdugKRPuTPIajUcfzJ5rYK1QeU8N73Qf221lk0XKMZRvDZS3y4W3IEQIl
Ik/RLQv6rkP0Ns2Q15ZVvC5uTB61H4xfaMydwuZ7GPjWH7iiWt+h6kNQCoL3XB13hQbCCYlRqKOr
h1UbfYyW170p2F4QPUy503bp3hXNUiCq66XjAROwHshk5tTvBc4lBYvutGgDzLH7phckdFS8RHDS
jjctV5Y9+tCKI1D0wGQBpu4UjdS3TSpWwX8xV3eLSnx8LsoomY9kk8gST0VgssMY9+2CPRCaAimp
Ld0ZO5yr/dzPMKYlhCdAfHWU3baJSt6x05JXaWjhcscZ1/e7agDFfIBto76kDUaAB9Wyq/aTEfh9
lSM+sk2J10dHoBb7ubUTxJk9tEWPOnSi2zIwmJ6GcYaTkk4Jq7tJmAgnjCWUQGRNnQANjVLnPeYK
HcLvlbA+4XdWfWsXCQXLsxt91mHe1/vRKXWOTn0O57nnEF1Zwzo4eQYrFXbCegrWrpxfdpNM4hPm
lNg3AepLr+u6SIu3mbuMzQHirWabDF3oH6Uf++5pgNnbHEUOqPsIwDAu3rpjDvs49VS4YBnZ1xZ8
uUa8Lz0Uz8GeqUrhDAyfJCscOVz5A34PuwWcDDg7j/Ihq7sampq2x6ptCqfhBdtXekhE2CPQLpkF
zg3f6ww0k0b5R1la3TfFEQcyO3K8r16MngX8bHd5m9l5jR1kMjQfwYc74y7DBqffiWnCrGFwVf7D
DngGPokwaQAXY8y2z5ylw5lYJTkdd6f5FjMLb2cvKwO6b/GV2PXzjA1X6tcW5rNxAo9/UsPybo5j
FP4lWw+6a2TXy6FVeZPvk6iHt9zwnfQ7wCr2p6wb8MKNxZSGBwv9a32IvMH1jhz+UhymHlDeDo17
0KF412WvoDDmqCBMZXzfLVblHiZTwb6JsRi2aOApF8PsgvysCCyOMGmS2n0xxaIvi12YdPIqWiKX
CZi4VtdNGAXBSyzgkQuQoFC9XRcQiPeqwghq5+UtlB/VKXnjV7Z44woYq0hwKHjUiQRZbZPBpFdj
G3XzbiyE177P4RjN71TuDjCaYMh2nAOt+TNXfviByA602cboCMRRPA1vWoow5G9dC+CubgOFx5bk
7rWntiXudGsaUMh5hIFfMxFa9mFoOHBTlDOGK2+OYUUWdVdOBxX66blNOdVw9qwyceXjuNngyDTg
RhqGLeIiKU7p6OO7UfkdAk+KyVdlSXGru4CjcpqC1dESWsHXykmws0XJH5EAu7Ptj/RFkP728fYV
qPaXucLPcCySa084sCQrjnnA20Or7BfK9AH2gaG1iusXKl+uJa05eeEmJeXjq9RDlkZpUgmKoDSw
tx3Tfva6wg4WfZ7ZPy8Ib7lHW6+Jxl1VaxEguEJNFn+6uoOUZWN6RepR9mdZjCN+ThQ1DnqqSDYK
6vEzcEiqK0evM+bFXMVQ/2JVYnudqsz72lgGfnie+NPLYq4qPKcSn2Ps+RRuc//8azpr08enE+3L
raaUPyVA8+pSnzsn6E8OOno3VjeqCxWIzaXsYRSasSTgoO/gM2/KbU7hO5GuK/dsZ+QIehzLvTek
0dn446X25y+G4lbm0MrmPu0CNXh89RysafSmOHQxl6DxsRNGYdCBQyY5viatf371fjkY9VOfOiVV
oy28aKgHUVdp7p65Q8s9GpriZM0N0cKB6PsvDMWsgOEgVeBs+0azTVt3Ljv3bOSETYae7EPmJCXm
OtiBPT/Uplqwvi1HCtoqbHOK3lsoXVWrRi61p8994KXvl6AV16uY77wLrTC6siKVXJjbplzw14AK
9KDjAjWSW1lzzsHUwwLOOU/Z/Ins6dilLb6w5q7tkj/HiZuZP8eX4P6/HhShFNIOLhPbysvY+CYD
n+ecA9tgx7a0cJU65R+TaHTh81okt7GNeFEf6N8ENz3Ml01KXcShVCa24Hl/ES26EpVzHlP2idu1
KEY42G09/xqfbs61humueFVNMWYr9D0MlgfZa1jORbCmO15tf15rMvuIA+TCd/A0iigioV6xs6Ds
eImPP7pQV0U6xhb0qHbVBkt0c2W64eNvz8d16K95nrRXQO4amX+6H89LnFWy1R1OgFVxH1W+pJZZ
+S/bTtUXMJHbBglvSOEfAOaPTsRaad5EEYRj0mquTH8ekg5+fLg682W1/qMpO+tmaq3plTeHHl7B
Q3k0PkYcmfb7d36eIo8zud01zT/ntz8S1tYA5gXdgVHYlkMSStBRYkYDCP0thJjQG/xUuFb/onIy
ucsWb7npcSe6zVLj/PZGoidFtd/11wdQ2xZyKIpQdXOFiBHHw26Z6/6GLKk8mMWuTs+/46cbCfAu
gzz0F8GjrqHpp3dcFaWTCgPX054kiT9IhQN59qVY+sBC+qlswevVVKgdQil9eFpBm4p463dBWtV8
+34GRiYMK1ymXZRBKJJOVxS75JmyPZzAypPf3GYIjj5sFLxi+vLG9vt0P4omPHFzx8B7ikD4OGP8
fhqxxHJn+LmOaoPTUkF7KFzEhizXwV3AtgDfPb9Y6yb8aRYrwH0FGBEvack6FHQeL5ZQSP/BtapP
ckFfwTGheFu3HUk1veeT1ijBQY0bx98iPHtUqwGL0OWmza0Nnf5Nod8exoFbHlD1vPXig8pjrlWZ
XVzY7ZuNsI7ygN8npNAJNU8qyE40Tan0WnxnRgEgmavONZANWVxYw804DzsBhWWIAhTIgcBsdkIX
gzDpVKTP0EjqHzBZ2ARZ5P94/k1ty48PwwAq9IGX2MT7rUzjWGctkEJHnSPA+vEJVz8b5nyjZHcT
yCGCuNFbf8zGw3g6UGX2UnG9EXu9zLzDwhv6ZL9SSiiwcjD/SYcouHQE/2IdKNSv/UKK2dxrN3tp
Ck2SLFQNzrpPcHtWKP8Vsy6un1+HX41i6E1S8wFMDKTp8Y6tcuqTZj340qgNDxTn1cHJ+0tIw6ej
ONomUhK9QXLSo3w8CnaEpgEsrM7NYP4APUCHtygUIJDfnQxJny006GEqt+BPHg+zoAc8uEuozmXS
2u9kZ6GckwSXYtWvJkPfmP+6ZOn0iR6Poq1souTJPQZYwHB2EjFfLVQWDs/P5Wmu4JAvA1aUtktP
Y0vbbKrBxEM+yDMiKM59IoIJmYk2405e9xeQHeuy/BS1+BTAc5EsA9qjk8FwjyfUxTIfZz8QAHPG
yBwaU3pXelLTtdZRB8EvwONR9VVd77q26H5/ntBT2Oag50m9tgk78JxORiXXnbjz67tiyGqszO35
xgVsdiGL/sWSkqSY9Z5IqeNJFm2nrYbmopnnQhFNiSbYDZGmyJmW4vj82/vFHiGPNYy2/kXP8vGS
erUcG9wW5BkUenItBhRDKyv8F/aIS+PdI4xxa6Jp+XiULKi1CiatziEk7Csmt2rX2cNBxuX4+58W
Q/k8Lm0FobdtXmn1qP2Ro51nWVC09PAAcctgupC1/uINcXyBlqU2SWNrK+GhkZlu/CJj08NwuKcG
tey6serfEMYvtQo3R/W66RmKb5hrKeF1e6UqIn+K27ST594dk9cxZWLcE21nVKin4gaMAcv0Pi4H
y76wCX85rljzf1AGSJKsO+enfMrOUMo3ZSPPGIt+bqiJo9GSnPzJ/6r1g/6Oeff8Vvzlmiq5piNg
HPWWmDI5ukctKJGcI36LdmpMbwowO+6S6e+PxG5cL1Drvtdb8Pww9lmbZLE6y6gXr2sHU0r8N/uX
1AJ/E5Xlc8N3OUz4tDgifWdLRfbGwABI4XCUYzgBKl7aF62/WBcC45N3tY4CyJdvi3EAXj1+V6ax
6m7O2PRRISfssee6etV5lnV09Oo6mNHiwCDXQvTg+Ve2pSGQzPERUHJfb/zcg+1NdUbIDLXSAf2K
bhg8bOXBjL8zTjG8t3TV9EdMpQ1F1kEkaC85oXvI7VJ1tyYaQsqVRQNx4PkHehLOqDpAkoQsw12D
ctEmnJUEOdtf+uKMJAwyDVhbvhsnZV8ACqzL+egcYhTwKjBBAYjQuVxfx0+fhjUFjhvOY3nOlB8c
USXtruepDK5EmLzPEtxbf3tSHAPeeoyvvNMt5A7H0mFxsGk4d10EP7JS/RXWR5eU+Z/sIZCZ5HCA
ETR3f6Uev8rnn1j8BeParBGEIraEv8KuODcfr5Fxc5EEfRBd152jPrSIevjwre3+B17l9Q9K6LiH
1b4LoZH+CDz2XONssc9pAyDgPFqfRjKb9yNc0D+dyRU5vG3UMaHnj1Nw5Kjy2hO6+c6hKgqNpHWh
MZP1nYHuTxWJPqVLYasX7VzO6BzGRfvGH2hP7esxg1u/BPZMAbwuqhtVuhgxV5WmoJ9Gswxhe0cY
u4+TRBeshLyGFX0Y5fYpdMsyODZLLYPdbE3zl8lrKabHrYXjbVn0Qb1vxqyhPUnP8UvVIR9162EV
ro6+QCN/p/MIwINvBeK7k3g9ejN9VH0IM7gt+yShu49+RKY+lR3+t3GMSmDRqM5cxZmZisM4zs6b
CtxltodahRPulNoOUARhZYc6z/PjmKhlfjMB8ACCaQwWlv2cIfst+5C2xeDpARfP2ERXKKziKwjY
MFcoT2rnvGjKFMhlNRECKaAVDiR60f2EJFp2zMaWXErSuviWp2i4poPhxz18GPRtIkDSWQCtEdHL
eb+kc/12wZik30VxlRYHmvUejem+Vi9qz8qqnQDWV+/spKnetm0Bh8cSyfRxicrutRNZGtOuJJHg
nsMZe49Ku9V3bHiW11GAW++Ob6yHvoA9OFplTlHGB8osICtoOVIQX+YlC3bow87XFmIzyD12Gl1L
J8ToJrKmFypZ0GJMeh76YMju0f2iI/bZD72BljQ0n+km9fOhoXMLguBAapHdWemcR2jtBd7bybPk
e1UZ6jJp2/Uf/dFBI990o/yc6iT7EXTgG/B0csI/QtSkXVr6yYjPdRq4bNDBw63HXkqedoBqzNhE
zGQXjZ2H/w8tPpY1Sj+EwyK+y2zkcgc+zegjKI/hJZeUjj3psqWRH0rIPqEEl5jeTqvmgR0nvAQu
edfWnJhvjlr620i6Q3WYVL8gJsRNyt9LTNrG42CPSBiOmejzk9sYxA/TagoozPoWSk20BxZ2la7n
bG+SRn51CmuKjw295pY/1NWs5CwGQeOuqm+6YHEXHNLxrJ1UU0rk5pT5Ypa2ft35tF/KIYtHKhhT
6lDlgKV8bGdQ5zjgFtFHO/SXOyELGh6RFXavZzeqP4IiAMA4ZjEQjbDvJ56omHSFq7SYf3jJ4ke3
c1W2mo55mJ5phQ3jjiuWSzNtUJO/t/Mx/BzFtvONS7mh1Sjt8U9RRgiYth0tOXrHUa32uWvhGgPn
NPpk+f7yVSZB/b1o4+Z1LJMBWV7PjFeJlRSf0zLtXkw1pOedH9cT7p/x5H30YYS7h2gAa7TPrCZH
xq6Lkh9eGob6VGo7l7dVsCwfwyyyUJ0MNdAShFPBP4Sdb77ly2jlR3epzNktaQ5fL5O9fIuzhhay
XU9lulMq1q9mlBm/j4WiwQ+gqP7Wpx2lu2jUaECJuL4vC2dJj1o19stZujay3XW7vHXi2ra45dND
OoqxEdmuDpfie7vazuEUZaUV4k+Q+ndFBzIIKSxqjWDCoJLZzRghv90CTTp7mYGsWIZuow66yz2e
PJi7YecOPhK+nW4rGoh9XMgd2gAeTT4InxN/P5uXkh3dED8d3AfomnQLgBR01OdCoBi6+B3i/HOU
OYcJmuxrWroCv3ogCc7VYjGf29CLzTdZ2pwF9OSoJMzaIHro2hk7BTNzLz8O4er8jF9tefbHGb2u
1EprcV26mlksSx19DxX06v9L3Xktx61sZ/iJ4EJsALcTOYwSSQXqBiWR2sihkRrA0/uDzimXBjPm
mPaV94VKWyqx0Xn1Wn9Y2QHE3LXhEHPAX/VkheZdBJ3atArzq1lJfnjQOt5nxy9tjvCuDmskQgP2
dxQV0w7EC0e1I4foJ6YS+qvy0spcTX4c3vmh7iRQt7R5bjQ1zhA2u7GwFQx9fMWbRgaUXpMi2FaA
N82vYZU2nF72JL5JBSzhilqMRHFc78U3zWNrIAKnDKrOk1f8UzcZ/tUOV1oENqh24t04GeARqF8X
L541yBuZG3226UqHYMAeJ0TG7EJMGH8aVVZc1dhdvmamOwueIiTxgjZRFq5F14AmTAy/dfZunhnO
CkzHdJ+I0f059nUZ7/vBsLdZ5s9u3M5EOTKi2C1WRaI1P2uAJiWMJsf5UqWO9iOBOhgjpu6IKxGG
KJ2PKkl+t7rGJqREEBYbW0+lewUeJ/w9dAghD82EuHsEiI7KXWoidg7SiPpnmmboEo960b+AI6AT
LSi1cEOmzTDWsTS1/qZ3B4eLI+qb6jmTkTCvSLJaCEtXWt6jts8Hrk1NZdnaLuraRfa1h+wLEmQC
c+fZ8oGUWYYuri8afxWqscfCvR7ANWEqaKfmgddP66+FK7FFKEej05+FMmIkKzESSDepHXpvgwGQ
dxUXEROrh4hEr/pW074leYLJkJ71iB0kIxcbusgNdWZwPsi1OoAWxqF1f9t9MfwOnDAEyCMdjAaK
zMWw3aMSHKwmoDpyTWYl9lYdoMJvJDXMz2blDt/5iPG73djjY2rL9B9gBP7vXmUstJbyPB6Jkg/B
/QnxMjEoTswsesGEQfxjKLTxyX7MhWQVxxqK+kMS/FZBk35JS8v5DHDR+zx1s5YM06C311llY2yO
cRkqxJZDpsGvUbbYlEj9UMWKLNwKAVsCsWu1WseME0LED1l0Y3wXp039xCmlu9uyFx1opIrqLFp0
Q5tumr6b3lpSac0eqHRfwvuvC3+VNwUYnACf02DfiQRdz0RFVbczkGMUexvfgHu2cKA2FBVwUKfS
O775fSGiPcp0toZze66+6G2YII7hTb2xTmy3+iRRDv+RBCFfmRlWADzPlGm9qqi2dPCFVSxWI5f/
V80H/LfxBnJuAj28AkkdlIrXbQ1wZ8fhkj0mTa5uC9vqXusWCCDdGP14pbCv6pGYb/JhbfnDEK3i
3At07vnKWytlTnidqAIR8rKYdwvVO0LFgjx0tRrjBkVyL2vCz1I6PaCSNhOfPNZ+hNMC2gFrkIiE
mnoPsmxDSBj3O7Oz/H4zul3CMmpmLM+MuXlqlUphDwmn9FZgh+J/Op4M+oHQFcMoGcnhyuubV30I
X+PEDuMVQQpvv05Pxn1DwPnc5CJqN4EDVAd9Pae8T60YRCLLzL2Tjg1RHTnl2N2Qe9O7je21Qq7N
vLeC9WQM8T1KERYJxK6bQr7Hrbq1bcpAfY1MN/qB9YN+N+lJ+avXtB4X+8x7M/zMMq76AWGJTVYC
DEKl2BiQxh6noFwLtm2yTgyNWcU+Oqs3VqJJcdVkJt/u+pX9JoLJfA6BiWOaZiOKnSSjuO+558at
O0nvfgg6A/RimiCzB8S1Jb4HnxPsujjqcoAfif8dge88vq7TktmyPG7QTd9pvdyQh8K/xZ9wvtnU
ZsMhq7RIextDFa59l3yvU+aZdS15+KJrnxSV+qIJFOOtLmyBZdgmUp6RgbDsSjEhrwQLLjTJsKlm
fxPcRHYDZnUPsW71r4EeldXKq/yGos7UVnd2qwOUsXvpYjArHSCanQIQtx5kTazXJglS6l1iJ3Jb
ZQl61rHlR1eDESS3ABZN4H4xgOV17urJa+qYaGQCoyLkJa5jVf4sC+OpK3x3nY3mjZa1L9JSVzIZ
kWYAFoyK+YCzsMZyj4Jm5bj1p8qZdo7tbQVI+7HVdiPkpi+BtLAgnroxQt5E1tzJMlM/4aPc1b7q
XtKurrcRiFqCQH6XNf6TQyTwkOiJ+QIwNS9WU0ixd9clpYefC2KWpQy9e6QCnG3dN9sUo4UpbT9b
iisQ+KkDQKpPjC3ZCnBqCVKWyn1CLlhsnAEHDd9G5D9gz60BgfOI0pxb0D7XQx1v9QKx6iDI7y23
AXsbIJjlAMW1QYWvUX31V4FrP5gIuG/NVPQ/jMCctu5QhM85fiM82Vx1XcS1/ikJff+T0bmtgRRr
fD365XXits1Wi233U6d13cZKrRLh/Nz/5tmgoKrgGWtXZxPLYLr1kRF7HFG+3+jypxZv4nZQn5Up
7hOgX3KKr3rOx5lvTuETDRT9p+JIdMLuQU3pz8AECqp69AQ6bS1R4ndlvQV+iEWsOGiRedXl6sF1
p40ou0c9vAM5ukmS8FfIKzFND7rRSUic6jnT3U0/ZRUoKIRAJ/e5JkzUTETf02rdoZOgyI+HY7GO
LAuf8C+klLH+iL9P043boxzUz/rTWhbuNMAMK54fm2iYtll02+noMrVWXGypiU6bwIeaWjEF5EZx
AgC++slzB7KSRuhia4EJ7FSkN5qVN9vWqN7ckaeFRt3oFkeb4Bs3PjsBGLYpd0ZS8W4WRjTusbre
TALdNy9or1A63djcab2Px7Ars09JWv2qrXTrBR1Ch6h8foqlc5tH41uc5dNm1Nx+K2B17f1WPuZe
GD/rFaLlfdfovzo5tgegcd5GTFG7TpW/KQaj3Mau164d5XzGOn3Y5BrEkiR7jISl3dRJhQRfbr0Y
BKzrCDz2qiqR8+ARcGfkWAPrsvZfXbf8aZHMQ/U6c7YTb/K1U2d3Mu/3HvfsOjMQ+u3q+Af1hPom
lEO+zr36Sujlk2kljyMnAxBFtRqkOCAk9Gs042dLfs0N+eZ10w5fhuvK0wFytsi6G3s79h4llPZM
D7/o3hQA3oMC0QteMZwKPgofm0rzqa3yVxVgAATQR+9HGlkvvm3/iDLrm0XW0wTkH+B0gsv1euh4
PwLF/DIOMPFiGxRz9cW0w1e3qcLfYbLLOHpNkXJ/pcEmU+MLxl3FZ2qKAN7L76FWjfeAtIcnpGnd
GyN1MAhpjDX7d58Kl9R0SrDuNIfawPXRyJtxFfSVfLRKwMimm7fXlVtccUADO8hSzAmc0Ma1aPB+
86TjfHHMjWfl4aZM2p1D4LOyq2jXttWujNofSexX6xkp5/ByRKl7Mso3Oxb+Wx94yRM7X67Qs6H8
a/TfA57gu8G37jIrfEpNZI80PRzuA1E6kkppquM3pkXbOAHyT5h/M2ju/WDaawv84OCWPwobVd02
ymWylt70iWttZ+XePXzWq5qQvgOph9gCBiZFYR7caJAb3xuMfwYf9UBf+ZBdJD486oG18mssv9QF
eRCpPVdhRuRf219az3oItcAFMFUNOh9X3djDYUiwbeKpQIGhMzpxbVhoHPr2D9Y5SsWeQjUCniFe
5SgvHeBMfJZZgmdMTaJl4/itcW3KRvibCn+ZdeDha93KMtwEeTj2Gz+3ur2flaFFDSaRw85EVjfJ
UeznpjF8ImC9Jd+ik3PAyq0jO4bJe5fuuGqzg4suHsZZUtP1gxdwBiN0FSWPvj5k+Z3eJKb2ZCOT
ZqAY1DVCf+FYa/B8ql1LO9RZmTUPUSbbbyUAXAZ0qBqctkSeaDuVF2bzPBazbUU0VfLQkcHItnCF
IBJDb0kwyLbNEAQuf1BCIHUj9VpTPIFM0OgszMx3QFYXVYWEXBVkXvFFMRP1L9SZR4sLNks2dqfi
X7ZZjdqOf85BTroM/fwJVXS8lkBjbKOkAS3uFb0CmNkNKto3kYXjXZrW5W+YsZhLAI4yrwDwGGRR
QNb/LpTgymtb1Bv2fVG1X028OH75hRV/s4qkc1eJ7BXZF7LT36dQuY9cA7AkVG+XeMfAElyTUhnE
KiW9/9zqwPXXqpBhf8tAVdwXGdrpa9t2ik8qspgzsFT2eMhMmFUbvSuT8IFkaJBxtqX1UxSh/Tm0
UbTl5a8w52h8FJE9WSI/NpAuRUZbVKnamZw9r4HbSH70NGhQOowBpWe7aqonU+XxfSeEsw11uD9d
ngz3knTGzsfk6cWEw1Rd2QqKwy7Cf4W0QynI62stceaqn9iBa8sZJ/RjAUGR2p169ansovgV/DU8
khEbCF6ZnhE13PhxQ7DbdcWL1oRE7ZM974Fx8qrvzKNI8WHofMgGVtwDi50s+cutA91aN6nnpkxN
Tgzry0wnndxogGEpNpB2Yv1zS6ZGV33lSsh+AzoGKFybGGBtjQwd6slF4m8Tteh2/LaHWpA4cxDU
iUyIK5DkuuE1a9MIEe4xI5USirz6FE1BVK6Tuqg67q/C5wb36+A5qzP1YoxFEGzMXphvuU2aYo3P
wSjXY5mhpp0VQjeuYh0VVZg5WfrYTO5dSMr1Z9IVqnuwskle+44IBu5JD1sYidMaeeqYVCqnXxyT
kA4s7Xfrq+zFSkfr1oisQdvqg0585tVpZWzrKhDIkAsxPcb5qD31dexj8aLsigy7gVbIqnJj45vo
JvfJDwpZ7Ewj6z9nAYBnzPuM5sWMRPWlqqf8yQkE3j3k6QnOrDasCnybphlKGWQQK3R4W/tSxiq7
UFY5Ld54NujomWNnUldZlm4nNnIj06A92IMWYDVYdA+TLZoLrZzWrHgVAc5DIgFmn4mA4XFlIovH
sQ/1Wj+MWmX0e0J38dlPyu810IUtvDg0yQfcOEx0eZ4A+GXXikzczipwAX2/SnJS8IQmDjzJooYG
XI062vGHJIVXEhln4HLrKBWrPhlIGhZapW4xcXQvdPu0ZiUcOg70inq/6S3LyEOUGWmK9t6hIp23
b3nGfVFcIdtROOz8yhEXaqxLFQ5Kg8wmkwlQbpb1XIJkjY71xXO2O3ipHzSvRmOLn2jmgXkrqgx3
Ll5gfrnJY3skMdwnjtpjJRquwhKxxP37A32ysKhnIdM3A97Q1qTgejzQnVQ9tjqBczB7u6KZodmX
ZiE+ijwAaaPrZIR1ENAU0uYZ+KsqaNSxU46OMTHCTb/3ixSV/4Ky1Pt9OSnTza2YiC0By3UFChzH
rSgvk1YSB9MhkMK4d3n2XUlh9V8ESCKeW2G3swInvoAFOLNS4R+C0kUpELmcpeYFmC4HuqaLv2Ds
UyjjRqN4hM4H0JHpwqY4M1czBMtCjRVS6AmrPY21urY6b8JGNJ9+G21l3Yee3VxYEedGEalXFN7Y
ejOk7HgUvYBkWT3p0wHjLOsBJiVmpFnfR7uurctdbvGU1EM4Oe/P3R8M6lFRlA7N4iFA+XRgFUus
lIO7Ta3VYjpQscIJQwUYzOxEm5pvZGMVLyj0L7q5nIWjrKXGbyNZUzE/i/yU1FljDZQk1BxG66l9
i5sipput1KlRNsZMtnr/a8+MEQAawBiIQvJcWKIkBs+tdX9QgMAVGS9boihbttmmnrR2o8cDCFGs
XS+0eXJKUeSeVdEApzL9+pLtEWfw/0qqwoeICltjxukmtxLqclHyvaD8+/EOckjNys2cUMJbwMmk
J1VMxKUfCmtE4K4M+yhcSS1utyh6648FfLvnaYyNn+83e2YzgdxHwBLuMwoAS0BnZPsDHGKXzF2b
pTeBA3qiyHkdlIi1XRjOM00BdEFxDr2eGdU4T/FfR5IYM/Ca0hwOtl/geub3sKGtECPWvCjSC1iQ
c22xZ12PAx8oyhJJ5kWj5UHvnQ5+a1cvpjNSSLVIJq2wFPYvAInPLBPkf5H4AdWPvpK/OASJ4SO7
cToOwVIIXLYIkLe6l6fXIdPpEcSRxnt/0s4cSxCnEWbkQpuFZRctNlzTgz6fgGlQyl1hZzqpltx6
fL+VcwcEKllAKU1OPvAlC2Bor5Vgyw06liK0+Dqxeh+gRlFqb6PS/KaJXseKFXIwYNjis89lekNx
V/wcclCIK9OKh9sgwFeyiwPAFKQMwz115/HCTJ8bC+TuiP6dP/CXxUc2qPBXta1NBxtg2qaZME5p
u7a7sHbPtTJr6zIIM0J2qQqjwtEf+tofD8Hkmfs8pkoiDUT/3x/xc6vWR+8IxKBAjsjzj3dIlBst
/qM4jo3upF2Zua12IxUZnv2AS/409W/N+0//OucX8vqL//0fqu0/VL+Lp7b+/bu9+1n9f9Dcn2Ps
/15z/1C8lcXvpej+/G/+LbpvG/9BRG4xywSnoMiZhH+L7jv8BdE6Ys4Omw/M3n+J7jv/MevgA73n
IuX1BOvjv0T3NYOfp3NAQM7i0EN+xPuI6P68BP66tKFIOJYOcw5cONchgeTxEnFqD0WDznd2eY4P
Bq/ksEMKYuItdqNgauS7RkPR6l6RcyIWi3QeuF6bhdOFE2gZUP/5DjLsPogqoFr0+fg7IhL+QxV0
9q6H4mnuo5T67j0JoHSYIQr6P7BK56RX0GYcHD4f5Iwx+WgKp09/zd6/1/Hf1gCL0xcMHSJk80kI
85ORWbLDBjP0Gzk09s6U5aumm/pr5qTqRStIGXV+Mlzo+Mn40xzHAB3niuaCmbfwX5dYgORQSzHO
RlfFNe/TBNunyCSnvlJ6ZN1r+tD76zTVpl9uYThXwg68z+/3d3ES/ekv71IeM6RYAGbP4/HXBzRm
lAlpK3tnN5lPXYk6oQ01+UJIerYVQIsEWrZOCDT//V+tuFbReaMyGFVc2L+VIgu2YdYmF+hpi/Nu
7gscO6iZAG15qSwFxUsWbxgqae1K1WCArjfjutMzAZH6owc4Tf3BX9MX7gmYRssr00+Qw0DTDhMu
4hynbgSWqXr8/P7knHboT7gIiFZ4MPyW0HLQE5Xf11q/IxvVbkWpu9foawCLwpX85f2mTmboj9o2
0SK5iTk9sUCxyzBMNXif2g5omLvWS1Tq9KFyL9x7Jx3ymRoiehMMNMqRS1oRSJkR9Vo32DWkrEp0
TGSKb17jlWAtYs94+2if0IWCtIHSFvQheEzHqw6THM/vhRHsyETZCHvIsFRrS7Xtl4+3w7sOPhZC
3kS9i0i0H+oSEXb8NSuEkj57OnUI1071b/+3VhaRSe3iZUz+khKwJrtDmTrjrpdJ/sEZ4h6gsg4D
hMOIV7G1aEVGiWXOQhd4hVbjXYi6ybqb7OIrGb3q8H6HlouBpoiBeIHxRP3DXT2enqQI8zSp0WAB
QGtSatOoGNR6p3/nmV5ciris5Uk7t8armMQCU0Rpe7EY8twla6zDYywmK7Z2DXn4AG9GJ7hJrb4r
vtqi1pPN/It9neRRYN6AB3P6+w7ga762ANMjVt5MCovrQKfgmTRT9c0G/drjCFIV3de4KUv51JAR
ipBvSt1ulRupHFe2o6ppa7lZhaGwFkPtsf0Ktq504xeggo3a2y1Jg3VXdygVYThrFDdxVfnBIdcb
sZ8ix++QUlNGflCQMTsFphIBhavRTIuvpt7Xt8KocYTMWksbLugKLm9DVPjJ+OjWrN1LWm0pkQgE
l05FGnGjm4GMmob7ZKzegnz6h0fkj48uBxoCmsq9SzKU+urxcui6wEzCXFe7nHrmSg4WID0Ze1ia
Z5de4vOP+jvqgZhGhgKNDN6NAnUd67ipUfOiIjQJh0HYaTd9yzAHvZx2RVFrn/TKK280WByPH+4f
0R43E4x+3JaWd6BlGaAgo2ZEckjTt3HYYd2u24EBQKnKP/g4ZrJM0pNzJgYRBt4Xy/spbIqIIR4o
WQ/degjUcJjHYWV1ySXV3NNtzAUIdQfjKCaOC+t4MJsU0dpQhuMO5EW0T6o8fREKOcUZ0nVhicyH
z2LeoD7QCPcT0qDLS0oPwt7qq2HYaYCQqRtn/oylmK7iIjdvS3B63/zOA6Rkgp778GFlIpE3P8kt
cMVoOB73MumrzPXyYtjVeYJElYWYGWjiRo7Tuvdz1W8/uljYCvPlT39JcSybkx5ItbLr9V3RVubW
isTneoqsTZ6CN36/peXFD3OdlzZ6q6QLBcTlxYEvPCowIvAnkFnOW4Pcya7V8IJ6v5HTNUIjdITj
ngzAyXIk4BetP5b6DoUkJG1q4Ll+F3XrUO/cDwa0f/rzV1OLvV02ogrjMdd3VW/YYMGiaj/4hvjw
cqBDszEA9DgYhstyDjFA7lHymnbTiImD5bTdnoJAhUWfKC+M3ZkJwrOCc5g3IjXWJTezgRoxGTLW
d9QhLEgH2D5W6L1t3p+h05OePNrMv+HWJwBYZiR8vH/1hvNyZyZJUYLEU5aJGI8e/6qNsdla4wTy
5/0mzyyKOT+J2Aci/BRv5o7/9Sjg5hLoXgl95zXml5DU5I2bRT8gt9cfn6zZD4oU/7zGeYYcN+Sg
kRimRaej+ByPz/0Ydtf9NBND3OiS98aZPhHMYKjF45H3nLPYTUga4m01mePODpPAvwojt8KHw2lr
d1Va0ESv3h/C+cuPD8RZkdcU5HgQHtCdRdSed55W5iCmiQmBaMtavmCJJi68Uc8sjaNGlkcfd01s
eRMnhBGRx0d23tjIaFhr3Tg9WzV8mPc7tVQF4PKae4UkL484yGHLQQRCNcnaNaddbTX4aQcFag3b
wOmngSxZJDrQS4XjrcesM9l7lPfcdWxHCGq6wKmeAkNPb2zAympL+k0EP0a7rl7e/8TTcSciE0T7
82sWf4x5Gfy1dEeEZb2KwG7XAPHdx031XViDdWHczzUCY418yOzewHlz3EithVWZOEjGotcuf+SB
GzzzR5fKX3/4k8driLOFWIByrSnm/PZxM8YICluPQrWrCy/st2VsgtRL86ScwAl19gQ9Oy/VvkIW
vrwqxwpN3yHv5V2t15r5iZJmhcmsW/uiXXeYcfc3YTqjMbQi8PHzwVEdk+basUGC6g5r08+9ajiA
+nfGK6uYwCG3Qo/NfW051VOn1ZRJc9nP6HutivxnIWULbLErtSC+9kn3d5tJT+P+zaxFpXlYD8j6
lRcGWn0ApPQeYsiYPOLTlZrb9+f8dGsjSWQxTJxZSActRRrCZuzKzLWJcxBE3VphkKy7GCoW2lSX
mjqdeYKxP9RZisszE/t4SipIZZz4Uu38shj2lPTNDVjaS/o1J0k3jwiKEhhqVgZEb26X42bM0k7C
qrPwgXeTX7mahjcT2N1OQJuCETVVt2E3lkCrSlCW5mA+FHpx8SNORxVwALlHRhRdLX9ZFFCu1aVh
JftdhuEiQoB+9y3qXWvViiC+UFg5HVXynBwtIBMQXLP+DMdfmzYVPnRCpHPR5ETtUi+JhGG2jJuP
LhNacbiLbeRnKHQs5g7mklYkkg7xnClWiTOZj9PEg8ZM5CW7kzNjR1MOUTdJfu7R+e//6pCuwdgL
q4amkj57DDE/XM1P2RddU5d0UM42BXSFIwJiOfN13JTnGkqr4qrfQRoCYCDG/HtFAfpehAawvPdH
8PR1xghS/kLkgMiU+t5xW/qAUz2lYtrC2jg24l2Xek9IEz04kQneJ7MvWTme69x88qGTM4dAS5en
yXW70Rdzg6WOlxKmzCgv28NVwQvrw6uDBBvpwrlODiV5aaouY1iIhYGaaBsBVAXvkKxy8DDbvEL4
9f1hPLO9PVMAt59FsZgg1z8eR792oVzIwdzxbGniVZKk4UTBckJ5dyBilSvAncDbuHtKa5UgCHo/
GpSj1vi9TOMHU7MeMR7iB+x1z0dwYYnQmVobTLTHt1hyAjsZaLASvLFtEf5R/YfH2DNJq6MLwz4n
tF+sn04ig0zVixyPFs+pGLrUl7BLKlVe8ks5XTmeSYfQHiOfwDm92IFFk2U0UplostbPPh4tVxEe
pCuCm3D//mzOH318S89eZPOpQmbOYQ8eT+botFFVD8ikQtrqPmWicdZh5sUX1syZVnB9oRSFbB01
maUhglFYnubEtbYDG1asQ4wJ9zOm7cNPNB9dPIbMh1sP6mNx78QuNjmaasI9VR/QtyBCoVwiRKzK
C4N2Oj1oXRIes+7MuQi3iFxBfPtp5ISAXGFVYwxgJ9uOX27EhDby+/NzemjNspq8cFGi5EI7EU1J
JdwsbQrxLSlAV1djR6SgNRmJzDZuja9oYHbxfrTzi508nbO5Ejjf4EDfTmvJ2pAGlMnjeA940wNb
XEBS4+U2lh9dG2QCyQGyAJky0liLtZ5GXHfplJu7Ep2/7TjB6nfRfP5o0MvlTHp2VtsibiI7d7zO
e7MPYhcVkV0xCG/d2goPKx7gF97U89F3tJsMmvEEqAdrrrstK0VZa/hRgrj8rmnStl9rRmt4K6G3
eoGyL9rmB7KPPphUEwrq2u0xJlghagr56aOrhu+YNTZAXZgupNllb6u2Dvo04zvs/Jaar7NRjrjL
fOMT9NZuI/ymvNDiyWphy3FkIQ8Dz36Ouxbjy/O/HQXZBGvAebcf4YRDOw0vGJ2ctIJCMrBEHGMR
EzHspWcg8poGsGBYj10u9U3hAsOGP1lcWJEn25tWWCTsOjqCFcXigkMYqGpzf3L2FVwuKIweLCCz
fiuyUtu8v7vPteTOgFaAFKT/luJcKpcwY0YK024OnI345FvpYpyHNJx3YWXO43+0MukT5zuaIjMy
DfLM8fxILapNDBisfQTlHnEb1CAGx6UYlyfjU6454sbSR3k7VOWHUxd/WqZv1L85/JfhQtU1CeLd
pbU3G5HxyAm9q37Mi02XtMGF4Zw7cdJJDLSJ7eYuLl1oBw9WaYdazj5SRno3+kqHlR/VXyJMD67F
1Kev70/fmeVIJQN8IvfAHFou7oF2UoWdONKCugS+T/RNvrUG1OXfb+VPpnvRLQ5g0g0YWM2AtMUd
DUsGZXSLhE8baHWyhojg6tvRkzAU+iIfrdWoigiR+azys50eSud+ckb5bYrtMj+4eQ7TiRN2igE3
md4rFg15uB6xEihXqH463YOTNf0lAMKZlT2HMByHPP45283j9eZYQW9TkzX3Wj7g2BNk0TYK9PDG
aeB/vj8+52YB2OO8W+cK8/IBPfoJS39S5j7QEErzs7G9Elp6ydPpXIfIJZLQ5lCwwbQcd8g10wb4
pbTJyhjFqgtzf1XAXFvFfZxcyL6dbWo+3nitI5W5POUaXsd5bFT23u/NYpNZKSTY2NL2yv+wuCgZ
DLbJnBQjiiYZdNypqK+h9gPg2mdo+lxLO7bXaWbkF+Kyc/0BjURGgACQ4HnRSpLmEaesZsFVR2cm
Va63cvQo2PhRpl045v7kFpZ7hQid+Jw3su4sSzlj0zXKbxJ7n5Si3WFU6m/baTTwkjCarWkMxY0G
JfVWNFPynJT1+FBFqty4Gscejg8TmmaZ/fFTaUado+SHyhiR9mIreBrGCgFh1r5ENeXBdgbxkmkw
z7lmQri5WnvhkjxzCs6VAwYaTS9SH4vkbWFmhkzD2EH6EM4zZiH3nattutgoN9Bi3j6++aCDMH+k
91EOXByBfufDDddCZx9RIKPiHlmPbeIHF7p0bgUhDU2kYjtoCS93RJyqArXUkc3n1Pk9yl7NpiKF
e6X1oXGhqTOnCU7BRBmGAagOsNzxlgj9oseZk6Yw3xH7XMtYOzCsL7wgTsJ6UJMU/kgbIUKH7/L8
FX+lWOwqyRxt4DQpUryASlcNWzuK8+fJystDGdnVTSLKS8W/MzHAXBSZK+4EwLySjhtFQsvTyzoV
+yGdkgptp6761fEpzUpXQ10fkgx7h9UwmsFPHf2gl/dXypk55EmGDC1hKdDDGbD4d5dLB3ObIbeJ
3cyWtHsVVU9IC9n7yI3k9v2m5h+1OARwT5uBMzAw2HmLYIcr2PLF3NEUkIG1beSUi3XaUpu/KcHt
mBhnBfawqhOz++TZqhn2XYRZ0IWvODvcQK1dXhy8b5YuxVFZlC0KKWIvxipNVwmiKNkmzaboTjcC
Va5qV3aPBOnYfg/FJYn4c6PNdFosYMraZLuORxtEo0w0t3L3fWs2+6au1JWuCbHTkDq+0M9zO+bv
phZruen7lrxdg3VuAcVVnwZzZYR2uXl/Ts+1AsNltmpDSJYT57hDsZp6q6BKs0fucryyjcw/wOH2
1/+LVogh+M+ZV86iLzFmJ42XMWfwqsZDYyXf59zVhc1/tit/NbLoCsI9bj1Wg9g7kWXvdGd40icv
vDAr504YJPW5BWYcrlgaM1ojgFN7Bvqkqr3l/EaBL5W3pMbQs1DxT7tLu93Hxw7lVbTEqV0BL1js
OjPxYiQKeZwBCo6/kedPbxXlrEsS4vPoLDc3rjgzmpZq3km6vdCiGDJXRjOxO1yLClScnAJtF+ml
eaFHp01xewKVntM8KLgs11yIrY076qy5IiaYmOG9UGuo/k9T/vb+2J1tiXgFtA7hGEml49U9RO0w
5Knm7GNTya0oNDxqDbzjW4nr7vtNzdNwPH50Cv1WgONcQicikxDxp2TgJt+PSjRfBvbaOpqMYNN1
hrkLRBsf3m/vbNdoiYMQFvwJFByjSW/iKhX7EH7841wuhIptqvseePD2/aZON9afqpYOYAi8Afyd
41F0eVbmWV6yNJIsutJlpa3h6+sXBvBsKz6uOrzEUO5a7ix3qvS6gV+2x4lzvOr0vL+T6iKx9/QO
I8eBR8vMBAWbtCzBJ4luNXPGdm9MKI94kauvWxX2+yKJ1S5TvbVWwywaVyvzShkkm94fynOrhLLM
v2AUZODmQfgrQHFbjUytqzijMmWsC7CFK73p5F0QB3LvjWlwIXA/vSxn2V8T/e5Z391berSUdV6W
PIYclK9q8DxDqZcZEP0wfatRKDA2YB+8z0D2gvuGAsSlM+X0sJxbB9EG5gBGy7IkbpR16/mtYvv5
ztgfUqIHdRiURD88qCMng6vjC0RZGp5i74/zmcU01+BdAiNKv/zueJzTrBGWzctjb5qFt/FFFWz0
Ib1UjD+zByGzkTvj9TGDfub+/zWbSCrCwsCJet/QVRYOoA4T+de12SIA9X6HzjVlUR2CeMLWwNno
uCl0jdHZgkS6NxPlViu3zIqDP/nTUzRW2YWL9Gxbc4hHBnOGMyzailMEcv06F/sowAwk02APx4or
r4qHS0ySs02BDgSDA7SYFXrcLRjmM1C6EntZ68OmdEwespLwyiW/cWFJnNsKsAHJ9oBfQqxjMVm1
m/iNadVEOq073pmhMjdmEFrrXnn2FxuljiuZW9OsHPdBMQEuhJmBDoWYhCTE7+X5iekV7hgjcfNk
x2hOlTLfJ+KjHmh/WiEaButIutihveOhzCoXOh6Vjr3RT2orVeNtUGm7VHw9t7HIRbMUyUOBYFrc
qLwqukhmjrPP6iR+qG07v9OM3np6f7Wfa4UsPdcOK511seiLQjXY5qjGm1QL4WvoKt6IVK8vHI5n
Fh9a4fNyoIxMULc4JIqusvxyFtE0UzdC+imI1y4w3NkY98PDxpVG+AFJnvgXtNliS1FLjak0N4jW
l8gD+ypKUHEYLiVqT4aNVqCgAiYm2OHoXbRCiP+fpJ3ZrtzGkkW/iADn4bXmqiMdHWuwLb8Qsmxz
npPj1/dKuYEWyUIR5fY1cB8EKyqTkZGRETv21rnQnPBMUKouvTPGB29ykw1gxmrbsCITUdlKBfC1
nLkKGl3Na2cMzyResAgOqS++91CqHdJIhT/lSU+Qxhib49HJpb2qunR9grKxALVV+VHxPWtllb0L
hy0ZtXWBC5QEuyaHzMniyO3np6fwYZVNBHwrg6wKf0Fo3kH5aITgL/5VQXayhpVLxNU/ZRk4kFaP
UOnuPUsY1bEq7GG4WDB5K6d46OwI7n6vrH5/vA9LqhBuGR3qOxqxZGAMNi+rfWqfiVRpcFa4u/Ij
o+h9/rcxOnDjes7QafU+hNNR/TJxpOpTWcLC/GnM1cj4KPKh6/edZudiS2JvDf1DdYJIgEuDkZd5
xHzXqjj2Ms9F1hUcbTQcWuhtup1Z+P74kYKha3+M3Kb7XkNnq/2WKnFX/V5aTmnuA8gdo3fgO+Pg
CE22b98mqAXh7XKKcguFvsr4+I38MqQ+qPySAi3qdkrltmFhqdEZkecEqjU/0Lq9a3XlsM+BceRv
Wp5ZUJ5T2+vA+bNbB7icVG/Dkdf4Dh7XlGsJM2AdAIkvYprO/AcMx11yLpJC1Ic8wqt3Lgyj6Vc/
aAfnszboRW/sFFiwQsg50fpJvxWFWv1Z5cA2t9RWVpkoP4dqLuHABhdD+jL/dEmkKkbiFsmZ8fiM
PrSnwfIz+doHLQrG9wJJ040MZh2caN7Km5eMgtb3slAF8qN1S5e7z1Os4EMmtPQ7nv50PUO2iBlX
A2klx/+XIDmgkfSfwzQ7w9E0HJqinXYlYvOnjdMoP9bstUcvGsSTKadwKfotCSmKeDKlgmp8Jgek
qpjakYNESNtl47Qzo1oPLhYsGi6Mqr5mvVAKK9OryUH53ubllH8YMt2YLoULk/U+cBxovGL0P7KD
LoyuQmJeM/n0faxm5q4zhFNv6aWuzwTdXvZIdpdlA3FxUcDnCh98WUPTaQeFt/e0YIx2QeZbKvRs
JYMnFFGhMVT0NKiOTBXpaEcbA/Soj7dxfZNILhzGh2n8EEbsRUrmUXpGv0VNz6011pe+br5XXhDf
mNraeonc8XYQTT96tdS6qePPvV2o3RQD+E/OaWdnXxj9DA+lmkFErI+QmrS5suEgd5xdoprkHL+J
yy8L0ejVVNBXBck5VsPwTYy+NR0RbZ/S4+MdvLMuakOya88cKENKi3XRf46DPrayswWO5DhC9xtK
5Nj4DnWC6Y8uTbaqkutPxqeCFILeLEhqugbzjYSOM9d9cyrOVaulr4MxIuwC69gl9xrxtHfQE2TI
nOEyGuz0DOamet3DSae4OLd2FB7t0bUYPi0spv66OH82FQSZALqC6gNsPwbzu3NbVVB3gZtB5Af5
ebMb7TY6CosxR8FDcuMiuLeDP5uSZ/OnR2OmKBNMtQk7OOXOPtd7OPx6veTIQRH/rHewKskrRAEM
bN1SbHMYeC4Udl2cUcyo9q2V3hJktcDYKZDJJc64YW7t9NIcvAnMo5BDLVmnzCajhlOVxTkW8fQS
N8D9eaE2G+nnnYt0bmYRNdqJnGII+FYwc4aHpo/9b+4AkeRkBtUupSm3hx8a2vPAjscbjN3ijz5L
3Y213vuK9EF4HFNl4A2xOHgjzCgKPUccZoraD+kIJH5U1O6CZF+5ccbvmQLAp1F4I7UHezR3mDEs
QGv6iXw0xm9Mv9ZnyV+56wbX24ha62gCwAO0GPpNDEzwWplbqtswdRW4ss9TG0c7oWUjBFvFK1lw
uxvNaGM88N66QF7zgqB9jcXFFnoiJ7Ess+ysdNCrqpBPIpMJh5jo9HBjC+955s+mFi6TiMCBYTWU
9x2M3IcRLGp26JoutTfiyL0dBMtqAbrlurGXpRNHqz0dzt/szOBv8JlCQ/2PgKvjpCvN8KLFnb3x
xdZ5CHI8cChIiDLt1eUeTkocMP/BHpawTh4UIPNQovr1W+Opwd+keNMHo+26WxkJa4PE7+6W0pEA
uIH7AbOa+8pgRPHQKnhl7bXOO2OIYB8Zegz9h08nKVeYIQV/Td99bmfKFSu0oBlBF6iBqtzxwaGK
eNzYR+kA83wOhweRKV9/TFksj3NdFhRgM4jTebtpB6OBg3Dk5H/UtFqj9NBoLxk6ylt4wnt7CPSI
LJUciL714rzBS2oxVmynZ00BQlnTyDzWPKE/P74F7p0zGhI0+nmzk6wuzlmKMJBBhSOlxt0136w+
HdJvYQBQ6Y1qO7Rmj63dOwFAd6l0QSwGzm9xvXEC1CoK3fTc23r6BYqK9JJ4Vn3y/aL5DbZW/fzY
3p0TwJw27X5Z5Kb1v8gStKzNlDqI0zN4bjX7VGVjUf6mxF7MmyaFQXSXdcpkXptuysNvoozLrUt2
tb2ksLIGLDlZaGct0WoKYhhxE6XpJUU9BxkZM5S0+MUuBtm0e7zWlb/waoKozeHCoWZFojI/C02k
6H1su+kFOTMPGd1GjU/1YOh/Pzaz+oQuMouMXoI6tQnM6iJacscLpJXC5EKFLrzlveV/JZ1s9oEF
NGufaHa54TPrLZRigZRfOH7ojC63MGybwRraKr5YYVh/9BQVMuCqhxouGbyNyYZ1HYXXIbAsedwg
0qGONd9D5thEF8Y1AqODiYTGYPUvHdMUH7pRbb/WheEeVaX1Xryub16gT04uRZNHb0FuZRuLXn9M
nFUWtpCB51uai0pql1mNb2UZi6a0c1OpTZyiONY2rKwCmywVcTogLaJUw1DHfLmUyqxOlG50qVVd
2bWgRT72XjeiITW1f9aDOr4V6NNtzQTdWxvNQorREpGyqkW7reUoNOOji9qO9afWUIePNcxqb4/9
9J4VVgfqhcY1c+qLUMPYlO+mCFFfKthw9kkFbVCVZFtg4vVpICmSU7tAJKS1RYCBDrzUgt6KLiDs
srfaCOn5515oMv6mVv3fqJUEnx+v6wccYnYb8dHkpc5oB9kRjjr/aFHWtbyJyvhCHcnzvzCkAjm+
rdWG8UFRx3q6uFNpwHLCw2/at07nfqPzXPsH2+lU/6iWSS1edEjclbPBJzb3dSYgw578DtmfVh1b
vUX5BOWjD2rrxjQien3MlU++ydTWqwYcsn9JCdfQvItEiY6xH3VPz3hTm6G7BJKGJTJ/sYhk9Auh
PDVC5azYAAX3dRUl37wKipl94sTN18f7uboiyNMBuBDQJPqcnvl8O8PeKIOpRPizdsry5CB88jLl
bv3BLZrunZn66l8jnZtz53ndxuW09lALYDEjCxinvLF8ESHhBAyMedkL1CzImqA4dIZDZ6u4sT7j
lmQnJOmUkyzUG+brsxK3srXG5oyjZydeoizRk1NutU2FSJsJBgFgZ5vAzZuGT9NRwBAlGdjAvtNP
Z0RobjozAv5uX0H7V7HRtUk6RUecQS/7/eNPuLohKJv+6GiYoFCtFRtLBB21bdWIlxhd4r4BDQP/
IiJXP4lOTFvTk6sT/6NGy6QJtwQMsEvnrOAycUqjjS7KoH0HSGrskLd87T3lw6TUG755b2EMkoC9
IoFgfHhxC9QoxBZKYYeXQvfro0h9+0JoruBitbrT4z1cuQkjT2Sa6NbTtZE16Pm38gsKSTQRCGRj
rMXvmz6yrI99orvfaPUwjGqPIUIvuXCyD48N31kjLXgKA9D0AbxYGnaYF88GcJgXXlza3q6J051w
k/3gDvGGn6wOHGuUfUm+myHZIxb+WCORwHudo+DG2Qgvf4nGpdZvQRDvLQi/11yJMWU98s9/KuGU
bWm6FPfiS9snSB4GCmsx1Pg4JahFPN679YLYNJ4+DHCR+IF2npvqmbwsvNEMLmU2dMdpdLWPqWT6
f2xlvSB6SnTaYKbg/yg2zK1kNvqMtRsi6CKS5E8GFYNXzyjjL0HtbWEm1l6IKXTKKUoRLhhln5vK
yfNKldIaV5P1OauDW9lGH/Nc+4NJ21cAlU+fL6j16R0SgAmPK8JEFR0qZIZU7VyGwr34LQiG2NLL
W8pz5PD0JuIQgKRIFHDz5SBrrZV26PuYgpz3M23X6WpAFrnTFLhLnrZE1ZeOpXwFEBYXe9jWrUuT
X9PO6Si1c00E0OzSVs/UvbdK9OtYyIMDD+R1xSdj/nPxueox7W23QGUh6GCMsHUkK5Lvbqwc6jYz
nz69GOMugW+LsX9GvOfGbCPQ1aZhIqeBUvWDGnXxO6FuTk7dOVKeJmetZQzE6RchVxuNtLRCvhNE
YuMrPJD2Ee2Krf7anSOF2DpJI4Qosp+8qI9QLWDMhA4M7Puok+18rzDqXeX50feqspvh+B88AjpI
2SSHQ345oxu6QVAVpaOdK7NH36bX6tNEF/qUltXW3MW97SNnI7Gh3gRsQv75T8GvMcxciSignd2w
tl6iKo8v+VhvPevvWpEPIzmbJRlmFlYiD2a+2GL7Oq2/NrnZnnxoZjZeEOtghJvRxoN5jaYQr8+5
ldCvBjcIE/3cTQ6TvmqmZs1pcqzsne4PubbrsgSFax/Y/latfO0e1ORpSjMjZNCqXLpH6DKIHtfm
eBaovb1kCqVrMXjuDa2h5z8YqRlDs7wlmHzigpwvUhkG32nNYTzXtSiOmiusveaOW1MQ6w9GHsi7
BSpKoiyjCHMrqR2qjNx64zkL0n7nRAK29WzcqtPds8KsmPxUTAaCwp5bKcOM5kkbTmdDhP2eB75+
KIVbb5ym1YMBgRsmhunxUm+RT7+5FQWmGoY6h+Hcdabx4vq5/Y/ZUtdHJSX6Wk8IITahl/+eFmKL
SmbtFkQMWHGhQiBf4n00t6wC8wgNq7PPTCfWl6yDurlunQrCidh9epGY4q4iQunSBReXSOrXTh+O
HuBFV5RnSY7i7lwvTa8j0sEI/rQO7JbI7+7FEGu/Pw5X688I/pYsnWSU//HvfJmmXkyIlkQ2F5jm
/xUN5gQkRFR/PW2FwhzZE6a4l5eMZdAVOJ2ft9YZ2LIdIPKUdV9EXKJw+NjOnY8GIo6miSwtSWKc
+WpSL4tDhj+Nc96E6rFQUEytR6RkIsPc8o/FxkkcIXUSkEAyesibZW5KaYsxUM2wuiIL4aN7bnQB
w27quIVTvmsHEBktJ3kWlpRGSU3oRZGuuhqope+1MDSPYTZsUZUtwu+/q0GlBlgmBfAVR0FZTNMQ
wr5zrVEm+670ISpaaOd2KIll+vhPl7mJcY1o/GbPJRorw4sDHqAdM9mhXV5LBYW4lFLIZ1GgivbY
L+5tInA8Fidxp/TM5x+rEMiHDjTmr7nDYy5n+P0S1sr47f9nZbEWxaHj2mRZdbXMdnofFq73Fod+
uQUZkX/NTzWpH1tGU5caCvOCBKiFGb33i0kw63KNw+6dLfpPOSvbW4g37YbSDf7D1nEzQhVBhgv7
78KaG6T+FItMXMmxzOHg9vB3whM6IV//ePfuuSDZLZEQW1QxFmdXLxphOGjmXjV47JJDrqR+fOZF
Poy/hG3V5e9VPwzKI6gHc7w8Nn1nRy14rmFuJnFDymMRgAuzS0yqcO21ESVgtE7ttenkDFmLmJHw
DevPJEt7lPgeW72zYJyROQsmpQAKe4sXMoN61WRxpVzTGBm1BKW3s0OGgKpoZYL+0ar4xVXgUt4w
e+cs2KRxqLLwOCJzXJidhjpIerTlUApUenAVBdqWWQjb1uPV3TUDYwC8Dw6fdElc5AGvSrworK+W
3yCWPjXkJF/CaAzyX/6DIQ/kOlkCj74lmi2hF2J2kc3Z7hwpQt/ne6UbtoaK7izHIc1htpT7F4SP
/POfcm3G2ejuokR4NXRo/BSnvSDq5Z8fL2WR7XCy5WAZcYpTQLl+ebKT1tH9amyqK8SXyYtTNn+2
EKLtbAAxL26qT+WbHyANhHSgXmzN5K/PALg/HuhUNqQO0fKeKTy9EQrF2Wtc9s3HskxB3yhaj+5g
6jhjggxrA+/y4/WuTwAvZm5QyfxAdrd8p1t2pjq9wXrNgkRkX1HM/1hmIqsRue7Hq+l04iBUXfz5
2Oy9pdK/I0VmYh+9mkVqB2NrxFSpXl+1ygfDoQ6jlp0zdFUBAWlppO/avDDHjfNwZ62kVww7EGB4
vy/XalcMhgUVF90YD/Vr6TGN9kvuJHH6XkFc0kdx11SiCxexV//2eLlr15UlW2SXpftSuVoceFrR
9tB0jF0Hws9efDAKdDDKJ9EB0nfB09JtlqOrNPDl+n86IEae1fbY98W1rYbkjI5z9daLaqtVd+fT
YYWknIcH00xL9gMJLs7jNC2uajIVL+irev+AFesOPCtzuF607Ems7L/LAsIPnB/2C87HfFkwVo51
r+vFtQ76ZB/WcFGFERj0x59okbf+rxWpH0EIkxft3ErW0UwQScdkvD0WULrYkHv57Qhbtr9VRrrr
DQxHqlTiiDLLuFyrvmbEqcEO9lZ7cts+vxrpsJU13F0QrRpksWB3W3k7F2qoOYpdILFNPhRE9XTo
zK7/2NdRc3q8d3ddgu9Dp0qW4palqiq2HChXcDw97Kd+l/m1fgJSDtutNlrOO80v9eeq6P9+Lara
FDIZPGcgeP619KAgT/WsArKrxPnD0tN8h8JI9DHznC0Mx72vRXzEL+D84YJbJEVJ0LijrY44hq51
R1Sk7UNod9NGHL73tcAmQp1E9kVgXCyoAZ8OpjgoryB22y9xWtsfO6arb0GlWhth8J4paBU5UBxV
MM+LwmKnCLuqU0zBmKLugyZpj6PILbR+8/Dy2DHu7d3PpuSf/xSReJtNFS2/4uoZcVUcqHTb8aEk
EfzzeTsgQDhS3KAUQxbfSMu1SRu0oLjamTGc4M2zz0xjbVXr720caAnG8+ipyGLmfDUFIu9OVcUF
6XFZ+u8MM8nNPXKbwn/p4R/eysbvmmOojEY7Tu4sac1jtRcuynY43tiWBzPwwkusV9kO8Yx04wDf
+07kiDC/klvJ3uJ8ZZ0O63HcENPZtelQGNm0q0tRHR5/pTsLkl1RrkFZ1gEVOLciCgH/dl1xaIXS
W/shasWvQOr07j0VHS3YsHbntgeCRIINkk0ST8qg9ZPvxbEV5HruEVt9R73EcClFgT7uxsDdJQwP
7RMzSDbcfRUHacjK2XruYYaAACzMTUZKoGQwx+UQYinqmx2/luW+VCdx6Adlq/hx1xbtKe4RGlWU
Mue2OlMvldrF5d0pJGtS0rYuT0Ve89WaIDbeasXpN4Luykt4RPAwJD2lXSDxCnOTZWqFpk8D56qO
0fg+pTK8T0XTbjwmVl5CoiDbObQTKYRgZ25F8QczRacNK4UV7PVamK9FMeaX2KvGjbBxzxR4OSgD
KN4zYrmIhFFfqLmbZ+F1GIJiR/GbYTEZ2kUcBRtY2HumJCiA4SLOM3fkfFVqDs1WOjXBtcpS6+Ir
qveqt076roZB/NlkUxbwufVlT4e273IDjVINC2e0gmsQO8B7lerXPBm32FZX7gchrmzTA8W2uByX
hFNpnvpO1HTORbem10zTbpHfIwTZxJ87xX+yP0BMl4yrksQIz6OBuXAJH7xHbqBNfY1J74+28BkJ
c/3YP1T8Z/3ucZRaeTnGKAnIHPpf3NH8S5maCJqx9/NrbMX6IQ8nbzcZ+SbhnjwssxKSHMRnXl4C
AWT5d3GZWBo9FsRXyquro3S5g2y1KfdhG2XmJbXcprgJY8qHlyEIkfYtud12eR+Fr1WoCWtjiGD1
LeVjV87homIIaGbJ42NNYJp5t7C9Y+4xGuF7KkQ+rfXVjevhfZNq6rixx2uLBGU5h0HGyD9L5odS
dXyRVyK9RsKuf28czX+Xlkhq3dw2cbID8JlI2zC5/qzy6NH0xY+YC3YX++1BTmDVpZle66apd1mU
aXsXYpKNWurqmEtONAI/TwhyKxC/c+cJG5x4QO7h2o90Y8hUmBUQUGgUk5VsmPpxm8w9iDc74wm8
wuSzaLkiN+U0BE0FD3UbDO9NbQTRX4VNgEU1fuelkLy4mtXuDF8Pz6We5+94tznf+sBy0AEz4Zd+
9uBQS5MsfxKEiHMvbqQiqQCQVll9zXNRfwVHqO9qT2wNXK+/oxQxplYn0wgdANR8h9VG86fBC5pr
25lteBxsQ7m1XdKoG9t750tKEAi5OJBNXruLlGiCyjdswkZcGQIRHxAqgVfUaJKvwKj1w7MbRwsP
fBXVQBZGN3m+JLtw+7RXuvxaxHkS7OxJsT42ujp8fmxmvSIyV/AEtJAdGNyXwOIRgXoSvQkzwjb3
ZDDNMWp54UZTbB8fm1qdb0oDrITJJ0tqvS4H48YJEsukKaZrFfQVeuRdwOyMkRxoVtZMIRVfH5tb
rQy0GGhe7j06JyDVFp7XmAymg4Fqr3DOxbu0FNoh7Bn+43LfghDfMUWChxiPjNpMeizcr2oD1R0l
f0uBOsjBYaWvbaZVL0XpP100kmho+sdU4pkt5LE7d4uwye3W8WL92mYwmxZjVh6txM42EhP5g2dR
hL6WZJWSgzpAWpZ1j8kumc/XUp3XoAhOYe87l2lMom+dOeV7Ky/1d+gcwfH4+IvJL7KySiGOpjL8
mdbybYPgjKegI61f1c7w0dKs6+MkoIT3qrR/1SbRvTi5mb3WqK3+ZRj5VsFiFUTkGLwcypO09ByI
xVc0izLunQYNa6W2VVip6mGX6M3TDzis8P6AcxkcFD6zeNODyHTTROMUNPmQH8bO/sdqKv3Q28xb
Pd7O5XpIj3go0hpiHEGy9y4s+aJs02Ro1NvYNcqHnnN+K41NrYmlq/ywQmURJRL+pco4d8iBtDbz
Ine6+apbSnjr59rsf0GVWyCDbv0Bivn0eFnLMCINkp1TrCVp5j5dGNSjKh4dYU23NLOHXeCE9mEc
QmdnGumviAR+emztzibKoQsoheSAKA2a+fLqyiptJ6mGW+vExcGsFX8P/f0Wb6T8FD97PukOzD40
4inQEoyX/XFFZtTA7/obsl7FX1ahmYdimLrzUPnpxa8a4/cUFbMTrI5bKfs9y0wFUUmSLQ68f74+
YTDUZTlxfzO1uDoM6MMf9KppDvyc8eRmTvHWDIaz86va+/J4Z5dBU66ZvIjGDQR3UkJybrmGf3Iy
+r67wY+pHoHio9ETgJDO/enZ+KyTeHAQpIYGhUEIjuemhggYit7m4taWk/05Lcv8PCG89bl0hmTD
O5eEHwxhU3KiAM6pg2+U0cO5LU+kahh1WnsbDDtWd0M0ZeEtVhq7+8LlmEaH0ISR/7Pb10FwGTsj
hPp3yGL3Veu8UNt7KiihGwlloBzHVB2CA0pT3MzP7j0j3D8QalJBbjXi05tm3+vD0N6YowL3EXVt
+aGL3eIkJT+Oz9viXQhMAiemj7vYEKsrorjR2/YWZXaxbymlveuzPuQslcOXx6bWhxVHBpLu8AjF
o5aTkEkQarllCVwqKZtPniv0L2MaP8miKb8wXTE5rCAJDKDwmX9h1c+Kxg3s5ta1nr+HEDLdB7a5
Ndv/48zPYwJmQDjx6MMKddm5mcpDN1ekqSBoG+NJ79XyonZJ+c8QDPlZCPSzk9IeX0I7FSea0uox
KVRYyK2p3wiB0tDyh/ADfhBbS3WJxT0C58WEgpHa3JJYzV8tv4zf17oYJMH7sDEye8cUWQ05G5QG
xPdltE257gejGL1bFYv0psfgaSpLac9TYAYbR2DtK3Q2KdxTBaQaQuo23159ykTT+Zl7U9NS2wV1
E5+CoPQ3wsEypYHZQt7xhDnZpSbSLaw4Juggcvlb6LQB+k+NCy4pLi4xIidodXTJF5Os5+ZlWXQq
Rzs5Pz4Q6+jOg4jpNvkg5LG+bG5OWd4JzfKdWwUo8P3Y2u8q0u4rD5zpRMpQnaZO0z4YDDscHhte
X9J8PFRP4PaQpD76wmd0XzQWzBTuzXTS38NqKGGTjJP9ZKTjrgnUZ3FEbDN+icgKAt/U4Jf3pz1A
uiz1sG5KlBjHNmj7W8Otc3y8qB9jQvOTQIkAr0Hw3aZusCwNhpWvkgWr+q0atPEPRlGacK8bvTeB
Pgyt7kbeqrYHB1Qzgdwbwr8b2yi0vdJXbvEhd4VRX7OsLiJQk9xEtNCFrn1IstqJriDW/d/6iG7C
bnQZG780deG/n6DHD7QdUxMWKoKMvWzk+Wv/AD5MUiMJ4ukKLvN8SpMjzyFLu9H6Ydxk9IVqoMwx
pP0HjdJLf8oh1AJpUCnUnlzopLWNYdO1n/BYp4uBjzoEmGX1v/cnUVtWoN9SLYrsne0hdfUlyN3x
N3dwnAnKLltvN4LM6uRji3jKsSTxocK7CKwKGQLjrSK+1VM6nFE3j9ALtMzLY2e5Z4VnrgRX8tYl
ls1P/mj6hUUrKLmZpRL6V9Ov2nJf6GJMnw1ksmDGaw2YFKSDKyguk2ACkY0+uaVuyRidmosjZC3h
56eXIylKQUPhLRDqyg/5U+OkLnLGHY0wvcXB0O+M2BB7ku6t8e1V/GctTCVROwbnQVoiN/UnK2Ud
WebQI4xZ9I5zsONSf1/o3bQ39LR/jm6fZESaokImgV5MKC1KOU2apEZvx/ENWNF0QBbB3ytu6TxZ
/vphRQI8AF5QYVxyQDR5DTeJ6UY3jFW8UbS0qPbJEBZbEXD1DGM5TKRLKC/lDr7TfOdyt0tzL8uj
W9fX7i8imcxjGlfWeTDV4H3vKNWZHqm2ET7uGaU/DcaLyg6TeYvHEaXwaoinPrqFqlC+Mc8xfkvd
LnwXOl38qTLs/i22s+nwtCf+KCPx0ST2Y1lNVS00EjQYG26ZrmQnHyFp4L2EzeetMAfIJCBQQMBI
xnw/IYWkOmtGyc2JIwMRDzN68TVzC2V7x9/xc/JJgN40dJfXZBiGSTtmTnKr9L6Pz01TmNPJSJow
2Gdetolju2eOMh9Fdsgiub8Wx8sJwgnBoL68VXXg3/qBa99ttPAE6ijfCLKrm4V6L0GW2xgsLK/0
RZAtxq5sRFVWN98z+vLggchIPzAZYWd7QMy6s5siD5nBIJja7hwYpbs18rteKwpAINgoXpGDQSw7
/4BdqVuty0DMzeis6cBO/6WWZbUPu2nrjK9PAZbYUOIIPWzCydxSENS55uaiunWN578vFaQlks5x
fqmEaxySwfIuljNFG+HrzvIg1eDeZsYSWohlrSzsgDRbkSh4wU3DmcnHZl8NgAK7alO++p4pyQdB
2RZaM3KC+fr8RPU9CCiLW6UhS0axRZ9idMn6pjlqQvWVjZz1znbSeiVdZkKKc7d0UqACvlujE3fj
uulPmi/GdyBtxjeH8cc3e0q1Nw2Fku+Pj/sqT+dpSqxmKIcMj8LS4rYOPLtLcr+Jbw7PgtehjI2j
mhOqhwRKGMQHwzb+pCRTmf7i5a7aHaEscp6Oa7wm4XlieFt2NJc/YWT23eg7V7nCrxnt4wCxIi6P
rRajPOKzFJabVeokYANXpWo3/5jVqNN9iWr/OlVB+MaY3a8MtMafHu/mPSOyBSWL4lyySyGgRJ+E
VUHseM2jLD3lYyr2RhLlG46y9kt0ngH2MO7BDYSmwHwpCSElRM8wuI0a5BbTIMStQNhlH1qKsXEb
rE0RNKkfyXc/j8YlBt5jPCa3jL64ZcyGDXvobCtj51lIi+6LtE+30GVrb+QZg+vD7QwrEUFlvjIl
rbrRrt30ViapfshSw7ilON/RCIbhfdQ5wUlzQudQNkF/7IP+STo1DgIvVq4IxsAJyJRU5uazVN67
SjvdpmFKlUNhGuBHTMoe3Q4OvXGLoXHtLZijaiPpZ6l3LN/IKYPukXCK6Zalo3kJS889mEoeHR/7
5PoTMgtEPwjMKMUhktj5ogQ5Q5+O4XQLfJvGSW04zc4TGQ0hvyqDrTLgXWuQjckdpPi1qvKLAT0v
xRlvmlo1Z8vuynNe4aWNNWq/Pl7Yevu445ijlQK3vDPsxfXjRXk/Je7QUQ83qoCCeBwzKGQCDX9s
Z70keZfCnQ33kezhybj9U27uIQLOK1TvbijsqTton4tLClHBSbTqdHls6t6SeKLxMv1R6F9S8njN
FFUTQJKbo8B2p3p5ewoUZytllhszD4Xy7+cBaIK44J5ZhMJyUAaDMRbt5qig6ndlaOTKsQ0jiP2q
qB+6E8m6+uQYMmdLoqPJlYF48JhatgqdPNQGCGQ1eCaFdYgVRFCCOnL2rZeYG0Hrzi7iERK7J4mM
uTfnH6zOskmd0PO7GQMN3bFLs1MojGTjXC2sMD7IpUmCJwefQJ4tGWqFkVMmHdv0XICIvalxU76a
OdPwT3nEDyuSlYO3BuUX0FnztcBelJhRPGXn1iy/mdOYnTpD2eqF3FsKIwByEE3O8S8ncIwECJBV
6NAtlolR7g3f1W9wKPvFxpYtTtL/LkY2csFkoZS3uLgKA/70cETiI1GbdD/oo/6SRLq3a6Iquf6H
fZPVcF6GvNyXdyQM1gqIhT47B46BZmRcFEO7r4KgCJ47sv+uCQYOWXuH/GWJIxjGvHTNGAq9pqj8
oxLkwXsk0LoNGOC9LyRHcT2G0uXrYrFzxPeUBKaBUhGtvL0I4/KUG86TM0U/1sLNq5MkyXi3HACj
TkUqpkIZGXVZ+GoFCGGju9n3zcYBXQSgf+1QtAQ0bEpMqj536gqxei1W1PyMrEZzyFSz6g6RaZbh
PhhgyoBQFDGcjSh+bwdpjchGGLMLBPO5TbOp3D4poYZtFF3dD23UH5MoMU/Pu53kWYKNFdwmj9u5
lcGK6GDBUX1WO4jcFR2e4D7XtqDXyxbJjw2EOk329Jj6XU1cTkZS9G0g8nPttO9GBz4binuoXfaf
9EB8VkTzAh7oVhgW6AXuw9qIvY1PeHc7IcWU3DN3MGtxMzRGFk/52TAycewmSIRFqJQbh+tewIDb
luudFwJ9LfnnP1292eS2KnPn+TllwSfIdZrXsgLJVVC/2jB1b0ES8k3+J+c2loMNlj7EgBfq/Bz3
pb1ra9vZDWHwtFYPlwalUXQRdKqwKyqEWm/HeOwqPL9JXGsfGn4kXotgbP0XZbTyv5/3RtOll0bI
xdyS3WxM1AQhhRzWZchXd2UX1e/K3Bg3rqi7H+n/rCybjxRmy0Yz4XauzKI7TZo+HFNriPZ2O2wR
aspU66fM5YffAxSQCiZQSvBWmPuDkeWUBsy0OOudo71mUSWGXeH4/q4pfXdXAA//xLHYUiK6Z5Vm
MUA7D0Ao9YC51XQ0kilKlPxcGlqWHMUg4uZz0aXTr/aUeX+MTJXUu6FVteo/RH0ol4FqohlMZWBh
GDOJwkfj+8Vpu4/QQOvgaXTE1uDvPd+XQH28hEuZ2dj5Ar0wmcQgWU4g2xsPKUM+x5TG9UYEvhu1
CBfygcU9RrtzbgakaKI4RleclTjT3loGRo4+qfue7qD9WcmCkSGIXr2mpdJ/NUOIyIupgwXFFc7G
L7n7QX/6IUs3AmmAQDJM9dnY/R4EfbZTPOVjotS/iaQvgS4Mvz5/EGW7lYcYWRaVjvnKCQZdjAMV
ZxPy1EPfqN0O8NPTbC4EF4rDjJDCHipzn7kVP6JpVGr4KcOKw75Mk69q6kX/4bT/bGThkzbKqXac
B8XZ0iP/yHOr2WtwJEOgqFUbpdR7bskVJ7kz5KyFuvhMiHLTGtMILIateF/gdk92hu7HG0Hyjr4P
2/aTGektP10ygVn5pZZyyrq2/6ZN9j539U+eGv3hqM2xUoJ3THV8CAex83XxSjsDJoB/CnuLNPte
FAWA94Ncl+thedXZyqjbilaQnwC3f4mBhV41UA+geYW9sa9y35ZRlKkc/FEihs1lUUdtC0thiCA7
p4b4RzU6ZRerHWNcw69xFW7R7t01Bv8kOGgEzwGOzHdXswc3D+sQ4JHDPMTOGwoFihLFAU/ZxZHe
XeKEvGzjMr+3mbIpTl7M7PiqC+/UnSvqUkLA7WnaO+6g75tsDI5Br/Yb5+Gek8rbXDKTMeW0LPmF
ItVLs6uZ1x7KRtn1U9HWe8vJ+/D0OIbcXRO4DbItuHkou883crSLwkit/+HsPHflNpZ2fUUEmMNf
csJas5Qly5L+ELItM2c209Wfp9feB5+GQwwx2xYkA4ZU6maH6qo3pOUZRYb+Y2eOxhESSBXMxtzu
nI+bY6KuSA2Hwh+3wnWosHH0GFNzibZxIt8oI+VkLbm100TbGpDUR0BegCOLS/06Sht7/TDpXUnT
gIR5mKYYiWzRHrtCeZBP+po3SKwLqmGycbYm2KfV3OfVAvoNs4vS9KMGM+ogGhpslvTJxObm/qfa
mD8mTeqqw2i5LdCqWRPHhivKs5mFnPmzPgfuaC47T9yN+eNFSNEcAr+s4a+ORw1ysePitYeRDPAB
3xJjVT93ojL0QG2nbG8jy/W1OjUAglKsBFNDkWDtOz8NsVUky5CelyzKlbduNyDtEqNAUQd2Exr5
u6r27PypyRy7fTJCZMx2dtrWeKlSSD91OvFYiVyvl8iiCZPqRooW2yw+9O08PSeK4z7pZF5fH/6A
rxAp3jeUyvBxug5VajAUFRzjz42lQYhrSqv6k7Mj3rOM3hgSnXiDfisOqLAQVjf2aHWF4WRafgYd
oR2d2g3PbmsbNEGih3W3pYmmx+tXVpwpMK6GlGuzjQq9mZ8n3WJEw1Q8Vd70IERQbjRYADQ+ZQeU
IvBqT8NorsypJUqa10UwZIYV4B3bHx7/POAp6Usg708ffpWvmmJqpbESUfBU/btclCKwstD5936U
rY9Dy4gLBAwib+3VekuFLejuY8EQFh5NsKlxDT/XW/GcK3O0k+nL2V9tLpI2ckPioNK8JkTO5HNi
HJP8PFhd/SYuW964FV8S5NwQHoGy4ehnUA7eecVvDBFeJGV6KktkA+um2AhkX/WSDFeXPB2DLq3T
gF5cGdTGNO58s1dMxM0QiSSLmbJtvDquGqMsuyENcx4Z2l+KFuMpV9s/h7L95o4FbXHQVu+0wNy5
ZDaOYokApIOFMhVcxtVH9ESTpGKeKM+hxnNabJjHttE6j2dUdOKQ+qHAjSTBuhbsxQJQwNDm58RZ
Ml9dqtIHHPecjBTQjCL8H/YyxD1IDmgqsmrWRWEHXXdgx3p2VmO3+uAAk06CglLbXs1+a/JYk6+u
eR7l9FXKMWJ76Jr0c/AvioSPg2j1jOtbv3Ou70WRTcHf8m9FNSfa0FgVq3VlPLlhmL0YdvYg7Eme
TPKMlUkA/XUqtddRiriri84qOWpr3tJZN9d+YomHhX5XUVYzNtiA3znPOTNEOAR2UtlBOo3FUY+W
B7scDEjSacCyyPY9pefV3THMZaI6uW2c02qich81ztfSmNy/7x+Ctx+HpxHZLVYfpDRw/66nrR76
OJrHTj9HBUsgXQxocmmydw5tHA6Y+Ej3EokZlKWI6zBli1z2qCTaOVJNv1TmD3Zenua+7f1Erc+Z
nr51zOyps4szHqzB/SHKg+f6YAL/KWXrpNklj4b1+oviCslkxTjnNKXEKaNV9NUolMQEEGqWl7BA
0etwP+TGrL76bkihKcTW1pAH3RQ8vyJCAh3rnwrMTI7FEvc7CeLrPXg9MmpW3MgMDN7hzZp3vTQS
Hryhs9ekWL96MisL8kh02TmOijI+4FKYt+cJ/k+K2izMr4ORibD1rdHIU3+sI2X21XgCi1/lmqE8
xUOVqb7Z61n7ZI4z+RDu3x1aEk42tC9pojY/k2qu/h20uS4OkTLx+wtsBjqf/LedkSsq49gvKF1k
QRHqeXeiu9pmx64ysr9rCz/fHZGGV1LUagp46IKGAqQEDH1dMRSkboLyHaUeunVpEFd2FT0rjdXj
Nt/3UXRA6ioagwYw3/veqKs+GMdl+RJm6EwcSAsiLF81bHwOqVFm/aFrhEDz38wj7SUcKicJ9MLo
H2SpsLUlJliqG/OoRE1eLp/fTkRTqQwYQR4V1Vl1Xrp4TPxyGOKTqom95vbtSiQUy4MMQBqEr0t/
FnyysOyN6uwYTX3IxYLC4FC0O/fjdhR6FVhMAdtaN/7yalTqqVWqM5wNBGU1o3+HDqW6k81sRkHk
n2ceUifcW9fT5g0Dj7nErc55VHhv0K+1T9iQhTvI7duciRlD0pVaDc1zvtF1FCOtVa9dGAvs5Dmo
qjIOMJBa/IIa3+H+MXGbFRJKyvtJ1AHv1lWo3G3KRixVfU76vH07TKr2uWtTcYysEclmLTSCJOn2
5AvlH3qzY6hj0L3iXsEb+Xp8dQFUCruz+jyMk/7Z5nJ+Ap4ZvSucyMPXRulOoqIH6TmK9XR/uBsF
Yp7M8giWcBjJI7sO3XhOp4CBo7wf5nn9BGc6iwLa39RSkG7rvplWaH1HeFi3nsZB7ZNgRpLTPk6L
2jhBRwviQeb260YENCoNDyXzfZ0f9yYCV2BqqrPWTrnuF16IiTXspD8olOWnsc6nH/en4PYuYgZ+
C7hKV1UtDvW0ZHGpTvZRDKX1PgrH4ZNqZfO7KNwzhd+MBs4JbwLaUkzb9XzXemi1rWB4cVb2nwCT
io8mij1fBlUcw3wUO993a3/q5JHYpvDeoM12HU5bzLgsY441d6jCP7tejMGYJXuIxq39KXHFEN+l
8PIaEK6ms+GGKseMRpfwmEyZ8jmbjO7tPCnRt8e/FjrtKmklWsg8SK8HFCa1iWGqS6i2Hv/xWrd8
UmLV85lw9+xOUbEjTbI1NHp5CGtJUucNqcprAB81qPmf68LO39ahowdlXhlHxIStndxha2lI4zyK
pyRlYJmvh6Yk4aBYLrX3mK6GwEB18aazKBxv8msPIN5FRcw63bmttxYI9WjSFWnH7K5T2jhUdET1
ae8VxtB1fls4bf0yqnB1vjz+4UgyOFIhXbCtV9tMKeZxFllRn10lxFfKxqcL24f8oICnPypavuwM
bGs2kbrkOkegSgKvrmczXRaEPXU2WkstNSjoEjUoe9rVocBn9DLPw7xnDnMbkducdYlKMmoo0Lau
I8bzMs0gdlmaZd+B9PNmfzHxGLfnPwSmJw+n0HwsGrMsTpRe7Nf0/reEpZ0aAFZj12CWoJdp4LST
dRi82fnHUjL3jylV7A/3P+DtTiCgbFiCUoHUtN55dVjVzGTano1OMY9mp3afunpsEbqIhj/uh9qa
ScRvLcSmpZ7j+j60jc7kSLbqcw066nOYTxi34OViVr7OjfiMYmq7J5Vwuw/Q1JNeJ7LQCcJRjv63
6WzaBWOkho9nK1lytCYzO4BIfRDby+VGFPY33TVK/SSB11HI5FUnTmEoRsi8D2dlnOafRaO4yyE0
jHTng20NCR4iiS1qXzSX1g88q8hxTKibc1yGThDG1XRovSx+OM8E6vVblNU+c+x4aFOlavCA6OND
aSbGAcJpvpNn3qZlRDGhIEB/MFgUq72FJUHSNiChz4PRpM/ZrGt/Ci0xj6PVVh9nRWtHQD/htHOG
bM6g9doLBUV5AzRDwsVRlbxszlFVNY2vDRaKolbUcDrfX/Bbewvgrmy6vgZaHf2VERmZ2RfNuejD
/ALbAnAokrZfvd50d2byNtdkJnkRkGHhdYKe7fUSdEQGz2Ow67M1axjQVVmtBZPWmYdSQ/LfN13h
nkRuZmdnKPawtptfETtmHv/8oMhxHdsesAo2orQ5l4n1XBjqr6hWUn+a+zPqj6ckGn/en9bN7/db
vNUOEKjXgO4lnh3W4gA1DgdtPYx3TuLNKIClHCDlLjXC1c02lBX/Ony8YWjLgDqyAMFnaKf7Y9la
IqAY+GCSYc09ej13TrLoOCWZYLtLET3RLeSoirThM5RW9/P9UFsD+j3U6pQSCrT4wmaJiCJKrcAA
uSGCojH3fM424yDjSDZMhgU69XpImtU64JhEc855mH8HYJnZ8JfD+EGlytdTl9QDqwTQGnSXVr0L
RUxDWpgcUWrVzH8rYs6p3eUudRYUuc9KiwXVzibb+lhkFHSZ4HtKnYjrkUWaPeaDzpJwMTh/MsrW
ejKraHrRO31PTHfjrpQiP0wh4t6cIKvBOUloqCEv/XNl1r3la+rQvakFDPgDfeb+76YK+8d7rTTO
eJqBWIWvSC5+PTqhJijyWeD2EGWwf5bzJCLfhUaxp+e2UaIknZI8KYk8Y4etAjmq4CQykaBQMuF9
wtEtObZu0ryYahO+AWvgfs26Jj2Zk42Tp116X61ZSfYodxvfklIAb2MqHLyj1o+bCEUM8K3ALu0c
SGcslOo0D1Gc+Fi6Tg+/Nhjw/8VyVh+zDO3UqRKNmR0NJZi9zCaP7Ktgaa3leH+Tbw7rtXMiUceA
za8/IlrtnZPFXXWec+qhrdV3z3qUhH+EcZ3ujGpjn2PjLtvYnI+k5KsD0qgWkS/pXJ1FojekcGH1
aaq9eIeluBdldbkkwpqdpBBU8ERqP01ONX0rlcH9dH/aNqOwFmkFgdqH/Xw9bdPiINKfMRbLGUa/
cUMkIJxdg9WtlY8hI2AaFj12SWulZ7Pg09Q6i84cxJfZUtqPOs1deg+xL+wRTu14GjVl8jU4aIvR
9k8Pj1L6QVJwpXiIQoechd+y4bYrWlQjWYdKPiSdn9SjdzBzUTc7V+fG4UVGB9lCvimkC+B1nLGf
a9vtQLaB/4rPnrs0x7xTXR/kuPEctvmDBgXyJqB3TeMGCVeEBdb4jXGgyIzNTQluW8t+TqmnflLn
5UF25U2U1b2mhr3TtnZYnuMhrI9irIcAP4t/H/9EOiTS/wgx8Jmup07kk2JVkVOe9SbU35TqYB9Z
DPnj2T0phxS6lIJrhLuO0hTjkOYlR70GEuVlyPv4jSUmeyfhkOf4df0TOBeNLvn4opisr+qf4bLY
CQVFsPUQJf7K0nT4pum592Poo6b95FSG0gYpxLMXMtvRO9+fyK01iNkVEC86Frw6V2swNAfHGtOC
ErZnvJRLGAV1Ob3TdfGt6sgU7gfbOD4oKwPmQYkMTO5atdixyhRoHqhUbKHrlwItp0vZaWn1eP5B
mFcxdbTebgRBYE4NdTykFFHLeP4xtooZNCrU0VhNvMffSJSN+HTg46RWzeqOxqVboH3KYq+WqPgB
/Ud7Liz7QZro65ZywdAA92NUvFyu16FSWHmBYwXrsNeVN+HYWoexGIx3hXAfFGv6TyiSG0ocGKXc
OGo2tUYZEcnHs9lUxaEYEZVYst0MUS7p9ZIni4LlRSolCznXA4rDaizj0CshmbnjYcLYd0D6ru7C
97bT/uJVnaLBQ98LCuzjUAYKfSwBBIw0WTtazaXXR44W13yxGiHioNUG/YciomJnT2+t9N+jrK6Q
aFHiJW8ZYD5ZaQzLEVULMy2iner95jySHkIilsfTWgKvbGbgB3VG0bSsR+AF6tz6I1LOpyQW0wdT
ieN3Nh2bS+4N5I2mLR42bqRjyAOG6jozKh0Hrz9kbwttjmMIXFOWeG+rSEuPg6qoH7GMsd+WCcKp
rlM5Z36zFz2+y8GkUNhGXw/S5boEGCdOHncK8NTec9p3OqSxb4U2WT+qxBaPn1ucjiCYpaQhIN/V
ldYqVtP0CrT6AS4+qr169U5NdfuPh0/Hqyirs6SLstjQMkCwS91mL5HaRNaT7dVtdPof4nD4ShEN
ScddbT5PJEOXNYymGK3eNyB9tH42x/NerUV++9Um52mGYpI02pGiD9dro67Vyp1o9JwFVq/5XJtH
rPP+rJvqcdQQbV4SG4kYAjaylv7R9EVjMRAoiUvvJe6a9yG6FzsJ9tZoUHNBqV0qQHHcX4/GJQ1I
xAJl1VDZSii+vrexbTwUIp3/uf995Gpazxv5mc2ji8cQwa4jVcOMTnSHIZfRDEEoYBsFRqUaR5xO
ehHkKKD4QNzr6fl+2I0jC2SIlCJmlYNbXm1lfGQEZ0lSnFNE3nxXw4HQ1Is9hfatKFCmOK8kyY5W
1vXg8sXLCsUBvW6lRRo0hj6eEmT6ds6G7Sj0/clrwKGs5eNyATbFaPri7EaQ2Z1GVB9GI8p+3p+x
jdOXcgolS5ujD1vN1Vh6G31TMB1E8fLhjYLuu3W0IAd/izJRBVHcuH8oVoRxXIwxie82qRbc/wts
rEkK2xijAjQDZ7s+fZV20XiRA2hfFrgGhYADlxnD9DI3Ynx8Rq9CrfLEyvJSI40hgML9cw5u6/w0
uMH/pyBglODug9hcr3xM3Ou8p1t0TvS8Acve/RzUyH78dcchQVkKpBJ6ResEoNY6vRgj7sxSjQEq
jdwWGln+8fFPg8oewkg0jeQ1db3OjcIo3Chlvro8KisftT0lGKy8f5O0yvjH/Vgbq53LV/LO2VSQ
9lbPlMRozA6/TsmeaOgrepJepkb14ykNt7QDJo9iItarqwOwUea2BozBYhtT1/E1s8nP2awuf90f
zMamAvjH6xsIIOSdNS1W7U00gZKBXDft5w/LHNui8dtshLBqVnbb+YUaI7Lgia5pjlkci5dBhGMy
7WytrTnlJKTrgSckyPL15dXVS4wLb3FepuivOU20d66WFDvvy62x0jHlGISxCVpuNaVFp4JvNLi4
PGEglz8NbhA5w1fL6j/GuvHGSIe3Q6/3fqbtyVFunRzcZGw0xgfqZpVrjJCoB60o2M615Rx4jqnH
qK/AgDfZnujM5iBfAd/0XMBFrwYJwX+pNRs+Vmj1/zT5dKg6pz05XvhtcZaTkkzvDWF8L8x8Z1fI
Iayu0deeBA0D3reUoq93YC/CqMkySGdh2TUF6rbR8t1o9O6z2yqt8znGpcM+JZB02iPFhHnZuRw2
Z5hrFBQ09RZQRtfhi0FRkjjzirMUVPKBXipDoGr5gIlAMuxp6MmxrMdKYwnGIr0tkpPVaZOYuH84
BrmwlqjWwcaup4VzNBh+ZPK0dzLL2qtOb+0PuT1k4YCn9hquMYemvuQjS3eqpFzDrFjDoQhVY8/P
fDMOjzWkY+gvQSS5nkYoaEKZFbc4D5pXfi6whwpcsIqP12gdMGC8gHhlo+6zimKK2mA4gH2rBPqe
YtX1myidtOP9o21rLHLPkQxzX5OtXo/FXLoYWVKWRKWo2SFP6ujsmpnz6X6UrYX3exT5t/itepnZ
HW32wSjOXuel/1Q14hOeF0U/8nBUH38XSUMfeeWTa2lrlIlVKKKmjsvHEZ13GFF3OiwAdh9/r4A8
Zxsjo84/a3KgGrp5VVpMGx3d7B+7LkIfnWfj1/1p29pCdDJg+vODatzq41D1iBcu1+IMcOYHBMtP
GiKDQd4qg59Oe0iIjRSfIUnVPZlU3ah2wAhQ3Rw9izOGEe9itw7fKoU9f5Qyz59hCgDyMIadC21r
WVCRQPtEehuTYl0vC6yucCN1qJjS0WoCZIQsdJi0JZCIY//+VG6NjooEaDj0PMmwVvlIrGVDEyk6
lwsGN58TrS1zv9et6NiFS/hnj93iETWRh3cXSxBiERahEocH3+d6gEs6TDGuIuWT43b1eyMrHBTj
nD2N/Zs9TBRezXA7qV9KjOx1FEpKrToLs3gSrjHl7/R67JcPjh3mj8sHSvU7hEpfFaxwFr4OZOn1
zLvBUC8DJZhjG2mx39fzHvRiNRwe5UShL8zbmcMcka7rKHGiqXUWuerFyUJxmhtroSDQ7tXcXklP
v91Pr2HkUueRRJHqhnY4LwuYfODEl8Vpo+mEmpmZ/DvlhV6+lJPeG2dYTJX5oVeQKgnalvP3NCjJ
0B6BSMXj+1wVTfxUl7Vwn6LMwo4ztsJYUXy1aDoriPQid79qc5kVR5USDb9hKOlrpF1MzwZ+m7fX
4d6aNry2MN+DOUeVdJVbpJPetgiBzjgtpNNXXXjDi7Rl3nsPrfasnDbkisACg1HmUrdWD8wISdK8
n8V8cUKlPKmlJ91CMjcwoubBhPA/oWhRkixRraHscL0Q+CxhAnAPGT2zwkK4HuePcYFcv9G03Yf7
x8PG5EnwP8xabkFW32ryzFpPnKJL54vagb6Z50b3Hai9h/tRNuZO0lBghAI5k2Wu6wEl+RwN3TBP
l75qm6e5bcMvSV3EAczsvWLvbSjyPD6V5K3BKVo/wy1T8USVhs0FITj9XZ6r2o/Um4wXWj3KTqKy
FYqnPuQhMLLygLgelTcnk+dMRnvpnGZ+onNTBf1g8YKt3Y/35291iLMg0ISgG0gslMZgN1xHokwe
66lom4uu46jnZ1Gh2L7SDkrjYz5ZIQs3aXF1IqNK9xAWG4MEHahJOJgJ4HJ9f1R95VqCLX9pqll7
xpayP3boR5yKBBeQ+6Nc3fpylBS2YLQjAkoXdp04RwA3zLi220tbKsVT5+TeU6+VZVCIYggGoe4p
Ydyufai9qDtSNKc6cFOYQtffGkVlFpd49IpnLH/NY6QMX+4P6nb+CMI3g3UI/AbNxetPN2ZFYTbl
UlzKWY2/e9HoHGYMyp+ZjPH4eCgYu+DriUZZZbWXsb1NVJR0i4veI3cX543l520YHcoqjv+HUCQV
kClB3aDvvhpVZrSTOoZjcRG29ctYWv0pauzoENW9eb4/qNtFgVobdRSIiDQqOaau58+b9SoHu9xc
Rq77v+C5ltWFcr+Y4UN1aXyBH6ntEfS2YrLgpa7Cayq9zl7CxKxT6q+XaInFF6ow3SEtjOQUoaT1
A+S29/DxCAuLi4uSNvXLG1H+yKpUdVHK+jJ5Zq74hV47i282apORNan1vw/PKPUc4Bz8sDggV4fJ
MI00cbCCuNS5wovY1HPAI9rXcFKep2WqT/ejbax/id3g9GJgt/aHdjKatbGI6sJLqClPtSi19khp
sY2ecN/s97CJG3taFpnZ1awaECurW9oV3eLVeYKlmJtPX9SoMSAytuXn+4PaWCD4IMG/fsW63YjP
jkgUplEfCvxtKu+k2UlMElRb5x7r2ucMrOLDtzTd7NfGDUU/VHvkJP/2jDTLBC1wEQ0XPKVcPzKs
+WLVUbdzn23MnUynqfXh141r5WrZO2OJesiE/uyUDtgfFl73nKIt8nR/7m7vMlSH+NM5oGQetbZe
S8G+6omSDRcF89Kv6jIPB3PJ7HMfOtUB4kf3VpkNbae4dzM01oSJ1AzTyBFyo+9XqkkKHZuhja1m
fE50I/7QNs73+yPbCvL6oqNuwTyui9nR7CZ9ifrnBc60+zSnaRGUWVwfHo9C2YJ8l9cc7mKr8lKh
G7OnkJtf3KzKD31hDr7pLXsvnpttKzeRTrEVAjG/rN/5Pa83UbnagEfT7LwHY0jJ0GnS92NZRI9/
G7QMyHB4Mcrbf7W401gRTZG140UZlU6/qF7RT4eYHuiDbRN5/PDeQcyf7w9//pbPp4x8+XK88Moz
PzvK0PgGiNw/Hv4+NNPg1BGHfHf99MXIGjpMy1KzpmjusScQ4rm3bSvZedjfrDaJx4Mwj3AM0DjK
JNdngkBioOcqmS4Ja/vA43F6U8R1++jxTRROuVfzWoqa7upMULXCG3qjVS/anCfBMnaxXw1efqz7
ao+0dLPkZCg2KUk7EqpsoOsBpZEh5lnL1Ys9t3oBTzwcSHL5QCS8MZLbx/vfaVUKp6eBbC/mI/xM
eouazHW4CZkOx0oYGeaW6UnthPJjGIX5pS+S+BSTlHyEGzcdDCP81Yam93w/+sZgyS8ktJ1cjcek
/Lq/neiocJcTTmTqJYk188WuHA+QQZkEiZE0O5fHzYHLQJFNYnNRjQaevTowUttKhQMw6qKiAx/M
pXg/uuYRst14dJzizVJUyqNHFBhA3nky7aW6SgZ2PbjEqApjRnnmAr90anyU7f52IzbGzg64nUNZ
7ebtJalZ5s19pc5GimpBqF4Uo8ZgcnDY2RUuFVrtdDuX1kYodJElO5lA1IFWOVNaeyIDAa5d1LIM
f439NB7L2qkCoxbqjmbNRiipN8Sji9mjlr/6XF6JGkXhtuElnKqkQQFjso5qC/Q1jDxkS+4vw9tD
BK6PdEKTniq3hBGAXxz/XhryMFeSf+3SKC6G3jwI2WGrcd+zp2muUV+Fz369Hto8nEx0cJxLlozl
UdR65i8hRO/7Y7ld58BoASgjoiiRbGumg4vZaByieXtRmqQ6ZUmU9b49Zu4Rqn7yHIpxCigY7BGJ
bmeQlx1CeeQyMp1eI5/KKOozrh3nYtTGSCNWReDUrPdUdm8STkn8lTk73F8gIWu23mBq2OSGunEx
QGkcbaOJP6YxThkRQudv3MioHr2TyTBQhJCWKVADuc6uv1hMQaMkK+heDFjHL9mcVDBWw/zP+1/s
ZqlzP0ouMz0Q7hgKuddRwrAcFRB5RMmi8Ec/m6XvFe34ZhLLY0KN7CeOPvzoeGORNEGrXNVqaOeG
6qhp4lS7U0EYYDWGP2mozjx0Yf4nECn0KwZKWrHLMf92sEP943WwjMOp9bTyFE0Dzk9Dk7yhubkH
7r6evv8filcIxhTSpHk1JuhrMdS2eTiNvXGcDKN7X2n98Ekse4ok12v8P4G4IalN05OBJLU6/aIO
aFnWuYypx7Nh9NLeL2asAu6vBnm//19d+r9RHCSNSJ55m3qr4cS0/WjREqXrzeglmkyLhrTRBWiZ
2kGOydRHu1Kml14VO685ucxWgXkPc1GxPCADrpdhQ58x1elXnCJUbs5WP8Qkhn2tnlV7ag9p2qhP
OERqJ8Cq3sHOzb2G58Z3lAkwawYiLkITq0yuAQQIR5z4famUvjpmWdAl5Xwpyjp9vj/Hry2Rm7Fa
0huDLQexYpVk1YrZGklej6e5bPVTGOreWSnb4WyYUXewI2/xIWzNL5KPIIFtzjHRCuUwo8LsW9pU
PYki6U7lkjlf7v/FNpYY1gMUGKWrkXwXXm+bOGtxxR5S5qAvteMSuZU/DOWe5MXrNl8PnwONO42O
EafOKowWZ3bmlmI8mS3ebyUmX+9MNa6A9HfhIRuNzI/yzj5PVtcHSgcaIfL09Jg6bf/p/nivD/TX
xS5RklS0pCIOfK7r8aJL0XeIMI0nJ4xtP/dc5aXJMw1HxrA/DbUy72yurTUGf4YjkHYCiqCr7x61
ypyNFKxPdpLiSxdhuyK0qsaApdzjON6GkiIVJH+U4F0486t93C0LdCDNYGjWuLw38sz7o6jy7Jh6
ercnHbYdC1sZUEFUxtc4SUur5jSe3PGUmg1vrU5xcOnMEhADTr8nBaDJt8714mFgr8RoQOuym3H9
zcZeqFqUYxBvd0tYv+RDG4l3s9pp4ymOnd74c85c+4O6hFKPdcRY1io1qwkixVuwVYkjnSeTnlXk
KQ9lcXIxobxAYgDcBJrWDebMxP+rNmZnPIVWnn10c4AtseeND9Er/hsF3pyEtkh5ntV3zc1CaYF3
j6elLMTFsEvdr1XvMXXP/0ahCCBvAdTL1i4kmRMNNhbK02mZvX9LU+SBZ07pTqr46tu6+pQG4GTo
y7h+sXZW26/lTqkVrZlP3pgKNN/rMG4CJISW3p+MzlMCp+5s3AW60a2PphpmyGXXRtSeESlpuhdt
RiXpINQ4Mz+QizZzkAFJb587mxK8P4NW2KstbSx0yGISkq6jj3cDsB+WRY/b2phOxeT+OS8IlZjx
+B2TznHnoLg9iMFIUhbmIsTTxl33K4wRVyjTDSdSl0rxUU2UWm3TXpTb44+6EsuVmjAID945q62k
NZPdZe18GuU+aRcMHdXixYjCxbd6Y0ez6/ph8LqkSP8w45QEJIxN12dfMZGQYxp/KpQc5qJw9dLv
XGM5WtacvmSAIU5ZNyTf75/wr+/q6zXGu4r3CNKgtC7Ajl+PcUi9DPxsY52gzYb/hjG81rNppkPq
V16jed+5fMavCfRv56VKMHTxU2fItJPXaYl3TOzI/Efx9NkMRD6Xc9Bh3Bu+S1vHTY+qYnb9UesW
O/I1iTr+5Qp9eUODKf/aL03WX8wqjdqnwirH8NiohfuiF7Az/LqFUH9OQt3+uqSh0vnTOMb6+6Ku
l472/oInNFBgq37CqcQG4RXWo30RUz1H2tGYsuKXag5jiCSuAdjar6xkbnd25u3ycxE5p1Tx2lAl
obqetFRfBjtcNAOf9qV8ipeiQTCnfcxMV64IHgIow0rdK5u8a1WgiM0snRx9dk5aoWbvqqHXLpVa
73lh3ya0kogD2YKuH55Dphzrb0+Bvmm13Okd51QpdfHBLCblNCrR/C6G4HFo2yH+HuLbfjCHQew8
QjYiO3AlVWoIr+8qeZP9FrlKc6dyB9s9mdrwZCOL58+18ZfVYcidle+m0K4RsXmwIgntQ6UNTkNQ
Yqgko3C14DWYs9hDtNZpzFv9sKAoc0oabU/nb30SEkW6W1DSkvU7ANDXY4s4uiL6nNZJaymHKFHi
/tWLwqMhbT0mKPM6IJMzCkXC15/Wwr5z3VbpQP3lpGa1CIx8Gr7Nqbv8uH9QrM9CBkSxhxK7ZHwA
m1sPSAAQRSLFOsH9sexALEv7BU5eBqe7m7yfrlWrj+HPXgcGTYK6D0JDsvy5+lJjDm8HRXCbhGEZ
fZEgeTJyzGApMO8Z5W18LlT3oY/T2iRBW4tCDHbZas5MqMExpISsPgSpKrXjYdEeHp9IufQQc0UR
lyfx9coAUwx6Z+ntUzxNeeBGmf4jqrvG7+0p/IA1g7NzVW58OHrgnCASPkpVRv7/33bZUuYWhitg
ITJzjIKoMak3adl8Doe2Oxi8Fv+HeCReNKVJqylCruLp46TlIdCxU5MmzhuiIJJbLIivOGI+Fli/
fLk/nxufjuc4aG0UUch2X/Ph38ZnpjYpu4zHu7X8s2py8QwRf/7euvWe/9bNu5RN4FA8k0wrPGBh
TlzPpTa2ydA3eXhypqH9htdXiIp27oii/ybcOnc/9abbWj760JX+FGvdpPl1NXvjs6VF80vFlTEE
tZrH6gEJMrOVddO2ero/H+u7iToYL1TWEI0xLN701XluUjiqG1NxTgl+GAdTzD2c3O7X40FoT2ls
FtYxZZDriZAmI54TdRzduMAc8spW/Nnu92ot8k/5PTeRQ6ENy0oCXoYs9irKHNV5CmnZO+XIOz+P
eacEWSzU42SJ4cNchdGziQrZ0RF69NkZtO746CC5E6lN0Y7gGob0cD3ILK3rIRdphN0ab9BMShTZ
dfbX/SAba4rVKW9emh+cP+v7t15yt8LlIDonoNbJdbCcj9DwB7J+aMXi/dTCVjXPw9h72qfQXNQw
5Tls9fMhddWy86PKVahHjKnXv5kaXfxyhDHu+WrcrimpHcmhBQ4TCPL6zIKWEKbCjOJzN4322UgL
6yzaon7w6caakQx8rDD5RZKDr+cbwxM0hZc8Psd90gTYb8aUwuM9g8/NseDpIl1PoBOu2z408Gdn
rqr4jGaq4dtTWgYjdcOdU3ArijQ+pMVEb4Kn7/VYCuyMawRyYhizoc5PjRtMRl/udGFuolArARGO
LjmgHP5b/v/fzr5h8sLIrFqiaF5y7MD/BinqlI+OhT/5leVAMgP0Yt3rcZHkrtNUiRE3scMLcuDK
j6afq5/3N8LrwXS121/D0Cqj0s6ra601grq5PYkuxDtlKOx/0fK0lj90J64tn4Qj+tCEXt5elEFZ
1Ddpbbq/1Dnr7JFMBIi6n/fJmBz6CSTlX0PVuPop8rTsc52aNh4fhTO8jaJp6S9GXI6pv1iLFZ8H
BCHR563TqPNVo0w0X1Uj8bFzRaTvdCpuLinGhpQhpsLQBOjqr5a2rEzaIU8mxtZofmma1Qvm9ctF
qbI9Ys9WKFrukCiAnQMaXJ1aapai+4T5OT5CdsLTuMdEgDaKn2KisbMw1k9WKUWD55m8elFEpU54
vfzK1LFh8mDfNjTFUx/zzrMG6y+O409z+f84O48luXFsDT8RI+jNlkxXRqWSq1Zrw5DUEkEHgt48
/f2ou1EyMyqjZtMRMxPTKCDBg2N+4z73lnMjVl7Z2p/eKyIuDIt5Y87X02oBaNVuM5jAbh0u4Ojf
tQWmiuvY9vD6bbzyZZFwrsAfck+y0M1SWZCIJsvr7KhyszgGejPunNy6pWN9dRWkwJFTZpRF8X++
oca2qYjNLjtqRm5HSEzJnWe08Y3Ld3UV6h3aGCvtZjvssaZuHrSM9lRK9bcfR2OMMje5RaDeVnOr
0iRHRSZGxUpbbBPxnAnFgzQ1suPgEYZqW9oPTVEaGLnbWtuFptMOv2bDKe5sWTb/vv3XYl06T/Rq
YAxucs5qZed6DWtT/dS7YDTnHQqb7puQZ6tgAOkUA5C1QcMsa6vcUtVjVeualx2rXDi7SgxATZb2
lsTTtV+LgSNNv7X4p492fieKwkqWodSzY146euQtHpyFRQ/emtuQxTJGgghCs5gka5Na5U3fDYYo
8qOJ7sgpKHsq8PYWn3I99k1EJ5DDHgJUDBNvu8iY2tY8LJB+u7qPd/VCN6aD+4VhczykB081xn+v
34PLAEFXxl3RqewJsadNmPXKIYYQQvPIEd3wfulna4dgZv2fmxc3QtHF1kiCaJhAZmTUCGJr/RX/
ennHxLVHvcHeBhuuVn+wISdloUzE5J5sk3nx4yQHeCavb+/aogwQyI8YySAfsNle0usq8AVBya+T
aTfr43j0u9b9UHedw9HyK/x8fcGL82SXoBFJloBqryXr+S4t2FBxLPoMTRpTBftYeCCPKuH5x86W
1i1o1bXtkf9yH3m7CCCb7ZHIJqmnz6ymxByaxtB9Qd/H/0GItt7FmluXu9e3d3XBdVJM8CW33c4K
Ohf2SmITNkrUod9psWF8wABVfEdMxfxmJGV5I8G9th60CKpwhgawRzcfXUcHOV/AAx3lPGd15E7a
YO1w+MhO5ejFH6Z6LO5e3+HlD0hraLVJX9M2iEebFluCR4FmDHDSY7kwFY4ZJ+Z+mr7X5rk6vL7U
5eZYCsLlqtVFq3w7GG8TaFzFhAyUxw8FBUNXL46XMrbIhySWJ9xW1FvbsNAikNyDEbTitmF9bHdH
5ym1SxQT4n5O6J1gwFrJ9saPduUIV7IC9sY8n+xr/d//+tJzvzGnlDnScTIoqENNxenzwGP3ebGT
5ffrZ3gR+9kQGB34RwRNGJebqAIpqC7mdOVfq9aOmpzgvWvqQJM3Lv4fpdizyLwuBOwNAxIwoAxQ
zjeFzBM+JNqArnZQZJ9GN23bKF78dDqRDnuP4zwGeVghHdreSz9tkydCXfJFeSkisEBH6/e9m1v9
j8HN6M/GReJgOKNDZQqrwnHi9yqT8LQK0UwvoHKcKkrHKVnuoeQt1v0MstsN02RonH1fG8a3yu97
IUMaAFOgQs8eq7d20teLAuln1Y9Z6brb3zCQyzIXLZRwbWJqNuSx8Q7FiOXL67/eRQa0WWX9Qv66
KUCdTFPmUHQ9FWQ7siA/qsrePAyYJ+39rCs4V6E+yxofsddXXgPH9uckUIMagiW3thHOV1ZAKdqk
WNHPUktPVldP+9js68iYlPvRb435VBtJ+tlPTOqgweAa/w/rQ5gjAUQjDQTuZn07GbXaQIdKtqJE
krjMvgktn6JSacWTak2B96E9v+u0IXhJefbfWgbT1IdXw8OBJwut6c3D0YMgcRe5KgvEuX/nWsPy
HueE+cYmN5RU8j+WgSVCcwuSA8j2zS7boGAAV5Bd+F6gujt9KdAPTtO5te4YtKo5dHNTG36K3tKS
UK+8pbyjKq2Ne2W2rh5WxujDMNVcoSIJzJ9/CpzrUE+0HC9sPW9SKx1KT6OxsLM0bAM5u3eO1svs
AX+o5pZ42GVgW19Z3vXV6oRx6nqd/7qunJAvS1A2dIKHKpyLwosKrf/sW9ot6dz1YM6v59rsXuMZ
AQfRkk0agRRLY/sIzx8He3EMlG1m7bGStjzWKlah1WNmceO3urY3WOl0Eeixg57eBFIjH/1ligmk
c5UU+yVLPweNFkSBKW7hLS5DNikuLyy9Z+jQiImdn+IEZaqneKuOyLRX+2G09YOuhltY5cvQQhOJ
3OiPMgkf2uYEzUX5Sy8sdeyC+F9e+iGyB8xYGRtGLRCpyKy057m2b2QPV3639ap79Cx4XBGhON9b
3iZKjQXuC4s9p0c7wyO4qYcqspcy2Q+LpV5eDyNXzvJsvU0YK5HuATw8YqbntfrdYg1GOFDXRq+v
cuVuQPknJ4KOQBK9vY29TwKUjTPC8HUdpLu2Kbw57JBL23lZ5t2IzFeOkAkuQQlNc8hYW2/CSsiq
s0rssZAlAbU2jb8nK3lJpfy1dPGP1zd25fgI/gyvCIXQ/bb585ThFJNLsiyp9CZKKg3vFju4lTtc
rgJRjt7ICoNDXWVb50uI+H4GPh/5V68N26nstDB2h+qtcCHOi4wRS5MVNkW2sglPKNDnvqdYZzBb
I6zdxTi5SWHtXj+zy8tAR+QPsHd1okHl4vyKtyJ2O18uHfphs5lE8cSzuR8cM7OP7lL6t8gAl9eB
we/aveLuMa7aIkq6Hmu01p76oyfgKIV+46M+Qc5QpE+xqvPqWbVG8zbG7fpurcN9RmDs012FuM73
qK0WnK2hz3SJXYkQW6pFxWIZ9L77W2/k5XGu2C40lgkWawNyU+EwP1N6bWj6Me6GMRJxmu5U6bd3
HYSsG+qKF/eQZI6ON3Om1cz2gm2ec9nlRFf8mDT1tEP4uD6smMkbD8lGWJzD419POQNCYnXrQy3p
/PBwsOvzxa+XI57DzT/4FNg6IsFJ2kYiHxN730u7+bpqG2H1lgbWMj+iuyutk5WDX70lYHq5ZwYj
5DcUPQwuGOue/zF2WY+a1Sc26l+LjJDN1o+jb92aUP8hf5291+Aj1lqHO4rIGPaO58t4MxaUyHy7
x6F08mXfdl7SPGVYysgdMyrND1NXFF3Yj9mkPYAHDWzSeWXkjy1Nt4WKbzJ644ueNtLVj8vs1QPc
kG7W/ul6Hbq8T9PW/iRdQAr7eklHBDhVBUGmqMHXI/bZThQDVdItu9wza/NbkC7eSwNatEjDpi+U
F4nFKOcHGujyySml7F5KP4MgPLijUqGSbuvtlVK1cap1kIwPvZ4Z+X4YlNs/lYECWV9XQ5Yg8GXn
w26phan+q8q2e7GK1m7DIXFEc6yz1hiQYNRgjCtlgAmIAgaB93OK0vsuoX0nYSbZyj/53hwXH5ZE
dC5pfjy7+9ho4u5LjxWat6OSSsd3LciD4AChBn3bxfG6Zi8l9gi7yRu1hVbONI+nwTb78hQXwvxi
Bcui89V0wvlWG572G9/Awv5a6iopv8dWXOiPhd9kxb6Jexn/93pMvLxlK7eNbJ5E4w97+Pznn5Qx
tRljwGMbtGrndkYSBcWoTq+vsvYxt5cMORxu8iqqSIp+vkrT17EgUrjHeRTqV1q68jFr0MHuhSoe
F3Rt97mss/3ri17EJ242eRTTRTzTURLZhPssELOmKpsZZu/Hp9GtjGMJQTXCqVjeiBxXT5H0mtQJ
RttFt1jY9gBDgI8IHZ7hUQJtu7cGXf8fNrSO5YCtgM9BUuT8FGdViDrNY/cYDMkqsOEW+xKk/kG2
8/Dx9bO7tqGVOgQbEPMBkJfnS005BgdK+u7Ry9riqbZGdR87gXprWEcAk+QFRTWd5ip6UOer1HpT
4BgyasehKEyoFVq8A+p3S/np4h7Q9INivfqjUjdf9MWEv8DiGA3v2PmV9w8jzXiX1k5wmOw6vpEB
XluKa4CUEZkZ84nNA6IPLQ9lUPm8U2P8w4zLOYuWyUjv826Jb9FtLxeDU8bWGNTT8gObfH56vlrK
YZq14CihixwHV/N/lqZWRaKrrFu5zMV9ABlBG2/tttPwo+Y9X6txE81tUzdYRdYUiOSWTlJVB7dQ
0NeXAbrEawSbfMuJUsrPAJ9aAeY5qJSWLsq/bRLfUiW/enCEXzCdK8lwy1NOtYB4bMTBcbQ7HUQA
qdEuG7p+p/K6uaV2dmVLxFX6pFxv4A7bLwlmUqrT2GZLolYhKOM+qsz81jN+dRWADgwMEMy/GAQL
K0cRqEri41DZcb5LKpn8pDe7dG+tp5iCMAVewYfMti/Sy2Jy634uM/cYZ6kdZiYcFWl33WnSc/sG
RvryV1pbXMCv6L9w7+zN9dZJqeyYmuaIxfC4J8+eIyON3SjQ++at4ZtEizNjiLTOTWFEnt9uaLpI
QSVtcFRtF4T6YAdRYtwE563fyNkjyCqwngGxr/oxYObOV6k9v0fhQcYIbraWeizyXKujrK18/b2y
rQSUvl0n407Zc/t9sd082y+eiQXc65H98lhJbGEnExBXZGew3qS/OkHOXGmWkU3BUZ8Ityrt7SgG
bRr12U2m/uWlpBymWbfSGynrtuoTEj+PXKM6PxpI2XZ7MeZ6eTdZlXXr+b2yJ6TJWIjaG4bottKK
GydpPL2Kj05ftlHh020qVck80J2n3ZuPj9hOncAwlR7zVpGkJbDbva1rR7Na0A2rzX9HHUBnCSbr
7SutrUfK+3W4eWE+nRd544Duw+26L7qDEShvX+fSO4yZ9uaikbAEX5gvmvVW8cLzOzHEQy17w0xO
ud3+m/vgfKd21vbr/+vGA3nlSuCvwfQN3SlSi215KjQJ7Dudk1NiN22EcVcf2cGY7F//kS4qb/4y
khdwhKsGI6Pv8/1kE55MyWgkJ1VVBw0gXhgI97+qGyha5NvUTygaGRYBqV+PDy4qF+N8MceSq1FT
L04i7v0Q3C1d+H4KbrS9/9zh8+ixjoKB4CCruwoLbn4jzRQYX1aNdrQ1yy7HcAimNH8/6241PC+m
HWthnzXD6hG4ZHWI1bT+MWuCXoZ569O6BkAji2MlXKUivYs79b0vpGcAnxV+fCN5vPgceSDISEi7
VzQc2jbnJ2KMCcpRSVKeEBT7R8mMCkqW/8rSfZsKN0fPwRNT6T/AHKW3s/md42qA/5UreZqwbt15
Vevug86qbnyIF7dpXQVGPeMkbi4jz/PtNDPa6ZUD98MazWaKkHaounAZhN7hcrcMxf3CH2m/NUyv
TDBeWgDxvE0XAuO9qwrGE6lPxYROUOQGIz1LI3an5ZDaXXJLVOWChsrAjKimIzsHoIf20eYWB5MR
COkuHnygcnmXllNy38RG+VufERjdQ7RL+zDohkCeskoK7xQEaTVGlqaJ9oDAfHULfn3xWPI4UbIR
+UgDEe7YJJxlnPqMX3z2n8bfu3k5mlK7d5Lk32TKEcl3/7Fq77G0bk2ZL1tArEvMIImHibOOts9/
bL+1ZFAlScA5KMMIjURaoZ/GftS3unEqexE8GEGbPhSVOX0wes38Gtul8/n1+HVRLq9/BOMtsGjA
kIBjnv8Rohowdkx4o5GqTfUDfRG/2QdlaTmnsohJI31Rtc+5KOFCvb7yRXxmZY9GkEVAW7VgNl/U
ApcQFtIcHHOjVmXoKG9m5rs4w/+yDsGSghmxCnRZtjt0K+QjuwBue+P9SPKl/6BbbXkjhby2G3IC
WobkdcxFNzGT+WhqtNytY6U875FBfHVHX2nevf3MaDLw6ZClEvU2q5CoFr6ZUBstIJ+s/ShzY9xV
xjTemrxexlUqvdWYCi8PcsmtxcLkJAwXJpJ8quY0AiOnHgKvr3dZUd+yFLt2ctR5q/IaDRuyqvPf
xw5yrU+LPGY606RfXTiXRyevzMPbTw6yD7wRgg584c3MSbZNLNGej4/WkM/71Mr0U69l7o2a5TJ+
c2x/rbL5mhR4H1wUybtHL5Xv5eJU90rY5qFLNfMdc3Zv//qurn29gFRWyN1Kbd/a2OHuHEx0g8iw
Dbe/cxf/e14PUwRaBS79fJ9V4GReX/HKr7UqvqzchT9tlE3QggOADoVRxsdEzO3R15tsJ6Zg+fD6
KleuH2wTFnKZLtDH29yJoo6Rg8lUfNTiNjkS/4LTWAp9z+1wbqAvry7FQIhmDaMawvz59Ru7kbTB
6tdSyfkyy4nOspc15DyyOL2+qatH54BrXpGLkHw2V9DWciYbxhQfp1Zvwt7UrL1u987bLzoSD2t6
CJGG+LrJiIrGdeckk9oxKPrajWI3iR+xzYUh9PpurpzbqmpJkkhkRQR4sxue+FEGUiQnIBjley0r
x4dMUwF67q389vpSV74qhiSQv0jmARRsaSLYbS8caCdOvTT1hy6e/Tupae1Hv3C7b47XNLd6hetn
epYAB2AxfKxf2N/aQN9c8oZ3EknSXJyMwpxUONaWL3ZmI2zI8q7W/CSbjf1DNTpCfrHyzmtChBDa
5r/e6xu5Z7Kt11mo4rZ8DxfEGp97RD9QAoM54ISywXEwkp7XJeHiq8H+Mbh9/D3WJtHteWwn+mtI
56ldm5lJFur54vo/8MeOVxa0oYuneDQJMAaG3d0x6QrtZ4A0gc/Dhp3lwWg7EeyzvNVh9CeQa+C9
DrYe5uOo5ZHVTfwFozW2fZSMSfZVIh4ud3OAk/TR1/B4vhGfrlx5sMZgaCBarkSk9X//qwPQAM3F
FNoCCTyK6iMSqNkBms7/8CquqTkgIapEkubNVewHrwKpN6PLXglnT3cFj5WFJsfrt/DqXv5aZRPb
oU+5FqWrOMVG9t3u+2mn6GPsXl/kyldFIwM5I+ARdBjs9VP468CQm2wEzX2uej6MKyldMU4tjb3A
u/nGfq4uxUrgdChe6byfL9VIY7bLokhPCLkXp8yhxhhUZhzXwd2bl2IGTqa3/oPu2baglKBcitQ1
01MmknTvIf+yj6dgOlgLuOa3HiBjW5CH69jij8bF+a4KyN+uX6DbilisFU215+yDxHM+dLad3oiA
lxeCpagLVxwL+P0Ltn6MbwZePtlJMD0MeaHr0OiDW4j6y5+JVeDYwtunacL0+3xDdZcN0krhnMYy
ZWKYBX1kzuk/CCXd4s1frrT2MpCKXSW1GLVvHl2YqTlSgnp1qr3RyCLQICh4CmmMw04vA/1WRb1d
jt9nfd+h2zDVJwHcfE8MuXPpFkF8LP0Z5RHfLMz8lCZFYhJNe7HcaAdtU6V1Ofh/lLjYgMAE28R0
R5m17jV001CEAN1UpurBGKxi11Zpf2x86KatXug38pjty/Vn0dW1az1XwGqbb0yjV4dSKrpa7WyI
T5o3tPvZaew7BYHhHVnuLf2YdRN/P1ys94dIsjaJbLa6iYQx4goLRHCN4WCKhpRqf0nTeCna5nn0
CxQtDHUos/EOW/MbRdaVH5PaZ21SrsC/C7mPuAaqkOA8fMItrAhwbUjKjzOA7XY/Lq66FYqvHOuK
eyKbN0Bo4rW5+SZ6O26MzkpORjJmQBUkGX3advdVkk+HcQjm6UYA237q67kCfOLegAu5VA13PSG0
RrJgUvtTGPiNQpu8zG4E/+ur/JGipJVIJXG+Ld+vZYkIenKyZ5FEtqE3O1tP3sr2YC9/YK1sB8YA
TZjzVQyLus6RIj25ZezA37Nl89CIKnkUrlPiD4ZF19tPD9Ut8lFoyCv2Y/Nz6bPDyN1uWRGLyved
kfdoYRq3RNSuXMF15EH3H0Y3LfrN6RVpMPkzGvUnrcirvS4S52nWTPNo9vmtpu+VWMKAklKSWMl0
Y0tQ1Bogtxi68Z7Vqv4oBGANRYDcW6KJi3BuHXjMTu3cYAxcftz8cigtMBZdE+Htx40xXGBW+pKd
Zl+vhmPaDebwYCeOkR5GlMPb+9Hti59dnC5qnxtN7+2mDmbtG189l1QfWAA9G5A8dEM312dMNdfo
RJmfOietPo3Cnz/1fac+vv6M///89TyU0azBUplhGa1JcuPza9qbk2XXFoVmPknZPC1OMcSHQEvV
8FkZuvyl0VLQHrq6yu6muDGDU+0oudxlC3ROKpEusfZaBxj/cWxtr/5Q9rNZNCHPOZz71HUbdy/y
RATHdRm1x1dxLEhKhuDnUCGjG5nYWNchxAm/Pppt09iRPiwo3Vd5UsuvetyZ9i5BrMf9FDsjMQEI
fO3tugXQ511imUPzaCwC+d+4X4T4iPKRm/9IZKyyMOltAxPWodTM9sG0Fk+ggxQDF0CTwJ+PWetr
3SfYDoa1c2pdIRsS153+LTaTed435ji3e1HiMgxSB1WdKIcT8WEIjBT2pan1CFOC+aFoyeLK9gTN
+Kk3YUmqxJhDUTRjepKVV/u/skRZw24SRmM8IhOwOFGr3EFi526J9t3cu7N+zIuq1D8IH8eLnQwm
fXwQUg8w2+T+ebtBVkh9BJpTWp9zN6iCELd0247okiciHDssb/qwzTAEeFqliPRHB2g7QhWBOecR
Ci/yB2LnZf8+H5RvhuOkV07UyUb9mjya4PfGos3lh8b30fdgwIKzh6aw3dgF2QQrrXRhA+ymfFq8
fednKffRjlv5rtZKrz9omquZJ3LMsfw0J/TU7+Imdou7ZsmdcTeuwiGfJoiZ5iMgrQIbqDbPjX8R
QPNGuM0AX+YnVkGhSwfe3fzUmMe43xF2jgnLQyLlHnmVVIZOhj/HfkY9W4gwmMgBEpDFRj8++Q7j
j71C5UI8k+QkWNU0BCLBVN5xs2ejmy0dsT63Q+ijnWeIrAXYyW43tkbrvctmwMOQWBJl7ihF8/G5
cKok+AWpMgk+1LUy1IfAGoYiXP31cjdcSq0tT7mr2d7PVrhdvZ98q2v+wy+8suYwLsWE5a+yDK36
1HldwA/gq26c7quutzBlz7rZeGygOlTHQgvSZB+rPovFXc6rbr78cUP8b5yszHty20S3MMAyzP7L
ZNK7OzRahnKJKCZj/DoDHuvuCuZ6Kd+a3k/ZfpXCUHfom08iWpBRycywSwQfUziIrGLQYDbV9JsW
w2juat6Q9lOlxb51oI8qxQdt7RoeyhYQ3F4wec2iJBgtUuBxNrJDNXXDS6OMptp3QS/ciDszNKEe
Bzjdx4viVxnaqs0Ped1b8hsoXBfZPnvytDtTK7oPiysRBw/tYvHjMTT9dgjeL1Ur/Y+yRxjtWa9H
E/5lIEc9XcJm8V0aQ9AOSGjwhXWe9IHR2KlyxWi+lE4xzjsTffggRLhv/Td1SEXsjBSz4vsJE4b0
oOzO0cPOm1v/OFipF2DBacfyk+IpNsO2tdJvquo7C6uwvu2sA0KM4gdVlUz3i9Hm8Wkxll7tB5VM
41fN6US29/XCdkD+NL3dRaUYxnJv9GbrwS0fc3UQ4E6y97ZZa9i6MopJ6h0Cr24WWoXfjT9GbI+m
O7NEXi2yPdlQI8nBbIxdmqaVsR9jKHYIvuRl8zL0gVF892cdg9thEQFidUxyvV9G2eBQFE6lP6ZH
mXZGNFjtnWOOYDb8evb3ltPWz1YGyiOSnVsnu8p1h2CX5SJpI3Q52/pDVsr0gR7JmO9NlFiG+7Jw
s/QxnpslDRfNyzNAM0HfffAXOLDhWMpBg/UTJ9/WJpdIQ7cZmyWiJRa3vzMtiz/3RpNO94vs46IH
xuEPsth5aSlsXAb9wceTlGkiRsj5PJH/hP2QdmUeEssy/Z2RFvZ8Z9gFHiPubKb6lyZWExcgLoth
2bky11CqDSAADzI07Fx3nzlZc7mrAjjCn1ANcMYfU9273U4OPrDTsGtF3Ydokkn32ASla0Wy70YJ
F8ddLK+A/YBQ6M6q0jZ7zJZ4UnCzVbOGb1O6WhYBXcyf06JJRejVsviBPtaQ5PCCm67ZpV6HUu7i
KP62digVEnvtVLvGQx1ror9b7MLlFFXbSD3j2sadH3po6/n3+mJWxj0u6NXnAODLcC+MuZVhGizi
vqwnXTtlnKpzUFNfu+GYscwul5bxtQ3svI8mbGwY1NmiT3cLSvfuu5xHV3tKE27EFNY6nLh3vt04
5n1dd0NylB5uzT+yPM6Wp3kyh5YXqzab9jRls68QpB6AzXyI3SBu3sNHMT8GVU5hLRe7+8dHBPxn
jGRtEkpepjjC4GZ8bJO+/EoOIZ7VgBNi2CjmEyct1d2vUK6Gl1rKaYroYC72I44unnPPZGVIw3Sa
ht9ZvTi/4nEaspOd9XV+kvPAGeJF2eoUT4GDsMpT7tnT/NIYAwwOgEeJf/DLJeErssTiehyTG/cf
C2e20ge/M9K5Dmve4xKnEDW570BjDfl/BYxt20JO02rKFwNseQnQuZm9Cisz6ZpDyBe3lEcF8K38
KHThY7PcxYt97NHYMpfnev0PL0WV5ahTaIWye8G9BclxCGTT4+WLsMhP6cYOZmEDEOMwa7NOe6fV
VvdstHQw7zUvrZM1HXLyMKsTsyezkFLfWUvv/NCmLkXwJ0sz56eNnVoeYXEh1EctdlQROi5Ysnd9
LNLW3DmYbfw2xsz4zPekxS9yaMp0Pxtmmv3OSU6nSAKFfessioxzzbEBIPpMA0BynGeCNarATmrY
6Umv2/4BnZUlQh/LfEpj6d3oHl1WYCxFJEIgelVt2/YrW1Sgusr00tMkp//IA+tdxajweCO35e/d
ZLbgn1eHiJWNSwvkfD+602Vak7AfpB3ls+ZpvEmuvOX6fFkjAy6jJF+r8lUaZlMO8WzWNhN1OODK
SZ/1IvFecBM2ENpsnfxdatf2DdjItQUZpAN2xL+O3H3TPrIbN5+scc5pHznZo1kkxn1NPniPC1t3
kN5c3735GCmVkXRelbwQ2dtci2SGm5JoXXEi728O5tiLOzM1xu//wyoAYVZhBGYBW8hNpk+GVdrs
SvkDhUNWklnoY5N/fX2Zy+LVCJiGr4BAWtlQQc/vBFmyTtI3y5NJ5rdTjuZGTJIAzRWW++Yuw/lS
m3MzrNSYaQDKU0mAeDeJQn7T/fFW5/+yRKYCR5gZ6B/fLX3S8w1p1ZSpaR7KUwrZ5q50egYixuJ8
nH1Zv6Rup++yKbdvtNsuP19mrythnw9rJUNt7rzq9WbwMilPjTFlYteafbyWNfotrtrFr7ViN8H0
uvQyoNVv4ZVyUdQ/hqpOk8ebmGh+8YPwbKElWS6fXr8YF18VR0iDC/Id4iMrhPj8HHOFLjPNme6E
iXwb2dh1QwcaX9CxR0/XejORAXE/iLTwTV2aDNjJblo1rkqbaQxMltOKOhLT0q66I2i0O71xoyt0
cYjEdAIFPSgaaogsbgp8fW4zLAcc5vD57O0pU93PwVik99VcdL9eP8SLpXhB+LEAZkDcZc3NvaiH
VDfLyhYnJzH8aefg8PFR6ZOv7+ZF1260Lq4tBgEaQXL0C4FUbr4vE5o8dK1YnHxkYzSeeiv5XFHn
z5ECLncLLX+xGqoOMLaASNO2R9V0s7UAxpHXL5xiF7BC3vtp2Bd5eqwydUu2+spSa88QiDkKNYzl
Nz+YNlVDL+rOOBl2jD+CQcqarqSnwUlvyWT53OqzJ9JiuoBvDtCkVfFzy342jMlLJAOBUz/bRnMH
jtj8LvXWU6GZJNmLJcz4g0jY6L5YqrTcv35dLsLIujpDAjABwFEQdjj/5koj6VJLsHpCh+dAm8kj
7XJvwc6urQJcmZYla+Chs57BX6M+6mzl0BYxT3rBMADBzn6nowpyIyRu4wf9UF5HdLhBjfJGbkHE
hES1clz90yAN/66y6uWusPtfPbT8g93LW0e3vSPwX9YxC5eRxZBv22yqQ0HNm2QZn4DBVIdq8eed
bjXNUQTilkrc9vxWqs06nme0bNEN3SqMp1MPXmim9Ur+60QFiNS7vmnEjXbn5fmtEgaEjVUxmEph
3fBfv1KACHKgTa5/moT7byeMx7Z0q5D2yIfRXZIbi11sCfvz9VEhBhPw+Q/ni6USveXYXKwTyAI1
7rq5oc6q0iL7/voF///u6d8f2Ko+Ct+TqLjC5hHxOV/J7AqKicBP7gpT8modqN9GPbvTnTJd20lz
7Q//OLbql89tvUz210mZ0khD/pvUemKamzs714Ew+JQWjP/fwRYUU+TEUyLvsBRZjOdSZEV+6mn1
0IsKcBDbVxkOx+EIsk3+HAqACxEAZ719D51TTHeVYDC1N7ysTqPBrEW8o0kktM+dqXycJNVc5fs5
trRhX5FIZW4YFPr4u6casHdVYZaUynntO6dhxOI1qhLLGJEX6Nvs3TIVMn2sVI1AUuUEPGt+vlgi
UjOIH8iAuUqevAQBwL3Tx2MTpoVuzQ9OAbUBHeWUSeR7r/X88r1oS8t9NnGCxDcuaeIyMsY5Ae/s
U70/iFLW2sfZCVL7njvjVQ92liVluFjW/J0KXOl7MXhyejJQqvfvmHMCLgmNBo7qyYFg3/zOl4lW
BG1NGwV86cVNFOd5Xh4EXOBst1BaGftErjYtovC93wDq2PWIjGt/p2dl3R+Wci6CCOOY+IcoCkT/
LIHhSTj7mlOE4+xilpT25ugf29g0vnPlZYk9ciqbk744WNlDoMNTu26LTv84VrP7WRuHuXjuitjR
9mmcV99hTem/085MPs6Z3iC4hhQp3WVt9fJz8mlsUd3o0i8p/dBg57lu/THzlum5qbQeopozaY/d
3DnjQeISKdA44fkKzWGuVeSVEuZs4WD2HZXmUASPeeE5P/WSLvWepLsw/qHTYs+PiQriH4gnZvHO
qOy0i4I8EItAJMVb/CgfnPazdBWEbcT9mybSmzKod4YxjvRmoZylwxG/iwDdaF3o6rPQg1k+IKI5
4t+czOVwHGsYfA8itq1vY2MvxQ83EX55orWmtJNjz1bxcQgIbNhm6KYWtrUXPDfuMlhLNBiaML78
H2XnsSM3koThJyJAb65kmWZ7p5Y0F0KW3iVdMp9+P85epqsEFXqxs1jMYJTFNJGREb+B/Gm+1vVq
F4cKoZwmDVvCYvKP3/V+8YuKav2pyLNiOuptuTgPa0qraKfbHV3pRhUsyapQ635uRDGkUa05GPTM
uTQUmYTeovWgdRrtJbMa/bsma8rpvi00/Z9agRy5MrPWL+YIrT9vegyk8LofS9AUbzbOP+nDLJv+
ZfFXw3hpYJ0LGpnlSqmpkMqNfdF3EJh1b6nenKBcnd06BAZGfNRhf0tabnO4mhM2criEW3oY6Jou
b1t7qPvb0pvzV+Rd9JzGNjs/tIo1cV/lUgfj79xMwI3KtdKzUMxJ87bYeTfep+NsuAdXn3T96Pel
61y3PXjTW6CFjf1UtIm4s+zOQXrRhY981ybZkO+MAfYZBaGe+ptFF0E9dvAey1cK/JzGiuqyEbK9
Mo+bgGz6zkn97gFldJobDsoBIsqsxAhCAw3gel9pJUxuDMuQhaIc3cZLihXr3kyoxu49HdZelNtN
bYWjpRf9jho6VfrMy/0fuuao8obCXOYcVi7XLBrrwHxChalydiqrxwohBHNEe933RwpKSzqIyFo2
nBhlF/9B2hUdDNdb3RljubUD+z1Z7Rzl5kB/yJ60YQ6dsaZO1KWusHY+oF9MWTy/LOLF7Gt/o1gg
k9e77njl+UleRXmm4esxlbmDlotnFlkkaHv8NBdcGEIBYZyWIBW3InKKVL3k3F3Z3rKE/pAaPG73
lpH391CXmd25HEWMQ1P/wx3AEu5tK7cf4Ye3Jariqq6iVerqR68yGpEO+jGxaSEEt8/GwKd8ZKg6
1FY8M/Ze0XV7pMnV53RKK/PGWs3EOnrUrH+VmqgREpnb2SEWW4m70zLpfZbgmPto5VoywqotxzvS
vPrr1Jm47mRmMVOGNfsng3bYT/TS1fexmbMv5kh9PxJB1lvR4I0uM2eUVb1bTK4HHqEeBdJcd36U
Ik+/FqW/BNE4QkXGs8acl1BT8DB3lGP87GZJqvUXwdPqQlArixG2tjTooMFbm3b5rHefnUn5AXYp
SsEHaLLPvqcl9S6XaG7si8kvQPfN2G8jsVRTcsns/snu6+DbYonWjKTT1TcDHUMFyj/rr/PAnIyd
rBB+x13BVENoBMmS74NCmN+RLkLFn/cd85kFWmqEZREEa+gICp8AEmmkHxcq/AkJsWcte1PkfhDR
GVF08E137nYVEPGbBMeGH/WiZp7heTGHzCrslRX/2p9Vrtd2XLrGVEaj24JGbEmhHpwSAPXeqqCa
RXnu+T89szM/efaqa2HKFqaRZvKWn1Q9CDA780wA7nMNPGGQOM4uT5Z5CEcclPGtJXj/k0yeZ1E2
1stfwbiYX5MF25l9NYzT53kWNFHnzgs+VenqvXjNVGE+O6vqNlETYCe/nyYRQacu5HU2tHR2NFAa
X/G5Mvm/CwLVOzVgLbXrU0PeQRgdq90EvPtKawNmBgYb96/vCX4jahpNvptShwuDJ99gcJ+10g/Z
IfpTb7vdzyHl7gb9UJh1lDRcPvve19YnVm75PA6No4VGIboXE4eZPhQeddhQiNS6K1LpyX3QD0Wz
0wGlTGELNha7Hbhmn1uc5eawWLLtXtVR4mIxk57AMBddtQcpl92LZUR0U2Uie9btYsyOEMqcmEdf
bUFC9XonHJbEzQ5uPTUvVSc8dKfXiur/bKLzhb7WSKCRBe/LZ1HX9R5AQFLtKr9xXnqPrmA4isGq
IrmsznM+aAtSwIgr+wel2a2HYmplfdEUJ4RPn7o88ge9fatWd0RaDuXKn+3a+iKCdDzTwEgUpANj
ogt7I4a1/qYhQ+ZwWIyAc5v4ub5fvcFihjW5frNq3UjCzG3bZA8GtNSPtCKRQ5DSpC9X5pkoQ/zE
uJb7zq4npDlcVUZG33TXdArWMhRLlaFGMlOhihChG54RB19pUAPHvUOyeSopTju9H+JDo5e7QfV+
HnWT5wxHNTFn+1LZhYgCGxO/SGrj+ht5bOeTQFPuS00L+LGxg3mg3zWLMRSBq9qwaeeV23Yu+1+U
raZfOqWPgJg9WG9dD0DgWtcb3Txm89zdWoMCngs/iltTCZtWkJu4OX3crqlfSLy6T3XZDF+dxITW
YxnV/ITjZ98ceK17L1W/GJ99xNW9cF6o8IQQB0hzi3rVXjwgA88zBslIHIsSiQJD6hneaZkltT31
ButW5bY37GpHITnezqoZ6UkpJkmIngZE4riJ3Hqa/XVJfjw95EYTpBhGVOVzoY8+itOyNo0r1VZL
vZsXTfYcD+6+yJpd86e5EgJ3nVDLVzcQySvyrUFLTCenCkdl4oVqo7Y2h8Zg9OZRDcGiZZErnbW+
Kix/zI+T1nAakRDLp6tudsrlx4SayXpHAm5ru8LKZuM1WSVir3ytSK76vpzUgVmq6qOsU5cFxTsP
+PJki+QrEI1sfSBxKNrPtqMJbd/40hbRFIhC3nbggYYnuJ1uv3P12Uji3rQruw0xdCR4h1NbjP6+
1c28jjIxZOln2RU9DXHukx9uEqjkDS7xQtulSbRmP+r6Ap9hLsUICYxr5A7Ykt3vUlN4/luyiW4d
rM4cm33tj315PaVuZu4XZAPUwU1K07+1adKN35zRH7S97pdmcMBFbXB/QBiamAJDW9MwbbqpwpdX
jHFSAAf/6jRYjt0HaaqpWK3rYsaYJq6fBftHfLI9ZXRpWELl6O5qyIHuPcgO+5VntqntmaTCzcJU
Js0UaQLbrRgR5GC4cYeelw6K1c0Ui8VoyptFMyofPcCl8W+Fg/Nh5M2F4x7ykjYt13VLugm6PS0i
vZg6eUUS4S0UYLqu2Rk8rZbvNBs06w1JohUAhJkU/q1HAvqpb8Hhb53KhsuyNXh9FHbb8GjTqLN9
wae1Sl8nbfOFiTSeL21Ut+3QvjmwRI2IAnLPHZfiQjqj9TlOy76Ts9Z+W+sJyh2OMl1wY/Nate5x
9tOqY7eamaSzZjfaPeI8uNaxFW2TLZ/5ehrsZd7KKm4Il/O9IWtSP0vrF/8GR+QlUDu/BuT6acHP
a931eI1VoZk4rXMDJiYXh6IOHHUFXcJBc5I3ePOzNnPshjG/nlSYOnNiRED57frQAMotdv7CE/al
srthRXdj9dz7suy8aafkiDcdaAS1/up6SfcqlM2K7JccGjvbg/Dy/etmlkW/b1NdPItBa60jHcWO
l4xfDvjAdxlQq3tKawY/VDUiOGjWWmRLiI1B0F27TRu0F8oPZ7WOjcLMhEMnAq0Prvl9UWBGA8nQ
J1XGKuvNV5N3/xtdv+67r03FCxaal9yCz8sd9DD0TcCRkkcAa+X9eF3SCyuhgxMvg2ZFbuf5L13T
NBeKHWclKYS2dO4gEJUUErl734/iNkmraGZXcQ5qi3tixeEvtMYuA0SEBO4l0YPzj6LQvGlDgqD2
oDieTKLsZQCApcpjK1FY2WXBJP7xUXz7KGuXXgDCDiDxNl7jRqd9/1l2R42GhnKBmhPas2k2sBtN
CqK1KC8B3c/3BSwBbOlQOGJTAKx/P1SXJONoYAUTa3Xb70o7mF4Nox92s5tbb0ngX4IYnq/Yv+LL
27fRAAA+/X680V3tUaVTEbuCcFCpZWmQAmz027FutK9/L4X9cSz046gkguE6a7xllPWCxDWKWKwi
pQtetHW00X9eszlzXj46Fp1YyvRUl2G8UoF7/12OP9Vu3dlVjB6ldT3QE7gngdJuFlK+C0d5q9+9
r+9tTV+0AGHDUK3XTzZ9aa5Lyb6o4n6sc2M/l7npfs/7BACbooL1KDoUMh7MOSmL2zlrq2d97Ob5
6sPfu2nZI+FCQZ14crKOaqNaprwIY2voMkwds+nNGCGKhYXDtfn3sc6PHQ70SKDD1AdmD7Dq/dyC
yEFzIaP82Kk5PcjBdXaezN3D30c5E7gGgUBSCR0ej9SNb3kyTMJPcM3arON2AZdE9YwmxW6t9bmI
wNX5r2OAU3zMOyzvw3YRcr31kX1TDzwtC5ukLFX6lVp995OxZCNipyXOtbsRnaN8l3Cjymuydb9/
S7Ri0VElSsug3AWZV8nXxuu8fu/0cm2vOqmPEqHwqV9esS5x5tuARCzZ26L9qPXq/z8Y+gkzawCl
2c7Pf+vfFkRWtJ/qOJ+aad+kSRKRzH2i+D/Ef5/b85OIdD3xhZMBDZJj8n4kK/f1iRp8HS9Gm90Z
nvqqvJwvE+vnjw+EPBeBhQ4P0rcnQIXc9ltDJ22PgcUsUZLo/r7hrosyqIQX9sv2m98fQ8KlZ/Jd
NA8IoSeRU8qSyklTtXHQBM4dFKsgKqvhDZlnGZNlWnvAe7///nXnBwEOxham0SThEj9Dl/DIbile
1nGSLN5ustKJbHK2PrxY1M/otVMIoUdGn/P9YpW6hvxN4TUxNhw5ZkfLWF1nHIl1ZyHHcSGYnc/i
1ryC0WqTTZGjnOzB1IFflTZU6Lag5e80t0X9RBjTcJWqIaUUKByjQvQqWD9qUbW5hiHly1/g3dmT
Jw0ZW/BhpZza2CPHLcJa0IwJx9435YXwdbb5t24xZwwdt+2knckwGLardJCP8Zqsa2gnwPP8JGgi
jQh9Yaiz25wACUtys90A5nTWZHJWgDqeq6/xKlvzt5S1G9VT6+I0aPRkyd389MENyThQP2HqoPbB
s+9kq6SWQPpCm1Q82fmy14NG23l2bV/YI2fbfuNOw3fnWKO+YJwKImfUSHJD5wE1o4j4o0vK9QtK
NZN3AbRwthURoYWBAUYCMR4kd09ihyOb3FxaR4+TBa5MMQZ9PFVwXMO6KVVY0PRKwyVP1a+PzuEm
X8GR4zoHeeKc7MOgpM6BmYKI1zEQh839Nuq6Kv/wSm0hgxkEvQV85nQOWUNrqsB8kv8j3z5ICsOD
Vl7CfZyv1HaVMIHscrBBp6e5yanLlH4zxLatTbt1Gr0IQMGw+/uMnS/UdowYBjQfbZ3Tt0xd9SWl
736IdSG9qBBImi7lTZqWNz4A8qgS9qUodX6umLItjzQ2v0G2yfuQ6OY23THJtagV0/pci348BqkU
h9ZLrHgs2+VCCD6fR480BwDctu154ZzcLZDcRkPpxhwXQ5BGHt7WIXDZ6cPzSBrOaxCgAjGDDOD9
VzF5FpoL3hijXpH+9nKL9A3llrSPphnj5ytaicGT0bT2JYXk7Q9+d3VusX4LF1wyUI5OpfbnIZna
WVaQFVW7/tatuduPWaNu9NWor1ayQHR2y8J5M3gmH/++d85ndhsaDUp2PDSnf5PA/+Q8Y1sXhRry
JdYDrtCqmdbYLOgK/H2U85DPKMG/rq+8Fukmv5/ZrMyEOdbzEufCoOWOPtut1dMlDgZ16U36p6HQ
pgHTCrwL88iTrWn4uEjw0Fhis7PsUJdS7Fc/9yKR+Jcy5LOHB8vGe5sNCbGcDbqdkv/MHcIdLTlP
AanAqIqvcAnTjvatq8kInSncbpJeJQ+GNznf5kzOVaSnY/tBICoX6L+IKABETC8wkfc/YRR4FS7I
KcdLBu/lYM4Ian+rdOrVXu2M68NC57K/wH/905bx/x9qYGmD7H0/pjXm5jjRCYt9m7qgPkF2xGDD
+/CRB4iCvjt0YkTXz0oZKyW/ZKoYRYMBsm9bQc++Gl/+vi/P5N+2+eOuAYbKTWBD8Xv/LR797wbd
ijnOvAxidqMNRLHEWRd1T5XWnsLaGo1H5FlWg8CqV0m4ui5ad5WXasPBoAEkjkklAMpmbbeM4ShF
Vu7hAxjFJaEOfslpjMDMniIBGupo/J3sa6XlvQ11ZY7ZyMtzZrjDr6qd8wuz/q+UyckwHFOiAUhM
wM2nWSBefKWbYdMXA9M1Uv63AxnS6NB+wiwbpjYqdVnnO+Sz3fyqt9X6YzERiTjgTTLoUev4yaW3
0h+2G9Awh6BsU0wgerxfIqPopTfSdyTJb/xD6er9DRqm4kKmeH6HbnbPKAvxhrF5wJzcMF6paKPl
hA012VnKKuu5EUlRmUGY9Uh73AEmUf2Nk9OyuBAc//SBgA03lNImj3/K1i8TYFBrUsrYC8R4Qyn+
KShq8fFDS6pDXcve3psUId/PYmOZ6bIUuYyrYUXlPzPqfa8Rhv9+ns6DL5Ky3NTEw63QeVYykEBG
0naFmjqSGe5gmnlF6GEA4Ow9fOg/KpuLWhcgaAohG5Z8Aym//ygbY2tZ4kkRG83cIN9W8YDIV9O+
TmDDXhA9+3efvTsZDAbinzcZW8QlSXg/WNkkeOCmlhcXvd/9zmm+NMdpHHztSp+J/Ds4eJr3PLZG
+WahoGdFGZL5VVRjq9DRtXXKrxmkBGqKa5rVD9wNXve4zmX3STNtMUZ9XWbPGDsFcO7zfnI/ualV
fNYHZSS7eZy78cYcy7KJcp65X2e15P6OFkX9k/Z4VcdVUFWfrcyhU7tgrKDt0MqC9OJY69LGAgUW
B7CHXuav9JVsjDLojTYH4cog/aLgvP2y1ViZPzAIrKt4atZ0fjIbnzSgh/89YQSq5fazwkyzv5l4
fICwMslq95NKhjGyDVoM4Sy9+ZLNzNmhZMpt0vTN23sryJwcynqalqzILSfWRv0T8pw2UXY+amUH
47HC7dXrxIX4d7aBGZEAS0WGhd7I9e8X2ckdX81j78Y03FfjMHgEhTCFMJZHlkrnD2df4OrJHNGW
BrBqcUDfD5fbi6hW8E5x5fjoOnSgW8Y6+fH3Q3mWrDMIySX+LwT07TJ9Pwj3xZjNWGnHGraT0dQY
Q04b2hxv7TLrH/W6dC9EgbOAxoD2No084TiVp5JSyDoEnZ/NPBwD3CXsBBwKUt3mhaX64yiQfWD9
bJ0c+2SplqwM4GEGeuzP5fwogUp+Wpf0EiHrT6MgQYCKNWVdh8rM+8mj8Z21FoTpOLPM/qrQGxWC
a7nUdTjfdrCjuHqwgd5y8FNXUjNIF/Zb5sTQzM29Rvc1qowGnIBtXbrozj8ISsy/NSZqPaCXT7ac
B1KBw286sZBbv1DCAizQ871Qojj/IApmVFB5H/IiPWtrbBqgqTkqP7YTmVevelDixuYYRVf+RG/H
fv77Dj//Jq4BhzPrcBVw75xshZlexyJF78ebhvpnML75W1Wul5RY/jgKD23Lsjz+OhWkbKZ+6Lpk
8ePJ8Ke3fs6mG0PL5dvfv+XfM//+nmGrkXvRyuO/iDS833E43+o2pPwgphoMyxAK/pgfVshofQRL
0bKuPWv1f43SKP9JtH4ujlmqj9+bHKrdARCQMkArV4lx+PvP+sOCwg/YdDI35WH+ev+rlrpK/T6p
sQYsjcx9lIuah6vaqUv1aQVQ9evvo/1hqgFsIwZFWKRycsYEGtK56xfJaG7uRJwX5+Aif7P7+yh/
+iZ4PzjcUYeH97b98/+836ZsavUyGYJ4waAXpGShxxKxA/Cv03ghxzu/yfDhoFQFKwGDb16n74fa
MgdQKiyqYxf10ScVCxUyKte50JtQSx39l5VfPIR/mEWb2hNlJ7RoNt7A+0Hbrmp1KGhJPIFAjTq9
qiN9Wi5pmp5fLzhjbV5wYHjQLjmF12dAE0fDSpI4g9l83+Z5+QPVdnSzZ2QSe8pCF66zP0wlieUm
C27QbYD99v6rukUmtoOKSDymUxBqOqoUeuoWrzqlyF1gCPOmXWZxyQ3xT3OJHCOe2JhbQBk8WUDd
GeYsWYokbipuat9f9GNgqktcoD+OAoEeYSmPjtupFO2KXIiNT0ESW6r6gdTMss96/8Mva6yasUvh
sqHcT59m+xH/2fa1LrySLF2LZ+mbO2Wb2qGq3PJSvsyfchLGyKCQi98oxpDRTiYs6yGhcalpsbTN
PBKmUx9qV8FgVc33vx/jP22I/450cqPpDtohacJIQYfGmYfQxU2qOxzhqfVrMGgDNqZVog37vw/7
h+hBfKbABIHQofF7cumYDSa0mcE0VnOefKeGYAzRMoleRe7Si28fHgwmGuYtW2eS/vJJGkIWjOMd
VfrYJgV5tIwWBG2z1rtp0J0LJaU/7EHaP2QWlNCI9qdcRZVbCkCRl8S5FAlqMT1SC9L9qLw/9yj1
cIovXKZwI0/rDHmAO9YgbS1G0x4orV4ATHcnefXhaQv4EoTeSa+2Kuf7rT5qZeuma55eJ9ZQbQa6
wb5uhXXb0sd4/PtQ52EQEAIxlgcEJH72/fuhpimfwdaqNZ5k9o8tk19BYT0rvcXzpCqPfx/rfOsx
FlYPm0ysviEs3o9l9ph+pfOyxhD7LHrUSMkjGe+jhhQsu78Pdb4bGGoTxuaBDTP8tPm55m7ul45J
gbFyl0gAEdzlavyoaOa/zSydmhOiB9RtTzvvadeSWa2LHdeaMe5aL/sxqsAFFinbCxfx+fdQ36FS
6vEfimhncmZLC5fF4G2CSo16xI+vvC6DQV6otpwvEPc8jTmeJtSS0HN4v0Cll+QZNmlmnIyZfegG
bGUD5TdhZahLBrN/+CDs2CAws0C0wr3tn/8nmtPvbrxaSCuGF7wp2vjgimXpXcjnz0eBGrhxl5k6
sglvi8H/GSWXgN1R+XDjkiIH2mHeo+dhT/7RvUbeyxMI5jdEOtrD7wdB5UlZrVd48ZAZv0cnza/s
UtoXEtnz24JBtk+AeEgaf9q6StIFgZlu8GIEd5o5tDoNTlTpqs88kTVw36ijoCoC7POjyoCbGjtu
rHTXYSPyIjrJW5ZRM0ohQCdIMfRXmTc961OXXPi683UCdEV2TqmPegK4qPdTmPgVAg7dSJrS8V4Q
Uiah1uvThfjzh1F4rG66vcDdPQps70chKmU1paUktlen2c1O20TpAKvi79uBEgV/zvscYuN5E77B
XVNPNE+OkQ5HqM+6PImrUXrBTitmz7gaZiP7juDC+Jb20v7Z2K2uHaxs3OjgCPn3/mZuFqygTxwA
65FXzmZ1Z+YUjZ5F1Wnz69a/1w5JkUzWnUkTuNmXXtUkTzxUfXe/6IkxHlL0oTTISLo13QHQ65yD
T1ssg1RZU1AzzBbORdqUw3IDjW1Zj6jeTNARgzoo96pLPXunj8IBsp6303CNfGdl3DqrM7pVWLTd
UO5hFE7rcUKxRl25s1Ele0wrbfuTrWnLW76I2oHBh6rcU4eGnH3VWFq27DyRABbXV6uu5G6Ss6uu
KmVUTmxJCi6RM9SCbtea9cPzir+0BZGrH36LWg7irm0L2oimGNNPi4Zw9m7WE5U+jIuF6UENF1Xs
FFFYwWIAULzzeuG8zq7s0ivX0swH/AQKiv/kk/a+8SAXPEjPbJ4Gky++SxfTKg8uqtH91eTZatkH
eSVRGTIrO4hnG+2zYoeUfrWGbaOhFWUUK7JDXj1On+Z8Xv8puhHpKE1NlRPNheFUz9Ki74PHqLVA
pSPwgFesgOFgdIXaq8Tn0+IS4tYCqenlCr9GGGJzD0cNrf36Ce5iFtxlMGBrehKGJu8pW2bez7XX
9Orb0EmZ3Rgj4qBHGzMr/YvpKehgIw522vVqul4fQiSGbAbl1Cmyw7Lki7yiCdxf99RGPztDOxTX
Te+gMwj/UKsBitrS36lxMaZD0WBngvCeqOTRsCfoK3VfOc114WA+e+21IJt3DsG0j9pJjtqVnaNR
scuA7TbHoiLRu9ZMQ3L72SzLLc/u9de0OpN570kDnpwGlPSb0B3hUxtwXHGlOtGMe68ZUpSrzKKb
kVOx1FOeJK4fgY3P8nt7pthw66jBmK7Jx6fi6BYIZ+0y4KdIZC14pzowFiUKB2tnN+gdrprskMTr
y+FG1rJMorW2R1QyWlPVkZgSLQ2nwSrkTrqFAwvK0cY5VP2AUlPnYm27SWZN1fWQaLMM8660xJUl
gCzvSpSWh72LoN/KXun0PiJhH6GUaNjJzs9eIFneFHiSjNbc9+VNINzVOky6Sm3EAqdl3C/ZnM7H
NnWgHIVNMJjzY0BbCL+iJdG1PYblnfclwf90uA3m0v+SjYX+gvpgEER50mXNbTojuRDqFRKm4WhB
HIxKJdhPm5RiHfnurCWhSuHuRHObGX2k8WJLKAC7sohyKiFr5FYwZ0hU7FyGYGkDvBspyDw0q1a8
mEanvZiowBSPKf5ixiexqFo+GuwX9KbxZV+v3b6UXtiU/VB/hZ4+TLsZfLi2s5cKpHvvpv40QTh2
qlVEEgfoNsxrE8vrzFr8L46XLO0xl3ZvwdOiCf59zHD8hGoAi1FQM1zs52rMqn8mpzO64yystYJc
oM9vIPWL8nn1AJ4/eNBolquBgod4RfeL9c+HoH3rtTk1dlDpApgWxoJFcY/xwUMxYqZ7CFAS/DY4
a5XcGRhKZvuCcyy/r7Ox4NXWcNxvZmRkoXrDlR1up3GdYD0A4WsjqDDVfNyMS939ODjGEnJKmELo
a1nwlTCclEdImpMIx81D8mr1Enu8SjIvGA5Bhd181Ht4l/+mq9H50bhMqYlkp0InVVsCA2VGioDq
1hvx+H3KexdWZLsuwnxytSVVxymd9eVglebwWSXeuDyk8M/6fa53VbebWUpc2PvVEPt67pS8z8s0
gY0rNAyrES4bBx2LkUmzd9OiNYhVOqK1b7lqExheNc3JQ+YspbzGXcHubio5jEtcozunPQRTV9qh
yBbPvC2nBebXYAVyiH2VmOstCbdj/UhMR75V0pqtZ6fvA+9T2fla8zmhnqm/GFU2lXE16fkQZko6
6libzXBfKNQLDm4Bd/wT3m+D00djvzrazk3mdeHOlwn0fbYJUpeIpvrw8tDV6XY6PLoaEo8vtE3J
bUoPTYdY8aHuk3KJ5KCN5j1eJ0od/KXr2mjs0pWNpaD1Hv1ucrHArNbB/ULEGtvvCpEyzYtavWog
5HVJMx/ojY2vnrbaazR1fuJdDxqtAsJDqrKYA248ucpt9f0kxWheBQJf5m/Q6ypxyArqjwc6CpVh
hUuppdljviK7CwekcyqaTLamDtLhlY3KIg9+tPdS9TVzUBAYQnNNtHLnCOIm9Jqm7R8C7FOGa5dI
+AAVq2u+61KkyQ6CHo/anDziF60rnkxj6av2CoxYjwXZmAO2hI3aOD/tPO1ViCRHK3YVsZnGKWIP
zsA8K6v6xe3Tz3eB5mtBuIoajwmtLow8Qod21G6GonD5l1d6K3unRfExRIl3TEK6gA4FkcFPSTEd
TXlR0K7ma+fUAsnDoYX/qJTv3af64Bbx6qkCs8rK1tBrr/Wh2+vcnfrRDVbymqLV8dlOWaUlhtlr
ORH/kl89amaq1oMvKWfu3D4L8LJTWcdJksZ0tItFexN5MdmP3loaeGPmyvoypumYPxWa33MsFVot
RDOtt4ZvvYbcXRayR5r5Rc2aF7wEgNwh2NE5tPZ+JWhUoCyPzCBKr257VBChP+MPZcM45EcmXPeZ
Z2HjmGp4i6+rttl+NZX8hPwjmBzir7oFaGDr8doVubYbIVYOP/Mlb/HLFnPzDdpggggZyKzvEk7g
9wVKl9qrYsMNLd5kEo9TCHMwZE1RHnIUxH9iOZrLvQnvrHh2siBvbuu07k2Sw7kz27BaIC/ttocf
dhPN2uZvhSxK8dagGguT3JyBp0ukalAMWKzlkT4jFuHNKpX2sromRKQw4x775IDR7Z8lj/1+V9Of
LWCTivW+9LKx2k/lOrR3yzyn052n6bO8gumr3wL4xtAt88aiYpo18Tzok02fuIApd2yHIfEiH2yl
HkFnhz9FdskvQleheUodkJhPOs7K7tG3pfMDVXN22zRkTfaQZK3ExE1DmeyWMtisbsiOlbjqEjOX
95VfiCZCSnv1jok+GdN3D9HGx1pt8qw4KLnLsVVGPj9a81j/9gd/MGJhj8abNgf29CNIkt7cNzi+
rC8+f6sPF1Gk6+e11lDDwNI8P/Ykp7GB8IkTwc5wFnK3gljZTd0kD2OtAOsPZkuBJOzHTmAH1PmI
w15baNkCsehhgkVQlBIuWytp8/2ga9Zr6lPxO0jM2wEQqN7G9wYtUt8La82G9DzZfkHIDrR2jCw/
HbOvVrb41oufOWP3NoxsBkgum8GRw9/XdumwyaCEoF7m+tYVVd2hp1nU1CXZrM5Tak+ecd+y4fpX
P+3Mad8njWYfG6I9YAx3dQ68Ci1UOEpYATdNDY8bWxs7n29KW5T+Ley6ub3aKHjdr8rtk2o/jL7m
sp8ryMWzVyPfXaEmOx7hq4LGxAxCVuEwmWZzAOzrmQ+m1mvJvsmzBJFMVEX16bZD9U0vQ6mnNfou
Ms2135WflOOhHqWiMaTBKj4U4MNtFKZzxelJ9U3Uk/YSolg9Ia2NZCGT+6nr7Ze0HyCJOiKXw52W
Y0cRpxpGwFGqa/VnRPjYcJUIWv2QJLCIwxkofHtcumSSD1WWejWSsFTz4LPM9lA9OZ6EShqOrtxE
4P/H2XntRm507fqKCDCHU3aQSGlykPydEGOPzRyKmbz6/ZT2yTS70YR+GDYMDDDVVaywwhsq0NzP
Xpm365fFsnu2mzLr40upVoipZlCBk0MUZ6vnw03NVb+uHby6Ep5CW1qJxr+aaYqqA3EbiOJo9ZLj
ZHAN+YvWE3bxuNl7LjrXxTqU5YGX0XN18DDbEsoQfxbcs0UcsuCrOPft6sBV5YV7WVFXhd9SQmLY
S2e3ySzRrawXAzmjWX2F2laVaTY5hlEA+54EwInEeXV786O5IIfRq9qyk6TLVP8ieWY8iqwgVfC0
U2nD8+d/lGw0skE+fkspIKVIrVmN+U9fcL6yee6OGJtFH4jXxr8yu9/jJ11Vv+TIrkaTV+rrUQy9
HDnDpKkjfyZtz+r8kCfK8gn6P3LWiH/9db9GICdxMUmUAinjUcgBmkMrb1P7j6oys8rI8ygjG/FD
6iEDPfe28WExkB1C9+VLLRKEepRy6ZDKNt9rYUS/C+YjhTEqYpLJs6lYxX0/1o3BGoMAKv3aVdKP
sCiwQ0zFnnfbWwF5M1W0q+h6ARNACGwr7Ke42eQIxYuCFiXuzJ/duf87hsT6rUaMwPF7vcl/1Xmy
Tn5JsPDVy2PVO6y5kv7z7iWnsKlRCLQt2TXdzBlNXrUG9KkESGXX/uzk4szp7c+QtdozUhFD4CUl
vh5plxxhu3+9P/pV+U7uLfoTtFBpAtKMu9xbHf3iqZro/gHSXF6RrijPY2uLc4m20EPSk74BE0My
5/6ot84SR5YmKiV3GgmbObeESr0702KKtfyl8OgtZcn8pA3DP0ZNMguf3M9tVGPuj3rjHMF1pRqO
xRPSm9syWzeohUJmpQTC6bVTHzXEgYUz+xFisP+XoegfUReV8orbVvGUQXRvrEkJnCZyTwg39f6C
DgH1hHhPUPSqqOeAL6WU7KmgNTi1m+KhrThmoSgDsvRiRLR9xPLAWNVq5/a7NQrFZKrisH6oA232
iVKrZcW9yBejJHKsYF4fwCHtdRNu7EbpDQkyDatkaZlzuRsRActm3cXUN62U7EcPt/XrzEoaYWti
J6tMk0tJBuFq/fH+zrixHyVzhYaJC4aHV+xyXG1tVgB8cRaq+MFBsxNFmA0zwkOWiSZm1WeneNam
r3nSi50L93pPUluWmB68bSgxb7uDYBbsdqEOEqLlPh/aPJl/DOTeBwpGewCvayQMZ5xukG0BvjLk
W3Y5y0hZIPTOeRUawsMpFVfTfP4Vz12cfszVtqfq2veaFSZA361HjVrx94WEpzsLN+oRtrENhFXY
iGr/8/7q31gD3eFgsqs4mYBhLn+XbcguFVrqYaui+UxHa4z9jjYkeS5h4/n+YNdbjIsOpAPdKol5
uDou3WSo9NLzcJ0MtJK6sfX8AfmfpxkVAHSKDDUpPzZZGS07e+z6BOlUOuHP0Z0Fsbfd2wnpctvi
pBhWjVCkzA15AY/duy8eRvEoWeo0g6Hoyen/EaUYeYbqkJsVIWoiyo+8SqOTsawDRiPR3sVzfWgk
ho9Db0pWOufncqgOP2H4mhQlrbpRw6zKzIcGcSZuiFUgkZVCSy4grVLCePddxMCUCPEoo+vETt4M
XOgdxNuyCPVMGU4Iu01+UyzRe3uODqPAQAdKSpyJ5fjlKM5ooW6DJleIqor92ygh97vGKl4jd+jf
C/B8GwpVBskBI/DRL4dSyVs4uAwVea1OFEunwXXz3/c3vlyVi3iHQfj7VReRDsTIt3A7F9G1tnVX
PldeuJ/RTNbXI6AFysJ5Dhy3cWtrT2fi1pYnhgQYA2aFi1X++R+bses0u1umogjLeS3/moZifXIy
VKTePzEwHLIHSfve24bHNLQ0UVdpETaj6pxx4CH1WRb+0xGwmWOuvn889gRITKpYAIu2B3lp3cYt
06QM0xRjw3Utfnb0Ov0+HwNPy/67P7kbhwywmcpe51GU9tOXS2gN9tCjM8nWcI+lM9cPtVl80xOi
48bQo9PoNgtVNbFzi9z4cAC2IU7TfoIUYGxeisWL+ypHZizMldJ9bUYuQ3blvBcGXl/8MtSHLgQ/
BpTHNqUSWpflUhgwNHJosSO1/HNSGflT56y7HF/5iGy2P0kRMYUr8SvulkqxrpR11CVqQoGu1OqX
iHf0vmqhJE+F38GcZ6LN8F1ti+4z+Mv21ySacQ7UKMaohJs7644QQZZvVY7Onp9OsWc8LoNnFE9t
3hn6o2utCpZKRJ3KEd+Vcjg5aZ9Px2GlrRDyjjZSEp0jds7JuxzXV5FWXh94jaS79zj0/d+J6/UZ
oht8kEMOTmQ5UVdA5zU3RB2HddXHzoH2YIlrYaolywmmPukZ4saoZlJNj/JHBdSJdrAg+7rgO1cC
CtTV2voJbnC9Y319Y4d43A4qeRpqJKhaXO7LyO1M9khWhRZ9mlfEMucvuDTtGZi+JWGbr0Z/n767
RBtB4ZfH448bRGPnucXQVyHCbUbzBKXd9V5w6aE7m6+U2n1VR6c3pCFIm65PxNQ/66kRl0dEZpb0
WNuj8S8yru304EZtI6jPLnNyWuOm/FuBXGsFIgPO/1c/qkl/GCjAxsH983tji6OxA4dHviKA2zbn
t0S2N6L2VoWKkiuvBXtwBM+maqfFVqx3KwHA6yOtApnCvxgmbp4sPNzsRaM8EeLJODz2cxafUsdo
znTElJ15XX9/riM0U8jdSBtB0F1+GKdD/sqgEMcNsdrGCS2TwUDBq5yS8/0FvH62KEhQFGAwEtQr
mIeTeZnmplxFK3Fxf2iKAuX91DD8PMKhjNonDYz7I15/Mq534nECm7enchOO1qhqtvliF2HNOTsg
alZz7Gik4SC+h9C5vt0lLBvoGcAPcHvbVURPuWwjcylDTZTtUV8+VE11wGOK4qAsJ+NOWkrl3Gjn
er+1pp5kx6kAnIhJ5Qr8caoKTIpizEHKME7zzE9G95jahXnQhPkycs/vvJc3tooO9B51cocE8kom
qZJo4ip1y5BQITmWnZE8mUnxbsoHNSvblkMQZUPO2Ry0Ff06Dcm+JkRbBNs1nWor8BbEhvmch/sb
5MaEpFyQhJ/DziP7vly+YYxRDVeGJhzLef6MFVv8GOW4rtwf5cZHAvvI3w4UDdvrLbDKRf4IalnZ
hF1z7rWRRauyyTdn2jqGsrMhbsyIV151JM5JQuw2WcOcEKrVKFOGMdWgswBvcU6WYvl2f0bXqZek
TZFysWwEUFsmxmTwrkaZzbotZLiE9jmtLK2A92bVGPzN6tQccmy61p2VvHGg0QLgHQQ6CJtli4Pr
HDFUSC03YVu06nkGEuxbpeId8Rl4N+CcpwrKEWgWmV2Cbr/cGkamxoPbRXWYZNN6bCzRHzMx7gUz
NybEuSXgJZmkbLgtt68JcIu11Ztw7cEglbFwv5WA5x+MIbPfnQXx8Gqg+0jM4QJt7ddHNKtxWmlE
iA58dyKi8Q6lyMzDouEoen973NiEqH1RBECZDjGRbc1M4qeHbKxFaKACaoJu9xTvtBhi2Ksy3RqI
x1GqD2HUgSzK5Uea53TM0PgXIcanGeoXExQxRdnLxG+N4oFg5t2CFA8M93KUoljM0euRW0Q8Wf2U
KKvuIoUKpG1n2a7vCbiBECzBJ8o7acvtqbsSreNZH0IvymLn0ZgXxNFTtY+n06J4iFGmiyP2wprr
yRH08YKgfocMFmnX5eRwraW7utRD2HVeEY7ECvQH6jrNd8KM650uDbpoSpCBA2vfHt3W7duunNUh
RENenOnKDD58su4AhXyvOnxrSsTHtuPxD7gI+VP+eBQ73R6ohNsDIIckO4+GPiO/ouzxXm5OyJbv
PUQRHqrNwsFEc4A/xmNYaFP5QXFAGiDSbBkosikwvO+fqOsLlxzOkkZTqOghzrO5jUbDyroWMFE4
2l2VH6d48pyz0SkkD5ZTDGlI+V33HpaijD+/f2QyA/j3NJF4JOWm/WMxV9PGmUasymMujMo+VEg2
Vw9m7YFjWRawTs9tj/3hUbfnsTrfH/o6ppJlFDYczQXEX7bCDprZJ66b5m2AFkXrO5Wx/tASC+3p
VY0fVxr0n1vbaA/g/aKd5b7eQbycJi15wDNQ4LYMltYQnZjLvAsGRZgPWdPxsunpHu75+ryzptxc
8kmTOfrmXplnrelBdnZBrqbfxqzErrlsXt2k/te2uujx/mJeb1fYJBKEKq3rqR1tBtNSEziTaiMU
1Kao1a/xcs7JKxD20PYw/m9Es8tcT44lMfHUE2FrbfZMnOpVZJoJqj0i7pyjSMCEHBFSH9Tj3KRm
LqGeYAYkpGc94j+qPtOAGIdv0vYS11sghFrvm8lsRFjGzn2P5jzQujMiFPTVxtiQlrGTGMFlZU78
6/46vV142x8PfoCCMikKtezNuZ5iPZs00TRBV2RrAta0LY3PpoGMwqkoKrdJfcrtRXKY5rpwwgjW
Z3YoOmPsjqmYc2DV2UjgvTZLN56xI4zjU95TNSn8OS4196lRW8NsvpRzZugvJsIh+oPSutnfFl9n
9fOE2xPFRzLwY1YkmuaDdMqsjwAhcC+dqGYXX3S8WcZjDK8XlTHwbhleOXHRvN5fh1v7hSDf4kOq
9Ni2xkrdWKmAS8wclhowF3UpXogWLN9pmvfHQI6sv+HiSNRPkWrziCMznRoTAOdglMWbfjLHB3y1
J5xg4/V0f1LX59pBuQAFNbQKmdu2pi46z+Nti6qg5iH+ADqoPBa6U+zcHteXNSGd7ASjdUe+tCVd
k6x0jeNiN667k3vsFjt9apPhq55+7WcECvHJuD+rG58KIiuADQqZJDJbxbZSAWZlJYMIhJUUr62m
r9kR0dX8wdLrutgJwW8sIb1J2W+RrQmkxy7fg3HVKmPREoHmo/sqwZTByHu/M6PrmxHek3xtSC7o
8m4r9uDJawvYQssKWtMjCqDrisZ916eBGufm78hWBrFD7rteRHSheWaIj4mRr2h38CRRUW94bJIi
S77PrTmhD614A072xJjTw/1PdmOC8n1BuQMdQXLDzZ43JiGIIqVMHLCE0c8tW7QgCLEfOGNpmpig
0Bea2vcHvTVFl2Y5+B7Coyuqta4snujxdQqaqmk+Q+EYvxa1K54zzG92oobrXQK1jtcGBgy1bi6Q
y11SmGWDMc7aByZO8ZrflrkLUa5tl/x8f07XA+HkCL0aTA1SVVc4E0XDAa7EvBj2Q6/5s5GDQ42N
dzO5YXET5lFGIh6hArJ5E9wyptRsmX2A19Kv2BIPWjl/nJoe5s2gvr9kLyNkwnFqHwSx2+tD4Bet
WonSB73RF68DKOsTKOFpJ4W/3gyMQrua1jwaj1QbL78Qek+AU1UxBFM1V0+IpTm+G9uzBCfuZe03
vhElU+ZERM5p3varHBXXLCoGUzA1uXIAqIHLvYTlv3sn0A/nagdCQWVii76ZlYouiEmlHzE0PIfw
SP2kaOu6E0ZdzUU29uTlhOCJ/ESbZcsgNTljAoy9xlDjY6/mia91tbtzGV1dD9BTOTRgiWhYSJrp
5ccxi9RL9WGagtxwqKQMmnrCoA/7H6VIHyYz1v37a3dzPNQXSC7ohRnbSFtVMw9NRxclsTn2vlJr
n071NDe/Rz3JHxQtgj9zf8Cr0J4J4jsoqWsyVHQ291+rFNh7eMYUWGIxT2mcPM5r+jpP2gPJ6Cct
0p/X0twLNG4PysnS2Ypy8MtVxaxBqM1q8+1U9dVz1gOtxtbvGhyVkiStfKfvPk3lnnf0tXCcnCvl
A/IIcETEBJfD4jiYdXpbz0EbA+MfNfW4jqA8u1LPn6JeUb7iKDR+n6sqBeNZtuZXW5jm7zmyftxf
86uwhN9B/vj/a/3SaeHydxTZIkBp23MQV6aN+u4gyi8Kjeb40EdaJclOlfIFci55yP2Bb+0uJD7e
6PmUC53NmdHmgUKR7s3BMIwLNnb23wIYbovevt/X8f/uD3Z1rzFLjyiS6hP3Jync5SypvtvTkKL7
mFCQ/zRgywLCX7Ffo8j6/e6RyEqBUsFd5d7ZistOUY8K/Ios6IzpSYgRFaS2QSuCedTt0/2hrm8d
RkInhbcHFWUqUZeTWtGSLZocCr0HxP3FGZz8V94Ka+cGvbF09FMpznFFS3nhzdIlmp6JpcrUAC/V
7HPVFM5TWSrRZ33syp344HoonRwUsCZkWTpq27onKWhhVJ06B27mTKcsaqfjrMM1StJ6fPfaMRRY
DG5t+YBv8zkK1ZozwyQK6lGM35wiGl8I9dKdgO76cPGY8o2o0qBTSOn98gs1k5qmIo+XQFvFctCF
m/2IUyn+NhrKWRtS8NyAoXYeo1urCOqTixQYMyXdTVgCs89dZrNcgjQGBunBSfo5suq+Usfrj/fu
QHqDCDHK3j7Ip20ZKM6XttNgwwUpzfDHogcujT/HfLw/ys0JuQQLxIwo1G41d7XhTbJHWwK0ob8v
yAGewLdBf8VmZ2ek6xMF9hEJVYBqxNnczJffK9ULx0kWYwnyuV2xrfMi3+jhh92fz/XNx6cBp4df
BDH+Fd57xVNjtr1qDWh+f6v7JujpgfrVIv5r0Db8vwzG0ZX4X6a1Zbi3hVa7ERS1wBvcBckLZ3W+
m4CBYT7BGg09gj19p6dwc348pTJWebM6v1xFyau0q3Fag9mF7Hdo7HY+CBXSi/D0DlBXtezM8XqD
mBptLdgCfDT2yeaz4UHjLgu4j8CNqjbQEBE/D56HY1/rLTtQrptDgRYDYoW6JWX/y7lNHebF7rpY
gST0P5C5/IcL53zihmp3JnW9F5kUmi+OBM3LdsblSF29RJErEHPUHSU9p9VgouBErfX+XrwxHwkk
kHUCmnYoHF2Oki7VqA1m7ZLgYhk2lq3yyyxhIOESa73cH+p6W7BoZH8gj1z6Z1uFo7wYOqus0Lhr
TAtU2lBCIS8MIz5pWK5h6+opP+4PeGMFkY+Qji/IotF83kQYrbFi7EOTLViVzPkQr6AZ+tWcdnb7
rVFcLg1ud+fte12uoNVCMsSBzQmM3q24Zb2q+p+a58XOrX5jGMqmctPJtaPDejlM2ro50ajpBkuR
xidlKLCAoSv9/k0nL1opvUbFCJzE5ShZ5fXYv+ZRoKU42+el8E4DIdzOprsxF+5XaUJCKZ1xNh+m
rrQkp77nkvotyW+rXN1Pah7nO0f19ihsbp17j2djc4BElrRab+Uu/uFL/8Epau8YI5K98/lvHCAZ
QoAkIXGmzLZ5beM56x3YmW6gIqOGKJ7QPiBLijPwnO/Ju749dBdFaKnryjNI2UEluNyKC9lV1ihx
iUSERiYUd89IYPq9cACTgNweXO1n4UCPLn0VY+kxq4+sywHlBxyyMmQ4l28J1pDK8nNxv6tLdyiT
D70CE8QuvyfKSySyR8fD9VEY8/9a5ff9o3h99gkc5aVJBYH0dfsKDU6cDdguRHwLMJVG0aTh1Ojx
wWhMhMKjcc9w4frbMx57662axvHfBF6kqcq4ZJDHasOd8Yap6iM9qj14j9ynl98DuD2FQeoKVNAo
Hl+eFlzWephbK4KBXTMGRGT0HlIY7j6cZ+8zKLQ8NPpWPOMmWb2QZU07mnE3VpWROayUXiUxb7PD
AcDWNj4BcUifIQlQ2sDlG9/SI/FaypOU7an9XnOqqF9b7D+4G7KFsxWQVrtUd1CGi+FrYJAEusOp
ACTGFQDZg4VN6fCQS/DC48pToxwXSJu/LauUGJfELNzTu/cUCHFZCCZ95PHfzD4dMujWdZGEeAmr
x9Gc9FDLFAgkCM7iIuod7w93HcsTQ8mmI614etBbVEGLUB5NnKQNoN+np15rzWCeJ/3JE5l4BCOa
Pbr2Ov28P+j1F0bgHNoloBN6IdSFL3cYFp1O1tteH+Df23LuUzSJobI5qRNgQISgXV6v3V4Pm6v4
amOThBmSLiPBa1dGhVEiJZJpqAZxN7jKIUUzezy0bTd1pzdewvM41usPVzOEcygnVWSvq9cP9smG
I/qpHylcIwyl4rxbJdgw5FxISZSXXEEgXqheNdCQ8xSx6gM0y9L6ka5NVPtDTMTzUdNHo/XtAQpR
ILrBzL+0S1Err5VC74K29mwN0r2+xr+qrLL2OFnpUP9TzEPs0A1IupiUrhnK+khHJW+/LbpiJXgM
KxRknaIby5M6ucmAKTOC3GcLItUPZerd9tVKkzw/4VPgeCdbDKr7YM9S1ANlgfZ3C5M3PYsYsupT
Ho1jxs90IJWpo+fA/IpmHS9TQ3uBGYLZKOI3w9c0n4YBm8+6w3N6zAotPwD1WesHPe1V9S/F1Cbl
UWvWtUPZVGnGn7pJqpj7UVx46qnpolx7ySbPnT8mgkTiN4boOUoCZbzM+X+TEbXJs94hGvMUrwPq
qIVWtNNBT20UO9KxiH9meZZoD3m5lsnBLQRIJUo5dq4+JWrt0jydsyWbGTtHzMk5zW6RGmcnd5wm
GEZnTr7lah3HCTbDbm4fckyFW3jlRE8+MDxt+uR5hc5R8OZcHOYxhUzYUs7VH7yscZxHpp0PB6NX
0+ZztPa5LtVGq+5lEIXioUqhr80jbkLRv0Lp1/IF9n78r408CU6ASLrHH5pGc6PmYFQRtO+pK+D4
F0ONrEVHpQqVqKHuhD+mg6WeIvrCWLrXvWEijtKp6o+OKLf/7vZtrH1bKC7TYEtEPwaGtXRoLKF5
HaEKX6MGk2SlM5xSYKLi81jk4/9WAynpDzxio3dIEAiKj5laeCu93QnZK8ymo/Y4FOhynDqrytIH
bGqH+WlBpsBCAqJamjOfmj1m6Nx9j8Zat/axzWc7CXMny6ezyto7fgqF3PkfXW0v/lfM2pAdtcny
BEyXooX/W6ll/Ul0aVIfV3cS5aNonC5/VhNV/2tNlyL7mDqWSIK6nwVEki7Bx35I0Ej+KBIBhR/l
mKI/1JGifR3NxW2f0wwRkkMx6aP1Ueez0wfsEWZ4dvTM/oBUFJ7tAgvc7jmmDaqdURIcna8LjLzk
R1pHZfEp9cC7HIEJif5VxEv5ESF2dEtKFqp/qB0tVsJkzGALI7Biaz8rt3X/l6M8grRyidrZR0UF
MXFO6IwsD3lrL8ir6G6kq36VGeV0MkyeTy0YsOU1frRDm6TfJ0tZtE9W1KBFmkMIxMG4Qa8vVXwc
kxYdJ1+Mas6zN9Mdpy4lonB20I86rCmS2R9qZRIvKUWqyPAjo8w+NLnWPc9TPaITXuJw/eC0vWEp
vgvr75WufjTX0EkKbyx81Mu48o5ILSXxVzKwOMVBO80b72jGitOdO7yJu1r6/SrMWonz6GwAOFM/
LgW3sx9F5RAFC8XxF4DzbopClWf9JNJG7B/s44QEUTLq9gGOuUKhMxGud5wpWIrjrKCqhSxK2S4c
x3yYMU3xasTZnAUPMQ3XaOzUXQur+l5MTuBicu09TWrS/GskbPOnHCGy+peghucGioGX8au15Nlv
PTHT7BUKUNQ+ddo8/gM5zsV1HA0pz5/URnUPihuP5nG14sV9GHn1lTCdMTn6qHpzbASJ4Nt+tUZs
Dx6UzHBKv9JikbzEs0VpDnfEdj62yGMINHOM3gzU3I0MUHdOVX5QeTAXzEEma4XP0qdIoyZ1Px2m
Jm7WozPMrvkpWdPpH+CU48s49Z36cSzd3EWVDaVGv0qrZfzv/pN69Y7ToSaClvVSgCiET5dP6jTi
zmY6tcnbpltcijAE8J7Wi2crU7qQd9wL3MHcM4q5CkjfRpVwKcTVaURt0oTRI1dDycgMBDJZtV9r
aTr6RWdlO6nVrdnB/6L0R9uGqvAm8M0N0mjcKqyA5vgwnrhihvTriG2mcdCbeqmDwSj68WkUhtLv
BEg3okPcBWTRntsAYNYW4Cky7o+kXg0I7Zl6gvM2H5XVrD5gyZQEBuq1D+h0mdg6je2H0RTI67jI
4N3/um/Sp5cxOZQVC94CtzZVtm2OBFKxFXViGkHex9gXzmuclycCRfhp04jt+cI5sZ/E0EGxmkpy
0++GJpzmp1Yqy2du+Uocq3QdkFEx1nayfCXScq08CN2psuSEi31hOD43XjWErtsNSHWANup+6zmX
4DRX7nCOum5UTqCVZs8XEOTMM0fL+7kIoyVacjIAc/48dH19aAbk8c4tzBG9Qj2MDmXr67M5LaVv
x6PzTzlp0frJBPQwvTd2RhIAHUS2I3kDk9xsR0ugt0UshajJmv4zlNNz245/e7nzX5JEe6Z+VzHs
21iyrABXCQ0E+ed/YAVFtVjNQPM0aGFgIQekl4jRYXF2yBoDLjuV1tf7e+DGWcO8A+QQU6R1uYUO
IW+2WLrC5Cq9Lk+xhdJk3BrGzk57gwVd7DRK3nSTsEFix0mq1OW8phZvo7rSvaC24aieoC6Zul/p
QKQOloXs2mFBYbB9stCNLI5u3a08ScUCuQzDKOVJpKmePHapFZvHpEisFCKYhx39yVrFPB4jp62W
J9MWKWJNmTO6gSUNvuyDHpVIgylF56Y/ezQD7LOO6OIPZMwmCKxq3K0HHluj+6EhENX/aMCoQ3F3
h+SvRFsJA6x0Vv9raHkOQZSNcRdYdZ72CPfZTn4sQU0SAJLHIMyBrwuif23sqgcgRGXP7yuUJWy0
FTppMQulebSiNFtPqMJFL42tFKPvDd6cvrcmBX5JAh9ofgPoAIlzuc5ZkphZUqgIYyLnkx5slM/g
qSMmudNev942jEMuLctfwC636JR41vRB6GiGa3aXBV5vFU9oidV724Zfe7lr5Cg08DXgRDC4N6fB
IKIFWo8CC+Kj82ORuOnBNIa9u1jmvlejIJ4r65IUjLZO86JtE1JY9iYIm+pFID97MtOo/1IbXhK8
97TJ216yLqlOSojk5eeZWbMeXbIkbIyq+KHro5jPToq+7LuvLMaB+g4PSCrObivvClqq6TpWaVjh
QmEc5PXV+sRyifuw9A2CmIM9F+r/YXKStw1Th7nRq7+cXAzqekWcLw27WBtPqyIWrPWIYt+/hC5g
aqjbnFhahpejiGap1tUx0tApkunZbelr5VZn7cxFnpPLPQE7VUcPB4kUFbiX3P9/3MOLOQ16PSlZ
uNK2wV1Rg4dxJIyEYdy15rr4LTS41R8dZbD9Ii/7HUqp3NmX47+x+SUikdNF3/ByfMPCJ7lqqQHi
ITgfENVFCtlJH11j+OEW496aXp8A7LWpmKgEA1ROtvVy+KJdNVRIDUVC/NLUYjpXEIj81QKo/t6v
Jz0l2Zb04aW80ebr2TGGwrR2ifqLlNpbWf5rVdO7cUz8zZBxqf7TsADZtnmwHbtO9TZVFKp8KWnO
OBNQi/HdzDdGeSsvY75iU1jbXLVD5rjCKZY4jKu5+Bt8QR3OVrGnd3V90VL9pzjkeEhUUxLZjJIB
vCCBd+JQzQsK11UdeUHS2Xu+mzd2gJQu5z6n30QkuBkmXtqhy5cyCZUqMb9Yq2EEeHDNoTum+vH+
Frg1FNpOlGKpDkqkxOXWzvpiWKvOTUKUR6eDSs/9jMZt9hE1mmZnt71t3Mtj5EpSvSkPMpypN2DR
H8e4NTokHjUIs1NWm+Nx8Mxm9Nuq4c0qrIFqN0jmtvjVVlqm2f6oowbqey6szIOVLAj9rpabFM89
MITiSaxxqp3ttYKGXmENowfGlI/JTpn6xvfm53IapV06YfkmUAJ5XPd9o2XhYFJTfNQoVBuPw9qS
ht7/DNcDybAPxIMO7oanfPPFbbNc2zaPi7B1u5p3osw/W16652t1fY/J5acFx1NEJ2b7JuS5iRkH
Mg3hUKjxR7QkpbtyN6J5q0G6Rd40EjtP3615AVRBZQPgLN2TzeE3sVzNMFyFzzusKHahzpue0igz
33/JeIAxJfCYTQwQfrN+bYZTrZE6kP6p14dUAwMYB2LnGbg+KzRKYLaQgJCnEqNcnpXWE45Wm0Md
6jM54aF15ww1sEEfvqgAavfs2+TJuzwtUnCFO4ZcwKHfpV+OljvrMqQ9tGG3XsyPDUSFlcr5oJQI
ibRoMWrAq4u/k6msZuB+M6Up7nNkD969MWW1gUQI82mJcbr8FY4SdSRhFPCdzo59ay2UZ+Q3le/v
HoWXCLgAACqZlsiV/+NmmOtUlJFtRYGIc+0DfJTex3Sg3Pl+8rT+uaKy+YhaDZx2HiTwCZsVjdxG
LaMJcjmaF4N48KBcLY9xqY65jxjtOj0mLoqpfm1FOPven6Bcps3QcudQXyDdgtuw2TqqHTu4qTmw
b53MRUF21qjBa/rUI9TvJK2f8Fhp/pQOKlkKDdid4bfHkJlb8LRhDxIOwu3b3GOzO41LWZZ12Je1
cuj1aT7o6hLvtK1vrC83mCovljdgn/wVf3xFWBsxDitrHRaL1vyFeHJVHaq+G0+zRV6I9LN2WLLU
/uu9SwsMWoIJic24arY6FvOCBrWmVW0IC/3frF2ar1pZzidVtoWj1ckeQAtNh76z3W/3B75eVPRE
gRWypZD/oNd1Od1JxesBYY02TA0PMyA4hR9FX+s7m3Z7Z8tp0bTD89CjBkcR4nKURplXpzKbLsTg
rQ8Sl0bd0GvTOdOL6bCYRvbw3lkZtM88EiIgIWj7bGY1FCibARWvwk6l3G71IxB6yrM7s7o+D3Bz
oUnJ8JOZbdEayFe7bqK6Ioy7Pup93aKoexC2PddHp9AOo/qYrkvbBu2g7hlsvb1yl2dRUtNpDpKT
g6Xa6u1QV8gGtEHaMBpWPX7m//524iI+m1Jr/qgB1EYfrBOy2NtWeufbubc0j1kfz3aYrU2fH6gs
aLoPNgPLCmZIBpl5cP9OyuKu2dmzl6H4sMqqdOxD7RyTczkggPNRS5vlv7VfzH+I/seagr6bIQEc
R3MWtEZhOQfVUqg/IinadqcWN9IClrmWRg/RLAZcHeJe/dFTM6fY3pTILgHe7GcfPet6OiiqG8X+
jHexc5ii0rCflqjwog/r1NvVmRt1sQ6dNS2FzyWVdY9D1lsaAvGVjugzlPD2+4xQt/fRi/Dl8dNB
p9PXt+l/hjE7yb+1sfbrT0Mxk+wRIFkjaN5hUYmYWjJ+a0qjrcJZQS/+WMaNZz5N9axGR0PEcxSo
5oi3gIsZ9fhMa8L4MUce61aXlHyOqDIYdDaUAm1RpbGtV6CvVRfOXTW+mp3R/NaFmlpHhM3b8qAg
BKE9JYULuDuzqBOEFdi69you8gJh40R4inkPmK/tW2TXnRdrkaBIWnhLmOc49dpdr/0Qa68G2BDU
n0ULpsKnUrvn6bMNMEihpRMmY8qDAcj38qznTs31PSxtSFibuaxZu/zSG7sRPA3eMq57zJzru4VI
Cf04snca9cSFl+P1Lp1eOxJdKJApsx+aSbHaZ2Mt7fyQCmF/S6p86HfK/DfmiOYAOoM8gtL1czPH
GPAUBncrvHmNpwhFx9ZXDLK13FjfK7/GcjI7IIgaVxrMoM2jq0f1woMOb76weB9kf0w8ClSWXurG
azBo8PLhfP/yvLGg6PZa4HfQjJRQ+ssFLWG+riv1ljBRQSYCHYWDR/LSVsYpis3O4+mtrT15gBsr
+iZiw3qimwND7XLQJclsPemcMcxcfN79VFOjk9r3qCvlsO52MqLrGdpvjxHbRRoYb7VfrCpxSePm
KSTuLb6QBuNTDhXiAXLc9HnIs73I5cZ4UsYJJij6rqztJv6M8hl9NF1fw9HUReynJR4//qBCZ/fX
pBzpdXRltAdgvV5R7DIh+vEPMSk0r8sVpauoYAo0quFk/T/OznM3bmRr11dEgDn8ZSeJCrbkINt/
CKdhjsViuvrvoQ5w4GY3RGhjD7YHGMDVRRZXrfAGu3rMxzI/lXYU/2yJ0huF37WlKMqQdQKcAw1r
db3rQu9MfBv0AKn55EeliBGtdQb6QWuVciNhuVzLWei0i4AJQy7A7+fbihutl/RojGA2BnlLWkMw
7XF5GhxUyN77IZCukPzQ8CE7QgzmfCmzmRAfSWIbxZQ8pGyQ033Z6tnzrHfxAYW77t3rAS0lki3a
Bouc46rOrKYYZWxTsQMcT1JfidHgKDL9WOv6M7gWsRHDXmUvz1OIJXegJqJJt7DaVpWEtIZYU4Cs
BGmPLN8OyYE+3+VhnSvPYZ+HIxihUKg0/DMmC6MWISE9mmYVnRTVHuXXeFSr8Ujz3Pn19mNfHuvq
d+mI7sBnoNvPrHZ1cGnBZZosESQYOxwLCsxrjrriRBvjBuZfl+sw12AiTH8SatJa+xHxBcFd1cWc
2hi0U7XoFN7YOCQYn2STCtrbbWdj6lFiDN6dphAQ1l7AvZsYG9lN/XNwjHw+ZHUtnT26Cob61HUu
/olx6Q6fqzl39S+Zm+XGnrPVYAyjaqN1HOzcZTrJiEfZMZCz67taliEchzEpmx/dINT6ITfiMDoS
o7JqH+md+xGr4NQ7hIuH0hebAeo9w0xih45yvYqlA0L19wysKlzc0O4b7jLPbPI7EpQqqIB2MQYl
8Vd2WFW5XwpnGH9RnIGtmWrG+/sMPrzp0xhP7B1Yjcjw8SnB4KMdDeuPyMPGvQFKW4ClKucB04io
hY/aurky72NcPPM/uYn3xJ8s6md528dGFu6Z5xpmUISAA4+zjInhqkyL+W9VY3X0AUojWOMYJcfi
aICtaH6JPC6Sk1SLgnsmJDjjcxDi29Ux0Ui48mDr9Lc55O8I83e9TofIR6ss724o6s16n2qF+cGp
Utl9GBLPfjGcsp2OWJAzf87QK1CO1uihyRKD7XBRMahDBvC2E4b71ijiJxzySu8ONA+GPU2LPDam
R9FI/TU7X+lA5fUuJ9URB4pPp7h1wkyYmBQOVXMI5aCp912uhtYBwjNQtBhxCqgeTlPgnukIw0FG
som78Fh6qnjE4Q9lQqBsinbsoW/9Rv5UGXYNGa16z9TFiuCSehh7lWLCREd1lXk+KDGDx/1iGvLL
GhqtOal63nydcOLxgoI+5DcvzsyG2j/V45NReLl2sHGnar/MIzykjY/myqfpvKogkRssXZ3Vp9mk
LVeN7TVB6w3mA0oV2lEMlXPz3gBAZxppNtTSIGYSY8/jLke4xyIubwLTCcv70a2KU0KasnFpXdkL
IyWyRjTT6Lmt+4jO1M2RZVVVYCRFAX6pbD/YWFRt1IhXggwDamuhDtC2AD9+vhdNhH1mt1EddCbI
YHtu40NYN+3JKDepRq/15ipwQrZYWuA22Ati2vlakTZWujZTj6aJgRJQoSfVz0RbHOMtZKv/jC7K
2IcIx5bfepz2d0bCt9fgrmPvp4hZ5s6wsso99lL1ns3MiFIgK23a7szc1L46UmFWUIfo2Ny65UAk
Q2KoC0+e0KYtqY5rz4w3szQklj7PuluQF04MD3mqA2saShy4nPHjnGnaH0+x3Y1uz+VSy1Hj3ZDv
Lj215b//2+1RTEtMRtoE9ZhMH6KoVYBZ5mAKkZHdv/9UG3SWlh4WcclYfTtF1CmWHsdtUEutOLiF
LfakhFup2OWpZgRMyWeAlqbXubby9RREhDJtbIJ5rBxubWYtfWjGG7nDZULLKi4zU8Y7vKI19VWh
AWm2IqFrxODyHjHj6TRpMCmnVu/vYnq6G5nRtV3xkdLzZ6rAn6tnF1rAVIDUtUFqY8mVV5FxqNW+
3djV1VXQMDYsdWGlrqNbN+WlBHaxvKEkPTSyAPVZO1tz4GtHjqjGNujgUgwsv+KfI8dVApS9SFvu
ZmnvVUd6N6Wn9Ts5V+HGhi4bVNge0DHlU6J5SgA6X8roDLKfZOA1MbPfFX384vbpaR40w1dndSQl
KQ2c2bTnt0/6tR2izkh/auH0Iy93vmyX21kZ2npLXyxNd+ifqphXYttKWrt1EK8txWCLcpXlFqbv
+VKKnHssBjA6tRQLszT0nRkP7Z1iHPZv7+naiV9i0VJRQYu3VoHC9mLFHIeiDbDEfnCQuQJDlkj0
NYuCiBFulcMXY0aKRe4N5H8hsi+Cw6s7sOhSJREq6w1Rlt5rSZd/iFxH3ige9sHmVHr7XJJmKlTN
LwMw/cchrrDixLz2Wxh1xVECDNlFBow4r8mkb4WRsnFLv9oZn183jKvQrVzydCBYayTnKEY9V1Js
C8Oiq+ajZ2XkpF6mesmOMrEEvK62aXi0GtDtvtu0sbJvW8v7Eoth+unOmT34seK0lp8OZjUcaH/b
o+9EHoExxDgv8j1IREhBaPMw+iMc+c63sZR8Sjoq2L0zpKA3M6DU8carXs7Mel/e0v4HCkLzeG3j
THoYdirg2qBB4GnnxoM8dAV+je8+UAt6DVkjlD85U6ueQBK7ilNZlQimUO/2Rhknzw3aPPg5tNV3
FFApod+/IAHHZU3MJGjsnH8qgHtnS4yuCCLMHYAb40mZ1qP5pGP0/VdLw3AjV7z4NDXmNbiNUNew
T3qB5+s1VJVguqY+sFyY8L6h14TuucWpcmf3jvHp7d296n2evTVWWfp/yPa9UrJWH2hVidBuMNFF
nFtr1ceG8fMAt6ApPAByZllrfjxMurtLIJg7h85urOIXrpAV8u3hZGu3XKqjczd1bqodmjjN7G99
hb6bP1VNgcyxsFsMkxrNCed91YW9F8xxiGcdpYCd6KAoQPY3d73IR8i7HZLaD1qrDNQz0aDhpyhj
6Z3qotDkLalXFyNAFnl01ifQrerHcaxD8TtWKBn/lPhNel9Ko6IYMlUkiu/12M7k09B2zh9Li8of
tOSX+ReweYTokjyT31PuTYEnr5F5fo4Lb3hI7dx5HEGo5J+MxEx/QQlwP5sLSeijN82WdS/nLh/v
65G243ujP9wbsCsMXHn7fEfL5/XP/TbCZwH302tBA1bg4HkdQOsEcCRS/VucsMsjxlLIAaOg8irB
uTrSkKhcvIdtLSjSPP3clIrY08KDdSCNNN/IFC8ugKWVToaI/BOERhLs821F44RvddlpgTKa1n/e
0MVwPjvX/IT8YXwqtdrcOtH8hecHmssGHDWqeIts71qNQzE7BXjibAQJ4aM5jNMsksM8i/SjiAvt
vdr2RDtSEXiF1A1M6te9pzLhaDSVsIIsidQ9QqKu36p97Bvq+OvtLxVw4uXOeJBY27jccAgEr0Kf
G4+eh1b0HJBBKvFPvRu9/slWp2E+0BSDoxFOPXgZoXWN+NRCv3mZ0f7sgyKBL7QbOODwIehq4WEq
E+9elGZPt6B0Rd0+6iC1PNcXStnPHzX4LbMfoRFSPuF7mVS7cmzs+4b+fQaIHFnC/awNqe0rjjbB
4JwzqBPZ0OEdFCXoKPi1GdUjNJU8So8AX6ZsL3go5ZEQM+nP81TFzt7VJtd9kmZTI+eQdZYBzL5w
QZf3OZ6xHV+YuOffyvw4KvY4PhHzw3nXSwuukNq0IvweG278A9FCxldRPFvpMfT6QT3paKvbPwo1
8QzAIF6lPOOk51oHBR/Y6GhZM9hfXCozb9cwscdWeMZq/r7KXftn0csi3A3D6GV+Oo+g6S1quf/U
jrEecaLs7BMGQuWw9xIr0W41I+o7oARTSg5RAAPV9qlT5Cmmat2C9k1qXQn/gs3XTD+prNHeixLR
q2NhpEmCM/YUf8YzHZ9l+G7ef80wK/NDXtX5Y43g6DNZDFbBxTzl8SGXivOjp/sHHTBEv8QfrJ7q
RHbLhCqJE/d3NqsTvROZzok/T2qtHwVHH1ffUIl/I5QVFn4D9gij6ypJtO+RMvTVQY9zaZ/SVs7u
zusSNd5Vbp7DzsaRBPr1aKsvpB+d9yHX0QN9GCaZVUc3T2V66yIYlB/VGAl43OQpFAdf7zVhf7Bi
Pe4OplJ62DknlFQwP6cUNsPbn8PFx7CErkWVcplWcyuvwmU7RsCzPDcJpoTzP8wQgjDKwOY798ji
1FS7CQneX9M0Trdc9C4SHZa2FvkYxGDBAFwg9EqlEVoGgxeow3ADnrcG1ltFH97e4BoCtEQWJpj8
D8QcA8F1BwRKfQ3n0qaqqr2Zm9LtMFc2YlcF5JCXNpMsirsJx45OT06jgQPFrm+mdgtc+VpgrwIq
Uh4WDqOEcC6N1Q+B6sfYDA5poFnScJ8wlI+9m2wmWdqZ0lDrkwLARbtz6z6pyK5bXCvpD1k94uJR
lB66tBz7D7jOu8Upt8qwODWKiqH0IsLT7pkyWvEC96sREfNK5XsR1pNBV7fPvGON4W2/y92ueElk
37+QfeD45khRmPu+9LJxp/aKqj81Vd3oT12RGT/tCGXnozLFpbWr8nrobghLRvJg1tyvo99OYlL9
riwluPxKa9L3Jm80RVAJ0RE6YA4IKP/8tmuQ1OjSBMwgmFjtpFrjb4Oe/6FuE3cjLb1yCJmyIPcD
lolDsm6QNbEmBzk5aTB6snnM6lL9QSs5vXnvIWQKriJ3tjiA8ecqU3CLHp2pNsd3usqczJ+sMnM+
eUyJQWvhJKTcmAX+5MekUJXMb+MWSSBfysLqvr39Oy52Sz4Eb3/ZMAN6sNjnz7WGaBklZucFI+4T
u46uJCN4c0uQZ/lbzk865dgrWR5FRPDzq1xl9HAYrITiBX3W69MRvC+un7OKXbErrOzeMEsDYk4f
CmfjZV5+69T8VBjk4QtRf01BK0FrjG2pZndt0/fAKJJjpzkCdnR3y6KzP2Si3FdqcrLq7uXtJ/s6
cz/f9LI2jUFKKndB+50/Wi8eXQkaNLtTZdjTotf75rfiqtmznUaIdESJKr6klZK8AACp+5vRjWPi
nYJaCDZUlXU/Meb+DqHGK8F3l4O+d8FfiwNSqePwEEu1S45v/+LLs8DUaVExWrBsoKRXZxK0eo7Z
dJzfoXgsD6rSjKeMgcrG/XJ5FigwPbARCASDSlzjlWkymXOkNMVdZLlWhalaNX/WaBImRztRMQ6v
Dt44Th/f3tplskwfmp4MCCW0E5gLn78Lu+7UetDL7A7fB+dQjbb+zTFKhbjepF9Nu67eq2aKLRNA
CQPi4UJ/NC6giZllJAP88jsNsaHaN7lxcNtVtnh7V17ZqwLMIoC/kFiX//5PbUPnIi4nd8juaguZ
vEkCwKyicQtdcvnKmEnQ8qHxg7wGQfh8FS+f3GgGVLJ06KcbrY6mD71w6o+TkOIpy5P+l6V245f3
vjIeINN7GoWgOxHYP1+U4YAp9TAq7tw8a09JHWkvLsplvz2l0fZVX2sb9dTlo0RmEHFxbQFxk/gs
td0/j7Ij3RUS9MMdEL3aT2a61dQFxe7tXS1/y3lQOF9lOaj/rJJpJsM8UKN3amLGH2xICcjc43Ev
AOlt5DkX1FfwoqRv/B/SfzTF1y27eEi7bLan/G4oRPufnUqPFCHuaouB6Cyzm9Zwo/Bo14wUD3Nq
xs3BtkWifKITmLm7sNQ5SGXijXhv5QXcgSJy+i+WXdc/ks7L/xLSDfQ/Jua3hjBFeyhV2UygDtF8
eKThOYB96jWl3U15IyO/E2aR74oyjBzQiAwD95WmCOOAzXb1sxxZ+pEum6gwko9lH2I3LuevGHSb
1SOztk3Lw4sXQSvYWlQYmXwgHX6hFqMNJqC/OA5acqy9FaNcImSrH+ra3uJgX1/q1a4S/hGDsPN3
zrS+wDwvigNhJw5CuSYVQxj/LKh4Tm+friu5O700TD8pYwnlayx2llip6VVQXAR2VT7o6/jFdiLr
xkx1bT82k4S+Mwx37uS1GwH24utZHucyeKG/Rhphr/ZYYEDgDjWPc7Q694ZPTD11ILM3rvNrqzDi
QYcMm5Flpnj+JPE/zCasRZVbN2q6x9od+4ewSp333oPshXEIGs7Ldcg/56vMIFYV8OLKLZLhyWNT
jfVd3llbOLore7GY6RBolmsQiOL5KpDeyPcziVgTHhDOKama+qMOAsu+eftMXARvoNSQ78mfNSbh
sNLO10H9ZEBTJY0CxVb7H/gouN+xqegwqJDj5HwaqkL0p9nKwq2L/sqxBxfFmpCO+WONCKaHsNCw
QgXOabsAA5O45tsuWpo4reclG9Hu2uPUaSOTXPIx015YbTOj8zCCCw5E53j9keGmXu2tyibmvP08
ry1EOwrFPSpU9YJ3WodZXORhyEIezuhI14gb5s/pl/evQrv/lVW0NMBW24HhjOhzMUSBdJS/XqOn
h0wPt7hjV8IFU+b/v4i7+pwI8HAmwVMTLuzpe+EJWqNWKPsbmP/xzybpjF2j2Rkh0qT38v4NLrA4
Mgp4vBczdZVZUi/dCpB3Lbyjw5XoN1i9b5SN1w4/AQMCDOUjPCb9/FREiLP0TdzGgeZM4lj1ldw3
9bPVPGI9YB5zMuGNbV059DYikgvLGtceOEbnCzIQxL3UUpNAD03zp2e0mOiOoz3rB0ZSk7YR71/L
3rN0Ao/nhfe3TL9Bba3D7tjx6U1VmkJnchQcIiCcDfFBWMtoY3QdpJMICUy+5shQrGjXd8o0chOD
e2f4OSoj/ufNIPZSt+m9zfGAEKeRunSWdITG1H1r1p52V9Vx1+1D2TECUgH+fK1cr/xPFk0P58ZL
zC8z6CjzIW2VxPRnLIrndhf1qWV/Qg2ArKLIeks/2p7Vdjd2YeTNxzKbjZc4UsH1v32qLvJ84jUk
BDDQTBgwEVilV+D6CezRgP0qXqWI54hpL/Ag9CdFfUxksUUwvHzb3GQYM3EXUd/Crj9/23XMyCRF
DiQQJWQBNUWoBsPD3Ef14N3ooIWLg/waY0XcmahhzpeCyRg2bQ3Nqke99dhaeXSqq/LP24/v8nNh
euGhkQHQkQ7IWpK1NSs7zBV0UafCTQ6mN4jvg+7m91VRaXuUYYfHLO63tCBfjZ7ODzHnl/bXAg0g
rq5Zxp2ZTQ11MmQHkeW27WeDEolHfcGn3CpJKdLYz8zB8x61UY+Lj0hm1SZYQ0ugQVGqahh/xsW0
V78qqZ7N38uqVx7abC51f+T0Jjv63e1n0+yn+2qEXAhbykXCKxJlKfyhDnWkjswSup9aiexbViF8
6ws0ivtTHCnFVil1GXIRRliEGOi2gCdbF6J1O5Bz2G0b9JEtBj93ivk06bH6JKNu+qr2tTx1XToP
d0U8CWMjFbhE2JLY8GlgRkcNrBE7zg+RpmdTbqS9COhLIzSBUxYCUGgdhfZjnXoy+yKTvBb3Tda4
1TOPfopuNZmVf0F0x8aL3YhJ36kJLcrnt8/d5Z26uIDBMec6pRu2vu08EiCvc0URSIP6X5/E/EFD
GeO/t1e5/FqhlXlAp5k4Mzpbm5kkTp+A4oPM6Uxg+P0azGiyGyOKpBv4p/OWe8VlLFrAGahPQ9Jd
qHurh42Cjm7MIR8TtsJ1eTBdhXmPBX623s2xPb5YmWH9fnuHV5fktdocLqLSGqjm1nk7eqhCBy2O
X7tuUO1DI9z+WJW1e2jSbMsO6ep6i04F4CFas2uWoI15QoE+GEFpHML6mA5x+FXPyuKJyS9XTNIy
R9m4YK8sSS8AX3eo9XxA65ylalWNtDmpAyDS4kaJ23anG218g9V6u8+QMdpI964cGijqqBTRvwT+
ulabQdmsFo0b14E5Ze1R0/LpYcha506gbLf1eS6FxXkgXNisBHc+BXKVtacxozlzVG0JzlSPgJik
0pocaAWu/WVCTVUGqajdj505VB/B5TMTyAqO7c7qOrM4JoaB6KLliG7CFE8M5eHto3V5NfAMmJwA
OaK6hOd3HjoKIbKM1l0ZuE0hEeo1DqJIm780TIrd2FLc7+Ug6o307drD/3fRJW780y1BKlbMXQgN
TsXt6ijywttrZYQUp6pV/8N7Zu7kvkqr0nJafso/S01I7RuQZeC6m6V2LLkvAl0t5B5r9S3hk9cW
5/o9kyLSHKRMh++w3hbDIOAtWhmE6K0nvqMq6EhGRjg88v3ycFtMeCpfl17439RX7nivz1P0nX6Y
2fphnqfvVUdGKZjmOM56LrGKFv+qRFTiwWu0EJ5/jXikr3R0ZeYuea9XMqsAE1qE2KCKA9ZcZTCd
YgwxAuJlMIsME1LLFKA1nWYjJb5yZEgh1OXxksAQBc/foz2YszIoDSjqSCg3KF/PBL5yDmRI3H37
k7hyay0FLiklOYtK2nm+FGPhuY9NG/43c31wCjV23XVuvVMrYHls0HlpEyB2tEAYz1eBHSUEMhYo
FgwNsvxKbTzKORP7t/cCjY6/Z3UoabYyImEIy7x73W8tvN4JwQQPAXZV+fw9AUY9/zDgO4h7o4jK
vNrNCtf3t1xkSsFENKkbcXD7We935YRd6Cd11rBUw+Zm7A92ErcKk0hMKG/bQZn0/4qsNr6CAqjS
E80b3Of1NEMr2pBWE+3mNDY+q2ZO1SKAkrgP1IYp8q722GjuobUa0EQdLgv2TVyOWnvXWpSKPvV3
KXZoZWbNB1tp5yrxrVRLnMgXDXjP1BdlqsSnydEjbZ9PiK3uK7c3K5gsZT77Tm+1OUBA0XX9D7Xq
J+dGWl1RBomSq8lOR0O7PpnW0BNiw76TsPHipthNZG4/ijAHs1r3uhY/92XhVIeORNLzDU1Y0aPG
3SR3ZZpO+XMUgdEq/X5M9MRPVX3sj4jN2j1uIqFZ3pRN7ti/y1qfJLQxd6pvkdQszecC+Tbg0gwO
nd+ppUZ24KSVWhwgYiThH3bbWjtDuKENYCQ0VDq6ZW/fR4n0EF2b0c491rytB3OKRPTNbez6ezjM
gh5n1qBK2tKGbU5Yqg4/JjqF9d7ypG3649DiXe4kptLcxKYikydnQtoVKUIcIlvfwKQvPyFjqL9E
/QjN2reTOp3kHiXdTv8jpomohdIdGq2iz53PUs6ehQhvC4ilbBFIyZIShzq3kA7uGLEtcGfHEC4v
HuaOocMpVMNC97VqHpujEaqNss9kmDhfx4G73R9sQ8xPgD8bhyeFgtMOOOekfW8MmoJ+b1rJj9lI
Sh12UG/WBzR4XOdl0kv5nKs5AjNd1or5wVNjkZ86xD/GA86s3JS+I1vI0/7YdGl3m0aV0t2MWt2j
9ex4RCr4nhw6v2bcXvgGudxwxPxO/zMY9hx9ffsrvBJRFjUCunTLyONiKmxybIsyU2ouhhTNfjH3
SD9HVeNtJFFXgiTrACZd4N60iVcxxUNat8SwsgnyMYMSjZ43msmThC3kM2mvt6ClV7bFFIwKGVof
oIt10QPdZNBxRmwCuGrNXo2b8IsO62ODRHvhyUukpMkDOIAEEc+9NVzerEN7jG1EW4EzeOETAJnu
O/hy7TkHWdv9jJjwzB/IZIv5ZqpLPCCr1Gs4sn0pXeu2NlIre5gmN212Xs2AMmi5Dbud0jn6C0KI
unjspmFK0Y7ER3dvJ2bRUAyF4d8k6nPkyhvFSD9b3azGHzjxRveQzrMtb9sExKY/Wj1MVFXp0PJE
KcBN9hUkheL27fNzJYaTOaJzgDCJQfm+6hqOMPc0LbXqQMbhA3ju8ps03b8GEki35pht2Y1fvlaw
9JQaOgMmEvJ1geOmdYpglyPI/tv8Ngfa9jDqYtq4ZS/3tMCRgGQwQ6e7uwa6N5EJzAWRhqAcs/DX
onLMANfO60ctNEN1Z4Se/PH2U1ye0vlNaIMWZZoBT4pCed0F6TVEhodslIHaF814kGYjh5uy7Qvz
0Gd5FPkKDMvmpnKcTPUt4RpylykyDD+/92cwyuEXEA4Q87jQZNU6zWttc4JKYNb6ogOPoFcaucwL
LWgFCmsvogKgydTYgJRoKfaft3/A63E5fxCIBlMxIwVDosOXcZ56WNBcpsVUIkCkw7b24+zVH0Kh
pIWftyH22jLOPHU3ISl279pKOt/Jcq7bvdFPuuZXWcHk0HGV1qCTEpXpzla6UB4KMxX2Ds3BJj7J
sE1+yGacPxSQB7a0ni5PDj8f8V9SNHRCQduc//xcxfhs6CndRgBWflP1+wqBuF0k2ntKF2sj8bxS
IDHIIQYxBdOWA3S+WoZEsIaUNjpjztz6FiFqX+NQMDPWMef5jqi4MXJb+gfrt0O6DpIdPBsdyGX7
/1QslHpxlciMyyKb1AfdkCXMU9FhYpA3N5jJqcGUzS44x87eCDOXHz6bRBIV4chltrweKSm9HSE9
mNdsleZxjrjovgm7LfbT1UsK6hNjOMa0l/C40hjRiQ/rwKjKfqcILEDnslX2rpqOG/fhtQ1hZULT
Hi8qmvarRymkGTEbYKnIDYfGN9JQO5WZ2W+8scsjQpueKEZZAszGWnv2tqo+qZHadkFfpviL5qr5
CLxY3+GU8CpPl3yPQ3vaeFmXX4EN2IYbDsAZkghrIHXk6X0YSa2DPTKkU9CkqgT35KVK5OPgOkQ3
QEjrLSvk1wzi/HAudPmFM48LFpDxVbugARYjM1g0ATdprDx7iWyVLyhSSPkRJlEffa68OZ6ANJX0
qKAk43w/a1JRO/gtYBZ3uWbKmS5DUf8A+eyl3xK9BbHc4vcafRxkZ7snyknzhxp2UQJth6bwl8Ts
FW9vDXU+PirhlLQb/ZnLU8KFAIENnUpMB+mGnH9wYaN4c4+RReBaeF3YQz5/LOle7N+Oupef9dJq
Al4P2IaT8tot/+ez7uBo4yEkZdBQeu1LMoZmF5L49L4qjOTFKsb8GKH0dCdjJ3v/VI7FKQLxf6O7
hhbD+RZ7e+jkqAgZzCDhTyVNH992EJF6e4tXHiTDOCbsoCGoOdeRa04URkUxq9i5YgbGqBUvai3N
jXzwMn4srfRF2haZLwC2q2TIHb2oKmOLB1mm01fD7scHqkP9xqgwjPgfNmTzeb2iLyjYzx9bzO0/
6MKUAfwwHV0DGGeNkevH/2EVWpBL6xMi7boVKZC0iwsj7gPS0H4f1caAfG211Qm4+nLA5oELBRtN
v+Z8LzqHT0/jug8QNPeOqTaJExr58/e393Lt5SxDOpcrBLzKWr25brU2jTu3D+aiFU9dryeEeacC
jWQpGw2Uy6VoN0FpYx4Ingxa5vmGQlk5Yk4H0jmplbeF6Wa/Q6HDmWB8txHgry4F2hTzqWXSuJb+
hV4a9Z4AZkNZ8McBSOzHVkNvoFe2PEMv3xKkT1pprycOyObqLYHDmbrKTBbFIKQ5JqVC1BWRksPb
b+ny7vh/QCIAyuRQF5IEkT6GKaYqQyClLud9wWDlBNGiUp+SiFdLndSY6f7tNS8vSZIwKNXLBHeB
zq5ACeDRAeXnrOkKYX+c7H7yZdksTip6FtiGnRwVt9r6tK5sFBAOkkHosJMErOfouE8g54HOQ6Aa
HfC4GNXeHDeKp9i1m/uw0rccD68cFMphhGkX1Uy0iFebtJ0JRkfvDoEiobBIG7MlL6yiY9r23rtv
LSpvKmMKftr3RMTz458hOwLTqhgD4erVDRj/8RYK6RaU5NoDhMpgM3VHLEhddykts4cfkMVj0FSd
XeFzkWGnU0k9mYJEd+SXYs719yP1F/IbnUz4dpSH6+l72TPutdMGBecMxGYInRLVmiw3s43r6trL
AsvBZ43QE5tbvazRrFIcALoxCI2qDbLI1k+lgRsAkkHNxuG/8hjJmmiTmItqFQOn85dlTww8wtpT
A1Fr1k089dk+Fm69SwiOx94o5cZ6V7ZGH4jQCF4ZBPF6gCetSrVblD4DFeeK/yZssdAQDK3yjpLe
2riPr+0NjSzLXHg3tOaX3/JPYiMqETWcCi0Ym0o5uCVu3oWZFx+qGQ+CJtxUSb4MJAwA6HABMILW
p68pI3mcd41SMDbTM9d6VOl57jXyjW9lVlS3IRjG53xCQOjt6HUZl5dhKP4UlEfmos9+vslqBEqF
P9QQkHSrBy1VFT/CFeT47lWo+RYUJXk0ueIqE4VOkc5ZgXWt2cztdMN0CO0JFEOa/t2FEWgQJMBY
A0AIzdjz7XQ2XiVFy2fdGhKOlGaHH2dFad+rSQPXhqfG4J/Bosqw9XwVjLrMtMA5LahdchqKPnMf
otTsV5X5XmV27hQg0bQJganCYFznULQxtBii8Rh0wKF9aJGl32ZavnPsuP4fnh0YD5fwu0h1r6e5
eUUHeuzUMZihl/syVDLEIJyt6/LyC156uCxC4k5CvQaclULVZjEhY89xVzC8HDRfSfrxZOPBcXj7
1F1bCro+fHZyDxrUq1M3uFZuOnUzB7XjMvUl84ilDxlgyE49cLo/717NBKqBGPCiZwn14PxQeDp+
YjwulfaGh9bYZBd7MQzuEf/G9+qpcyiAVSERT7gAH7JmiIs6a8SQDWrQtpG31/GR3CFvVb3/8YGD
5RvinqSyWoNvOtSixzqZVdiNZb1jzo44bhHOJyNTtvQdL6IQs1zqg6U3S7Wgr6naugHJAM8tJ3Bp
U/8ax6Tb10OSPb/9hi5XgVVAaAWkyoXPtX/+hqLBzOK6RSKzHUV7ou8/P7hdDZvt7WUujp2BRR2h
FD7zgiVeJ9WDzN18UDJaCQuepUg8zEKNBpsha9o6CBdXFJ+SQ+XNIJx/AyV1viNpFGPbW14fyFSE
n+0+k/sun7XTpObdUYhqC5t9uTU+XfRFGb6De0I05nw9yP3oT+TaEDBgVm6MSU/9QdbxcdTExtd0
bWfUI5Qli7A239X5SlMDrSyz1CFIsac+MNJiTJiM1bHWqvrFjKutivi1U3DWAFqiEsnSoj3POH69
NUeqc+TQHwzCLo52MXTwO6dAqU5WYXXvgvX6nsnJukPUzoNWrXsnJqHDaQYyF6Q6poKTUZr3hjpt
fYUXWQFPGasMJC013rXlrBpTceLIShrKGORONfmzacz7seqqx7guhl2L3tonJ+u22KuXVBw6Ydyg
BvghbEFo558//rG2mgZykR5I2rnec5jKqficG2OXf6oqKDXfI3c28yOkalN/oG8xIfHSNa64G2IE
oA8i7KwQD56WpNprTe2DN4yWuQNvZc5MswtMZge9jsLfHQMU12dukSt/bSWy8uyoqqMKl75Ii3YX
DyLxbrokc5uDxDS4vJc4s3gvU1jV6Z4cuBI+5V6u/KrRro79pOFr2yPxE0c+lhOT0e8bulPhrmLs
0b63JcDTAa8BPm/5Ei4YObRli550xghcNEBVwAM69VCCl/BolKnYCCqXx4DF4BPD/6Fap2w5fyFh
7ggjm51F7Nqzfxqd20TPTTuY5V6PLKM8taYV5v/H2ZksyW0ra/iJGMF52LKmbpZaUmuwpbNhWLLN
eSbB4envBy1uqFiMYrTtE/bCJ4QCCCQSmf8Q0LWc93gfd/U9psk7CSQHGQjlr1WK31ilF6Uzfhpp
65q+4WXdE9a5QNmGoX3pBkQwD1ZTd6cqs8NPjyPpfcBmouBseVpDEWLqt5NGCbiYXLM2ggrNkAMs
TPFc2NW8Q6S7DzWMglwUdijg+hntdhS9XqZcDxMziCN9Tn2vsrP2CxXP2mM0eM9o1xTjtJNCbnxP
TJAA/eLuQbFiXVK0FARJ55FBeQrOw2GxEf2iP6WU5qHWJ6U/5KjZRKD2iD/Pj1f1fr5Eb+zPKS39
MvNYfdAaMMtijaYZgNeyjWNbpdVMUwxjgVNcxkXom23UtMfHg97fHECCJIGNIrG0/1l9Ss8dAGZA
KwbX5LnPXWQyDBzx57Rw99QP7zes7KrznuGlbYLSX11ShjUlbUM3AxVHbJANPfzQ5PXXcUHE3xTx
107B2rkS5s4uut+rlNmlOgIJIM+4tb261PAYUwPcy2wD9UgxOTqKIeneCjCkIAJeQCpiSpWgNT8c
UzMVEhQSDKPjdoepNqJLb0aWX6NVuvPF7vngvKJIY/CF+pXUrmHunamDfqtbNyjUqGj+7WfeB4cM
yBWQFdqjzgXwcxiei6hInGPYRoaGyDntCERZrMK6TGk01C+2EeqYkw9UWZ5KIyRTJYp3VY62So0H
WG+1ZbZHPZB76fYql5Ud4iUVJGDM6374lHpxXjSlF4Dz6qYgU0cLbgVkw+yYj7aWXEu31toDTq+Y
2bgKzlOnbiijr493/P2GIGIii4oEkaT/rT/ViMKRA0MoDFK1Gv6IshoRPxgpXx6Pcg+Rl8hEQJC0
HdnyXNa30Utzx1BCtMMA6VIOFdAxPLgtK8eaqBCUQ58wkEARN7Mk/GMscQL96A4G8j0zCC/xrAyt
eNbbTNmrDG1M36Xcix+TBTgPrsTt76oKjD8W5AKCYo5oYvNm9mp/bIrxzWAdycGQVHmQyLJcvjru
/VwlUY234hVB2OygTd1wURqEUB6v813Q5AzAW5LNeUozVBhupxONeYVXSU1hAXDHB6+Ju6caPux7
zSn6q1KLfs+V4S6KMSBaFyCr6ATxnlhNizxXWUqFcqQ5Dt5L3GPqc0G2qq78OemRu66cMvvXbJcZ
ISA2106cuft6gGSArHPj8/0kQex2uqjWZqFS0ZLH/Z30u6Qri+aHl5U7ac3GsnITkddKaRHkild3
b1UWGd3VnHpeHy/KOdfNsPP1VFQvCM7Fxtky4mnvfriHM5uULHk0ET5lN29dh0UwFA/vGWH/aUwn
cWjLtMlOpYi9V1ebHM133SH6N8d0D5gemLsjsMja9bFOTv+MQdiEx8dba2OtJfML7Ae+oBo+c7dr
nXV17BRkmoFhd3AQLBE/h7FVPz0eRe6Xm6DIpBFllUhjYjD+crejTIqA1teVWtCFXfbU14hJtEno
BRrbb2fzbGxdiuqStQIqlztkdfTDcukKOvVaME6qOCZ26iDOYSF7rEzFwSwd4xhq6vyhtaM9vvXW
JEEJIgYCu4OhV1lGao9G5LUtGnPIDr0A+50/SBbaz9IexVvvewhRPBZJZ4CvSQWS2/Us+rkD4atp
QQuG9Qn8gPOk52X+VpawHIXKKZeZtJhaF5UUJDganjGcj7SuL0mr/7C60NjZgBvfi11HnJH1Fxp0
q++VdJFTJQqPvcgW+inq9PoKshW4lNHbnT9nuvM5xzLoVEbdtBNWN4cmBZaUculUsNr7+M4USmhE
usQE5R/rAk13Oyu0r8tgiz9V7JFwN/JCkMP2nvThRuTBAEpqkADWoQK+Og9ha/XJGC5aUIameImS
Lj6Lvk++o0CNuevSvNU2kNuZZzxIC6rgUBXXhkLghjRNCtcjze9or4XSDPgZNSnWiwJ42eOzvhFR
ZCENUUcp5oP6wO3ebPpIpfSKnUiEa8kxLbL4XMVkP49H+aUwsgopDGNQX4UfyC2/uqK6ObSBMpt6
YIfVdUKUI6+VZyNW3qlq9LVQrJMqnH8aw/w4xN5fWuv6OGScBsuA3lrqziG29yBtW/MG2UkdkU4l
r6r1D9Im7NHKVKdj05cHuw+zawGV9+nxvDeCDNeiLIzwEqfMt0oFlDqNh6Vu0JVMi+LzkEVZEKWJ
dVraZQ/esrVJJRUP1DwLfWfDpqrN0KQOQ6mQwn9QoRKBES/21zAO0+cs9Pq3Pg3p5AHjIZkkfhJy
VscxDxXVXNzMDLpiKD5QoM+OHhKEh0pRw7NqN87bg6gsblHWQmgUTa9VvNbSVovwttMDrJsX7F8N
/Zio5pv1TJgVABFQSjQMefuuPlhrD0sC54FCjaN0SJtq6XHRC9tHI2hP5XpjB6JOD05d5X/yvN+e
vFo3QmhmmOvEXdl8Gp0oeqrdsdqJmpq8XFYnj6YGiC5iJu+zu86GaEYzj1QjiJbeu9CPCCFPluGH
uZilkbjZ9C1qKkbsKxX8jUwM4WnUMeJ4fBA2dicHgHyCG5fotVZJW1pqpriJG6DyeQpRKe3CQIHF
Acxn9LAmNdM9Pfat5UUS1yTmIFp+1w2bZqPVKjRGQQWG89FKXf1Q1v1yfjwvmdyuVxesiixy83a7
k18XTlunhh6ZgWWNf9u18qWZrRd6Eq9c95/dZH7dGe7uvQpoTqI4eMiAj+Uxd7tpnKLQjTmqLbAI
yDleEDASyTPvp2U89hQz4mO+pIjNO1NWk0P1fX9xkjzHXmhp6/KnFaeF/ay4Q/taR8IyPwO4S9xj
OIlEOWi1YrgXRxmdDz2cJ5nFJhOeI6Wd60GvqLn+P5Gn6N6QLA/JSzcnmYfpouF9sexlrg91nJM5
dVi/9s/hoqvZZY47C3qAItziCd6/6H2o64n4ZjSziQFOJxSFOB8u1TGeOvNbPea5e5p0tXePRquY
wCZhNMGGRX3cPeotTwM/VZCJ9U0n1tFsmpzwD758/1Mr8ik6Zk2RxicjTFH7I7FFnWmsqVudmf+Y
+3OYFZ9dJ9T/nqlBjwehm3NxnHCo4emghso3u4ae+sFS60h/qeKiC/TIqcvD0JjtH/EchvXBiNXB
9RHtNfKnhnfK91pRqUjYfWHG/kychP+kKdnfuSpEdhmTSf8pQjhjeP10qXhnZ11Snhu9KNQjxmuD
s3PGNna8DRacDAVELDCt1ZVGoxZDmwIRY5fW9tFIB+MA5fbNhEp2oCSisLAUQu8ywKqkpO+N7PhI
0S1fneFCK+a8pzWyNReuZ9ItHuq8RlZxWICZcBbwQ0HbDfHREJNzmkKx52iwNQpgQ15SpJRSf/P2
NI1cJ56rhMzFUsWXRc3Gb4XIotPjQ3vfL2LJJMsAc0E+y12QmKgptjgLUdAsTUSVZ9kRe6l4mlCt
Rr1EP+J0Bhqms2Py12VACvGY4nD4N7aZnXGMh1LPrhXyx+9Fp9NkVynPpHu/ceOagBpJwJQtXBV8
zu1SxHMFmioEsmoj2/pnabXapzlVHAehEcvAyzTtVF9K3vyY2zE7046bA7oMe2/8rQ+CmBikGKlQ
dcce7iP4Hwp+q4E5dcvHDPHl90phmDuVBPlZV0GbtiTaaMhEULNYA7gX11SolpD7EXF+zmkYXQTH
/pAPYthZ1o35oJ1CsQkmgQTErZIWGERgS5pQD+JphItmle6hUJxu5xLaGsXlPHJaoIJwZG6/nbCs
rCTW6kEyaEAIC2hvY0WkeryNN646EK3/P8o9rm9EFLcd9aCoRvFSZ4X9GXKZ7hdjsly1pqu/5KLa
e29uTs2EqEOq5JE8rJ4nQ5QtRdwVTK1yB1/pvOmpKR1rZwE3NgQYUFBiMlmg3rGKNpES96ZeTUaQ
hpZ+HCPvm6rOxjGpsnhnEeUxWm09hAupBTg2j3R23+2nwqEttVswaxDFwWEqTW7Pp352s+4sujL7
YDfK5zJe2mvahuafj7/fxlIyNLNjx7NH1rvEcHnH5jQAg5a38yknkJ+wStirRd4Tq2RdgMmh0UHy
RTnydoaNMqdT5eVmkEftx9DS/hWFq0CqGs6uYv3wkuSYKn86jfKekPh5oROKiI3+6gIU8cmvjvRe
Kz8axk9JN7/2rb0ctMXa+QhbK8E1CRACkQLJAbv9iQZdEEefWQk6WfgSz4t7jlLsuh6v91btkFI+
f5QlFZeZxe0wpIt0nrzBDEKY9OAEzKpBClcs5odkxBT6jEJkNLwr7LHMX/Qlo2yq6WjYnE3ajBp5
UObsvdm2Js7LCQ4EkR50uszSf4MpAqtHcRcCZ1AMmD7j4FGc1NTd0wHaHEUKGVJAxBtwjTSZKEL1
zM8MGmvqz5UuzHMimvY/bGdq+OAgkUvkySvD1W9zSZZxjhGMMKnM5uLUqHZ5sTF239kq95EBHocE
14PSYT7rV+4oGtpHVW0G5qBGZ4GqL9gSrT/XVf/2ZZNDgSqhCkqXYk1mmpHIz42u4gZWIws+fZuM
35x4lwazNSOAOcC0KGxLSt/tugmRD4liEOsMy0wR6EgpxkSZ5ZG6htXOc2VrLN4qdAeAy2iUfW7H
gpII9NxmvyEKHb2bGqM7mKOrBHNbeTun7f52Ilski3NpQppUyFeHbRgQtJ8UywqqEe91KzKrD6XZ
lxewSe6PBAC134he3dmDv4oOt+GcUWFgIIREuYAm8u0Ek6IvNadTLRJIHmUfFqrz/6SJV9b2sYrr
soAqE6sxTzO9ftXRZ1hOYd5230YQwuIwd7pofRXXnNcQYYgUgPc4IgaAsQOUYyH5r7yfhvps1dXw
MfTi6q+0RTXiMJhmvhwyCEKLbxRe9NpWVfJqxZb2lfpp2/p6l4Zf6gFfT19XRKpcdiKbXMz1tLEY
4LtCBZFd7NW0UaVIrM6zAyjfoU8L13hqifuHLCSimL3GWyy1P3UiNZ7yECsf/CqwxZiSpHiHaV51
fPxz7uMNv4IMQV5uIIbX6ZyCtaI9oLKLM00bHfEmdSCVze7O62prg5EzwjagZ6556wqmPuAWkrW6
HZiJMn2fRr074IpRPIVdkgQLRFRfiNrboWtvTI3GGj1h2AAgP9ZNCqHpg2ENCUpJXfRdwwLktRWl
/e3x+m1c2QRraKhAHWWSukYhWp0w3aUTYVBGkdV+Vx1Fh5TtoWSeouKGwvwyCbTroihx9QtXthkF
bY7ZrY+8at51h6bQs8T3ItrLX7BQrz66VaNnz04a5iMUbttKkUJfyihIhzJ3fJQXC2NnS25EGq4A
CiJQULly1gCEaRpL/ooc1ArH6ojqHH4kPfSkCgmNt18JLJe02ZKduLtuwLKUS8YpdMi2c/vchF53
VIpKuWT10O8MtfH5gagzKTD3xKm1k0IjcoGq/sysAHwhPNPS162cvZRtaxSKSbI0x3xIC25Pc68K
T4+m0g2UxQIEY+D3IvQl3AnQG6NQtOK25EFEm+pXnfK3+1ovurzuYwmdokd17u1kugDZ2iPEbY1C
w4QSBdLDXDyrG2euPTNJEwBLpTtgm4rPxVNdTXtuAvdZvERaclPzWbhG116Ps5lR1+XgUmEvqKGq
2Vcznp8cY4FHFifHJLRPtKj/fXxMZVBdBV1AUbRogBBCi1+j4WvHRpncy6zAIbJzPJX4NeMsf3Pb
UkOFIOazPR5wYy3JD4D1UG+EIbFmSwpRAE1KhRKgu50catNIj0lnFzsn934UPE8kcAAdDOASa1Er
uCSAuYfFCQzUSc5eNBSwZqmZvXUuMCMsqhtkIfQt1l+stTqnJ7n2goi66WtYTfo5gS/x9lFgYpI4
SbIdzLTVvShaMelz2HqBI0uTA9DHv+yMvuib5wJFli8D1gKc7xoPmKTImXWATwKQANHrNDjTOV+y
7Ot/GAVLeImnlDNaRYWxtWakntIw6LuhflpcHHdiHqpv7urQcCGyUTPmQUYqfxt7yAiiGkHmMFhg
VfvTAmR5jMo9x4r7owO8AMY0+BEIaFBWbkex5773msHx4FgmZhKoY2t8rKPIeJkB1mhnc/a8z29e
PQAN8oFPlYl38OoVjMACNmrUYwMga+5zqGbiaDfG3q6+v/XAptAVg0QAQFRdA6dwTxpEkhdhEC+V
Qso4p2cx11kw6umew+TGMSXL4gkEeVoSBteNB89oKtfMwiDE2u1vOo3J+7pq3B2o6+Yo9IdhqLGz
edzdfigv9KpldJoQfcKmx0Qhbp5UlIq+PP44m8tGrUxWr+lur5t8qRvjCFozCi524UnVo/hsJUv+
Msoq7NuHAjsA8E4eJcLC7YRi3Ssqo+9DPknTHTRduIcydLBV7vM9lMLW2hEWeDj+KgKuS0tW3419
rdJXK/Grf+8uY3Je9GRPGGlr7Wh3UTDnJPHP1T7IGq2PR4VcMQ6d+imqPO6e2MbDayyH58drtzUh
YgPYBFItJG1Xm0FYugI/dg6DDF0+sOuJdXZyMbw9ZuP7wnUtmeZo+a8ikBphx+gmBu3IeMn+yMrp
K8BmfSfF3gpAiB3J24dl47Vyuw2EYhZJ3iRh0NSGcqFFl73XqjjxE6EWnx11KZ/evnQUXrjB2N+0
CuXS/pZsxegN1h24vKC30+qzcGLjhTCxZ/iy9YGg9gAqhV4uMaW3o9jAeEWKA2pAOWM6LZi/BKa5
eJ8ez2Vrxzl0aOiTIxQJVut2FPy7aUl2YxgYQkuOEe7WL5GJ/mWD6ez58VCbE0IBRfaLf/Wqb4cy
2woRXI+hwITrf1VVO18TIE1767Y5o9+GWQWFFsejtOgXgkLV6y9qYn1QKi++1Ao20o8ntLXvOECy
HUhewh6/nVCkhWiYdXoYDF3/VRhOeomUafTbSvQndFhz//FwWxNDLZRDRGsQAYzVhphn3DiswuQ2
z0znSzdkzZ8V9J78GGKutDO1+xxcWqgi7sprAkHBNQmrR54LhpmIrotjtaeZiubPzhrCH0U6laZv
N6NlHeZead47lYKI4uOJbmwUtJQgVBLXgaOsEX1iXKAfCYFyJWqDp5II9rGfHOPnm0ehlM7FAbIW
yvUa8WopfZFrIKKDOF7w2aIqcUr6St9ZyI25yIoZVFupD0wB8naPjE0bUp5hLhrKczIijS9RoyY7
QM+tUXgsgxrEGYb65monOlNUux0OMEG4pALf00k92a3Tv/0A48YCQpFAgX7CWvzRmusmqygQBCgh
Tlc3xlQxRNl0R3Vlay60ioBZQq3g79WKJUsaJb3WOEGxmMKvRjc89dYuqvv+MKEPxmOCU8uCqeuH
kYfco63hjQ1af8Hfr6y8F5q07imPe/XNNy1/Phxr0EGkq4CEbrcAhiF5rqg1tqHOZBzVDskOUoBq
Z9m2JgRTlvCKogVX4Son7mrdyj2DUbDZdf0YNZSDJ3DWrHCr3tnTMoLevpWZiszsODi/NPJuJ6RM
yqjrMXt6Htw/h0wJRNz8HTnDSzFzkoq526nTbU5Nip/RpqRYs97dSo8RyTIxtbhU9cPkjuKz2+jW
u9zonePjoLA3lNycv13ttYauWJbJg6So85dJH3FeL9zy0uVxsjOr+9uDzY39CpQJAHd3yH6taZai
yBwblX/r1XLav9Gd/hZ1bucDJvr78bTuz5QcC7CHZEFz06/iQ4GHutfKAl6ieI0Poqg9Dd2yB17Z
WDyaRTKVAI1DBrvagsMweYpnTk5QQYJfDugFWwcxTpV+pJTp7pyqrcGIyaQKpJXYN60SFwSF3bSL
bCeIoin3FcBNfp4vP7GqNt4c9mgms+H5Tux3Chy3ewI9Za8dY90NZurSBzV3xLmlgb1zqDY+EShh
uXJUoXiqr6JE2+Ba3MSLG4Da9w4zWm5Hpa3+efM+oCvFZSQFH3jZrvYBN/6Y5DoFAa3tFb+v+uIp
r/Q954NfnPBVgCBjpQ9K64ZS7jrrH7EuxyEkJ6mkatcG5SjSTy0Q9i8jnmu23+gzSjgeztjvlYyT
dcyWfIoPNQL60ISNxtY5dAX/Fy3H2fubOS61fmidcOl8e+x1J2AH1q+aNyzLXxFxN/yZI3an9L6a
GEoV+mMaxcm3uGq17gCyHLmpx6sot9aj6a0SMSSRpJCXyzuahLwIJtFVp8SYxPM428trVoRfIdhN
1OaT7EPXJfmPx8Nv7HwoSVSTZXkUTPIqRpmlGw6m1eEA7EHfa5s6PccIcl+j3P759pFk9w3IG+Q9
Hr63O1+4oTHH8vWmmrguukJVTpSuHcqj0LofD7Wx/UnE6C4iNQAWZZ0nhW7am2pSKoESFdEpxDf8
whq8WRmUmgQIeXQM5PoBs7udUNjqi1KXiRIYdTuf3aGGp9ZE381e3RNj3JoPdxUlV5v2Npns7UjC
KIq8mG0loOTqHgUaGhawIcj3O+u2tRn4MC6gEIiHVHlvx6EtE9d9FUdXx6mq41J05R+OG1VPy+KM
O7XkDcgFW47GJC9eEmbq/7djGY2yUJhtEYtBEZHY+6k1qq9zrWPOmcPXtp1Y9e2y/KSU/QVFza/x
NO8VSLZ/A/OkG8UB4C15+xvIOJpWA+ASGLnd/WuFffN9mNXl6KL1fMaOyPO1sAsvWdE6x9HV21d3
6LVDSgR/erxhfzU+V1GAjqXkrFBxkNfq7S9xeitVkbJvrgvCH/nBRBPA+wp9M43P86Sm5l9qPoU/
anNWlue+i9AGqclwcDLU0lIJjySFCFdhUauj0jmLXPnSJbOCUq2rtN5ZxGo9X8BpKl+hxXj9B5xQ
m+TzaA/KcLR7E4p41qhVc8j7wuks35mdZgAA3KpBDeZAfw/Fnliqhkl7srzEy7+NZj19TVujTQ+9
i5GCr/VT2ByNMMFr2OYta5yVSf3VnbKd5Vkd2kn5AtuVYoDfKE27vMOfMy6+JEVdio/1uESvpegj
K9CK0I4Pc1F6X+I0n7RDqEeZdzXw3ar/yOdZLQ/gmRQsq4zYqwu/4+WZfbVgM5UXQc5QHXm4xPil
hFndH8Iq9oCkatM4nCu3L5UXY3Ty/OLWHX6Cs2P1kz9Zhab5lqLzKjDdAQNWxBaM2R9poDhPkCn6
yPUpBLZ/p6pWeGf6h71HWqVNIb9u0qa0PFRuQcs0V8tu/ujMeda86m1Vln8oUzsZCDr0zvwzM9Mo
P+Wa3mofJohPjp+CpK+145w6YXkC5xFXvhslznTprAKrw6NdR5Z5RX+ryF/cxEvqY6QvFg/Zxc61
PS3+jRCD7TbVfRITKvzrDCgqMXUvQi0MpE3uFeOZCLxCNOxkP/e8ZtJumdQBT6SGB7Tpdp9DbFXy
uKsVQIK6dtVzs/+axtp4SEIJ8QYyIZ6dsO+uUZuN/lRO7SmZF+/DUqvDl2ipso+Pz93WrPGSBlEo
rz9UWm9/Tj0ZDfaBXhg4iLMdNKrkp1Rvxp2wujUK73YAyiipSwX521FMrbG1xeOOtdPY/RwVYUzX
tql2+jMbwVsikqgMgPagYq7fjmLoJXLKehZdizCEYuBV+mfZ7H6JtUjdYzBtzAgQBy0TWtAO6LFV
4Cz7tliWUFGCUCVYH/RQfMGxod0zNvyVDa/CIihsBDx4WYMYWYtVpU6fza7BOIlYXlCoOSh2lPpp
Gb8jTj53k/eUqu6Rt8+7aUzez0b03LlYS3ZD9CG382MLqqXX5gvSvueyKP7X580Z+7FTVkCHiJTq
MKvT0ermyk8Mc+eCu/8cZN6kxrSWeEcjtXL7OQiTWi8Su0RbaPRO4yJsMlBvulRq/fY3BaQh6HrS
bYJK3voaK9PM0OaaofCbCKvnWUvC6TL2WXF8fFo2nuoAUiWlC9gGH32VhqDBm02ohUdXAKnfBu4z
nzq5cjS69qUw+Hdlv53ySDSSUATqlCzlGqFaQFuzo6WNroYV975ZaPMzaaTYqXZs5QEMILMQS1YF
1q1Nr0nsKZzK6Kq6WPGERXqJ8xxmHGhIy35vh2LEM8f90XYlto32x3Fwdu7/rfPEmnL7s1fAn69W
Nq8jo0jiObpCoNH+TrRs0PymBaz2+ANuDkP/EZA29UPoh7d7kg4APnILHzBGgOeYZq2GP0K0J1S6
OQqRgVcbolt3zaBZKKO2VGF0zUczouhW4cLj63Oyx8q7346Up/gLxVzJa1yDySr8L2yhmslVbYSd
nygulbi8Lhkyh5E+OOnHfPTiT0aJcsvOOt6fbaRaUDbAEoSyH8Wr23UEMpvD+q+yK2fxmfwnu6Bf
6pCY72nb3Zd1JEVcgqQAIN8XqzA26VUX6No1IbURh1rV2sI3Gyf56GjTjO+ogEO1E7i2xgQLzkEH
dcxbYLVJllDtrKWJymvNZ3ydc61NDoPZo8nV5IP1QT6jX9+6LfmCv5TJUFmksrm6TZzUNQBQl2h9
mNrwPbQb9TnTynxPrPr+q6FHzSFD6A7Z9ztuT1q2GRgGnUsrmhXfsOrkVGn5AARN30Mx3B8BulJA
moDwU2RE0fZ2g0C2ULQFcfGrgC33g/qLd3EBaOwJI9zVDiggAfLimIFopWe92oc1SrlAV+fxqikL
JoEOAmLGSxPrY+aXVlR9h8IXpy9LUxTiMoxtiCVQXbZ7Lgt3k5VwTnInikDSdGRtQJdaGMEtEBWu
eZpo2qEoeg3xNzj6b4bzSaw1Q3AcMIQhWt+uqoOvQh1xC13VrB6Pw5TOn7thaa7xoit/Pt6Sd4cA
gLI01aNhhEwhoI3boUxvafQhN8TVLOzozzb3ROQDS8KMGoCsXvn4tS7/PB5yYxlBUmAwIkWJ5fV6
OyTmClVfNrq4tnpav8fetvQztZ7eKj2BiZFN5EInkzY6H2E1ioutmd2a4ipoKtZPar4UnxJ0w/YU
iDcW0AHiy2GmjS45iLfjNJg9aepijFfT6OiGKKI3L3GbD5Gf9m4/I4S2x0OUn+QmV2RmfCyqPdgS
IP2wiltjXdRKO8gRG2/4J9e68kkIbbrkVoRol6HF30tedIdEn0Vyevzp7iKLHJpHsENDlQtvDb9r
nAqfYC64q4U7x5Opt8kfLa47F6tt9hiK20MRJkkpiWPrB5S6OL09x2K8DqHdwuRVK6M4LXmuvtOS
Za9kt7ElUb4HicU9DlpuDYmJkoij3XTjNats4y+97M3rQMJ/fPvqwQ3BgVSCvsBA3G4Vii02BQ0F
s+lCT3Hki/WSl7U5OvW7SkFG6Nvbh0N/kLIPBDIP7YDb4XJ9quPJDClxRpJV7PTNuQ7Hb+PS72ks
bp0BhL8pXkvmqrVWLIN7jIhamk1XdZmWH4DD6r9ENGvjE6q+eXLW67TUdnbi5pBgGqXgOFCZtXI7
nXYxllY+XSMK9k+5oba2X3qp9b++nosc96mIXPY/rOcvz3Spd+Ssm5+5lqip7aTT1S5F8cPW5vlM
VQZVsDHq9m6A+wuPoiT4Ux7TUnTQWp1xRnEa8o/p2utDekgVYrSvtGX8NPDefZ1KR7zP+7I9uKlR
Xaq63mtab8UYGl/kmhIedFcv0KylED2F12s0NgIfqLC49EWVPbfzD3Ogjel3Lm1fsIb6srPKvyqA
q/DG0aBYQZOKu2899Xos0Aab2bZT00x9gIV83BwqAy2KQymi8N9IjUTim1Fbfoy6TrxqiunXFBzK
w5s/Nw8xfgOZDYhLb3Uzzo108MShh0s4rc+NWDDeVJKfwgqHp8cj3T/LfnGLSW2AR9HzXps9J7EO
LcZJOD/chh/USonOdjHWZw9XzaMzefPJGTWs3NpJe1+GYoDao+gncr89EPlGHESqXVrCkxXwBF5t
u8pLVYP67EQaXovTZPTpecjCdseZYCO0k5Wim0JUkh2S1ZWJU3tRkwRM16bu61OpVeWH3hnGEzle
spMFbOwmqcDqgu+QBSOUaG6DoJJiaKiUEcCL1p6mT3reVY4PHC59mYpMGQ9dGLelb8Qz9EaDOlx2
UAwYVOc8oue7s6PuDxXRWDLuKfKA01//lhoTAc2NI3a22v4oveGPwbWfu3H6s4Ug4FN29kNz+Pp4
b91/0dsx5X//rTU/L01Wt40irmrnLKca2OKToTRvrgFJwTLKBHR8gX/fka/cLkrwGpaXtVM4f9RN
Z/zPzNIm8UM3nP55PKP73SOZLmweyNE6+2e1R7WoJc9BQeaK4dl4UM1xOlHTVg5j7L094suh6HkZ
NIu4tVc5pJE4eRnpTCsPe+VpTtL8yVaL8jy57t7e2PhO9Fzl6x7JUqoWq31Knj9PRTzywkni7NxR
dwzyvIp2EE9ybW5jKxNCpYXOC3HmjrruznNn5Oo0XnsHYkNewhyNP9SqmvlTFVeI2+2qbG3Pi7uM
Q4jT2doVxFaaXld7lrAfuakSVCbeVaJJdzDam3sCgAYFOwpbHLLbXc5GwEUAwZlrO6BkJZRoQgKg
BtdslG9moLDVpTgvXVeKzzzmb4eKQtWNTUqd135oB0QlAY019JBPjzf5fXpDMRVBdyh2LBsvi9tR
Cp5rdVlp47UxBagaq/exI88OHW7YfjHwYvoPw1F/dgG8SCCF/Dm/RQmtHI3BhvV9TcbUfaH3N37s
Jt35V6ia8kRt5s1YRRYR5TVPp2Kg889VaupUNuJjmZiuYUPj369RiMn8xB26ty8jfz4MGxrKBP91
LmHMLeCuWpmvBhKrzju3g894zN1m7BhtXBJ0rrSsen68mBtbXj6TAEmi/g+zXW7W3xaT1jXFlkyo
V6rIQJDD5luCxsP58SAbO56kwUXpjMIIN8qqRNCE3Uzpr1WvZq1hVGvH9qvOc+zZbNx6zxHiPhmF
bSVJzLJUxvNvFZuWZKE3GbUC4LGdnyc7ZYTMTZYTfjG29CNNRpSQx+GQJkryfW6tPVucrcn+/gNW
pyEvBy0s40FcuwbivpMqqW8IZfqoaNX0Hz7e70OtPl4lCtBRWS+uZKH0wr3Y8I0M79/HX28jE5Ao
YbJrFNTpD65XdHZJ6NpZXDPXnQ41O8YfI5yOi27OD2Ws/ZUOqed3vb2za7a25u/jrhaSxv8StuMo
rpqViufeaLIXfIT3kP4bt4yEigB7YH+iJr5aQ0Ph1jdjCjwmFt1Hct74GNpaCL2piv5RVBH6Q9u4
x7cvKffnrx1K8WzdG4oR/ZqFSyHLK/r825wP5dVMRf8xpc9+5pLvDondRR9p5r0ZQyqRMXCU8bFF
wYOc5Pa8qy5Wtm3OdBWaX89RJL65om6fEvqjOwnkLzGM1f2N7r0EJaKqxYdc7ZvRLtLSTKi/pGYx
XfSknwBGtDnau4XnHoto0Q6iNLCxyM3uklSldzbd2LukEeUGY+r6kxZ57gnYl0ra3TvncGn3mLv3
ylJyOWBug8Ylx6DRc7sc9ZzCvTHjEVnpvvZdrSheapPSg5s1R683IkxoE+uIyFR9zise8NjI6QF2
HKj28MceRjfVD7nr1HvE5a0gAj+RWgGVOmDSqxxB6wpLawdVXNPaii6Km8Zfcb2KLmm16xaweQBo
LTAWzFicjm+XYC5Ut0D/ebw6C4XNczIVRQUKIspb37V640W1lXA8pFO8p9K6db656HjB0emXNKXb
gSGWp6YzZ7xZR7trTlaLLZFvTdZi7jSGNgei/CLLxkCa1qUsW+nURXeL8eq6qEakOPn5LfWznWC8
kQVRBZAiZbzASRVWW8mDdtcLw2SUsklzP4+H4VB0fZX4RE9sqfB4wYjtcRzZ2ibSL4TPxireCXFZ
LRAcV5YCY4D0kT9Y9RKkZjK/08iPdsLx5vxctqIkUgCKWu2TKEstBWoPMUv5P9LOY0luYwvTT4QI
eLMFqqoNit0kRZGUNgjKwSS8B55+vuQshgVUNKLv6GpxIygpKxNpjvmNM9I4MQEYFbpd+CpIpg/l
Gvfntyd397OB/JXcWenhKF/6X0KTerQVLa8yWdNY0+hhXNZc+OMgqiOR2XszA8hKoxfKKYZSmy8H
swyN7Kkn1QXQovuW0AjJB2OZv6NNadaXSunqg6rC3SEJT4j/Sdl2zK98xe5LScmgvERLHtppKL+k
jeqGCKMbnzvaRAdH4O54kmkBmJS68U954V/Wsh1bUSUziUDRmie1yZZLjdPEk2KXdmC6029vf7n7
o0FzpWkv4UubR4buJ2IFKXjVdlEynIIyO3k1+zYixbGXRztp6z/fHvDeVqGBIpMpoFKUwW63SryW
mp26Hl8QcwDNr6eSWsWSmQfzuj8MzycVP+j8W7PPciiz1Uvp7LVdLz4LrZtf0eCc/5dvBX6HSwRo
EiD728ksiT2u9UTLRFP6+E8lsbOz7TrpH/k0Vd8nIY46sHdnJQGsZLygtbcQYC1qzWnkJgm7aRHZ
RQHpNQfdpHZf3/5I9y4reXvIfB4V4m0/RuiVNyV5Moe8oe7ZLkV9Qbq2f8b6yjq4F+9uwP831Dbv
TXLdWq2SsizygWlAF6j2Y224qpH51PSHmsf3XlDWj+yJhJ7Nsbk/Vg/blbph96FAZz9OZT2cvQ7f
0hExjfMCDyr2O0rnB9fjvTmSS9HHZkwOtXG7TfRygFuScchcrLzOU9fHp25q9euaAE7w0Zs8Mha9
l1lxwqTuFUAVtE5uB6ytKlLGle8HDkbH5KXk9PvVqOXf+qjJf5tgBp1zsSifJIWx9WuldP99ewfd
W2hXCkXR9+IN2tKs+hlf0xV+YhjN/ez5Y+GpyO4Wi/dHNPTLdYmzlxJX5uRgpe9tXIADXDDShRSh
pNuJK6WlDDBR5nCYYn0JIiHsT0RJ2UuV81QebN17pxFCMKgqDzsd3qTbwURUeHOk0szIm7790o3G
EAWq4kxHHNq740hHZu4OQszti0DHktq83VLXzjVQryWWlkMytgd32b3cEYYnrV+ia2ARm5cgaxOj
qUdGceJl/OiuS3UZGtxwcKfJ1pPWG9XTtJYEmYUdHVTT73w1OIyovWDgSad0awJQC9VZiefnsAUj
wfnwrABfnthfla54/waBWs0igqDlgd2iCpU2zg2HBlDIMsTfHKNYCj9XCueclXr/8PYZuDct6lFo
LwBkhBOwuWyspcecR0uXMIvWGPm5eBLVRcnVNXnWtbE9qg/dOXKgCuGNY0YnPYY2QVg8uQsAI3jc
kdlqbhARRf1FwKDp/qCawz/ShGp9sN3cMQ+qpHf2JyccMCsvEm6R2/6Dqo61q8WcdTSGxWODIt+H
uKzyg6D97ijUiXhtsaVDB+T2tNFfapW1Z5MAuyieRK/HwVKmRyLnd76ZJO6CBoJkoyM/fjtK6RRr
WbbDHFatZX9b9LL70AFP+KZ0JQO+vT/uPAvkjZRF6UdyW285C8Ls4laxPbb94GCGmvamFXiRhRj4
lGatfnIbS3v/IWc8KR5GEZhW6GaPuN6c4pU5LiEt/C7CGDK316tu5E0RDCBK/hhJgFK/LOqkCCiN
9f9DsgzUVl6XmJCRLMiP/Etwq8HBaZR2QWsgr4vPU4WS6Clp8EoN7K6fm4N75c6JoJz+E25LYRjp
i81odCPcBWJAKFpvRPox6ZQhcKplrc6a0Jfmqa6y+tVJay2+vP1p72xWmQ1xY1PSR9x5c/QLaXBo
u4sKEcgoTr3qZK9OZ1vvRayj6MpZ5wn6WQ3YPrIZxqH07S0V3F9bh4Vq9hcrkdqE6ugeDHWnlyy7
R+hoyi9HpWizlqPZtTht9lqYWtT6/DWhWArEJMZsFZjSFT2HZT4XU1aYAbUg9OLLqFQkl7BP/GzU
uiP9hXsrzMUqQ3u8Y+Bo3n7bbFnshOKUGraIBvpDpo5nXaGt/d7viEqXpDkD9MLbcovYbltrLvJs
UMMJ1b2XQendR81Byv/tUfYXARhYojRZ5yON2H5HL2nAb1OsDRcP0MHsacXfTbXMf9a20uN4b6b/
vD3efu1QaUCenToxxT4ag7drVzVYetKONsNlqZb/UOldltPiGclRbL8PKXj2KLFQiYZqv0N7pJ2O
84ZelmFapcaH0R7iq10qyVOexc2nLI+sc5ZY+oPRWvW7zx+YSl2KbPHVCGc21/g4OFpTmmUbFlmU
nR1rpRmPXIv35b0LKaGbKJ4TbGJHs4XuCMNaoMliZznYTXYBTTp9WA3nKBuTW/m2OgvrE+MiyX0B
kbQlpmh223rqNDShpdj9qcid3G8X6zcwWiYVkPLsoMXmd035ic/w99sTvINzYGwp6E9IQW9c3aTr
VpuZQ72oTegqE3jpRHJICtdpT1BRB7+s+uFi5JVzoiTvnaxcq74YqHS9/2sCWSU+pLXBo7wFkxoT
xaC1Vjoe5TWd/TZVBxHYa5cducHtD6KMnmTIRnpNIXxzMFIHYFlXKD0tNt35Bg+tX052vLgenqLm
MpyyWG/Wj28v8T7iIMkmfqL8ThlhZ3lbC3NWzKaGM0bf5CMwrMr50S6ZqE9zQRf44B7fj0b4C1GZ
FIlgDeLW7dGnQVQW3Ao/mxjVg9Gv+seBqxrJlfKwZH9nLFkaQaYWL3Ypj307ltXEnhmnogrdKUse
bTuDmloW+aOy6trBS7+/0QC1QXNBSY2kE5Hi26FSrrOJFa7CSm26k1XP/Zd1yLvPb3+q/faQ0o0S
TEVwaBDG3I6i6k0ZxRA9Q+Fo7amsbOUaW+4YumuqfC7aTjuAVdwZj8yZi4WXBx/ErQOdSNZoGfS0
Do22N7EESI188ZUxxgIcvIDIgtiC/nl59yQZjPwBJJEMFDcnHoZ5UxjCrnkcHKRx+3V47kFanKN6
6K6itqOD/b//dD/1ZZijtNSFhnW7qLlIBsrFNNhwZ/ueGb1yiZdmPr89qf1LRFdMypEBqLaRptvs
D7tEPKQ3AKioWacFCTIEn2sEWR7KePnD0ZI89mundM80n7++PfD+DBA5kNGS6VHLhfB+O7syNvUI
hRbqIEU5ri8eidHvWaMt4yswWuPdp4ALmlcPbo2Ed24P3OxMaQUvnbJdE4vQWNIkaCiXH6S1+w/2
f2W2OAscAmMroZw3AsCWm6xhOc3xfILa4mYB0uez9+6dCKMWsANgezA4JJa3a5dGk8AwadDDbJ6L
a+EmY9A5SfNR4FN6GnkrD/Kx/bcC+ADUnv4yGiYUCG/HU6w4s7EsMsLCVnQPv1WjrIM5ahvv0axM
+9N7dwauDBwz0DEUI9BNuR3NasFnZ5zr0Gk7PVjRDbjE1py89LmqHCzknVecUIhQGRQoh3qnrd1O
vZ57S9KH5Rjlj3RCISOJpP+71yG1o2eYjqeqd5STxKW9iqFOS1goxmKc357ynZ0D+Bi9YklIpAqz
OQyKlyUKfzIAghDVqe9zoXywEctqD66U/YdEDwugKQGZ1KPZZpmpHmVlY4kxRJLIpBGl00sEIK88
Jf2kHbwJ+zkBpaJYQC0JZg352O1nBF2hFQOa0qGxxt5JV+vpLAhP/LdXbp/JojEnuZW0MyTBa7NZ
MGrK9BGv2rCZK+XPKXHn5bWnHPgguin+HfRbpiDHbC1Hxh7y19+GnlADqYdA0SNTgGN2OzvDbjSn
reo5XKdGe+jqYXqAOCzOXSXEq4Lq4ruPIOpvXFxQ3IF88vbdjtc7ou0I8bjBkqVAsyHrL2XXmacU
is1BaLv7cKj7ALiHW8CpILHdvHNjOVsTBB+DJUVwfNQm59KNqXjvlpejkH9AMSPs4hG/nVBiFXYL
fMkIyZP+09zG9fWxfvfrxiASPigBpVxd29It9ZQGXc/UhjBaJc3vdeG0RRxkTlKkD9pS2f8WQ+XN
L7HoRfkoaiN3DwKVO2tJRgkimNKATGE3N2dTZa0Yc6GGHm3DS68qbmDoiXZQZ9xtRimmLq0AqXgY
5FybLxZzNGAgemo40iH6kJozNDlN6boPZtuk58We4um925GpAGwleqXwTo90c7jTaKzx2jC1EJ+H
5A/cftxPhSrcl6LSxXv7onIoLhG4QnRMdrp0vUUiUEeuFg4tHo7R0gMChcNz8HbfWUJcwOhjQZPD
cmwrhJOaRUSM4Fih6Oz5S5KqWjBXlXLCNrCADGDkl7fvrd1NTCOGvJ8wwSYoJxm/3f5RnyzetHRW
iHy37Z2FUWtU3dwaAoC2OmP29PZw+33I8w2qg6IQqSLFjdvhPLVBgDjTrNAjYsBqsdVxKIfI1Pzx
P4zDfUjbF0Am4he346jpjP4mZKxw0LLxtUhbosi66g6esf3HotAG7IBeJbkG18ftKFEDCbauczvk
4D21atGfFKsOG81VTlnWfH97Sne+FC+MTXDMuywZMreDqZHbpG41WtLjOj0ZnpJjfqmXCPw3RySk
O0Ph10JZlvuXp2ULbIuj3vVGe3HCXAFV9HdhOCVOGbWKNnU6UJY6CLTuLCONQPA+VE5oC24RfMOY
OMJCSD60qWc/0/xyWl/z+vzBjlWQ6n2rHLUq7kyQRSSq48bg721KU3tEULZdu6FdDdOlV7LhEuX4
nk1jeyTpfHcoyVZAqwv22Bbx2du5VavLxFBpjxsIMm7GeEb4Bq/OqsrVg3v+3mgg8CQ0hfI1j83t
JkFioRyXwfZCPUJmZ1Ca31I8Vx87XT84yHcGok6B1hkfjtro1gwm1drYzsYxCgvYCuGcuqN17tuu
/Wr2sXJkvHd3MECP/AXWEgDk7aygneVFgrMhqg52bfpp5A5/Kl0OoAMo91/vPmYA6WSVgkeMpHAT
4ExJrCaE41GY6dZ8mqu6emwd0LJKa5/eHmkXMpLCUDIzJMtO+rJtbg9w/U3tNFoU2m2VfUcGRnuG
q5k/lM28nLqsXx/q2Ese3x5ULtVNvCgHlYKGSPRTJtk26dYyt/HkZdBCMfSLcOjfppl7pDS/P9Hc
H9J1RJX4KCCymw+WcjuNWEGGOCb+WU3rN5DVqKxWreMvafP321Pa7w4Gc2V9nko2nILNns9it1GG
lFs41prorDVW+URBuH401iw5gJrtV08OJQEiwB+pK8t5/9Ids0avH5ZJsWBgp6t6jviHM9hjMuB+
e073BgJ4jxgkiydbDrcD1bGZtNGQO5DLzeUxTyzrkQvmyO5kvwPpo1Iok5U5spbtPd/SnJpnt3Bk
JSL3McxErr/+a9bVJ6v3Phae9+3tWe3FsXiRGYxeKn0q4vpNgFgojZ2mzeSEqTa+DFl7yuoFrXs4
cOPVU4dLanZIF1GerlbvxSmnOGgc44jzIvfD7RHgRxCn/rRe4fLfnHDYYlxZMFhDG2E8fD7yJg90
qpOPRZugmVmh1nwSSb34kTMOn99egTt7Fbi4jBekPRgZ1O13zYRiWn1UOXKvtj4YGOURxj2Sb604
Mka7NxQfVQpKSHjP7gxWbYJn7uqEGcD4Z1cXNiU0WoDlFGkHN9md3cqJ+klwBPS2uzOzunSwl2FF
q1a0/xRQf/5rnebdGpFsHm4TXhwQUyzeZu1Ijnq7wvYrFHMiPlbOlLy02aAcBCP7uTAG5ocEBpw8
xDVvv1Ae1WtuiSW7ov9rQLxiRmpgJtUUv3vRfpr+ck+yEcEdb454oZXNOLVmdgVSo6IWoeQnVAJ1
/+0Nd2c6Uv1NyilIz9pdbDXXyHQvbnYdxDIHXmW9plV7xB7ebzWmAsGVmYDbw5Xlds1SZSHUj63s
2s/dfMa+JD7PZqX5vaam7447gB/xP+D8AFR3nAsjqRY09SpxTXJHE8+z7URjQOdiNR7LJiqOSOn7
h4x7Cm9cwg7Jj9vqhQ4FMro8/eKKskZl+2tn1IHSWsZL3OUgAwtirXff/HJEqYhEQMNNqd6uJcYJ
iRDNJK4sc4vhPRzwjCztIAy498V+HWVTuY2EDh1H68UVmIWHwrCdnmBn9n7dpPnBhI6G2tz5ldKw
4bAzuapW3V/dtdVfjWboPi7OMry3vE5XxGEnIoor8WNbO9HSqcn0DIaaY+TF4mxy/A7c78HBvbsn
eLtkRM+G34JFFSq5WdWr4jpmquLjsPkw9w7iJPaHoe3rdxc4mBK5Ec0R2b/eXkc47llZVxviOhHI
B14xLucoGtJnN5uOPtTdedkSrUF0s0feVXM1F9yL4poa60ueZydo8c9DollBO0ZHtOf9I0xlXVY4
dFiuEudwu82HcSmckhrltVqt5JvTdavh6xiraH6mdZPhj6VU8/DmcZhPa+4cCi/e25UI6ci58qQA
ob4dv1ZhJhhFLq5w5A32vd23gQCM1wcjpaSDI3DnEpa9OkIfzPIgYMs//yVs7LE4yduMM92j5fpC
VF89UMGPHt591aOgTMuYQo4En28Omp249jxgvnZNp9nDL9xMH+d+PCpl3lk4RiF9gN3hUHbevI/G
ouoUcDQu4AplsTRyVuSuIxdZOueQ9XZvLAlLkUAJyqfqZpMklVnkcb7k17FZPP2sFXX8lxNF3eov
o1fNwVBXPM6lY8N3a5JI/FfCe9JAMTsqUAAkST9UirX+N7Sl91Jlrqf4BBCq+e6kAMg4YmtcBdw6
NMNuv+46qNqg5JG4CupoP5D9bc7TpAx/vf1175xOwFQUOSmvAtDcVnCzWWlSJBrFdVHs34WRPrqA
Rk8rFoyx0I8+8r0NK+MFtquMHbYghCZJirVqy/ya6G51aYZKylQsIEreH53IgqoswfC+4tB9u3Q2
G1UTbpNfGyXKTwnCzn7ipObBhX1vGxEAyWUDWAGq+HaUJpnqtB/q/JrWxstsKgrGQ+3qj0v8/rSN
ygFACtmfB9q25a1Vltcq02jmV2UV06nwnOWyFMl8eXsr3Ps60jZdysbIKGEzn7ysk54ia34tva44
FUs+Ig5rmD/+h1F4XrgcZQtme9B5QY0EnZL8ChqzukyuaM/mALjo/2uUrVobFWa11mMlv8IoT4Np
7AiF++VIz+PeisnOsXSv4Q3dFpCcmCkmNaP06LkG1Sh0bgIUwN+ey519Rg4NgoG/6Y9tO42TVSrm
UInleSniFhc6PBjGD6owii/LHBtHStN3R5OXjuyBqcBebne1k6SpaSOp+txN8Kt9tzTtINKEcepS
U/3j/TOzJdqEqin55FYPJbHyKKPVsjzrjds/AE0Wua+znn9oeTIePGPyd9+m57JZS9IDxFtWWTaX
fq1OSznW1vqcZODJwS30or+O7qTWZ2FHqXkWSt6ogYv97FFQst8m0vHF9iTMhfbL9tpb87Uygcrr
zybG7d+sCQ3GzIJW8fZi7keBTYXmKXvFA3m8rQiLdm5ZT+w+9NheL3q0VE+qNtbvxZGBbJaxAG4v
UkpkGwsrWtmusTngK4nGxscKB/inQam1C3rtR+/0/ovJhFwK6P1MA7cMsRh7x2V2pKFgXjiBUdvF
XzpSQ6+DGbsnbVG0v+3ReDcSkPnhKkg7ky4SRaxNtKND615mwfxolqarbw/ecNIXPl8wpsD0nXEc
k4PzfXee0Eyp1zJRiqi3J86to2XSpDW5kU6qH89OAvMTG4kW/84LhePFz2z7y7s3C7EFYrWo9xjm
rnNcDJGltxPGGOlsT1dl6odXHuJ3G6LRK4ByB6JS1vKB89zOzKP55xSFyiiJAkjcTvVHI1Kbh7fn
8vOauD3aqLvhXsADKTkcW5CE56alGisIuOed2U2/icTISxS2q7b7UoDTS59kz3Dyi7TqRz+CRjlM
wZqZqM5ZjYosOpF5EQWdtsh/raOd/eKlAHxDNWmcyTe8ss3PppH3rQ95wLNQPUyLIYA9II6erf3l
y0zYCLKfDn17+wSvCF9VpsNMusbAQg4LBfM/bJ2xVe3EWh2qxN+5MmSmBNJdKjihn7r5PtFQeolV
JuFqzbZ6HhBRax49NW7cBzvqNO06Tshch6NmDt5XlPvK+IlfWGgPyprSQkCZtywBPltKExgLfsCF
b0XLGiPQqExf9MEZlMBdjKj8kA6t3r/0IpqyoO3UWf0ztYsierLNppoQMcBk4OvUV9747r6VFBwk
P6I6qtHH31z61tKujdqpIhR1QR7dL+ml9OL8paNWd357F+4DaR5N2FBU1YFrE9jcriWOK0jIZG0e
9phvQS1b83PbuipABXZPVK3v1hWAGgD7A4gh9RzYgZuz5daeUCN9zcMxatvitFpR7p56TDQ+63pm
qQfx1E9Dh9szBqsUhXdQ2Fgko/l+O72IriZtEIYrsOPoS38dGmP47oIEdE6DoJpe+ghRew6sHhPJ
Mb/LOisOJkt16484yAOlyLQh/WG0NuK5wAE6+yKyWDOuydygVoNxh1d+9dJMn0917Oj/YosbFVC3
rRJyf2woydnuKQj/nuskYxfFWCF/zAmp/YtVjt6/1JuazNf5PV64DovaPeQoSI8H33h3XlBwoLEm
8Y88tPBrbxcBMmuZLVWZhePcm/7iKNlJePkRHHGP2gNOxn6lLCNZwzR5b4fp6n4VhgmvrsWp5by0
GsLNVmldsjYq/DFOdB/bHZyZSgvBH1qYD92ypgeYm/1UoRBjT/0Tb0OJYfMbkq4qCW/B/6P6oD9p
U9T9piVJ99vbh2Z331FWQ9JKwiDJb6At38508NCPmDSvRZY0qk+Lu9RBVkT6g6UmR+2ZOxOC/snL
DhxSFqw32U1VGR3WG3Yb1rn+o7eEiWQMbjVvz0f+R25OCfMh60ReGMa3LLDdzkcUSe3G69qGHAVh
nuuVI3qKzNQyTkrTTdYTWpyWfZ4odfxDHxHP1q4zlKNXRH6b7a9ARYXhIcEx082th4BX1zg2ct9F
U1UvVjpmD3NWTA8YRFoggwdEasrZzf8Vk60eoJl2tyBZqtQBhM8Acopux+0CLNRQzRaLuDBKhm+j
MIfXaOi+Wo1rPKtZkh/cSvK8bSYqLcd5McnCkGTbbFL0VCNTSdM+VKrWfoxUA3p7nVUI4KdVEXXB
MpUj+XLrrkf34X6ecEVlMx/tPoDKW0kqtPoszJRQWilaFEGfJkcw3UbXksvYjHX+3EZV0xzcPvvP
ypiyHUJELMF228NS4DHXZ9EcdutI1JKXk4KoS4vbVnrq1MbtPoxRv1SvdZ2Ir1XVrcvl7d29P63E
CWTsxG2IcFE8u/24UhlEm2ZbKh5p1jeRe+qTqa5wu/DZO3i496cVKXeuWrSfiVLpJd8Oxc2o13GE
8FCup9MXc8iW1wV80kEyc2dFZbED5Cm8YnhxmwnRKFNaNecWtRdhKQGiYmrvKw5UmXNZjUsbYmLl
RJ9aksTRV6m0Fge37H4bEXgBV2YHwzZEQed2msOgmV1eQYuFsKrIQoiwu6CK7SL9AEsJUdAWZtIR
0WP/GWWSQWqDiC2aGNsg00OpEFBvt4axGKtTPEye76lgDyGVfH3vhuH2oQgOtQorIuiAt9OL13lA
7UWDp5pa9iPiE93ZaLT4Qatn8yD73V8FuHbSumODciLJtm+HAkxnlmJptNDJrQhdsEHvYMws+mdC
w/SzoY3ly6RoycGRvLOUnEOkXOH5A9zYtkGtISfe7UGmelPnPiIyEi3+nDbtp6RCr/HtxdxvViBR
LKc0juWq2145jhRdyxtLD9eCQjo+FVpCmp+geXxppNl5ECdiGF5trZj+iKdKO+og3pkrmYkk4v9f
/OPmSDqRLmAIq3FoSrMxc6Hdj+HP/FRiTXlwLsm2+Vy3N/vPOoO0vSQzJsa4/Zza2C/IVc1FmJVV
Zb/0jW3WFfkQWm/PcTuu2SnWtK574qJUnUDvElP5PS/TLP7SDDBcQxNwwpexQ/qwDiZ7VdFLm8wy
6069G63p2fGkKm7qZWP+1Y5sOq5j7nclqWnC/vlKQtkGMswN1jk2HX8wFXFBfqN4Fjzr7kXMTfcb
IAslEDaixMUY/+mayeiLFF0J7MWdXEM8HsEJ3xybIahyK+/9TrRFFRST7Zw6e/mnEVb1gSamIz5q
ZqoZeEONaKP0zvzoWbn51PVWlJ2iWr04ird2Z6z6Mkjsa995IPwQ3vXtNqJOq9aGljX8+Nb92OY1
+mWF18RT4hsAfN2gUzzn2cJAFEYQ+iuFoU9LMAyL8l/bj0ToMdznH9IfPQrmVPNeSre/pBOgJ0To
G98dtPy3tjfI7Nx1XI3A4Sn147VJHgwELYeATNa1fSTUfpSRZvi9jvRvZE/W2SVYnP21LtUFtJs7
A2o2VgBUVn1KnZgD4qKV5EeRPQcTfiRD0Ff2xVhyVCrNUj25PKBKAMcOJHuZ4ZX798C/8MNcGsxC
u3YRpj94uigDI0uS7CzaoRueXaSypgCpxrr2R7F6zmOu93DW7SKy+oc0Xov2ZAjUTs74hcTaI/Wl
6Lupzkl74uMMnN1yGGZ+arKuhZ90CE4Enakq/dOgxeVyUZdi7Q7urd2pAsEJ5YjiJ/qG8Gw3T9A6
WHO9KCbEh85NaDqBOPhNz7rM9CdH7b68fYXsXlVeUjhcQHBNxHK4RW5PlZfUmj6Zgxkq1CvPVjZ8
y8viCLWxO7owb+APUj2mAYP60Sb6jO0lU/kmLjdxikKkQVEmDlZz7ZjSmruf1MWtosA1x5ZvXSui
/KiUtZochIa7l1X+Cgxf+QEg0HYyAZVbGQptSzecTZfedqzS7fPa7oNVZzimezhdvr20++9IaIs+
pYaNHDW1nYnKNPSI1Q7Iw2kdWqROPKd/J2Xk1SdK7M2ntwfbf0cw1DL/p9Ms9Ww2V7Ha9I2aULsJ
R70UgQN77TSX1RFcezcKaHqpJSu9YYBPb7mTVJGtOObCCLsqw3XTbOIugSsQld7Bt9qtHRoL5IBQ
hR1GJEO43ZZGlY9RVFRWqOCZZQe5KeKv42i0//bWnB5g6++MBVyaJ0wivRC2kH/+S898saoxGVPX
wCyoa9YAybXOflqyXNdOuIkeSr38/BQ3DxkILIocyAcSxxIobE6DMsmKUTFQTIzrcaCYOHqRr4pi
mF69KMF2dckK7zPgkjR91Budare1usX4bBXW2J9a3DLsD1VMtPa8YkqZHqz8Lmri19Hpw9JA5qss
zO1quG0sWp58aBqUgc94RCUf2ladAQ4qFaWe2ak/FC1ksIM0eXc4ZcbPBpZIJLA1WzW2ma5ZjHeY
HS5z4jwUrZdP3+O5yZ2HoY7G6kwWv763m45qN5EaZWKam5htbUJRIxMClmythGNv2mHXT9kzsNF3
F+UoYUBaBcuLrA/QtU3YMlip22pRBk4eIxY+s9V/dYYmelm9Q4+c/afDhhBXayD5kvuyxWF6xdD1
pdN4ZEgi/zwMjvuQlL17adypOzm9Gv1riyNViP13+2kzgSoyTSap2HW7XYa+T+uFYA74cGK8kEbk
uJZNmpOf3G5RlodEaQvv4GLd3UJQbUi1qeGClNvfQo1Ioy4b4ooHchTRRZgOPnTd6k4H4+zCa6BQ
NL+5EtAsgdC2OQqDiSzdGGVLWJRadE7RZPCzafzHq4X3xTEWRC6qyPwUl9NRe3c3MHVV2uGgPGRa
zw+4XdSSNkVpWpMXWppWf+vX2Xk00rYIAN4g32rHef7YiFz8VZe9dhB87Nb259A0gKSiPTKFmzkX
zUQJdjS9MBKRfsaf2jh7Yjb+l1HopVHnY8vA676dIHyvtFM7ywsLStb+pESm3yF7c/D99hc7Rn68
VnSZZD3c3RzwWR17ofSKF856VAXoWbmntp7aq11RHX/n88uyMQCJCXVR/u/mGDj17I2rDWK4KzLt
L6qK9YeyLJL/3h7l3r5ADJarGTwq4GcZZ/3yUjlJVfWrJw841e/1h4NnyKuxduX0I18StwsUh/j3
YiJb4viVohU/3h7+3t7gnuWcy0iKu/N2+KWuBrUaYo+HMkqDrsAWRV2H+eAB2gWLLCV3JtQRxoDl
LH/FL5PMl3qdkEFxwxz5DfNkJ04Hak6syeAPueplfoof119G3TcrXUqIlOADxHSEr7nzK8CjmIRu
1NsR+tgcQWJwuJCkWWE3jK511oe5fB3UdVH9xJy8q9ENiefnmb6uJ7TIE/2bWSSYIL97waX6L21S
ikGYEm86LJpScTsMnRd6S1qezShCuMwr+4NR7lzh3N1EWZS7YLxtK9RK5Ey13rocRncsfXzU/6gi
LfU1o/pDW5z3P/R030DX8ybIBuM2UF3SSM8W9Eqh4I3qC2yR+BF4bv9itNi4OWZ0xAO9cwnIIj+x
qmw7w5283U61iBMKblkUjljuoXTgWtdsSj3fae31oHT3c6VuIzvgwATGEE9wuwTYejtWPKuIluAT
eu1md+1OgqBAqulgJO3HojQ+zY6I8ouNdO5/Y4XawavtJW7qKx1qrHmij2OQGDgInEZtqsdvVSm6
5qu6CiLtBA3ewi9rd3FOauzF1mvN8s6vWlWU8cNqOvMPwjqreCjGcshOI9oi6nUoerc6iSWiOTfj
Zj6cBht7i8dibJDKNqYO+wl95Cz7Y9P2L1OvxGagOWum+cIb4uyjOZQOiBirtdOHmkbGHGgQPfrT
CFrSPeVFZJjnqZvLv3MHt4CHNW6NkUNqjlXgKZr1fcQMuvQnrzebkwrRBcydUmXN42LYa+U3nh0P
qNXLy1kT67w8T6WD8K9T88Af7PH9LmDPEXbL6hGNum2vcqVkOjYwu8I0dewPxaJSDYE5Nn0HwRp9
e++pZSwpGEk6BqPqZ9/0lwusmXNdHUbbIZRdynNclt1zbbhHlff9ZcwoBMuAfOEoAMK93WtNNpdN
OSduWA8UgWr6GkFWm0frtr8boC5LxTGsbaTy0OYJ7QzayV3vwrdJpz+VZv0011IgikvJNxpEwN5e
uTsBrFRkJbKDBuEBELmdE4kBUNqamwj2+3JGBmUqaeCq4sMwpMNZuMb6UYuEGx8Mu19KWDHUPkgz
JSBsm9WKqQGOnfRKqLZe2n5V8ZnhwE66UhxkHHfeb8JJ2MdSBYK2uZz/rzujqadEa8f4mrhR87lo
xig9WVO/5I/IrLsi8XU6u71vlW7jfBpdeJsHBeM7M6VEACMMlXeagFtWHN6gzug0MUTQYci+Votq
no1qtA9qtfdGgTwrleTlxbulns3CxhWXay+cFjM+p8mcBqbZHR2A/ZFGX4KvRqRgE61ut6bnNeQI
HfzSbmzLydedfH1E8miOA6Upj0z+9juTcIf5oDcLmw9k4u2XwyfTnJqqiK9dPA/XEfOs0zizJ/PC
SJ4o1lXf8Tw78v3dryO0PeRBARcQU+4UGtp19vJqdOOrRu4deH0bE8Q278YsSyo8ipZUAaW80vYi
EfRh2jGx42vaxtqTWbjd7x4dID/RJ0rU7z3gEltPyx2uP4WdrYYmRfoYPJYRX02xBpXd/41MDa45
Vf9kU/E7ucrBgdvvEcajtQVEVqrIbOUSUzfXkigSydWbXDX24zzNA3qp5levIeV4e253rkopuEwW
ICtw3nbXx6JS1gaT4qvVOzSa1vk74l7/RLY6+nDVjvyqfoJub2MNqoQY3gE2JxWmAXS7I2cHhaq6
jZTw/3B2Xs1tI+ka/kWoQg63YJJEyJbDON2g7LEHOTTQiL/+PNDemCCLKJ1Ns7XemmY3OnzhDYMr
tHTXLZnq2bb6SOVhTRT1e5j13JzxEMbZLgLUhXo30Lvq1KPOpfptnGvmScssSx4knanvKEXTvpGD
XiGoVUlX2dnmVNW/7y/SjQ+y6Gnxe+nNUQxZ/vyvG9BG+94xWmEj8Y/OPziE3ykQs6dEzzdyleur
luoajA5uc+TCKGRdDjR5hBK9l9lnCbADPirdt48EVOOwixXXeI+zRnceC2G/CDNu/70/yVtjU+5e
tE6h1F6RFPuG51+T0MTdSA0Gp9d3dpsbdJS0FgMztPNeFvzvM1i56s03r46mM1gWdL9fy4uXs3bN
IrPHAbUJSjDJMZW26lOb9TZ2+o17iesdOYblESNPWz1jcVqn1hz17hnLYPehq1LjUCvWFrbhxlZB
BvdVwZE68NV5qnu9QHpT0DSwnPGfiS6RS8LrD6hO/Hf/e12jq8BWITQFfvmVTbH2+/SKIbIrRXfP
Ji4atY+2UJnvPbeTj6XldNHeaLLhW9WTZ/oE/mkF/Ey2yU61Ud863P8tN9eWEAEKKPkvaNzLLzhU
binzbnbPsaJoZHvRtDPtyn24P8qtteUtoxtDEc1DneFylLaJHZg2NhPu095X7EGe8rDsfGcetvKv
G9ci1QqwR1R1eavXVdY0NMa6NmhMgIZs/ilcVZ713uy+opup+26lex/uT+3GS734tpI2mLzYhMaX
U+v0abDyvPbwK5HzsJAvxEM1a2Ao4kp+ojlb7OKufrO+/6IGQe68iBzQIVlj45JWq7RxXLRX3BT1
pLBTnoeqqA6uLaKv9yd4a4cs7W9aFdwxSBtfTnCAkxnGIadv7mmXRpp0du1cb3nd3RqFHgxQWZxK
ltru5SgiieLBatiH2tgOT0qZxQdY/lsRzq3NsWjmLecOxtS6FRIhqxvVxUgS07PbhzLpX5K4Kp9H
Ry0foqis/9xfu1v7nrx40dTwqNOtNeVqXXjkvhz0lIDhYYo06/Okortox6ZxvD/U63dYPdBUj8Ay
vvYAmeLlCsYuCk3hrHpnwxqxpOPn5C+dJw3Nn+fBlLvCcbriXdNUWuy7ioEMoy7ErPhRpaQviAca
X2Rvl9rTlGX5Z89K8y+RaU3fahRevpVhNb3AV4m+p6ZM1V3VKl8pherHIkwBHbTeUJ+GUFjjgynr
vDjUuE4j65/ls3PgLGjfzNyV6r51U4mnT1JQW9OywtxA/l1DNljkBeVD6RylR+7XyyVwIjibXUiI
ruex6wk/z0e189PGAOqLFodFlYmW5Rj9dPXcNn7EGLC7e6OyTOiTCWCHs4rkbEmqCVDj45APttip
cOkeYGTU2Cs15Vwfw7ZNw8dSlW38YuZK/t/9z3jjLUdtAqLVwopYtAAup6DHTgkomZty1IsZhIEe
aYhIDuNDU01V5tfJ4D5249QfNL0K356YGlR7uTWBGFMHXJOhVDSx5prS8tmtIJ54KToARHJvz/HJ
7WkagVUiXgL4djnFLLPgCY0Qv8dsnCmMUQAGIKF3stinZVITIXX52/u7POyIYiHrBDz0qlXlOEUz
l2MEsbCl4mO3ZbKYJCr+WGNtdv8LXt8xAKa5W0AfAKLG1vtyeirW7IWKeXOQ0qICez+1ByCT3aNb
jca+yvJxY9df35zgT8FJq4yKa+EapxRFoem107Kc+dgfYmqde2zctuKEG7OiAYDoHK1aCgrrj1Zp
k5pNVZwHVpZMGHSapymnajYW4VFxR2cj4rs1Gqi2RXSUs4wc0eUaDtSYKk+vAExoWbcXapMe9VJD
9F0TP+zCao73P9kre/Xy7kQBGoYHDNolLV2rWGYjUb1IhiIwDKmnJ3Jg4E4KfLr2ITTdIg3ytqrq
p9GERuCPM2yA/TBZnrmL1dT8iQWz6x4GtWrzgz03wH2cZmreDdAiAANn6fCrUo2qoZhZJA7lyWIs
fk283s3eHbr2p1lTwkUcoHM+WxrPxb4YKy/5JwapMr8QWUzNHopKph70DAmvQ6VE3ceusTXhi2HS
G78YM9g5hhjn3xEbvffnXrovNiBSLMN10X/uTBP6sUWknp7sCtrufmP5+Bqr1aPCScWO8HnxcV29
PKMS67OJ2XZAWyHeacbc74uqmA/3R7l+S4H+gpNdetokoGv5Mg28Sd1ZogwixbI+68rofgmHsPom
zeTNJHHK9nRC+RcFJQKF5cj9lTXq3silJLoyUCPd8pEbSA+WVLcUWG5OiHeapieNgiupvsTpvBzU
ZBlMSOMfYZMnhxKY37HoNqP8W0PBN104ASjZEOpfTkhR7ATFp6YM4iScTwo+IojCiuxUw4nY+Ew3
riMKuEsTaYGKg3G5HCouvUKJFaMMEGbtjo3thsfF1HFjy92c0F+jrDqTFDartCrGMlDQOP/VDeBa
2t7RTqM+pRv3662hKCAteFfKCFcOKW1StiqK32yGVn7ELhLbPhnFu3Hst0yZbi0dbxNGaDR1SOhX
kXY2ZgO4v6gKokjPzqAfkl3uKd7T28/R36OsIowGHRTRgmYIasNOPg+JGfpuNs8BnpFyI+27OSGO
EMxLUr8rikJkxKpQcKMPDCy5fXJNdWcriXu6P6FbozAA4DfaYEgarSYk+j61e92ogjy3w4OC/dGh
keWW/+WNbQCXhWkQFlHQXnctKRnEiSi1MihoNfk0xIeHwm0+ilDJ31w0RzwG0Cq4RTr8pESrE6TR
xpGdy71Qjn1Cg1SLHqOsc9++Dy6GWe22MHala7VqGfR2/ltLHf2BJGDwkQbb8qC8tXTgIWhOwe80
0K69nBBSilUzdUoZpF3iHiEn1XKXGpH1AsQwdTdChxuDQX0kyeNSZZuvXdSAfSVp3th1oLt5f0oS
BFSqWuTfa+FsKZAtUcjq3aPxhpzV8u6x+5aN+dcz4bSRl3oiFsEiwoGY8ai9l3Kyz2LKtJ1eJFaQ
u425FavcGHSRDqdtRZmRYuzloFUlnMjtpQhwHlb6o7SjsNvHrdd/un+qrgEJ2LRRqVng068kmMtx
crIivZnsknthfBlbgZan+jOrK0iU6VNaGYkfTdMnbMG/3B/3xmleqmMLGgmVBGg+l+O6rTKNadhW
AcWz4quYuuQFW5/ysDHKcilcfjtCFvAzqF4uUKs11CGx5yGPOdFBMiVS/6iXsx3tapM3hdpiWTcn
Vw3T7sNQG7H53FnAA32JebbceTxrY4BNchq/02cK80+y0EfvueyjvvkQ6V1SPc8hImT+PM5xi/h/
138BVSb+9bw0jZ4qc46Ks00v1Tnh2jk3GJRaNRFTxCc/eAIAJqgvyE9nFSS2tlOHlgxs6NTwRzyY
he2r7hT9cfoRKyat7ivxaXDq+YNuFXl/nHNT+ZhTqsLOtk2T/zxRx/3eDlP9m1bLId43zmB3G7f8
9YljKcEg4Y+0YCnXnQEF9V+6nXkVTDmEcaez5a6z4DZkmVltHO7rzXE51OrExfncyMRMqiA2nOwg
IZsdBMTeNx8xRqH3vKC5ePDXlRQxjugxeoIXMoyUk5Yaxq7GfOb/MQpVbV4u2MxYZtqXG70zuzjB
R05wSUyz89Ab8VijKTHZ6caiLX+j9Vbn2lseFXJfEu/LgUa2Wmg1bPUwE9quccd2L8YBx3lTabpH
/I9nbeN03doR3MALZ5fSMr38yxFbN096SX4dmLF0f1tOKr4YlaxU3wIxsLGMrz28q+kBp8XEh6jz
iu/peHFmKLIRKAUIC3dAK2vrD6Nbx9ORTK351mlhV392JzSmqEjZWrlvpTmNJyt0k68iKWrVh4Gs
lnu3FKkHQcCeUUeem/h7Dv3C27mCt3cHOUM3aBh6Vr/L5JwPn22zzx1f9tJyj/EMr8DvZDl5H7m4
s+lkogar76IuklCJqYlNvukmlnmSkd10fsUl2u3xgJ6VXVRrzuTjJKhX+xJ/s8j1XYoh3aPqjHO2
18s4zd789JMGLF1Y2lWENOvWoWaESSm5yILGg18S1lLxQ6GVu2ESW7nh9Ru5DEUDG6A1wMi1CYWS
TEoTjkUTdLVBUdxVhynwwix5LOope5pSXR4KNXx7LwduKIRKNKQA9dFnudyAfOXF8WlmAyZJfaAK
qxwyL818XvItfYcbp4tW/dJ8o3BA93yV71SQjGxZmyJoJjxS8rZHVbs1ehAys3qa8+jt7AHEJJDm
R1RssUxeq6U5kR7TdhtFYKVl9mtGM63z66hu6DYribKFJr9x4TK1RVkbjakFyXS5kAmiSHadMJqq
zu0OTly6c+JQ291/jW9skqW5TA0L6T0AD6uSmUfRqsnIFYKRbtRHTmH1JevEsOcazvzBiObnJvby
P/cHvXFJLTULB3TFa6FpFWgYw5xpScKgVj7qfq/mHYfc/W0Ww7z/f4zENiRgY5OgRHO5iKUnxrDq
XBFEcgJviESHQKy2wGDqYCa8nRun+9Y3I4Lie6EnzylfRYjU/tJURaYomNUhPBiYSL3XvHnLYPPW
N6PDtjidLwS7dSvFS800tIq6CTyhzta/Fty7wc/bBLfVtHYrL8Aq3XQPCiHmFvLhOjQFQUmAyO6H
7cT9crmemTbj2Ds4TdDrffkjIwAZI1+BSKn4SlRpmR+XrUSzKU2z2TciR2n8JDNie+NdvbWBIAQQ
8tB/W/QWLn9Go2tV3Ld5E1haZR7rxqw+hIMp3ltz0jze30G3PikdJHJbakWLG9PlUDJBrB8bnSYQ
mdeHp8iKdfs4hogrHO4PdOs2w+hyaeovjOl1o7bpNMTZLYuvCjv1KcoVCZhD9OLJ06f5iw2edAMx
c2NAJN7oPy+nfwEWXs7MVuYZ9k8rgtTpQeYYyS8vLjPfjbIEEPYWUuzGJ+OSpioPioD5rWvzVhgN
oBV4FyrFEB/iTHSHpG3dD505bkXFNz7Z8h7QzVz0REFlXE6sTjEx0weuF+B+ILczNffHsjff/r3Q
feT5Af1JFLluMBZ5og00Tnl9CFM+UTeaaXEllf7OGkb7HxTntpj7y3O2irb+HnDdXp/BZiJGZYtA
VlpOsBV/qPL80wxaHcj4M4Cr/4RnbbTYby0luRqpGh0csozVa94lJUvoOExyVrRmN02zV+xQjdK2
ajw37jSaQ4vJGShXqGGrb+aElhOmY9wG5eRED13WasfIHOSx080uMPtWPNhDsfWg3x6UZhH4FrQ8
1+Weocgiz8zDJihppjw2Yu59vQvNRdOu2Sclz1JebTaprj21CcdQNAdQw6VClWR1h2qTkQKbqtqg
n4VojqGS1Y/0VtsPKI2DRrWrtkR6Ii/3jWpkYKpdOwtgXGH1lljwze/fOjeOJeAJDZYH/MQFenh5
VtII7ggvGj+mtAFqiHEvAc7uIhxpNwBLNxYbNT9kLqDhwXVePx1hP+fNgNRdMLRD/jMx1OgHTo/1
Eyz99MUzlIY3uopO96d3Y//SoqOZiywzIfdaDMcUPQ+xWclAMefs3VyWzhN88nJjlNc8+/JoUkZA
bHap2KDXu56b7g34fJqsoi3q5lCMWo72fmMj04CxKVavKaz1fN7nWSKf6IVO+0Lm017Py+4oiw6d
MORXi7d9WYjl2DMsvWzKpnzgNcK6ne3BTqXTnVWXyooR1uVjOnvx2RrmLRLbapWXoQBTk60vRsb8
ZRWIJ3UC6LJJxjOCkIqve1rk8/+2j2/6lq+jLGx5XkjWGUG3y62a45JtOKMYz6qRq7vYUpsjkcG0
ERCvkQwMs0jiwVrhIqIPui4tQlHIZJMk89loqQIHuVfHzWloJocUio4EyG2tbauH2iyN4mDjhvoz
UVq7/2a4fdeBJc/U33aezuWH0ojnuPBlIu3vGXxe42CYpRPMoqoBwCiZYRzaSHXe6Fyz/H5mAGGS
ljuOKOsSCq1bV6snazqXo03lHy5GxG/oQGUVRr6x8V+dff7a+MtgnGmge2Sz7Py1Bq5HJdRUZWqc
a1uDL0aFrEE4eEKBhH0ApMBGMa7N04eUopnu5xr14SOOY6rYaXpadXtMiqzfLTms/Gcoajt5H6lZ
n+1NUcYIpirRfPKmqXf8TFO6L1IfREZWktuN7heydlnARDbZl16bFbE3rU5qRyNGqISxp7TamKxz
+f4uc4U4vmSvFKgg5q3ubRt+b1rnmXk2PDRQIL+kcj8rarTL9dD60BtJ8W9lNW90XHkdlV1INm2Q
w5BVXO76oUNQRKl140w0r9m+CZTwNEORK3yzfSuo9HUwyumw0oHyU1FcluCvsrpltK2XpbN5RlnL
4AqL5z206majy7IKPBllsaLgumSTElWvpwS5XRdO4pjnCQXJR7OPo09GbrrPVqLND1jxDhtkrVvj
gX5cmG+cBzgEl7NKcm9EEgOFgSQJbZ8OXPWk2Un6aHQROICy2dK1WwVqr/Nz6U5gtEH943/yNn+t
Yii9tkJOyTrzi+LvCKINx5rezmMFq8+v4ll7R998PrYIvG/c+evY4n9D42LyyjsBp7j6gG2luzBC
8fMTStL4oPDikwzHPy2CVo9DEhdBo1nJvia8P2WhV+I46WGLMLHu9+/qVVjx+jugpnMvkMjgBL/a
tbKEs9xQcINbnNtHkthxF0I82Ct1tdW6XaWk/xsKQTS0kRZNq3WC1reeWs0iss4N4Y1f5JW6T4qq
3BdDpT7oTXfuOgaeZIETX1xFGxn/jW9NrxDSBhgWgNhrq8sC4kNuSR1PyGq2dyLR+xNHiIW1Uolq
Th0fIH2jUZR100b+sYYyLxO/GHodm9dNaysits+NEMNBahP6HJlqvTf12jnOsMZ2IZ/9qR/KbteK
LjqZ0RsBUK8/Acu3RZoKkvAVa9WEGpvVbmqfk7Swj0LTul3cik1JzKXtevnK0CmC2U0gg3QCrbHL
AxwS/VZIgapnodmjc+ybkIRVCiwJD30Sq5XvoINZ+3qbaO/NVvTjvpe0mXaN5xRyN9uYjm3kRdef
HQYNDQSEtsmM9DX9M9dRyJS5oZ7buD7PvEPjk9E6zwSbeGg71rsUjYKNwOQ6yCKpZZ8v6wwgYv38
AEie0LA0WYTCyg+KGms+poLjxg1yfZq4IonmFhgkBf11jXPOckEfLDTOU2cNeGF0/WMLNmhf5mF0
rEAPIwc/1z8RdaK4G/dbQm43Jrm8rwvOyCAGW9esxTRTBkkK81xplYVAkJcEDt3/jaNzcxS6xtw7
5JvuGrdXalbR5MpgnglS1SdWPfucRpmzYRz0CpxebVu6WbSzeOcod66rVDXOvijP1c5Zrby8P4sk
0yL0wgRwM/wR67Z8pyt1az2jbyij5ym1vdE34zL6485OGr60dd2p3FypmcHOcloEAeIdglXVn3LC
3etBgUemWn7RhM5nPdWEyXmPpsRPVBdtOGFZAnCnkhWq8yK0vB38ZKKKge9OZ//CMbRsQYTE6BPu
71/9NxaXyxjAE1LISxi9upasGMTbGKXmeRRu+U6gAA7n2Mm+3x/lOhjj8aLwTz0eZQzO4OWVQEXO
rKHnm+cyCsdPRTbLT5EroZX3wjjQoO2PjVL0G1O7cepxRVggn2Qg3OyrQU09clp9xsK21mT9oNuF
gqegYTwQUpjYuXnJofHcdBdLkW1JJdxYVTqIvKU0VihtrR92Pa8SbGsw3sO8q9+jsGXts67YklS9
PQpPGRLH1IjXd4wq2aJgtp3z2E/5gQaH+YRD2Val85WCvToYFF0WA0ES8wWbcvnxEq3BNCCG0Jwi
xYdvigJEctDwLxqb9ijsNPs+Z6rxMg5q8snj0/7kmYv3fdP2PxGZnl7evJWWlJISLzVeypPrvFLk
mKO1Cv6RoEifKK4/txluOy4EwrgLx3eeYqTH+0Neh0fUfRZGH+wEqD/rmCWKotqCnoteWKmEz7Lz
zEMymO1DaY7qxoV+/Un5mjSC+Zo0HBG4Wa11Z0WCMFA55yADbH/qnFrfF46d6htR/fWc+Jw2uBEo
QJz6q7KWG470WFrlrDTj+L0gJ858RzT6P+HgbSlvXh/EZevwRiwNEAouq4NIq0ctvdllrDAtnZ2a
92bpF5lbiT2Aobj1VbNJ2l1vepOB5Hyqv9GeicDHAiNGDshfAdSv33+vmuc20soowPXZ9WsKs/tx
FN/euksYBDVTtPRoulAwvPx0cVJIaSLFGDhtbfuF6cjPqBvMu7KL7Y1ewK2PB0jhFcTH5b2mb2ga
36xC3T+oqkJ/aDBDOApZWE9VHGkbx+3mUJjqEjhhdUAGeDkrA6If2ZCE6tyVH5rErB8ouf4zO7nY
KDhe73xkXQArL74aAHjWT0TtyTSOWi8KZKsqz1Lti59abJb7+x/p+iHirQOmhSbQq5jN6iN1YTJm
6G4WgVO4i9trV35rZCt+1Z7VvhvbSL4IlPQ2Ptf11BapMa6rRboJqbFV17aY8NHK7ARYnwvmB2YN
/xU2mvPr/txuDAM1keNFcM8k142UEeoBL7essWVrgQ3kZvKu40k+vX0UUHW8B5wjQvxVzhoT3aSh
AEUS5p3c1UAWd3mhbfEarrYdUAG6hfz9qTlQA1i9OXVoAxDEuzzoexch0K6TvnTG7+2sd4f787kx
0oKJxSaBaxfA6vLnf6X/hUQ40S30NgD4I4BdqD9M0YApjpSNrXdzIGqUUK+4BUFsXg6EfOxCG1La
QM/6cJfbhAORlmfoTLwVH/3q/AAGe1m5hYq+vu+AwDV1BhbvLHspPxmzVf/oa+ONkIfXUUg+TDIP
NvWV0AmZfD9Rv0BhLkqGT+WMKOyc2HIjLr/a1cAqAGVhnoG4FZHO6vu0xGhcrUiPyFGr9n0dR3tv
3hQ/uv44lAWoovEP2lpAVS8/Tom+hzcJCF0oRhnaIZnt7OQVnjHs9RqLkLduOTo41NXhgzMWL9Pl
YLaJkUJrhN45GebYfixdfaSIWhZT6OuQcjfepat62mKvuTx8lLh4AtchRa3MdTXR5j9bprB9O28z
v7LigzIW3+Kp3JLmuzUaLnvkg1xD9CFX18PYK+hsR3N4BuOh/xjrEQfPrFYeJXlq5FuR9cbGLrtw
Ub+hrE01h27GOm1Tu071FNCbgQHWZy/yRh46q5xapJhlXZ4Ikd+oxLeMuJh2AWGC60AhfVXfSPLI
kgMO3phs9tafPvfan0mRFBulqut9v5wpKMs8HVCuXmuHf91LOURbjS6UCBBz0j97dSi+QmISD/e3
4u1RiDa5KRbSxmouJVQn5K5ovnsQ7Q/4XVNuFMOWXNrVq0u1m4+zVIMWycZ1fRFPMAwQbNkFXjk7
7zM1EYce84InI8XdKbOH6ZDX2huxlXwmElvgdARkaD5Berg8ZZ1tpFFdIQqjGsm4yzuz2atNV/gQ
bbaYjEsAe5EhrYZaXe2dRberoR0c6IU7f2qb0Nh7igXwWzOSfZKP2Ys3xfljpmTD4f73u07OOGRL
O4csl3STiurlLO26SvMqdrtgNicZiFbpkTOHWNTC5gUR6eduWxzGvo0fsxhMmmnn1b5zs2inuYO7
axrwlvd/0fVNShBMJ4tOkwaVYS2RySrUczN2Q8AA1iO4TeW9k7jlYUS+eiOHubHsQOCAHy+93KUr
fjl3FGKFIc14DPo2zU9QMm0/l/3ga2Oz3DpeenDF+B9JzbS/P8cb+xkRD9AA5IT4w6+pBbRLhlxB
SCbAFrN8ikBRHbPa7AMXMvjZwLzmc+qmW62lq1qfDuwBOWQeDkqZVzgZErSoaKqsDwq1mh4qT4mL
p6LKnF2horM+I3q+yxH09jsANdqpt5xNGdsbn5aoeTFtQDtq6RVcrrdVJX1by2hAeC7sjqMzJXvR
R6RvXTQ+3l/h69YI5x/zQlI2Z6E/r1lEvUfRZJyMAc+pqC39Mmocy4+6JP+gZYtwipGO4c+SWc5+
p+mxss+liZ7/3AuKZmGTRtbGN781eehmBNhEb0ATV5ut7uhyozmCAV+B859j9d5ODsrJU4vmtDH3
JR9YXSekKDQRKZXxT3t9phcPE7tLxiAUhjfswxF9W8PO9tM0qi1ag+n4rTOHXsVLYVBLv6cq6Ft4
eW004rRbUzaQQiRMwXsEXezL763C6K2KnvOl9y0os8zzukNtx96zpRdWkETaj9rQEVBKqjH5lmbi
MVbdz3Zkxpmfue3R0wtzV0cIHZwSgbThxkVz4/RDeuFDoFnFcVjn290E+9/K1JEHstOtJ4viN56P
SoTYQibN4YPetZG9M9ESTHwaDtG08UDfOI+EOfgYEv9CQVwD8hIM+LxekWPAQ9SMe9tFzLGwRfio
pfSWXC/rdiJS/2ucJv8xuBLF1Pvb5DrSIiA26cxy6XMPrRMx9KMboeZcQklX05bNx3c6Bpy7goD1
QdRiY7a3Vhu4I3Grxt1OW/1yLxQ1Vg9Omk5BU8TtoyrCmvRFQMzwzSl656pF7SML3wY14d9WMrgG
7CxPOTxPGIuYH1LKXWPpwiSNwyYup4Bqb3FsEUagTeRi35Iq9YsSIn9pSAsDDSFM4aLE0FSfPLXF
ByT1ulbf4986R74mLfXn/U+wHIDVQf0fbofQ5pWAf7korjK0Ou4eAPX5EscO+Qxfpqb5/7gPkN5d
7h5OIsCCVSRj1L1WV3HCMJaaHuMIqJKi60AzykjDTGA2D92QTaiFWeJj32XNr9xJuq/3p/pqYX41
VwTiLNxzIDGto95i0dWueWSAi3TjaR7c6KCrsYIqBSq8MnfpN1EOPVGGr88RF+nOtUDkuZFS+3Ge
mMdkVJy9VhTmY5q148GlPPz2AwETHTSEjuYgmoCrLdomCORj8TMFeH3O53KY5k+jhyqPHxtNE510
O5N/NhZlSQvXi8L1s6goAaihmHq5ARohS9n30xQMilfvrK7J/D4exvf8xo/sVUwe66o8OFXo7U1n
8bWu1f6zqK3xqadaCvza+X+EorACsW0HPaeC31uFou2QKVOYxHNAy4WetqpOmu5Le7ZNtuaYnUTj
tEcjp80zuEr2z/31uBEXIeoN2J386AbBjUJv1+hwpAMssGXkI4Ph7ByDGL8FlurXuRc/53nmbVQI
bl4PlPRgg6NPDcB+dT5QP80NDL+mwHU6NZhcba52XStU9ZSVuopgssVL4etxomL5lo/xPwqUzfIx
Q4rNQio+a1qfRMv9UuES/+3+ity4pImTkOfgxwGCWzPVUbINHaQvpgDoKnIgaQoZ3tdih3bN3ETP
ozHKduNdvHUp0SAhQAO4Y9CGv9yTWLiqpWLhHzS3WGcoY25/nLu52CjXXuMZuJMBvy+38dJlW8f5
MmFuZSiwKYJcqR21KSLyVoaqTR89R+gfSlHjh5uPFAAw+cX9p4F0A3ql07Ut85NbSZAHLtbmWYKD
i1bO5ZRHy0QKWWnmoC6nWD+0kNR0vx6QBN21CCwdVWBvvyId22HfM4tUHmk06KGf0qUlosHC5NeQ
OM20tUS3vgRG6Rph3PKf66KS9AZDCWM5B+FgmF8qJCtUEGHWfOhLk4jB0qYi8DoP6RN0nn5lZn2a
Udt6TLyI+lYHR/HrjGSAr8tx/HJ/W+rLkbi8uKAQoVCDjwtC7AQxlyvWqGPuaWWhBti+5e4uba2p
9otZKbE1igcNPehJlB/T0NQfTWHyDTHL1PvHPhycP4niJZ+ssSx/F+PYPJsYNn1o5DR8xnXZGw8L
LRnAeyshyzeaeXYUlDJB+nRhtxGTXK/v5SSWP/+rRIKyv203VawG+oSgTJt7xg7hQ+/x/lpdR8GM
4hBk0UO+0cud2mjBjoZqYAAXSYOMB3I4uGVt5O/VuTbS3f3hrjczbzzk/wWdSxEcianLWUFa89LI
YTMrswN+0pCNUftTlOAzM7vZUcrmuZft8KI4U0UIRClxwZ4rw6cc2ZoK17AR3fCN33SVkZABkIdQ
XYPaxt2y2i6jmc9pqBtzAKhlqPy+LPPDAKIHLzNqDWfFqXpn1xhlpu6tyc6tIFat7o9mxvVGxHV9
1y+/hIY69YUFN7eunTajzeWNGkNQg1L7L3dTJz5UptIHiqXnZGTuuMuQyXpEMss9ODFlz1Qq1D2U
Kf9nnJJ6H48Iot9fnqt9yG/CIgdeLbKGLs3G1RdL1a4Ne6kGOce38I04zS0fGRlj3N8f6CoIXwZ6
lTuDjEeVerU1XFXJ5gRN2KAa8pxIo/g3GsevSqP8EVa1B8d8tNXyeH/M60ycXhzDUksDAEkAvooo
6qzuZzSYtMCxh+Rk17U2+wXg/y84DMKZn/pQYMc5ds17Yl+lALuXGqk/F4aNxXilAa7f+EE3lhu8
5gJWIZgEVbJEIX8d+8mISxpOkxo0pvTEeyUmjHrSeErfibSMvGNBtpdSgDPlY47O/VcFpybXdwYV
Fzmc5AXC/6CWiA070JTI3ZobofKt3weXCYVoOBoEoqugMKo6nSUTWtAaUpxDT+0+pNbkbWXny5m7
uML5LosXHVh+yvrkRpfLoHVtN1YEp8E0DPZvW5Yg7ONS6et9mUVWsVO4wpMnFXsDbS/IysPdjDnG
j1h6k+ePHQ+l4aelXuPb0UJy3iI0vNJxLn4f5VcqONAPSY7YOKvf58yFosupz57TQsutQz1ok/Ki
o+wVmjg7DpiQa3o/Ti8l/xu6gl6KJ9sxdIhPzxWI6eygOsokDjnofnj4WaY2DyLG9vFrJ6Jp3Bd1
kQ9fEiM1h6NuDYryKQ/dXvxxp2pun70wcSzpp3oiqn+FkdIy8lGmsax2H+G3VMwQzQaj3Edli829
Pc3Z+MsGOhK9E9hddEEps0LZukWXk3K5IkuDkQY3FxfByjXxwh51MUbJs5tNOsBIVH9+m5ltfB/n
dAB12utC803cd8Bxm0pqfJvSCZJ7Y0RpsdelFhefYMcI43T/QC0fYvWzuFHBhC7NL7bT6vqCcxim
TZJjJ+bEw/vWkvIH3YYw2mu2MnjvY2dUDRxscCR8uD/w1XVGhQt9FtL7RYvyCnGnTtSWolKPn7sY
pu+DGOrIPeWIvuEqZoocfKYnn2FRRQL7eORUN77H1TmllkqXmX/Tm4DmuHrU8qFCjMm242eRe4Pw
8RrtP+sOEeH9WV4vL7ufEJk3fZEFX+Pnu5Ajac1G+WxHeIj4RucNzQc1Q731XydVjC9TnbkfrRSG
ycZFeRW48GDTEoDgw+0ANnKZ/1/35KLto1cJKiv1mLiPjeIppwqv4ZNpVcpGjHS9lEtssFCoCXVZ
s9Ub4fVD4SpdVz1Pwp4edExQTzFOHvv7K3k9CkwOMAEMQ9WLjvDlhJQ41yvRtdWz2uQWlKLR2VdG
U290Fa5SNoiNyxxQyuBYXBWbZD+HXqbL6rkzveqEZmN3GtzS/Oz0vXfQNYWI/P60llf78vzRcqa8
o4FJB6e8hkf9H2Xn0SQ3kqbpvzJWd/RAi7HpPkBERCqmIlPwAqNIQguHwwE4fv0+Ud2708wpK25d
uo2VApEQjs9fWZUrRtxciJupa85BGWowq2PooBQ9aK/y81vm0mp4KHAebhkxRsH62V0rLH9/+X5B
gYNplP0TZm0UxT+f3mWPHEGg33gDsjucTGHr/LA74WjFKrB+aX74g9N8Jk/OwRM4DIENfj6aZ/dr
6+lS3BjcUlk/ddOpD3V0WgrHrmML/eyvpK7/+3lA6cbRImZYzPDv9TF1M7gaAa+4KbbapzanRu4f
sQd88QJj+/Hn1/QPblXGk7OyDcEPGtB3t6oKN7PSpilurMoRc+I6Bb2fpq1A6v/8QH90GmGIEduf
2Xam4p9PY21RtYesSlCWWpmJQxPZNXiV+GCrWVCsu25/md9DRQDEwwv998f9fdCFKZcwrPQqboaV
jTyKafOSpMz90g8ZP//8b/vDC4aozqWUgNXzPbUfUFqvdo8HY80jv0vo+HLGdPKiIroo52B9+fOj
gZy/fxCRXjJVhme14jmD5d0DgJewXXsmxhsykSk+jhLhWMMtqbvdNa32Q+pA7z2HvnFtmOuXGpt5
1u1Rf9ACbF8zdCbh3iwfNoXgIaagdPnq7sJ/W3Wf6A2erixa66LEiBb3jlhlQs8DmwW7amJ7HCxe
DG15FF1LAuncR9VzaelrMTvBh0j5Vixdw4iH/lzV20TtDbj2drVJN7ydqnLKGH4XuguW62WcoX6N
vNU3ulEiM0s/JOIqIPRv1+VzpS0xwJ1JlRVFSfuLUim/ajnYynjtZP3Bz/vtNJqktK1Vrtq4EkFX
xkEhpxvk8VaR1k7YPfSON10RC9JcNVtuHntv0qwUZh4T0Hnb52Gb8am2m5Be6sOoGj2q8gL+ciue
a6D8R5IAt6+W6PImHXXUXMtzmE8ylqv0PwQY16uHIEeBczn6OycrIjg7+uRRhVKnSB25PGd+7uPa
L8AU7dDa4ynSwfB12tayjCdzpEJroMizOejOB7OOy85uuSJ7z2TH+XZ7cYPT29qjy6owgp62HRF8
C921rk7htpzzB+ZuWafyZs73Vn/0TdzuJzpE3PwZpVgl/UTVZC94iamseT15QTP+WDYPFXJYbqV7
IMhsG46zdQ41M6umrA47ngVmNxxWZtrxaE1ZblAekDpartWBuDGxZ5hltysD49MXW00jhaQD496y
T35xKK3V3pI5mElkXme92alZm+GQeBMK5DgiIZqqEHOVJinNSytOcyvL/mqLJms+eXNlbyk7hK7/
uOKBnI9QyAvxhXkLNE6eg8+AQD+VeY2Sy7OObV934xKP9WhjHgmNQj7PbT0ZH528WX/M7uR4n3qW
I9klLoxbk1iDKaNDGTXBcsRNwGS92C3eUu2EUgDC8Y49UF6w9Jm1NgNZZKsKX223I6UAxZJq4mlE
xJBEgGNNtngiehh7YTZJNem8o4Etr4bYjYq1PY5rM6pPLl7s/bUqpa4eRKuGzwsdOfokRKXrtB+l
9ONg8MbuPpcBTHlc1QG2G7+cwNlcXbMB8Eg7Kaa4blRtJ7SF2yU7Qtm2n52x7GFap2lxVLysUAyk
mtfqkYih0L1UTdE+rVtboFTGtibvRtR7TovawrJnDnMOz4L617hiCZ7LLwtJV9aNJ8fAPz9BeThf
zh5NsDe7OwCVyjmgaqeq/HU9kHCs2w95nZfqkxEO5g/G9KlMS49dGw8QFXVZaAnd0HdhLtP95uhp
fpTRPM7ngM3WXG9olhFOTKWOu8Qdu5n9Mhhqc0z2wQMM90V4DtOiMT2SwJ6mvTQXIZt6Ow3JgvFH
wMbdAZKeO9+4aggAC++HdXNKjTejaKFtzGAZvrvIV6JPZT2PZSp2f/QTYza1CbyuFLF8W7BiYqaF
+qgbL1y/51Y3tB+MmoNSEmIX4rCuNNTbbh7ygkdsWUMR12VdPxVovruDW7vLEgtrpjQnJ1XhudSF
mGIvqEp1SwOx7mNTN6u6IiOub44Gs7aRskPwNLZp5Qb3vnaGOSHg0Q1iM5hdkWmu2xxH+zTVl24T
dCpt7W4czm+tpv+Re+1QZK3vLvtRi7ntrnNCyKI4rx1bXKjJs9cbXdmEOCivM4HtyXfCwNPXU44v
tIxwLu6jad95PjdFUuVdQfGzS5HYEdZl7C5A4SnYUruCe/GxUj8RCwjigI0HZ7fRmq66o9PHAeDl
+Y6SSEayuybzwDEeBtOupns+iDRe1gUD+01g5VuZ9dzg/ikYW2dPSXqa7ZRLHTrxPjX7s1eQvTdw
eUu3ZLUAEk8C6WpIcULWV56BPLe9hFJc6aVdZ5GWzU2/qixYax0eR73NbWqYYqzuct8yehbRWuk4
RKi/HoWLiS6e2ITOcT/LXdxpy8XzZW0k/8W9kKx1kl82nPQ5d/Cit2qvu+Labe1pnzoA4TUau6di
Y5TloRLcrM04TU+qrqMuHcxeeDEmAflZEKfzUoRBbmbBTF4Q4YgUJF6NkDSA0oXNml9tCP5ImBvL
7lhqHCYxeyCJ63zocV4Z7eLrCxLkyoWHexjoaRiGyoxn1JivpphcmQgPE+jJlNvmpivLpPkw5KPO
02YbdBlX7bkPOuxJxIy3rmr3bNP+5N034azrC9moeetjtRjOBtmqDcLr3LJWZeLPS9R8rV3lypvR
iKiaYtHKRUzAXjgf4KCd62HC9bHHte5B28OtV+SubvluHOTYuftXqw6b8eBvefC6DN4gU6qxwH5t
U6gtFrOb94Q3USV7JCqitGOCvntcOJp621jam/uw93vfHTw+4eOOwV++jrtFnkFiDPhzEpaOdjiY
WJOeK3PvBlagfe/vipmiD0A7/Ekp1KUsjkjIGoQba6XHrOYsnJ+gptCxsY1TlFBvCNevl3l7ndDK
bIchIOckWQZrpyWzXyP7EQ+G6u4Xcq/GCa1pVzVJP1TKSAs83+E1tnvnZV89l4x8EegPHWmfCDVb
x1meqDfZ5OW8L416mX1duvFeKENeoIoK+riyNjOIp9ArZYaat2mPBAfVVbqPAvsKnKTaL/JW7tWL
7s1gOkj41iohp0ntN6u7qPVghnIK09UtIv3Bc8boU+DW/XTKR8uWj9swIQ20Ry+fTlNw7nUeh5wk
FySt4XJP70rdHhoj3I0rXibihexpmuijoamoDgUk+QaMVJep5GTDb3vEKZ6agvyID3Yd9MEr2z9G
BGcOnDXzl9FQN/S42f2xCKlZS3ZJy0K2eUPbsCQ5Q3GDlKGjvYKnMzjh7jTbZNgK1z6QWcYoCPmx
7NnOpHKmnOG6krAbvTKWm+PuR3e0i/bWdmbCK5e+WORFJCdtXUZ7GdDU1Fso0DW3PiSDFo08ANf3
fmpaYL3Hdt4ZX0RtF09byG1xyd2Pss4sQdYySsJafUVZ3DIdNguDa6yaoWwecsepbuYusMbEz5ea
ZSN3dEvPlqUGTs4qcszdZz6Ot55TpnY35Py1YdDfrRUxr4fK3e3u6FoMYYdCRYO6HAXTbdYWpTAe
Kc1ywtSVsjSamDyKhUGPdpYo35PVLlv9pYhkHVXx3BrUMhlLM4ikbgVRGjjbB3EwphGadQopUE2C
WRRrulm5YTy5e158LerZth+NUkzPVm7RHJCant7kyceRQtF3WQ36slor62UyXJRfuQKtiyPp59uB
IXzUt1Hn0hEz9f30MNtDFF0UdLr1MQOeHDNk+n5/IB+1JFvN8dqIF9eonjxwv0urzv36gsCBGSsi
Z6Q5bi13PhF767Smbe913ywEXl661fPmnga1G59MBrAg5tb1tlTtVtgnm187xo2xmV11cMQwXw5O
3eaH1jQcTe1E6fUkCBj9TMnLxDJgb4HLXqrAwpeVLMfRJQkpI6t93qn+wue+n+PdmjZSb5ymuzNs
7YcMYIy/N6tjCSdt2e3p2G/WwuN/h81PFopIt0TLMgouC4B7NzaM1n6kecCpT+7Y9EFsaFafq3HX
fhS7IxmGPCYMwkeulMpTYJ3Fuhq63NVX8y5ph9pCh8yM3BMb91mwV9wypAOyEslNdJe+HYzDBQPH
PCQ17cv0bOTz+tbsdrAerd0ti0MO0b7H/jb706ERXeVkKxHA5T3PQr0chSohhRpKjkI2Y90+XPdW
sbXH7hxkE9O8SNhUQiTpcu9UVlN/zQmbUqkljbrckm4U4m4oGvFZl7VLip5f5aNgIXDm8GpAHVvE
gKgGbb/sJev8gFXwvDkc5G6WvMf1Un1ozEhBS69QpZfaZtN1BAuJ8tuIgco5RJsZFWnTl7vcYvRj
+XSzVc7A7IW4pM5MjZ38NA+U5PlxRGyfk3p2tZc3yyCFSOtuDvbEr9FNJvznTn44t6Y5R0Y4bM3M
jGF1idmAllHfniFy62B3H91GrCCU9Sq2zK4ZUV6w8AtXww0YfvRWw67NN05FjE+RrqqtUFWZXYGz
HaWlsU0xqopRQUZ2kQxj4jqW5hvKwF3c/75H/89v238Vb8PdP1Ex+Y//5t/fhlFPlFnN7/75j9vx
rX+cp7e3+ebL+N/nH/1/3/rzD/7jpvo2DXL4Mb//rp9+iN//r+OnX+YvP/0j63k96nv1NumHN6na
+fcD8EnP3/n/+8X/ePv9t3zU49vff/s2qH4+/7aiGvrf/vWli+9//+33KpX//Pff/68vfvjS8XNX
X/YvTSnnL//7h96+yPnvv4XB30CafGxfmDyA78608vp2/orr/w14DaYfs6ftE6EM/tgP01z+/TfP
+xsCedAOk5A/NC9nhAXJw/lLrvk3hK7nQlqAF96crvvb//1wP12m/7ls/9Gr7m4gD1f+/befMfAA
exCzLSmCZwHh2dd1/vq/QdE9+0I1g6zSzzeVPqNP3rxZo+f08ega9hX7Io+UlbX6FXH9M4L0r+Oe
P/wZWQ1wU/x8XKBVQfWJSXoLb6XYPIcqT+6OGZxUol+IEX4Gj/55qLMKFfML7CR0xs+H6vay3hWP
74HNdXDZOuopmvf5QA/9Eve2cffnYNXP1Mm/jgZCdda72Oit3gHuxPxFJi8FfSA+JjxQ2Uc3udn6
qYhw1Y/ruiZFRYZ15w+Pf37gP/gzyQIibeJsZIPqPp/xf7uSFW9iCkUMrmQYDDGRvuYPCm00CQmE
Y0vaf37BEf3R8cgmsB2YVHiM9/kE+BP8Mm/UfujoWd/iojbqIC2mfblnKlmiA4Xn86+oy5/B2/PJ
xacCdUmXyTkx8n2MovRnv8a8MB2WZq6Ptd9X9CFaf62NAzkFHVRkvtnwgViwobN/PpPG5G6+OwXr
wQtbPwsB7k4Esf5KD/j+CeAoSAYgZ3BrohR+jw+XrjT63l+3w5J3/Z447VY91+MYUDrr7uYvaKA/
OhhhiS5ZdljK/9ddOZfW6OR+sR3MfEQqUG6fyNkMDk5lv/75Xfj+Cp3/KswuyCjPOe1Y2H8+d6hu
+r4Kuu3APuu2Gb3pKMpo+8Wt94cHgcBm3fJ4yN5noHJH0ywp5+2QO+43x222K3xtf61c5Pe7gNwN
4vhgtlif3nfSO2Xe+qCK2wF323Ic9/2hsglzJA77V4F8P9NM3Gc8sNx0RI75ZzXTez7ep3+T5sO2
vTIzkJRf0BDvfjkOvPObBTcjuxjSlbx3C/xaLrtG3NscymCXbNoqLKgPjl9b8/3QEXZ82mZ7DJJ+
z2svXsZhGZ+G1si3hz+/L969Z84fA6rz7IImj4bb8P0zZUgHXMtCJWWuzf4SDjl68LIi/yfB+B2O
p6Avnc8bLlL/r936vx+ZZZ8mLE4EjarvFmRv10477ao95HRbH4l49Q66DnUycXN9/Ot/JJeTtzyO
JqTY52vxb0swwEZPbavZHERpBJ9AaKdvrGkKcR47P7ZR6qERofqF3OSPzuz5kUa/cG5bdM8vpH87
KMUYJs1YU3sYKqvvMxXM8zN4x3jR+/M2pRt9HmMslsF5+4t/LOvvWfwPM8n1ZIh4d1zbpBzaHLsD
jbvzo+EHIHNl378CNonjSjgc+pH2ryl4kETacHc4ywh2RpnAxPLzQd2VNpk+wmogtBXer6hV2tRZ
K+dXXeHv1st/HocpC6KeJ59R6+fj0DEWrVIa3QEHVX7jNYt7N9qBd49ZZTj8tfNITBMGTJPyB84l
d+j5Pftv188tW39rCgUBNSfz5+oXEmwbQSu/4H9YbNTqzI+sLBBoGMTO+f4/H8BRrlVhVXSPy1x6
AZuUvb9cSryeKV65tgNuh5uKo6mLRAo2bTdscGn1A4XaLGJzrQKUvJX0ocVINYxPwagrZEp1Eb24
s+cayVKC67AbAtOJlxDTfkq9YcFSQ8/P6+C26rJtBl0kTrhtbxZSJytVzlI9jT2QS8IGuDvVaw/P
JJvJuVT7RJRTa+9GSBVNJ5LRrZzw2Bn++hwUAd7NarTLh76J/JdGesZrvmn3g1XP3rdAe8F3czH7
+xZw20kDOQevVeMV7LBNGPQE0Id6jWkfo418tWIHSxN8ktSf8e3NhDN4aV64ZpsBl/iPPMT5ByWn
XabSC+flUIFN30/+7nTJQkxtlEhnKS68WXpe5oDnydS18mY7+dVYWyRGRcHHdpHKBk4RbMY9q+D0
s0cAMeh5QO0kiAz9FTDffikhC6JY91aHP7KjnzJxC1tc1iztOssxyMyJj4pjPFDNOVdxsBb9S1Hl
OEhzw2zvReBTSMVc6VwVnliLuKVuPD/laBKcWITrPieTkLTmFsbSqlNDByFx88S9T+myBvIj6YI8
rlVoYY/V5YYGazJRvVADX2+nnC+YMaRGdATdFh3zSddeBAWdicjXZsw8axuO3/PO22+9asflBQvi
zBeoItqbsTJy566ZivVOYzVekrVoiBFWFV2mrPyr8uJVg9CcgAit76QUDDJzELG+btp2PttWtRL/
V4ZrlxTcg0E6Lz2AdjEDHKUooawOgWPbdjcNYCb5rAENKnEROgvYVjk7D0vTTNXBJdz7R7TUYxgj
Rev7pGR+fM3RbtgXwVCM9d1Um9sVUDpKHAztzHq2t3WvDH2WcxysCkKkGwxDntrCFSsAXdmdYSTJ
J9ycdcoWuTvGaWYsV6mSWtdAZVSzOiSNednQ+K0goVUYZmZUHoRh3Qn1DQW6ZSar0EufbM5iE/1K
de5htBTVWxBC5j0fp/bhTaWi4SRXjpGsUlgYN/w9MuNJjGORFOsIbbKhAL3dewyYCWIE/Tkq8JrF
xGxtMgOcnuV1k2vcfkYlao+AAcM8mrYOZNpZnhyyoh67Du9JMecXQdnOM8QHuTz3hhqQBGrqLi45
E7rOYNW2q3yjcwUiSFmkcpRe+8nKI69MDEoG+8scuwGshyKeAooLhW/GArWypDhloI+5APaIS5pm
qFBX0KAxKIOICoBP4sfigkCBLnNlUCyJdqkESXZzLr5C+60QI6L1MCt5G/SnaJ21PHYb2sqPkUsx
BfETDb3M7r7kZmrOobWm5TThpSlb5AgrYeh74jmlerbEPnmfVm8MnqqqMItD4zT6uwFZZceEAs7u
hdz1LuMx3IAOd6eSl5tAnYgQf/Bf827L54vCbKciGQJ/em5Z35p0MeT6vcq93km11/oGOFXjK1Yu
bRhJIJS7x4Ea8/UQtvv+7DL5X8OkTjrz0NiF2Rj1BVTqbhbuYTU7MOfeF+1x0tooM28ZtBfzS93i
QISy+rEum2El9H40H2CNuvHgyXZ/G0XPt7m28p5GqyM/Mhx6boFRUiyUBsFcfsG4OzwsARKixGrz
CGQIfNy+avx+AGPsAkwwvetPa4wzatuOo18u3kWRR8aSbU1FJ2u/76xRvpVDWO5jMHaXstWCCkEg
24wShKWNc4TzLTJvv7+Y199vNdkJ7Gf7PJz7/xY7tc/OhcTahh7Kr+xym/RDN7/zQeK+Lc0Gta8D
vk2Y9WIkghhFGhXQCyOIbWbvTZm+EVwXnsedD0IVRZkhsGbHLdDBgtq8Lfnvmi7aJIQq9hN4L7/K
UOhDD+I1mv2TJaLGO9JQZZlxN6zeAPcqJyOGxAQ/nEnCWKlvS5uuJvIj2Lw87tu+fxknb8rauuM+
99RspJUX9TcG6ZhfO9f5zl5hTSqYsVvYPKDtii5xZ28bsHAmjMwvxIMzsPykQ2uWKmV0GV9/B1kS
4iCNPA7Y1HJmGxndEBIJNd7rTVy1ulpGsk6k2qG7lsucvPtrxTjGwjAQpRF96Q37VnpdlPVd9703
+oXd8FDEXPLvnpL742o3P4gohkSwT04VPrYCzL/R5oueirQ0m5e5O8PA9oNXDENiCiljTfPKjRPs
Ii5375Mbtk2825oWXhJ/RDnpK01V1YkQPTPWvOWSwIOPnNb50p3Nkj8hOGKUJ3hooS9pWoLpyZnn
MnXBq71gK7KwrvK4kdOQjEulEu0NdjIFXU3rSS8va811Un1xMMCjLywMrbdlFyzXqx4pM5YlC18i
66knL8Ljme/JKXtzhDV+92WntqwOp+EjZJq47AIdYoBgdwdR1OqjhDZNVxLXv8l9sHf+du61GPmq
/bhX+fzgdg5zbBXpj2TqYdLYRwCvmj/kqJbVPFpRX9+6otifXGl9jpo8uHaGfLndeIKKBHyleinG
Yg1iqw/bWxGemddoomcBUcjsfhd+B0BidSo3P06RLN2aE+JHn9ZFf8k95yLX3oOv5j1ulvnTbngy
Lkv7cQ4JcGrkZj/0Y+NtcZVrceEvTvAQVKvzQy3STwun0JkpS8aPykz3jbdS31SDSlAzVlY2Teb0
NWeUJTfflrlOwmYzYbSWycy8xunzpOf/jNTJV/uzIx3sC7ZRw4ljED+JQPI0DKu8w05gp4GexQeD
4edrnRv7+jR3enUyKoCmIsvV0NYkTgn9tttEuOptfxuw5GfDasw3OQhAugyd97wUZvW9rbT3hlZt
phK6YbBQ5fC0YXGh8Aw45PyIcLvVpr9eLoWC/hCTY7/izlQX0eqaP8Ki+rxFvXNvo9x91LM+MR61
mWVYxg9COtX1gGIz0Y31UoYQRxSuLQnA6iWcbLHGcCNop4jBodu6IchfRGFCHqy4FzN0Vxwqlwqx
IupOqN6QDtH3Js5il3yr7awBvc9kUMt0VET3xGq19ccmckcIAafIHNdZsdMT5WFapX6rUZnfhaRs
xBaCTQ5s9Q9+tZ4ic78NjbN8qkH2fok9BNqzyH3/TRL6w2t0MPopHo1WfVnztl0SZxrWjKnUjP2p
mw/aR+y6Qjqmle0cVhRQrPqVndVrh04kn4ilDoO9uaB3yKHi19vGyxzB/2mwxu0glAMcqfyI0EsK
9ZJRmvZX14VbjcrtKVd+8zgOcmGEGiN9KczVjaPcLLINg9Wr0yjr4xyFFhFpGBV0s/l3teqdjz2i
sAezJouAN0WYQ9TPFvojptvbapfU5g74T+IuXJtrl3daHEwjLKK0y+PkuGvq7+T9kyjBkkIC9HDU
teWdDCO/agzVZeGy6IS/uaQKr3XRAEjJvEKnT4SKKLGmXqMCgSC7NAspbxkCp8TrOkklnIfNJT/r
ZhiuDZlo1Xp3tdstT+4IFxs7zTlWLPfR9kESba/VPlBbpxe49a7lhX7Yd7u4Bc3do2RxdBegd1sm
3KqDZtWYw/1y5SqhryIUMmEIHHmOdHCYF6ZAOMfWYVDe4UATzzfyPQu6tWQfshY2nhMG8lNdKe9b
Zw1LddV1eehcOD6v05scsgqH7iKWleCk0N/TelMDE4vVOxnwr4BgFwPzB4qEJasGw/rolkZ/7EIG
21gEZVEkjVvta0I0wd4R/CVcfl/n2XpkYRNDyd+gaiotbmlQHqYMLV5vXqyRUBfClw23QjiVH/1Z
DOpemO54S5/p2ziaHikXwsoc0sUSqTzj4DhDx8co5k/YStWbGCLVHUVrBw9n7igbKmnerm79qjAm
p9PW3FaGEolflRYvacayJCjCKUDO6LPZnMJxO7IO0SlYEzcYkSjCwIW7LtoIMVXunJrS6Y/bqhtE
WVvRJnqaSNgI6T7sBPvXvjKMdOnPC60P4EHeYnBBJcpNv9fPhVG4l2WRJ6J36sxn+LlsyzG4CUxR
XC9Grx7h1cL+6O67Ss4mpVMBbQ7IPKE6q2iPS+YWr8sdHYgjoQ5uk/Hw2Hcoo0M/Q24l3MNkFiXj
D6W9lYtY0tusMTW86bRQ5xXvdWHuiaqK4o4d1RgXA8Zm4BlxMjYuS2yi/7utO+N5GuVwdAJtfRNW
p588pynZldjsjjwqwuKOxsErh/UpSMGBxgNn4AmuwRSpUxA+GPcwHMNhj5rOjVcC25y4QDLDBnL0
+gtGw+DoTMKtUX5QEINS5Xqqw2/2jmqXrcuN2+vOjrd2KZoYVchyCirjGT3M/KmyjOVDmIfmXdnJ
PpND4+DLxpcD5Xs7kgJ9O4lh+86d9QTSNrFmWiVh4mNQ0mgZ+ZcdzpjQLJcH2JGLYMVOlOih4Nyq
YjUviP/USdUPr2Wxnt+b5na02tCBw7Cs/T4PgJdiHI4m4oYwOjmFIjuERTHp+85+ZnioPs6t6o14
Ivxni0sD2UyGEqxdj3DSxcew8yN1frCLD22Rk690nuw/82YsOeg8piFrKZNUx4ARLCPdGsXtZvb5
RTj54mUdhVmirJn7TwbSQk6rPSNN7Of8sUDRdy1DP08wqRIEm40WwTCl4ylEJI3xyeq1ucWNSUdn
snTdBDtrvrj8+7EdiCVJ1nb5oqX1CYTJPRRNvsc6H2oEBN5CZ9IEe70yRx7CoL2ucPIxoi85s+VA
dUtssuGOYXfMj8Ys1rdqqapT0Y3P0lOrkYRGbtRwagsv0iZw+CFmjrcxmljYqfXQEj8D+W8oFqb2
e+mNSBIoZHnF2uo+z0VEMpYzO1UmpjL8Gmw6xwPgY3WK99lEZMYorA/FYiJXDvAp3+Z0GyOIqoY3
vyaWe7QK48YPjBAxwFIY96I97x0WW+lX4is6pnGGiA95F+WoUhse2KxbtfepKg3JtoLp7rMZFi5c
uW7fbCmaG4FY82n1FvPRscYgVgBGazZ4c9RS8UTkWxraw3I0Dav1edB6dNfUYZTxODtXeUk98YH2
jSnis9rolFSo+FK9G+nYGypPzrIbhk9Ohx3nctYEfW/SjrKO1iGRdESAX9XObG8HzOGOnSLQ7T2y
f/35SYUFo/42jP6llIH/TLYOArpSCX9hxQ7VlEllelzPAj92uhCMeBNsVDkcuEHaNY3arrux/cY0
4tGm5iGZBlV9UQ4TZVKN03CX65CyB6dF68/wZFl1irhDL+lq7ea3SrKop9FG00tsrcAoMdY4sq0i
E5uKhfRRkT5i0gLpr9ooMlaPwsoCEcqHFQv4lNhy7vokGBe7S0hftH4YodmhLpEzlUOeDAT1Hlte
FnHYtCaq+G2pJfMd81cqhDscgRSakVdB7ZtZGwQjis3OIw9p6doxKcCbbgbI2OuaKmCV1HXAqh4u
eqGeisZKyjKkdWcsUb3FXqTKJV7FxFaCWW6bSccoNgwnMNB7AtbLrpCCmyEp88X9uLQNW5QNzQei
uaVm3dOu2l8AbJY5laucr1uueJ8Oubcth6ApPc7r4hW3ghf4fhw2kwvcGVvJ5D6Re1HXxDxCfaje
Al4KEKGHrs5V4krNbcKj5bCqkKLTX6ydsmSG1ZrQElAnD59vh+SumAN1X/CqogOXMzumLkvtFvdB
0DbMoG3wf4g7s+W6kStdPxEcmBLDLYA9cxQlkdINgqJEjIkZCSCf/nzbXdGniuUuRce5OI7whe0y
Nzcx5Fr/aFz6evPLnT9MXRcNeTt8ruvRQ/K5GiBVPmb/HwpXB04et2DxAPpTINpOTf5F2HrdPXpy
Ds22K3kjEQPcyqjH5T8lCHnRkvqhkt8LZ+55ga5KqnhVs3h3uky89KGb1dHYhaWxw+VJ949ntLOI
MW9vt244YB5yR6e/9zV+0Liy5uwHP9F7J2aTUZNiiOwbypLgfXRWjcZMNuveMSTh+KUXutsBd0DO
4reNSGgbWEc7ugpyu13rLWC2mQn4Fo9pFRb7cPbxSxZVRgW1Z5jiSHH4wIxIKjpeYPMavlGZ83Yj
JhTGVxAMdCPtdKZ2IFvqnor2NYiNIFxlQrKFESQ90hLwaiHXANtB4/DYN2S4HubRCvtTM9NhAuJX
u5QjeoVzIlux1lGm8oa+5NIsY732KGKs1qj8B1+UpK8agFv1rpxaOKmQPuUpAorDTVY73vbd9wvx
he8cPhXBRo9cb2MZitciHIYzOlG+VsDvyMHpd3Qa9eiT1lNNztWL2eds9RNr7IuamDJ2OsVyldjr
7D0FpY1qus+QVsSpsqbtPmtK1cd1aM9fC3PArY3KrXF/bFgXnTtKm5ftlqnX6SN8ut2v1ZqtIu60
suxoMUmlu5k6IPLYZp8IVpTy0nQTtL/meEjb3r5slnL4iNayT7LUq+u8M6UaY4ANAuE9oqR09a3+
Iau8rC4u4WhNkjMTTezS7kyF1B9Tu4BGnI7YJirPizUhW0Z2bFtRN7ygurrdYlwEefsQcBgvkQ3s
zjZNQY6ObUTEdVJD6ni7DcWqeQrmANVH4zDbJw3eIZ10KODUHrmelM+m0wwTMkL28wNiLgIM5nCt
0wTKcLRiD1yvo7zKDFSCTozmN8XLmm8+4WqLhrIu/POoWH9jVTXZFQrXtEBcZMX4ukv7OltfVNdb
+mRPVVCCPLJqkj3gg1DbxlLmO2kgKZPRgEaWcCBXeYfcWZz2eXLLhfmjYLXm9segfcodvCDfBrHk
+mK61lzv+o5AqFfOkZmiqaptfyor60tQlYI9bVsMSBcgYQQMDpVlbbx2TLWHyhuJYSyGysmewQ6G
9K6aA8mw226kdjSO2RuJYO9BW1rB4wMTqKz/VbljZxz8IWiwcK/SCb+V9QiRWvXWyHwl3CZPKr5R
fvaacn4uS+CRmJxjt2N8Im47MYxykhhbNu2cFQq/cIz867Z1TykWz3NwNUaAXQn3syO6+vrHrtdf
kxLmp84dPLImim02CJtO12dCeif3sqgZf2RqrU1445KiTbeXm/tnQzgrRR1K+SoeVeh5DyhTs0/g
vgWv43wdDbr9utRuOSuDLOSempdml+UtYm9lIZl5SRvqwW5coRDmu2AK1cHzU2OLHcMVVdQ13vbq
iDEoIm4l0wMyQyGwc7PSfy+X2QJxBtsIzT2DhMumOSvPTRT3iXmeh7T3H3tKYXEZk6Q3QXd5sOFU
sZEZ1zpNYOzAs4smJjp3lceOR3JCwSi75rj4RFgydhcuZ0w6h48Fxoz1e9FkXbqjEd3ECY/su91V
xjo5edRXrPOxKdHp/rQzfGAMOpsT7sAyDZIaZa4QciuYsBj+PH8KNONTEljEZrFILMMQ5w5hur/Q
FzlFZLTO+BSm+eZG7uZbT9qtWh97TWs86Wyz2gN9mwpNr6Bp42Br6U9x769TmWAKysiAEH1ZnLxl
qpK0scP+MloaxfBoaudBup37hPfCx0FkyvlnSKOLddEwZ0W0lb3x0Dk4cOJBSu/JZRl+FXbelrdb
rrN36gSUEYkq64xPKSaiT0ZDQ3W0TWMYftscJ10fgFOXpy20e1xkgdfrS+j6XXZUGzvkzWzkbrWv
J4peDtji55ZjpcajtBvqMhD3PYLupzXzSTUanc2cGCuH/Gt4hYRYpifBhp7OP8HI2MD1kOvgsA4A
JPuUt2Vzh4cH56DiTlOxqLUrCWXQwo1H7u57PabDHXOYZFUeg6E59F0TVIfC3LyF4veSEx6tkPhG
va/Rsbmyyu6stGf7DFhleSb7Mn1jdJkvsuVwjXRQZ9s5GIZc7RGH509ZH3Iyh43J/GhMRIxXveG2
yaiZTndNn1Vf+rEs8sNqY4qJ5GwaoL5NXoPmWPROVmjbfmKgG7c4y820iHEti6JNXC81mgvv1Mq+
YyuGFTGBanEWIDjai2mV72YWmnkSTCGa0KzTjbMfbDL8kxHu1zpVW1nXezF3En04KnOU2fzjUh07
XfOrel3ma3HjNCVDfzkpf72vDFTe8dr2Zb73C1IcnprZqpcd/WwT/MeWOnPc4qTXcW832YtsAsqQ
QwlJHeEGtNSlbYiihcQqJzeqbFHVrOXzWMfFKMrv4ao7Kxn6Jvwu5czsYlZTne+mAb6E8Sx3ZM1D
lxbLXWZ5GzNwSFbDZaomMDbhau+X0Kbo4pb/XCYpscLTbTXNqx852ulNXJe+PE/IdBmyTGf9gSuu
vEDkVXBo2AMusnQ7Hvll7b+ZXuuzQBNkujIWLvkXy+ThvCNsAZqn4jg5cElgb1JuWm9ngRz6RJuM
+lhMtQeVn7Zii/EPhsZultLPbga+CNO1Q98gVXFq6AFl8i4/96tw5EG3ZBhhQLG86YBCGhcJuDKo
/2J2bNAjZ+ISzUabfbcXCQMM9wHMDtoDjgLFSX6Vmmv9pc3r3jyHpRssZzdlAT3pwGc6zNqJQtVM
GHOwG4O8K89X/hvRZwk8ih4etA8Dh9J4byS+mnwysWALdxktXAqFeVzw3/4yRxs1Y46cUzMm5aWK
wq5bU47esj0uImNCHjAr3aTszxkD3swVw5O8tUdRkPMV9YIhe9/C3Y48qdfgubRxN1wVdRgaMS85
84V0i1bzAml0dpZQ3T+2MFurHYVZLYDWOF3nL1AYuSs6egNuCw7Hbo+CVTOLcvZ+sr2lCSK5MLkl
GCga70BSaB5GBRrwhtO/c5aHWnXckfgHe+sbXK39eZg5jjDJGuHR0yKo4jHLa4MTS5PdM5WVnD4N
TDjwZqk0fqGUb9xjxa90qpve/spQUomk5liX2AFE+sVtbQyB/K2vC6kmzCTarMKd44lAm20XVLj3
j/Oq3C2pC3TZJ1D6FrAwsLBOHivut2cf9p1IuhEQaYeoQ63RZNYT1SW1lVdPhe/bUPxeYy9kWHtC
D9g4PVG/LpOXTo+iN4ubtGATuZlJrMxi/L+CfY6wnfUCgCS+N9VqTcl1mExPZMFBIfTMkFiN8Y15
yM6H8H62hVp2te2On4Kq3GbAnLoTwGAd7dXwjZ0Dc+0tnyvL3JZDbk5CnHFhBCltWkTSHed+4Vdk
vMG2xfSk1X5mgd5OvqWX7r7qi5JfOmOTv1O1JDMmrBaDMS81Se3C3iy73WysdFeEGAXba4Syf4N1
YvAP/pyO/feur0zbi2UDIrErXQCdFyQB4/c1V/4c83eEsC/91ut3eu792yot3besz8rPmqt3zb3b
bMO9ER7P7M4aff9uoxOqjUJva0F0g7lELCOwXRwKBRJ4ais2fJh9AQK0c0j1aTn+TP9HH7hVCV9a
Z360rtJuGNPK9jUzXNS2DYqfMN7qbi4PipO0P9s1BphY98gizzrLXfN7auWjdWPkYhZ4JXHm+Hh3
t3786msbkPgGgfG6JvSfyeyrn0smkShcMuyAURmo0Y0XX7J/WXYhl0uuNxlGaq3lvJ99rx9PHSlE
6rxWrHk7f9b5cvQ405REaOPav1KyL7pkIQGwi4SiUvY0kiBNdHEQlG9OvUCQdkMmkCqv3uBdMJ0N
Pyux1DR69zVUY90Pwn+cdaHFkz8uSx1hRyryCFqg+qWQSDjQEexh5+r6adNgOD8hOMFghqVfrpky
2dwdALOGGUuEJm6zEGI5D+tgz58W8oe+Qf3l9Y6KEKyTo1I9ED4GyndCZg3jjkeq/jKuyvySC2/5
7k+FeJjYvRhr1dz9QMx0dTY6/rDEixB43hzmgYTwmgV+wKdPMvE74IkoTaHOosK21ndvKNPswDX2
xxMp1faya1Z48duSfZ1/sK1TzqjJcr8zhoE3YMOQ8gaok8EJuQ1mVB5m+WJjPGQ+Y+tDej0EDlxU
UaxXy8zQz2Zc1XZZ7Cz+4N7N5htlgEvPtIZb5JH4kNCKUclLHs/V7bwWyt4jiB6zuMedzPuvr3S/
R89XzgejxaW360D9X/rVsZEoWRJqL1iIJIo9w3YaZmqf1/CWc0YczSyr2GcFtqCoyPs1vEG17VkJ
BubaOjI0py8ADSNTQWVYeuchKPzpCWnAly7UD5TTgO0T19FY7D1kXa+jxPX8kG8bg7NBNuGAJX0R
/Xasw9nWtDkSM7rzg4lxwvAGukrLTcnsZrNtQgtqF9/rRdeU4yI/6tpLBsQuSVZS7qfQMCFtpRs2
F65+GRKWlXFuV+ky/SyqsRni1mKmjda+0V1cF3hXkY62hRE3BfBgXCim8FjXPVFFvLnZ/wKsl/KC
HYi5tyFwDCn+zP/7lGtVioPRQGbSPDx3995kEg/toz8M+PFVbSVWuagycpeq92NjCODz6UPpb5b8
anM1gzp/C/xxlYzTc/Xsj+SfRUM9plidS1jNuBxK+/Zqk3ujwqH/gjZC6CilhfDdclHL7Kc+AKhb
VsElG8W23ZGXFtr3SHDBofm1ikMxVT4hFCa1QZEtDO9hVUyASdO0y/cZOMKOAyanT1NHYkvU+kGf
Aaw7NoG30K115LDwPKis8e4muMuv3MboYpZyaVkEs7XPoh5qFgBBDs5n1x1aC5qYW5JX+7SwYntt
8+CE0wpwVQfXkaZGNBj1nqleUrb/NiJaFysTfMR4nyvct+jDKm4we6r7feG525uJXf6Ryl7nG85e
6JrSSBl+QjDW+0qvnUvWRfMKoukT+Tqv27PKA/G6eG72ywcDbUipm9ybdDZnM+nqmuReGgnz+6br
DaDDmYcrwckq3gxXVk6Ci7Bg5cyk9yZodjIehtDBhl9ZqKGOWF6990CWpJUYDhW2NQopRFAa6xm2
fLu49YhiKuKRV0PIAmlY6XkuZpxk3ugMgOn0o0lY0WpbohILPGneVUoVpNVPG+Qx9dX+/VqlHOPZ
yO+IPy4lt022aAhuIE58nVhU46kEy93As+qqvmKO7wSBY8I1Uaj4jHeoihkyBj0V7zaPMK5qlsUx
QSUzdXt0XYFxGlrb4xqPBfCMzFyF97LezGPJ+q3ijp6V7lascEAK0V4YY2+1b/Dxh8t+C3P7oZWW
+R5a1RTyQqXYG4UYBnbhupo3gV71u5BV9cVAxKyiElT/J8fZjJrCwMIQkdy+6N0ktNUgN5jK4TNB
qG6LsVVkzs/Brcv+Rl8R6PeiKM3irQ8o6txJmVdDPLntWtFGFRY/oEelhDuf2/XUZkzAlM4qxFd5
uG63V4xmSuS8lLc94qcSmanZFl/s2SOveB5zoQ8+PUM2BeG+mncF+Jx+5idu3r4xV9actCUWIYIY
UXWslwZZTtsGEr3KPMl9U+hAJEZdT5uM6THe3CPfAyxQiS5oTzL0V5D/MQXSlyJj1YjsYugdO0bh
jEZtdNMy2xlDzgMBvgf/BmuTz7Ewwe6RKaTeMzZ/Kb6FQUHS8lhpDdiofLHzS3Q+kRCU3Md4tMPi
ZJNwUD2NdjNdCKj0q6QiyArIuJtRVJmzUWZHaD9RJQRubdVRc59VdyFJ3XWCkQvhqutp8A7SthXZ
LiIza4b+Jjf2vcMcyqaGSTiPlw18ugPyBUpLozpj4Pve177WRxVm5vBVmV1r3zPh4MMqOcnkW6nJ
IDvLwRLDLVkwS17cbnXRwoBaGEq7lM2sDXQiMpXBb1Z1Z+8CdvbgRvYtvzNCvba5Ma4NohM8wtam
iUoNErusmfrsgVEpwEzTeaZhEhCBiT6IHAa/GSksfa0ckpVQvPf28HSlG6tp2QrBFGE0LSILj0v2
lrt9OZ07R49jF43rUi1RNqzNG7MIxudhFeW3fi3xGVB2Ao+wcoN8lgqpSDJBQYHY44l8NXWT1Q8W
yhh/tyDWkRc6OwqJIm5ZQP89d80et3YZlpeisMz5dmvsdj6i96uLXbPoFKXpWpAEQZ6GKV7KLHPe
R+5iSSyRSNcka+36SkqqqUXkgSzSiEzOw4GXldHXnzoexTK2UdXidtaOEDcmh/Yzt+86HFJIll9U
kBXpxRonhTZzGxug35qF75SW3oAOQpRewCOFpCYuF9etos1ly3yVKxbfRDuYY2JMtHNucoiYkP6G
7Dg/CsV9ckd+VFqy1abTM0I2hG9OWUGHEylVZMeUlhxgWYOry9lRyvmHmGWZI13SFCemMveaK9DR
qHMD6x1kMc42fzxqjPkGE7AqGv8RVYoEltCu85aC+2KKJXffBN9p+AMDZWTFLqWWBRWs2VQCCWmN
qqtLSoI59N6lzPMlLxwkCqVEDLDvq2F1AaK9jpDdOmy2vZe1frufgErkObPgRY6py9dJOiLaOOyN
qlwSa93GEIBuLolwytYtHHeh2Iz54E8YBi7ICjszzjXNBPjwtgaBkD1DXU7ZsISHNERe9c2wViYY
9p9tONqbNPML4uzGToju9DuYE7zxO/ilQO9QO0pmow3EM6KBwXTuZ3PynBiXu2ki9JqG8da1BbpI
LrVZXlZ7mVykjfOVGMfnuTzxNFTWZxP/NwRlbQwmw4Y2HlO767wby0hN914NuseHGnCYnXpjmK3I
40Q3cnAmnFDigmZD8dyQv+o0L6k3ZP2lZTsFwOmlUT12dkooT1Bhc9+1dmfI53HU4PTo37Px1Shh
CR+qjmyXr0OLQJTiDIJH9lXYrZRJWK1bBD+LQcMRRWUOIG4xjxGCd2cv7grfR2Jo8zgurTU/z5nj
k5ywEIqFLken/qR3lkst7DcPWJEhD9I+cGJcsXXZRJohh7t/Ie7vZUF14jEEEuwwJraddvNn7n9T
kRJh1uGkKDlZbXnn4l6oD7TqIggy8nnLEA0BP6okJMR8oMGgk9l5q33UHFvXDWAU8PjBz7YISNfw
Lbz3p9ljD3vUmIGRr5BGlVv3erHmBYXIqOdv7VRZ9i3xFEGQkDzp9/oqF0clzwxLAl5SV6Wetkub
eRkxW26bjY19ryim1gHKeCMdkkbDkRw6Vxr1HSjb0N5AWYri2fOR0dCOm4/b/TISfZI0MmwpG+Cb
3Uht0uQyjmN4KjxiyCISsmxEiGFZOnERdP6RBRjisGCKQwkyIFbE1YBaMDLZit7qqUM3qCo24ygE
+72Es8sSPCn+h8tssmAZRGU5SMJRMAmkAelhWvPMXQ/pwrTaPZHyCvR0KueyEc0RIsSWw2tgEmrs
v1Q0qeXbhcBBrAFaqGF+VKY522BJQtb+9FWBtRC4pGRVdtubHFu2vz2vNs+czu6q8j7YL+sETMYB
JtwscSxduDWR/zbt67QibKSEK7l5CEG7Lg0ZY/NeoAcYxyDreXva8IGcxtngGahwc7mNSbvqHB4y
n1RGX/RiOqP3KU3TvBwiKM7AuQZrYLV4qB3b5KhQ/G7hk0MgwHIcIFZ0kvl9Bi5K+dUQLcsYHCbi
Gb72FR56qr8z83FxtHwvcMXMkSgX8YtjTbmMpH3w7Osm/R4i0p2jDlnx53IOwsNqWno4SsLsv1tD
L55JGQpf8rEhilkKItza/ZAzGkRqEmu9w0lk4WIpCMTQDez2f0VG/uGH/4vR+79N9h/9+P+jy/4v
zvx/dO1fP+/PP/+Pz///6se/VjX8z37882v3wYp//ef/y4pvCedfcKGOjwXqvyz4lm3/CxcZVl8s
idcOlf924LviXwJ4hRA0AnhNVNX42/5w4Nvmv1xSnaGMqN0mrZL81v+FA9+xPzip+fn09+DZvjra
6CqxPlg0qUQkrgiy8oFKB/sSGC1JYFWKDLcwCfFZLR1D3XA0TMuXIFzuyiJKt8PwzQX+Z6M/FUuL
LPwVkwnhWvOvbp2XKMzh/r1zRfLIXtf6bnWa7yOwcVo8hnZ6XDaf/kxieiDDoZq7UTK1mILy08JH
xiaXJoIZf3VLvAwcMzxf2SAjznErwikiYg6PIg7CnFMuTrOifiHCUCdNaf+ECseSwzsX/vCe1t5L
UbZvkx7MvdxIKtWOn8FCPJGcNMYzZ0k8saUl4WI/B+325lJMdSSwLr8zarCfsVX188jmdYtpbL5u
OYfqoXygfek40UdMdUZGd2AAoRzqi6qyT0YN5+MvfRchoKoTsnyNnc6yl55Hk+FzBRp+C1lZ/OVM
0pdvnzYgutDZlzlPYYhIzH2bqwZEORduZI7LSn4jIZECZWUKqZedlgaVoeFjlV1Iv1sXL2nJWPfs
N5CKUsGggNNHmnQVsrDYhPuxtQACyRyI/Ml57zii7jONdD01HPeFePhX6RD/Lf3KxfZigrVlujyE
jvxZjuTBjRn+CFoG2uuER0+OuVqxm6ohRuhn7FPdvqkZEYTO2nAHpDqexw2iffX6HtkKehwItpzw
LrO4lcu47IhVbpLQumI1auwZUIfyfg5G/4AgYE0qQ+UozVAjWxNBX/0yJr5R/1C1yVhOlSFnSZoT
hV3Oe52q+gXrpEUShyXv2pHbdu767zXHCt6FBpqRvZhaBnhfmbY/0LdY8bz53xoy+vgzXhMS+xDN
soPpwp/mfG/X4omLV8TNmGVnZtsyRoS0Hql9eNzECP/a1ekO6ZEZK7G1T2nlZ4e1In3SwW7rSuJm
MMJaqEYbNwl4nZ9ZI9IHc0qDPUeXe2ncJfvmLBjwpkavSd9YFp64fwd6y6vwysv8HZwMN/mMisOH
OUBkV7OeNGa5m3F9nsux8U+jBARE6EzCXk+629gzQszLBkhRygCZOIGG6Gc6PIozl49YxKg1mJoM
OEuCGHrEY8PQq3dmTHUrPZyr0aR9pOVL2gJEmwuj7r6w9nu1LCqyKk0Cj41cyeBC7oqK5MHAMDLs
RUEeV9irEjs0/D2+OJ5Xy6Usx/caZDcyR0mhnGOd6uuisFWRNVT9S51bfRRa6JmZUKGF/XpgyViH
HaEKoEUQNnZCOsl1Zx5YoCoom4agzx1h4FNcippPL+r5lNs28ZlGsUKlp9luylrnRFZbQ7xTh4qL
Ro6YQQluT5VZgpXrS7N2HcCc89Wvxa/tmngjTefVxQsSDav3XE22hdYBY1vhF+++m424/NjDFsE3
Mubtvhk6I3YNNgdMqu5dDolALiRZURk5bkzS1ElaFpQvkY3BAeAHNxhuu1sSSJ3TEJZbIuaVB9Ja
5c5WqbWjSo3qqbQuzlifeFT8BbVHlmmk0EsVzT2PcIPsBPHxBs0ii9eFkzyqKr89Z3zjqDJIVQ3I
7jnaaa1OctbfkOM2BB4RDmQqnScsmRUXFZcNKtwWVmz0j4RvenvCu/LoT8fbHwf9nxNcPgSO/Pv0
uJYrkSCDgiYQH0znBu6QfnGG5sEPnYsM50TwMJhdABkpv5D5MIGYpr/x1F8za/7sKea3JhCRzwxx
FJPA8PFDq6WrzH5dLeQYqAl6ciHhJKryJxv7HvMdHPqT6ZAE94gSCc2pl/zzd/5gz+bjCcXxhUuc
DtZ372P+8Gy706C9cX5QG1/WGLPgrjXTNnZ8y/+Nvf5D1gRZ5oCUZEt5lCYLkJIPTvBC+wIT4Jo/
DuX32Xrffhdp8rfLx89ny/M9LNimG3wsw92I7+f+9p2HoSq/G0X54pbbC5heLPl3ocJknX5XK/Af
vhKJEDbhQtdCMuqo/moI53QKtDs09kOaPq3PdfObIJr/8OMJJkK0aBOu73F1/vrjU6tBcub34YO6
5g6Hb2b+G0/7366+Bwfwfz/A/5AGDc3V2r3NB4wO5Mxd6T6W8vWfb7APoQrXqw4cz1NFuYpN/fyH
UIXFBoAlLjN4mKl/yNXFvSafuY+m+97lb//8Uf/hzxXSyUYXvH+NGfnYPs+fqwbjtMKH3jkvDd2c
v0nN//vPR35JGTbJF3wZ7uK/Xg477QeWD3Q7Bv3DQHfub94/f78ali9CRuXQFPT9Oh+m13HTy2Cj
dXvEnMRSHti0jv7mdfO3AZmZ+M8f8eFqdBZhG4bmIyhMKdtT20VOF5OS988X4j98kRALoBuQkRAI
grf++ocqeUT1nKnyMQinPZbeJ/Rp34Yl+PHPH/Px1uK9RVgGhjbfJjydCKC/fkzmMLctpAo/5B2d
e/dq3iMw2dJ4NG7/+YM+fh8+iDdk6BOD7l3zSK7v8D8FS2zCGK0NbdSDX8vYrl+N4qlyf3NlrA/h
EgEfgqHTvN67AU/Kx7wf5Q5YhAM3e0C+GpkYuTbzoUQLV980psKHiRFZlHGZfv3n7/bxpr7GhrGV
8e7kkXHtj9eKNNNurTy3fOgRDfxqAML++ec719f6n0Iz+F7Mr4Hp8+Wu1c7/PgD/9McrsLhtBIeV
DyuVNhFVku3t4FQYu5D5xraZzju5NSjmVGvuli6cYuWZpAHMCAwno32xTWQfrQJgRBwjHmUj1Wkz
vV9rJoqHog0l0u3JPyBfQYAA/YBngzllzLXF6gc1HgVwx4n2qK2khMTZjaFI7wOEwpFyR733ZCqO
LRKB3xx2f79lrt/atR3C0gjz8D8cdoQEGEHX+8VDax7D/hy2d1b1m3y0333Eh9u/FgUFOnVYPGBV
iVID/WeUz9NvLt9/uD34HjywAel6dvixz6dGgucsXlY+NDeC9ewPcAWs4z+H5n18H3Fz0LhFrQrx
Xdx9H4vguj6UIWJA/kzlbe68G/P7tPr4F+z/9ddgXiEXxr5GQwnT/PC3GmW55uHSzw8LoqjgM5zr
/+MHfDgb3MA2auv6ASt5ElvUTck/P0Z/5Ev99UHiyGGE4l+Www+8Xqo/PUil55RmZvT+vV/Zc4yX
3optvyoIyyBaBEppTGoWlBe7HPN44gADO756820yZHlG8FST/1ndghFkWCJ3awnfpRW2gq7I38To
eA9hGs5npAJpuvcW+5tJ7HA8r1bgEPJZuDCmKr3xr9hwsSz2HXp3qidnSf5TsPRJRrLLBYW2P0Uz
hkP7BE6P7oM/yp1qJ/k5D4vugByQGPHcyd7XfkWpR8/3cvbJpN8NSJKPYRms+wF3V7wuDsIvY/gC
9aQgRuWYYVFkK8FU2erlXGlAT5LoO/aQfEo8YgC6NRQH1eHD6Thg49VewzvaUGVSZUNBrrCXE6LN
mxwD8ZQ+E72K9Cfc+oPju/ntWPegRISd3Aer0X/yK7MliHwMvnvVjFDU79L8xgt0/8Xt1/6WqEfv
7HvZsJvHBgcwNS/7gvSFHwUvwHMgSGTwFlUdRB34P1ExLPE6+maSdYu5W8F/4g012c4hh+oUBKxW
RuYs+yEA7y1QQY2N+kbHiQvjMU+7sEaeVVMicxiKOQC5zT8B4r5kOco7Z1y9fdk1ZbwEJdFtY2Yk
U68Q0dmUZezbvuYvlbrdLUXRDbU62CLWQI0xiyYstKTlvCXv4a4vVLOfEDJj/x34NQeY0z7rusNc
+BPLtouCIRvmY6uqfGch/CMDe8ogao0WfGwy/dseKcYJwyqgSFAHj5Zv8gHlapdH3Uxfrckc4t4o
K7TGRR/ZBLBHWR9MJ0uSPmzVs3tjDQtdd94ioqoW+sy8GOIxoVbCU/ig9GpiVmlCo9wbYxe4v8pZ
3LInb1TwYaqqzar95KGW45aZ3V8+27e7y4Nh/jVK/UKQQHpag2E5byhGb3SKpr9Wof7UOsi1Z9ks
79kc/FASPZ5ZDd4ehbWMnRyTN39o436aNv1YLRigAvKbjhaBQ7ugXZ17XGWQ/Swc92BF3omWHWef
t9RfleDhEVEVTtII/m8hkjO8WGqPxQeCDLJg71i+fA8JZgT0JlJAzv6yy9PVu7AIBidtDWi94CLi
TG6kj7U5F7jUNkyVK/YjHQL4cWX9aZ3Jbo+JP3QeB6W82JwDHVsGvXgkgWLRldg3ay0YJv3AoAyO
/PhxE3NMHcTr4CI+IDYKQy4m7uOMn4v/3rDZdUt5ALZEOKJqGIAWKY4I5Bb5GN0TPNCvwUY+TCPM
x9bT6PTabDrl2dzeGavqTxXRbbsg28SxCgMYtsWhTl1b7Oud5Zwsr8n4h6kIsdpJJ3rAdedtiBTI
bNnqpHEwonOqLpew9wfEnnO5t7LBjNoBCVrbAcZ0V6rWk9eM660496PrJXO6nVMDzPRVel+Af+7Y
NzJifor2xmNqu6mcDtzNbdo9pgjQVAx4ZfOZ8Mvk/5B2XjuSI8m2/SICdKd+DZIhMyO1qHohUhW1
1vz6u9jnHkxX9KASjdPANPphkBFB4W5utvfaTm764ZSsnYox9gct/aQGe+g0UEysmKX+U+KgA341
PI3oGTdFEYiDHq3CxtZObiA2B/s4h+Ei2rk9Gqml+Ca2l0NDE3oP67raYUPvrnvmsfBTtBJKmG0z
SkYrgiUuG+5w73/MuQAfFnT2Le0sOm56o3sVOC+PEBbtelam5ADinFBdrU/2zDQdf8wwQqtkLrt2
0QxeRhpUxBR9qnzEOsY9KA0FIQ6z9lA1Dw0OAF90ivqmmEZ7Wmw4RhXL7K6JOtxlWmC5STTznsIF
OCDzzNEQQ8KReQhHn3YhaP+0vBUg730A09m+MAvzehiMZRvV9eeSVM4VvjjlqMWYcNTYSXEblc4R
3NErXJWfc6b+GIs1niMGGSXwfm8NjDz4IIsPOai9u0gdwHmHQQD5evo+zXm7h75f3ol6HL6gSaeR
C3dNuqrZD49DVSMyT/v60GGJO1uVqG5C9HukYyQxVqL4XvQWWcNLNrlUYA8AwIc91iW00r0RH+h8
4bhf+9Ck8Tm7aAF1giIi3vbanJwXxN8bNBSRC3HK+QH9pvGRYuSH2ZmrvW5O4Q8xdZZvlkglArSD
t6Op2OinoWRo84RRwgj78zyiXkCQhRmvlvAMwiqpEQJU1uNYITjKGMrumdmzDQasdy4pIswKlLx7
FUSKcOKzFUR06/6A12P6UGv61railge119IHp0zsbGPAs6G3GajHpZ7Uc5fdMvpME1rT1vjR5pb6
mC50r5qk1nd0sO9rtVy2mpyHrYgAKIlo/CpKbcSwVTjHJslxT9Fuv9Z7+N8hJZlro1p0uyT6wvPI
I45AZmMQub1XIub2uYI7ko00vp0s7R02QfgphxFkQxu0N7aVlO9Ju2DXjUwFCamcqrOVMOylYwt7
XAPTP0dSuAoY/NNkq1y6njqiL5OPfgIe4zet0EBUYSS4i2xz5tqNSbhLB0yRG3Zy1IJEBO1ymYS3
MzEoiCzw2mxLaoxzSangW4WWuW1n15vaQeUMrTfZYgn6oCs5b/SpBsCl6C8jEr1rCD/v6OA0ZFIt
rXn8GwjlkqBBEeYUZOx0gVY+wPSI3DrO2MOLihGjEZjdXWHham06Qz0LPAon5DeRr9rGispZkA4T
e4Ip1Mo7/ahEVughZFNuywCKBs98ezdlOPtDJPRnRpo15ocUaZoOQQufc4vGKMh9C5gFg3wlQUtF
X7rEQI46TP5U5y484aewcXooCOuDkljyVX1LQtDo1QNmaeDvvwDGN2+RIb6AXXyNYH49HpwOp0Ln
9G6DBfTaCNd4Lw4OBLX3m8yW2X5q6uyLJpegrrB5WTX1Q0+iN+JblDe0V3LbQ5bzFfTij7MZ2G5v
FMjZaSc05yRVGFoFA0R/YO37gQByxjQ2KCcngswWV7Cn7Flx21qWfoukzMMYRLmBdu62z9Q38BnJ
CGmieRfa8qUbhXKoeoF1UVem2VVDKz5NWRH7Zs7IZjSHdy0jEmVA4bO4XaRwKO96tkxlGM9mFjKX
b4rWLzgIJp5SlfaOFO2bMZzPGkOxDuV5oz834SsWOT8W6HSU0YJWNejTjT7TYSXl6JeSL1+NonT0
qdtwoxJP50pme6cB++k2ByHKEd3EU1WOPUpfrB+ViZbWNhtMIE5X+20GucpGbr4ZaP97I3SFPWrH
9Lpk+TkzICwAtdBx1Y1M3WK4AMLQcCMYkqiUV4Zodj2kv91AyKvHoQASZBLM296R4UHTkJIbqfoT
Sl22n5MejH9s1kfEoaiZq9w51h2W21kAg2DuKjdajAQlm5D8EQaRbqYMJ1WcmR9aQgYaRjPcQElv
nkp0xzth1NGT4iBbrDSK+LRL+wOuGMYUTPY25uI4V5FinRsnW9yyWJTnMJt1v2cu9RyLjMFpwYC2
ZrtlEpAUSXTsbVNj/jKbfLVpOobInV2c7/b9bDOUkJoy0buZgMDp3UeBP/Zq7IlhIKDmzVw5O3Eu
MA3la/5L3ITlHvJsT1bjWHpLBS+o663UJ2TGANpg4nGZiuA8SZTF0VyNLkFI4r5B54ZHuTfYeKND
MpV3PHW6R6KXfYP2P73NWmpZcyqfpgi1lNaiGx8TpTkUjfaCyk5HZYVtrAmKz5mCyTdRNSE0YRGy
cf4CwWwBkZW5Pt9ktcmwDf7aBq3Y4DNmSdCXoACeQSsW9daq1Q7hM5NBWlRlcIpkypldaH0LO28A
azE08NuyYbweQiO8ZqGb90OdKfsAJ8lWr8HCURmWW0Kaep5fQAWs+kF33Y51BoqhpPoip4/lp0FK
siFZq71vWw00TpEmfl7pkTeTYPaoJxUOZuIoiFAJs6e0smJf1iAseRgrlCINt4mD0YCZO5qPHc3K
XdvyGtZCB/6k2p+FDE2/LphelwSL7do6ikhrm8ItgiwDqb+hoM1Gm6TrsePNi9wHS4PgPy51n4lK
dc17nnk5JwVml3W8ner5PaVFBESgmvdhGX4xahqv2yQYH0lfobERG9EZoBm5KFAugB5RP2r6oGxh
R2LtS2Xoyoq0BmZ02MKYXi4PE3a6mwA/OJrkGA9ijBpoz2gdeammddWuXiKG0VWQ7LNZDO+4n5Zr
UyUqS6Zqv8eVMd+SzjE/J0UsjwRjzJ6urJEoIVwhmCDGoZn1+lTNg/OamXXypChiACbaTRigFVy1
ksPWDs0Abl1HuzciIC1Mk6FLmDJtHrRpetT535A+DHRXdhRp0dGwtfw5UWuKOVTRrwPjuy0rJV57
rR29og00VytiWmajMpNW1NebLiK9tFKXBw5eJnN6sIVdGc3ovCjm9nPAgHWJxfhWtIXpw6tqAVuW
3UaDP3mISVr2VBFi5nEeGErjiLbzdhOMqbnPtMS4Hqw6uTd5ag5mUIc7vWWnoiRNzrqhk0KO3XMr
tOlHLpE5oMONtlEvZ5B1TeVDNxz9QUSRm48MqDlC55sOmuNxjPsWnxUlqDpb2nXTiV9AfPIDVLpx
ZyoLqUUxROKGhdHjWH4Xi3A8RHYUk+syNidTndLt0ArEGtEgryxUDC5n3uiMRbe5g5GsHeE2I3M1
0ePJElNG1mbFvqm4czXkGZ0naViYxIIBXOjNAeQrnR9VFH8ppdpuysowiN+mzlgbD13OG0B85YuJ
2mJfo1ncqKnTniQJIRwznWcOVsgSBmomaMCOL1skTc5SA+UYCoxWgab7GFAHnDLQHxOJ1xWmJImY
tsY7j4jOLfRYeKX1l0EcNEkUmSgqlkcFODqtXjYDIgDG68QZ6Gm2hoOz3DCfwBxAewk1Yxc7C7Fc
dTnuoY1VboIlaDchNyTkWSGTp1eMp6nLpYdWO3SJpftEKZG6lePoV2SVvc+Alw5DOoNFW4LppqvD
aaem41dv9c55rrBlJAwSWAlRl4d5QfBew5KOGrY4lZrloM5qgKnNFEftbLHVkez30KFfPg69pb+O
s2Z5UyyNH9Lp7cOMyvGeCwcPaZnSj3pS1sci/6kPxEjllXbmDTGvyLkkMEZRUYvigoMZoYHmIWzG
a0pOolFV6vCCZO71UCu2vc2RDQdjwAk07vyhSwM3HEDSKXBQeEk4Lk8d0FDdWlp3CvphYw7dV1A2
NISq3vRaledBt0OUd73Tn4KxD/eOKDqvD83kWIZjurVj8II1gWSlaA9qXcg9L4Ybj/oBaYNxg0Mj
fyQqy3SrrnpG+xv4eoFNpwrAfBCPhOZWFvwCAaJVNUDPWUqrH0A9vhLeo3kjslwfNKAKIzGlOVAE
sw/stX9NmwazboK1wlYB4TErkFu64HTmrVJOO/pd5AuVRcS15Dh8GPH1uquye6eJFNdGx4lhkCxv
ApcAkVaompNszD0rWHjwRtU4x23HCl1KPnnA40luoQK8t/+ltQgfAS6kXoMY2cfJrqK6zk1gPXp6
XyYUSVbdFrtohJ+ojHO7Q55Y7HNMn3uzJqNjgIbi587QXfMTCr+e9Oxaj0aBanPq3pJE/EDXgLUK
+7wPVWH2wjFXt8TJURJElr5LaiClWMfmPW0qjucxvoU1OusK0WT1iMW2vFGF+AXDJ8QvkmJ3G1Bn
dSPqG4eMMyyfiJDyVFKF0CP1kdA3Z1n1uF8sp72NmzY9jXr/bvEPqxotkoxk2hsOKjM6IDs8x6RK
Uu0os36osd9sC2V09ikksVPYMT8Yu9UuHHC5s7ZOjpbMrVfU//Ktw5Dps22u2CXEum2tWXuM7s4u
iSqLddqqoTuEAfmvk0HbjPV4o1fDky0I50TYPXht08l92M75weIq3TDy4PG3k2anYq29qzobXc/S
qhSPQbwbzaT0FaGaiPt7Zzt0drvRLY1fU+vVjoSWfg97ZNjWsf0D5Fm3g2er3dZzPPlrgia7NI/s
hFboJjHiYVcGk9iFgr0JukeJEb0RPsoPh+Msjkhqmtehacq9RC20yTmc4BWdyZjSRXnQUNNcowdq
vUAb68MyAWWxwe5s7W5CZBWh0AiqOCWvjmhgqBmp18/kCIcEP+xDnWlQmff4ckdaB0WXiy2W2mVb
2FXzOYK6fFCspvCIe8THV9CrDkgQMzjvEfyiNIhigR5GOGaVymMPw3DUsmv0uQZ2tidITMvkVUpS
rFtYglN+FQaUamFRnHKikYFKi9c0qlU3TAJ7Q5em38QjvlV6JwHM0J4mtXSKjYk05UqiJz9amFh2
4Dobv7LK6kraHc7rTC925FGlGwPj9zU2/9HrLDN1SeoTtxHirD2OLpTlSvG1hGl+YH3tt2VBR27J
+/mY/JW30QErssIOKXaH6XcI18Og0TpetRjKq5ZhTMothYpTM6cjcqzySFyVfKwjluRFCZFs2ZG6
HfP2ne44QaUZnMzQGqn/c6S+IGcTY2vT/HJ7JRU7iHuJ241EozQyq+j8Ns8qcbgrkBCT6QSqV2EE
fgjhPtxDE9+0Qh+hLJClm1IybYRezW5uO7PLObGjicf5nFQv+yVf5HRVacqjadH/awH4umBcVbYF
lFChauWUF+Amq6X+0DOaAwyFMYyotdgUydLcrk18MJQ2u7O05i/4jiAlVnIx/ccZHzO5tHuIpJlX
67XyEnAcuJINzccY2rpH/azi8VRBB9KMu0/SW7U44XpR3skcSTdYiB2ymlOurajMM53KNViPm6tr
ynwdiTTdKoOd7FrwSocpt/pHIwoQUsZqf5piVd+1WriSSjA3pE3d8MuzdbrQzRg74spDgF+7AwTN
XWD28WksLayYOYy3BAT0a5yimGsy0Tz0dWHj1mrtya2ytL8uDal4MoUNryilfGbOQuqnRf0HmK4O
mR+QiUdsGx6PHLGUg/+ly7LbSWlfGmBwXjcutZtG5cAdHpsry6EzQtYAxuLKGW4CkdQ3sozGk5XL
cYed7zlZgu6E7pC0ygzPCesY4IkNRxTLs+jS+oWkwtEBWT7peiF/6YFq41MccWtNgYKEzKavhs1D
PReT84ZV19zVySjoPGVUgypWPGOa7ZMYl8WTLHi7RCbDduTkDvITw2yrgJvUAFhcAXIwoL05UB5b
Q5uJ2QSS4ccLOKGN6YTVTQO3+AdgG+XcG1RXHc4el6gV4KeFEdxqHAi3RZLpPzQnR77WYPVb2wSh
F0ZD6dr6ZJy62BzPSLzaLYCr5aXl2b2Bw4BhVsGTjZqyeqmJjIQJ01SPOuM6iEMf5GOaTCTYbTQj
zt5oYS/7Sgjl1qTQ2hANPeyDCNyd0cbip+3k6i8OgT8M/LRnJmzqyttInhOz7BX2rME5moRebiTl
8X1Nt22njOoj8RE4RTVOBRWJ0cJptTNP3rPWlhiYxAh3Tu2Bm+lRle1gVYPbKasl32U1U1SvxABv
+0tVAbfpeVjypKRx3VjGDefIT1bEfgUIAryfunumhNEeXBPkqYq6YZAM2IeSBpipAQCfsT15zmpZ
4njfsODqyV0fG+/qGJOcQ5TSJqlhMjcqrCpRV7TyWnqEAXTxTVWP7+jJTB9vXLTrNYG/Fp6DcjUz
WQCNUk1ey1Nym4z0B4bWGDgkc7gXOmGRStJoV7k6D28CThwtgtB4t8xAZbSQD9NNvFoSKi2SR3Lk
6FxkCiJehYZ0S9ezceEIalsxO+qvhahMF7dtdi/TLHmI66h+MnWD7L40X3ZUFIMnyFj40THtl5xt
s59YkJY9jKbhEKk1ZsRxmto1zTpiZ4r7905k+oEGMkAL7A7zBuu3c2Q1gixjNdGLE6fVUSP4DOd+
I9w6WUoviWzlupwZ97YEkEtzgRXMMMvn/NWAblEScIVlMYObk9oJE3K7q+ykcysNXEpppdYuL5qE
9EWA4AAMx/mpF4DMmIrRfW2sqDogckdnbXdiRxydvSl7rfMWAMdfCrG0OMeDdX/mmIX9kSlrXCo7
Jy75vRpDsSqtfgYYdvdCJp8kpy9Hxn+vJKE+20n5aSkqfeg+sqHLaJyAh02jLvLR7p2HEq5ft+Mp
JbtZQUON06TFXdaq+nONc/UzqeUce10o7SvMPuQ5BDSmytjM2fDT8KrNSu0OylDO8Kq2jrbJnroh
qcA6xbasdmq1KNd8rwUiYoJoXOZYdxXLjnZairi7XWBnbzjpDCg3klADophO867jNu3MIBx+RImW
XM11VZ/TlhkMJjKQsrkJf4Yh4Bkz+1L5KagngsQZM3opiD+Gco7yUoK6x57W6sCKKAhkWDbbmBnx
dhAFg8JIXaANdtHqv4xOASrCowr7dx8FtEj63q45yIBwKkfBXAUKk5sz8LjTl2jYV/XM+QXP9D3n
MCS6tQ6jyDHHvUH2BH8U/iWePWubd0G4BTuKV2ZgCYAvA+BQxSXdzeWyzwctQGotqfpDPXOHEHAK
EbIaubN47EFELdtJs1vXIhnkLlF+DHU1s5NHNNY02EFu7jS/QBku1SYJ8bpuyDFiKL/WaxruzJX7
9KbXjfpJF1vt+Htz8zA0he33PWG1aZl12yjtYOJ0cKPxTjbXXZAxYZpH6Sk2QjoL+8/JmqzJ1c1O
Uv/RBp/a+JMjtvTGJUGguxZprQOaNQ7pWGgMYVy1YqykdvObLYDnbfJloupggY/tTYrI1u36+X0k
khgdt8qTMoQP7Hv6c7DaHmiwpi9cdfHh1DAE86ZGkpBqMce0JGViSYeJlf0jAzd2qzFG8vMpM93U
Edn93DvGa9rl07PSGl3tgfEgCCbMpNcOuJfyamg3dUeP2ErNV6MttZVnSmfHxMJUywGaQkEAbxaT
nYrmjGkjB6KBzo5FlZ5UseqqTGzelJmg1S0hgZb0OjUtvCmdfo4BLznk1LLDMWUOOaUqeN+JIuTc
k2/DaJuqSArag4LEVmmP3R6edccX6Id9Ho7hESOA7pqFJV/nTBjq6hGkWHGs8aavK8PDpB2dCKJR
fyqZTsVktEG5NYpJujxzmge9oj9YnF8eoc8ZbhTm9mnuDSQFtihfnIYnGfjU7M2mjmI/UAOPQ0QL
Nn5MjrmKAZnEyIkuWT+6naIB4NY14Stj2e34NtMO26e9NdVAfQHmTP9bDXRyBvTqIbOF/hjmBBYH
CQIkMwScTdrMezCtxjOzAIpZqRUdv344RVVbbIlMy/ECxNGRyF3uRyIpmixG0yA1+sYgZqOas0dl
zpJPRn/2exTosOCJu/1VVTG5C1U/Elki0odkDpw9JO/4fUpT2vQN55klMEYOkXkHJbJKHy1GofdM
EZmZDgq2h40DujFFUq/e9JL2/Khi94RpFc937IbMYtW2lxuofgB4aQrwYDZYdXorp0okQt4wqhoQ
p6b6Ni2PHlq+RpKDXi/eEFlM5Xp93hpadia9j1QDZSX9NNpnboF2dIgJOI8aRnXscMkBBCrsTUoD
1DWK8aH2Ob3MylLpBhrvc0rEjUW8CwD7XP2KqPtJ91GIfpKltbVINl/UYhMNozvEIImGXEacVid6
cZ1Cz6cMg+Qh4sG5T7Mx+aQh1/dbo1pirNoqpgJel93QlwhioDiSdtyQ7e4IOW9K4C7njKkdPfZF
PRCnrL2IMnP2XO32rqgHCV6pl7exqjGBrMybgarnzuDgBloV4PUu6HlVF4kShCJY9aWq1UB/ssYX
uH8V4xTGOKLSkXAMmAzV7JmaCg2WfEvovZaoMdkwkLiKQQy7eY0xGb5i+alb9MmnWdFOJtSGH9Ew
JRgjMrJlsrV4o1DZ0uVnImeFqs8E2Dl2ooNMyCwpMiGAUtfOxF81LCeVQ4RbgqO/QO0Yh7zqOl7O
GwYP8kfOscvwmoXiHZl6Afyd1YbzTaw3Lu7i+bmqunYvBUFjnAzjYJdHGj35RijnNO5RWllR4yuE
WDGiwhUE0ZNrEWhztzMglv0ahB68Bq1c7pIkNp8Jv6BZRbQwLoiKsUJm3Y9aohNynrBcfqMe+6e4
FM8C2YW8sTpTiUs5Yq3qIWSpsL6NLXltMfbtp9jHkn4y6vlG14qnLgx+qsgMSlD4f/7sfyoIV8G0
wAriOAhAzQvp3eDU6hKzuN1G7tLsnHH/b/+8gyMFayGKWcZw+kV4XhQLhvXGENyQyYWWdDa/ybz9
59d30NupmL8diYL1HwLIlf7cZzK4UafsOnUGr1OG7Z9/gpQXEtlVeotxQaCX5l/cn9+VfWk/AxQw
m/oMFU7QV1LMtYvYjaes6XAJmYQwIHhbyK6w4MEy1j8HqpoC3ua8rCRt9tUP9sKRdYjUNerD8OkD
FwfgHJIGNSf5jm4k7dQeJR1lASMAi8BB8c0z9j9f8+8CRUNdJcy0BnCzqJZmXAgUVSUMyQRXunNo
tjD5YLkz2BJUOKgalvFdFfRCMh1qKsc3RjZJtH5n9F4bygAaYQt1te7k7Q96Bujp6JGvO9r4DMsL
z1uFVaqXa0M3y1nbaGlscZwXe6B0VPRLvgyHoSzlVsRyuZo5gblGR0XFOLL3llww4nHaQ8a51SOp
GHilPj0PEsI1LtIK85dQEDw0GLuVmT5iTmNCCem5F03xBNDXoGrCsVkCEwQYIpD8UJqxJOEthOC9
IFOrisDP+qg7kS1fbmMrT88dj+zD3PfN2Rp5boqlfkwJvboBhNGeCg19k30QVYCaaAqBpiKj2VfV
pHjTWH2wvzubXtbtszUqyL0glXkNagnoDql9kHZzpGylko7icjwqevbF02PfRYPNyNwclmvLzuuD
JRy4GwwG6AoPprWdZ1HxfHBGm8GqYTJPMKfhC/o1Z0bm4uAg2Udq2RYbPpEyRts+4KyftlM3JOcM
ccUdTMvU2E55uhxmOH50KjLN1yYzPzrOHOIlaET8iMHS8HWgcy412Yc0a/OwrLqiGSfwMQ+wxkPj
tHCJBkSHpPx/riNMOhRlsP7w4625RWmWHRRlTu7bsgLrBOrS18oKcSBImS+bnBF/bG5Erfs2JAwt
hCgRQ2pK4hzLpjqWtzM9vy+is+gQYyXni6UmbdlgQePZtqZ1QB0zX4VS1tsMiOqmUhzaOoqju2yh
NEVsyuaTY/afMf3OOyexqgM0I4ptoSRnsZTZYSHazss7J99xjKY+mCHDbdpAJVdOttkdCWdrmBD5
doyiZ+QoIPD07WzTDN2Q8dCfOjqJnugCfIG1OZkZNP2Zzr65fAxQ/zYFz19KuBtsnI0lK33bk7XE
hlnFAOZk1L8yNGQ/I5xm16VzeTKK7idTjPgpLAc6Lym6IjwT4bnu1IkQkCa+ri2DfrwyEG00drhj
opKsO4jdK3RVLe8q5cfcvpB7KOWyQ8GJi7CJoidbq24VoAsxBxK4xvl1TCbFmgRHApRXPpMfqP1s
kjAFydrWu4WWzoHItPHYiz46O2Nlw2OB67zhGyyMKDKA7g1hb6eYBD2owmX9UiIDfCo0KpKl3Tdi
hGdZJoXwY7wCTG2s6Q6Wpr4Ji+BHM08fQatV7/DDAjcR61SP5qF9VtBxoNw0NMZvoQCrz7uPHSA7
0L0dj6oVzUyQeg7jbdEvO7Th9g6AXCA2sN4IIwLDZyaDfLEH5Jy5zk69oXDAb9A4MeNlRwE1tjgB
CUGQYa+jYQ6Poal8Vo5kYNEWXyGaHq/N0JLwFYJfaFeq7QT4BSkZQD4J9MeFyPtrHjgMAl+i5Ryu
MtBMtfZZVTkeyKbxKFnzudWxiR5NcBiXHI1Hc3ozqac+RRPKI+zgGMtxoV8rkdOcFGgr/qLp9VVQ
jgDe29G5Kls4mbNTt5vRwH4JmTGlHY8bFBAxHdyO8JSrP+9cF5Y7BzG6SSIwxjdpaPjTLlTvSzMS
WmV24lZGkTX5yJmWGxVg1kOoV9Z7Z5vtU2OjCSyQiP+73Hu2SjbK1TygMwDTHc26cEupSpCSg4zI
u2a8P/pqtu3Sb0qX390J60fAt5D4BhDeY/75y9ryN8V90bNczd3gnHG0T5/N4gWt33+3+3/3IRe7
5pKTfBhofIg+M8HxmAlrMIkT78936rtPuajC6E5kQPxG50xhvYzkHboSPV3/rxxyXDDHxuGnc8U0
Lpe8zKZONGS8+hDFbBxxvw2nsT6DKwx3/+63OLaQePw0HfcipcblnW9T0QIEqpdbRpih1y9zuksR
eZDIriG4kwTt/fnzVpvlf+oaWyDEtrCXrTbd1a17acMUY2iQjBLld2X0goh5GV+dlu7WrWxfg7hA
PfidZ+r3m2VhmcM+Z9pi/TDbwMl4UQ8SdipmUFmMUSMf9VJHEmfs8T67f/5hl7Xt5edcuAFHzJSc
bEt5TdqnTcKYPftKmQY///wp3/2aCxdrb2fkG6j8mgr4Q0Sf6ENBBN3P39ylix/jSNtAIoOvmEXB
RI64fo2/vaxTrNVZ1UTtQ2xk2MZrEs3sbx7vi1/CCcbizwsMSVi1oZysdfzfPgInRwAjOwsemOLS
d6T1Nls0KL9ZddZX8T+P23pOYzklGoRDhzQMS7/4IYUeAaqqy/K+A5GEvMEi5vKbj7hwTvIRGkZs
rIwmKk7u8sVqgOdXJ2lzqu8DKoxYq7wgghe7T/ivkXiFP9//yxvDh+mAWbAZ44dbTe6/XzWt7jMQ
f315L38yum2e/vVfZxHANEk1q1q6cXF2Ukatc5ZAze9z9UC5r/674yVXCk+mCugGSwb+SHv9cX+7
5YYx6fAZDOWe+K1NfIcF4Jur88+7bUnedFPHu0QIvHHxrtfxmA16IIz77Zw+q5GGnqP4xuV9+diC
FeAIyw/h9Kqxnly85kSLBbEqx+pONUa/QzUzqCixn3P0yH++F395OX97dOWqRsH5y+3gpO9cXK2i
KmSbLql2Z2YtrC0pjo2BIczo0O6VfX6zCrPowJ7aFl/UMrGvjs84Rv7dkZ2JK0ADU/C6rguBbV88
EmmlA4mqp+EeDp+yK5R/+0isf55Xk2dt9YNf9lKEUkdITozhXqrLm1EZryBv/nwd//HGABQwDSoO
jFI2l/LClp/0KqpkFGv3c06uD7KF7Z///nrDf7tNfz3MbDO2QJhLIfX7Q03qH9JO3smHrKo9pUtP
zB08rBYuhJUDBH+SxZhS/PkzL3+TrmvQGbgbBuowysaLJUe0pdEXCc5zDh615VPC/9/+/sWqqUvi
NpnUlXdZdreGalffFB2X12wtdWnP/FUCrG20i4cqdoI2SOhC3RIHf+oi8NZ6f8xI1EF3Aombhbqg
I/Dn33ThCf9H5XH5IKBITaJRFjmoqQZfu55cNQ4A+jn6TMcWgVvFcAR91FEpW4D0/d03H7/+pv88
J//78Zi3bRYOaV26Zmct7pDZhQyd6ubIdvHaEzehIesgJS/2hiEwaSxgjJrhvJp98qgwx/jmK/y3
2ot1nVKfJRhGykXxEKeNJjpmJndS0c4TGbhDliBJkMsvu1xeKV9c04nepqm5LifDI1kl2TDtQ3yR
vCWKuW+SVQop3Cm3XSGbE7JT/8/f8L9+QUG7S2rUveolcqwfwjU41c7uspxlbyHJjlwZEL8IeApM
MWY5e43ZfSRW+k0x8l8fDuZBwuTeCJjFF29UW7Ui1ZMsv0uxA7UzjeiCYwp93dx4YlXShp92e6VM
3yyuF2v8/zwUf//YixdtZpQQNRUPRaDD4FX29fA+jT/n8M4gnDieXgOoqFl7gzAEX2P0zVvu/P4a
/vPTL7ZL+B4llqk8v1NSRnfYLU+ZBZwzIirNMPN3AolSBtQFR+AIHT7j8A9miV/ZYD4YmeVy3tvW
i3VVYQpi5T7oKjPJSVTo7+uPMWoU5uLqrUHraSv6wq9GPqNZ8lt7VQ3QqttBanNZKeztPPS/yhzj
jVFAkUZ5BiPVI7R65yimnxQ4mldfTDRBI1uWVwwUJztF4GKPFR7B1svLaDt3hadpPDAhK+8op30f
VLRBteyJiKRHomRvg7RycT5Pm2EqEMvMnqiKo010rD7XD6PpbJ0SIcNU2MtmzM3Ur4YIPBSjIB1b
qkuSIJ0p4g7rUu4aU34Ntf6Gdwgr5dj5TU7yEL0jEjFXrQXS3jB8rOOWlMFWvog2PFn2V8pMmU7k
s6nTQxT9sCNNnEEUOj9YpQJ5z3A1l/ojCXxXRVL75PnCGsYzXLXh/Z9fM/F7EfP/bzzjAwoyKld2
xt/3LNYBGm+0yu5U075lYgnvi9RGVDPKcQrlDpos9ke8Muay05LlJKbgKSISTjAFZ7bzVvTKHY6J
71bIdaf8fYVEWclw46/yDcTFxfKklcw/Y72s7tL60+BEyH3SkUwo4qlOtg7Te2V+64ZHracd03yz
I4l/vgsobZjlEFAIVIn/+v2SqIi3BpjW1HWYkk4L0qOtpsjGjzt9QRc5qb8a1Dfvi9OVu8Zqqpsu
W96Z5UfHRaiqrxDtcuxHp7tp6hkTVByCGKWxvlXHtP/88+3Tfh9ArbeP76pTP0NPoUo3L7ZPG9U/
gkCjvGugsg6fcfliL8AIHCJ0nVsdYUTSX4fqT6SSm7I+a5b63oAGNJbiqpn+H2Vntts4knbbJyLA
IIPTrUTNnuTZviGcdibnMYLj05+l+g/Qna5CJfqy0F0lSySD37D32rcRGA/MHKHtf8D5XA/Vrwly
OHxfnl1subCkHVAFsX01mSkT3/wuyP4nnMf//fksQMlV5VozDfp21qZZ3LDBmZvzIvUpmvM7Iq9T
XPFG/ocD7h9OdWpLML18Jvs6WoPfLyowRNFZKNTOVYEmmE1E8oVQpNhrw/uaqqm8TQM5XQODmE8o
oBGzEwj0P5WHf31ZnzOMjo1YwksV+vuf4HqEoES9as5p+zyPzj0pU4g+yNHw9kHxKc3iDy/5v79C
+cq8P5nkOGyN/G8PEYl0tenk/LhxFbifclwKJB7Q8mIPxLlTT9ZTSX40Ek+Brl6zSf/3e/MfHiM+
nl4hIB8EuMa3a2uYPUK1tmrOKElwBrNKI1a6uk91iXlvNg8yrsI+cP/w9P5eD///H1kGDiUlT4T9
HR2mzCRiCXD5kQk2jxQjC2/63ysEftj/fMZfD+V/Na+pFzXGMujmLK1dwOZez3LdOM+oZjFoTeEQ
bCqRHua++sMNdPnFvp2KjE1tZnPSZpL1vW5sbIGLN/L5RUXwOPgCcdPwtCD5+vcLJ/7+ObQwLo0F
G0AG0N8HgW2KmNeqvO6shHOrIpKla4JbsbLGjIFwk4RQiR7hNxy07Lb1uFBBd3BIcXwGZXM/EqD7
73/Q5cD9/Xv//vdc7rT/+r2xfJYzGPGOiuzWUZxO3Dmoe1eG6rZj/vjvH/b3F+Llw0iyYEZIcfwd
3DRBuVkIesP4lKYHs0ZO3Wsyyso98u4/9CH/8FECYAyTyMtc0vw+B09nzr8Z4RQq0ezBdergTHpm
sI0z61cczd4ffsV/uKp8mkceT2DbFxLu778iQN1eZIO+fBrFVqO2pldtSusPh87fn3radwZ5jKwJ
uGIu9funQAMiySKZ1LlxCJgu+w8PQ7pj+5wCOSk96gpHxB8ei78/8peP9Bkg8tAzvP5+zs2dV0yC
j8yX0YLMIIyT2Rrjy7/fF//4KbD2aJrMy/Tg23FmB3CIsZ+qs91U52qQD7ad/OG3+6vZ/XajM4K3
bEaUwK0wo/3+4yFhlriOFnX2y18d6XntOKNd/Zp8WsAGZy5JW9V5waGUBckf7o5/+nr//dHfnjEb
Z0js+5frppp9S+rIyh8wq/z7b/gPt+BlesTbDySMxZjk9+9XNdh2EFQ7dx5pWQB9bPca53N5WlII
0P/+UX9/tqjcgK/B5WPC+LfLZWRDoGY3S889YVrceCiJExsKD7FfdQiDfvnDofntjEJwJYlWstHi
wK38+7GRE/Yo+nqYz4MAtGoQorJbehNwbjE3m8CMe5oKZf9hT/i3D0XMyh4tcGz85hce3O+/Z1RY
BRab3jv7keoJEQ1oeJI5Pw3O6G0nft9jPhr5n+7Sb3UFEFCTnc1luApqhk3z9yehZXRSTKZxtpAW
H8yOLBOtQQv0BCIfchWLW8NLxxcaSjg8lMpHP1Z5ue6GPH9dvBzzn5UQPBP0Y3FOG8ALZaGsuyVO
qVSmOjnW7Mn//Wb4dnMTWyWZylEmw1cHWBR8+52mjCzs2Cn574OscZPdYD38+wd8u9u+fQBV/u8X
QmJx9QeXWoegsJVVon5LmZXJDvLT/0az9P/vo1AzMShl3Mg1+P2jeNUiR2lFfa7JL80+CZErpz/t
gP/x6/znM74jXweVg/tA3HrGIiLlC7Z+RCGRbf/hOGCi8rd76XJl/vNJ32tUzyT/Jirt+myKskbe
G/g3BbEu4dSyF1BYWA4jt9tNjv36pKT1UeDS2ggPNYvTdlnYwHBiKMW/AI7NP3StQNFaqosAtTCK
dC9tHeMJxOyOOVLCfokr/1cqKndfj95bwqEXps3yk7w+75yhFQuzuW2dsE88Bump7RC3jL5gX5UF
iLsuzjcJTpdtN4K64Qi5aMCJhxATOZCxM+pVhxsJh9tTgUJhBhMXYvBsduhiP33dJdgURb2O2/Qd
1cnXiJR9k02tBgCkQCopiVFpGd2f6Lto1qwcZzsLgV2ZA0ojCdGCBJMl52Waj9VS7kelzbWPAd5A
8Y5D3VUWsWgLwPs67crH3kSafY3pPYWJ1KF9wRGBxT+VmihByBJW7garQLRV6Dk4/jmvA/AiUE9y
a4r2rpM1d1ZdfNpEeG1QnHtvHv7HnQ20aFe1SX8bGybCUwu9EUsWnFmmHkPll9ZGpZw6Zp5D20jd
bGO42rlX9qBOJtkcm6qnAoC80hxyCPGkV7UkXImofvN0rHbOSGaxZ2HSC2pU2mTpesdK9EG4FKSd
dvgeQ8/GAB11w7uSZNxXDsDjSALvsDpnfJpbl2Q8ZybjePFBEs2y4625XCTMXRPh2/DtnNDUnojz
NhbgcuexXaGocnYx4VCfQVDpp1qTvZ2XVQScDfjTFYHF1pUVl79aYZI5tNT+YeiHeoW41912CyQK
wuSZDZrYTLqZp39MfTK2hwAUDb7bjelHZMpXqb1vJNYzdM7ddUpW8rEcO713gpndLbtPLqUrTiQJ
/uC+8LaFNdtv8eLivLAg5gx97B1axJSrWM/FJuvmL2s8EQxF9u382HoRVCKiDldNkgw3UdREOyeL
MvIPFmc/9fMXimXiBz2f6+FXbehCAyjCpIDa1aDV23lCZBtfVfqgXBREY4PqM70a8mNKduLAYgER
tbfCfGntUO3G+0qNch/VPXwo0AkIugsby89IPJid97+60XhvZ4eWr/OiXeR11o2SJVM/1SSci7P3
CpdkdleqKLGhpiyv86lbdqroPFTKSmDTjDH/p4lxV421f2IDobfaySbCEZHL9z0psSOwFMSBQNd0
0sbXypM/jcBEXe1rZy0I4FoPBV5fmXvvkyAvkEFzta4QG28LlsCrSIvpINJy4nVpp9ddngwHFYno
PoqX9KCaGir+1Na3wYxzMyDPR2CSA/BXgVo3LNzcUkL0IDY93pRFKrBz2v5NqhOw+pg4dn7ifLqQ
GHGEofDKW/8HLL4LWl3KNem6WCbKiP6ibroT7mZeemZ8PQJSOFSRz7wV4yEjkOTON4cpTGq/eo5L
l3xo/nFry94JJyBo24HEHLxK9cJ40sAelkXYdozR2jYXa6fTVE3Y9ibQfOx8UBQv5rgJNwoJvXDR
SgZTSEjjK5d/JNcaxk7S1ynorq75jA2Mn4CkwPXJSyhP0JPPrB0P0TfxWrG6kPl9PyFaISYySvvV
igjiCbW5C7bQ9wkTGOI6JKHZxeqh1ckl63eFwG0giLHtH2IGZFt9MXqSgFYfEx/58kAGzdqtlxaT
N3HyZAFEK/4f0R0xPCNm++Yt61N7nc8xmAKVSv7kjv7PBs4EEUEDJUOmnBAkSmVMDgZw/WBTpwjU
FohVWwKmWsaslfxRkvy8brHrrNPWe++wHK5lmn+NlfpJNuFF+pt9DY7xYjc9PL/J/qyiMtqqS0C1
bBvc/X77SUpei6Ysatai70GA2lkWLj2Lm1I3yQNdZb6KPKgllTYeu3ziz2zdAmFdgoauNBe0mBYx
ELrkuSk7XIN+Ze8IGMMH31I4DFLG7Fzg51TDjMQL17x64v/Ik3gJY+YB6ugLODGeUk9hVXHa4tkr
yycXKeJL35MUN+ISO85LHZ9iKOUtJkwwRf1FxOldbP24oIxPGftBWFa45nC3oWoMYsSLgYF7hnY/
FAnJX1Xs/ZQ+4qwFz+iV8gJIVqMi6ohhPzNwNWFppsWLu4GNtNtkO4ukt82QlVAZeE62GPPd+6wX
4w7FkboGpqVvmkZmx67k7L0UtFdUyuQKTsmIidL5xSHUhAMxFxx3RL4Mrka9m/vZthmCeVcaMEwT
FkXc2mPP8AhjEj4lHITSnte8a5ejNfRjSOye9dBkiTugw+17cM9gEHcpquMVEdLZs4wUb3WLbNxP
owGdsYIZhYdIdvyY5hifs+mCebUGDGIBS66g9j/ILdQrOIuQJgg2vMHElYPMIcliZWHfAzUp8ytQ
86+ect6cvn+eHdgjnV2k97ASc6Tz1IDOQMngkpi1guTSnYreiO+c9BKFhZ10rZVNSz4R34rybypW
FTBTnC+pkPY+KjIuwhw73bFqJLsX9Dr4jeL41uKqsWsAae7lFUEwlLhbXeB0qS6MGKDtxYo+i1hF
tkprjwzDvZ1UxaogX+Q4eXLaWp1NpjJWsJshl6waYwnhNJI/y5Ztl8IDdzS11ptRFP5rJAisbNOy
3hdkwq+9EuKBf8nCZLVrvSrgXPiOEZdh8Vicx2X2cdkS8IVdIxbDfQkFh3verK7JWhNIOItfzcIB
mWToF5XpEpqrjfR2qdETl86Q79mMLLcN2gb+Z1vFV9IdUSLjOCTljrEpbCNy3uc5elC6kLvYUXKn
TXBSBX5ozC9980zyebHvy9Zf86eKrYHybacrDHvr2tAdsN8huMX5zH08t8Gn33k1QWyGCGF+BXdw
Wf2NNEfUwBMJrXFB8QQEOMFX2TxblaE/XMxuWIFy4hacaCmxXpsLh72V9xjm5WieRdtGj9EltS/p
22mXVyIKY/IBN27MUi2oFk7liCTh3jGI8V70HBOwl+b33YSUcLQbn6eSHRLZqt6hIT+QoHCzeZQX
RyC8bX+jDU4g8D9sBSc726K19Xepb2Zh1g5YTAPm21nvP7iVgm0UUUMmoz/WhCW1P21MK1Adi5GN
Pi7vQrg/TckKjMRiQplgvHHicoORLBLkLDYsZ8smy1whDZUXR6oPEnvuHk09IK7NAr4w0uWaBONU
6Mc2mD9cZSpKoP5rnuBtzZPdXQ+dZYa5Kb4m53LlJuZrbmPh1hp9AmAgKsCPmJP9NLHpYSGFTcDn
bG/aRNwkLGRWRsWJSmjnsm06hw0BtsytnMX0EE1zQwQzT2RSFE8jAu+QqfYvn2RZLNtTegR7etuX
IiT0Ly23n42ZPJpoacHo0qdjvJh3Y0tazggCYWVOY79Dcpzup2zOWee4Ytt28bSR9lKgho+KDboy
XEsqBobiUwifZkfQQ2SFPqZp0d47bZnt24l0RdBH4zVcZP3BDz/vrCHHSTXCbN9k3l8dc6v4CSbC
HoELYbDNo0eczRitccftKtpZ+Hw+0FPqEIF0PulOVib6F137IENRZIRBU/nXiLbjrbNQP9mNq+9g
MtEQmPDZ31VG87HNu3k8N3ATOirWoX0jUedqmpx3hEsNFkk/qXD2OK1O7ZCc4uyvYg5gL+bOy02Z
D/jhlU0cTuUMm9bVA4GuQ1CuUh0JsbF4VGceeyg81+7I+3lwpXfJFO4OjsasWHpBcpdX0t0EflPv
8yV1V44w3gqlcwBuabBd2tL+yFtBA+OXCdDdTi5sJNChlmtaO72KCjjz60Lb+YFRwUwGX5bciYbg
HoTvnfeQpAGsxE4+DCMejThh8cVR79+5KeaSyAM52XYtPh9A1J5+Q3qIPpJVh39sKPwO9mCkJHi2
ywHwAetFKuqw4NPDdBi/QF846zlRaNVVDjVKwrJkplVCD6bkMd08wE/Z2Ies8V4CBFNb0+/4zmOH
m5PDbEVm3lsR6Wotc2nBHrWyMB8vxyDuxVXjZgkNk+8AbpqT61bN/IehPlWPJSCkLAwiJ6eo9w3+
UkFYdQkeg9PSyeZrgCNkIYnMWa590dzlbfFGqCWRaS7Ov1Vv4+kziqDDsQ/rxZvMLkxwvm9QE5Zb
Mmh4MwBuxX7HDYlpM3mmCmBuBOfyy03i6dMzo+FuZlW/5z9A+KKhkxswf8O8jhdHwBH2hojzQNSv
usQXaVW+ffCyydtbNJ8rIwIpRcUxHKy0927zqOMZry7svoGoAPhRbRl2RJZuGj8KbhlbAehy1Fvs
eT+NgnmjRQNynAgxe0GYauy62ag/gjkCK8ASK0QM1awTDWvBKBON4S4y2Hra2BQ5D9aO0Rp7jFiM
vtj1rUzY5mEbxd2VOyL7N23isHyEKhzkBtXBaBM1ChnP2MlxJLLKhRt2Z6rJX0GIsTYigmJD7vmy
KnNgeoSQMeWyvWUNF0aEQVL9DGKoFU0NiVpUsVxVFG5hKvFiZEk6k4mtA8w+hgzroF/uLGe2Dkta
IaHhFXUd27lLixE0TM66biedJr7qlIPFu3R86HJpf5uXTr9Dk9e/U3Zb72IwCH6Nd7QX1Fn6gBp8
2Jaw418TzpcTlvg8zKYc8ig3lXVHZQv1oU5ArAV1/wBU7OcwgphP9BCsWIstV1by0BdbgvCyNf0P
F8TKxRsV7MDBQuHTGI5ej71iUawbb5PweaEVW85K6Ia+D3NmHqZJQv7z7AevsnaxQzv4+X8QqfqB
b2h8iq2qPmjHgDBvknaeHthrwMZxWgEC3U+0+yvJnelAfi5nz5QVm8JkzUy6JqIJgatyQ4hmfaO0
9eXatnGE6DatimWwUIbhWePpSvHHDzz9C6kAMA3c98r19N4uaqYknhTUfx2m5ppkZRRybOhwwz4H
5vziYbehuJrhyqmGEs8ojJ3Xk3KXlxNktoqSFTEWGJ68xq0C/p6nT/LtOq2w5S9n5hcD0j70Iuyb
3Vt7wFOWemz7shYQfUoU7z6VUbz326q7Tyzfe+BL2SvX4+ZMfaRDanwHg4UjTWINNqmiVgxyAVRo
EsPHvJQvfdqkm1kX9jtHvr7CpEU11RIi9WvRBeFjnKSnQSK8KbQCV2NGL9ijkEgkBjl0FtATLeF8
VUVn7VUwxCEWzx9Llw8baCs4iH2b0xON6DYLvAjPV/NjgkX1xHwJegqRYhA1SZRPJZd4nmd5X3nJ
05KNJDBCTEZb49c4odFQMnjkaXL7nyNJbetG5M0+6TvJ8cPVM5PeOtSzo+6doTJOnVN7pxj81I0n
i2VbkhS8WUDqMrRt+Bri0vYbb0Ft17e5N1Gq6qpjsieZXZAM7lbOJ2+Un4SMQFxCCbGWM0ZtbUxY
qkYnCN2LXihOU4+35gVV7vr9bYrL8MqreM1VMCv4+9yEUAar3cRm8MH2uN0afTXRHTrqYxkYQSKz
pbZS49aSdXlDWTi8TBW0JruLkhVdYw02zyEBu+zzCxKDrmBp3PyNdLF4W1UDNcbslBv6GUj45oyN
utFFttc14O7Ys36Bl0Bi1yzLumkd4GnS/9U0ZgvMt8iPnLjONQKiKpR6RBVFZHd335Y9ebpBofGo
kZe4srGbbH2sqCSKRWrb4NsjHrv8gdY14bHtvgjovnAje2Ef3Yq7v1/E58VKvkrMhgEddGLqaUIF
fuYRTqxaOeKWpLt2A5eZaZwc7LDXF25l5l95C5RZG/XqMfA5FBhr9eT05D5MBGAKrMCBSBmJ8VzM
yjwPtiB/TNnVdZD73itGQMZTtKUrflxQ4gvmejAlzl56ar64Qu0NoPFyQ0Y8BFwr06ER9xYsplqV
b1q70QkCXrdPiAPcR0Ild3ABVVgRDLibuCzrPhutkz1waWI3tlbQnZxNPQJzKqNs2dUZEVUWlvtN
NwnckzZc8SAQ9e6vgIouVtulWj7IZvaYujaTe9CjTLYYUQAeUapthYIKoBpj3LOKg+XkJ1yOYiQO
I5XuYZzk3m/Sx9YFEJDUqt8UUtORmUl2YDfe3gQwto8W89nTAmOTF0sn5K+h8Jo319evUVMkJwGB
apcrSDxTmn3FpMTz5zP1lcsl2i/SPW7QVEVwS9wpZPPJnKptICB7uXkLzZzn28FhP8eBuSlrW+95
OO0tCRoSm5vVHA3y5h+sKPNep8X/4VUT94vJeYNPUm9rD/zQZFT+QTptzVnSVo/K8Im0hplM605S
kMiN9G2wPH1FZCc02dQYNkmP9cNYSKbMmgLHXWk0T0uq4fgzloBI7mqy2rgYgravaAJiMiECeKKB
8Oui/xPKdd7mxSEknQMDTt5kARjuzPGJF568jHWtA4oL8zZpmExYXjTs58G7oAN5UQIrZuUpoY6U
DcW/w8D9K0PeYq0YylFVJzHIj6ovCEMeAlRhfseJPPeTSyprM2yrUqakoNpEHQ15F9pO7j5PEqF5
BkSDOMSIEAwiXbc438AOSO7x244YaPKXp5oxhu7WfjRPFKd6cK57l6HcYgHUI1T0FQcmIoGp/Ymx
cNwTIwPjYxo1agkTy9OWPQXwmbGptrawk2urq0dYkd6CQAuSd4dd5MWd5Su7NJPCrXl38kRhiG8Z
AUBQ0QfZovs0CHm1oqj/sstAxAx1cXyy0Gz00Q9AI1V4IHAy6e7VKi24LF2pwgHfsVW9XoByo3qw
aslLQlfOL5/j/8orxzcEnM2RqJhVpRg5Mcl8S0s0yFNMegwTBL0mHobGkiSSDQheTmLq4LfMg9Vk
lTh5e+1lD4OoOzYFMJLhCXrbKKuS/dgIi8IdaQj5H+VRuexbeficBC1k79Zwu/rg1ASieXOWposA
eytrO8v0qQ8SOhR7fEuaC2Ba8vuteRfIB5+hAeBeMq9DHA3LsCvLUuqtXdrRysyi+yYZx+uEnM9s
w1i6VU8pwup+m+lOP9mW7NemSgN4Pgq4fpvY5hGCpn+Y4I++RJ1JSrfqWUi6KjrEM7NjK0ieWSiY
68qPydogH20X4Y7f095EB2wWInSymJTjmvCZpSe60ohVscv6kUFeMNQX1qoTtn7zozSrH3ldijUA
TMznjseg7TTQS3abIurvCh8WYu+DWCYmJKNnSqxNC3SIKW/+oxcckENTFpdEY3YqZu9FL6051xTV
U9DuSU/YBNk7Y7Q6uqqq3rOvQSZf8lgHnaa7jo3wzYKTFf2TTHco7IhCBvpCZmjHvKsUgOldw/1a
csizFUYfnO71Z1TEl+Hkc/dSZie33YqHyxdAAB3W9dZ1TxKAF2h5GE9yKg8L75NVtjgPbQtAoY5I
GRF2K3auAMiq2SkBQApGRowN/n3JgTE3vT56KNuXeDBWc5Y/4aG4zN06sc0K37knFenHbInTnOeP
C4/+zkTbSIgGo/kCcjmJZNdynAXJN4qwCTP9CR0Y14t38oa7Em+iA16RmadVupTwZRG9LtRl11bJ
umftzUbyq5Fj/5i5vnoXINHCYAYkgNNZLLzp/UxuslIPZ8+0l6Nvpe++rZ7jxgRBXgTQX8TAMMwz
gItPdccFrtJ1AGv00a4hLawkxLTbvjHHk6zhhjEhHld1amAyM5hLVynTib6qY4bAuiPKmSYVEBDb
EhuSpD2AWgeAMK6KiriaQjDgZ2xUsOjgPJ75tdZyhHA0NNYAdb9Pt+ChkCyrkriPuUqAhzKwIdiC
95v0+kc1sVZp08Q7Fdn8xslu7Tw2H2uOPfPWKf0sjNDKrCskyS4PPkbolYkaAxkgM6CVxO3HwtC6
zIF4Da2KclA/S8w6Kzv3602tKNtgDZB1NMY/J29KNiQ+LdWGdcdrywG0ZtECUCmaPrDaZCu7mReW
MibVCTjirWVIesS0mcwvYSh1ajT0h4yElxVZ85jYgWqwra1GStSGLMW51vdZmqD+HkCU3HtWWVEl
L027nqvx3eacCgs412vQPB+EkrN/tdx2ZmbbS3DPmfywYl9cs7+prx3OEv4Q50dNb3zKYncGdOpI
FihMMxIlEmwmgg1tGeW06sWbGcftHq9QcGQE/UMn/ch/NmNEmFXtxSWvojks9KAf2sBkbBtBH69b
WIppQd6y48XJ49DE/W1Vdh+lv1gb2QZIETPe2pR0BNECVR3AxnrdzDKmf5ElIH5YkOW10Xdlcyqt
vLw22Sh5KM31BGV2yLb5wAUysOZvqtgsb+ypsG4bZvrw5CrKRrPXTyN+oNDOjAk+enNJKLCea8mI
b7Yws/eOkx0XL8iPrnmpvDuuBYtVmmkrbrdtnCdhF2i97Qav27O4Ia2prcjLdCewEXVgcfRV5ipg
zB5GmfNKLOgzci+fp1olmyWNrD0pUs4+mCxKuUhP/paV5Xw/2Ci+tDfaB2gR02ZUqryqpw74pPIX
fFi4Y2GM85vYcUAYl8utKN3p2lgC/+TF/BskCr/XCvTflAv2AqZFQLvqiB8h5nxNC8yhCcD1nIgu
6UIzcrsA9F4eX3eAvdnReNaKtfqwLVR0x2kiSWGKxNEVRb4ftEz3FwQtfQ7BhiIL6BVIutjkEwBl
tPGEeM4MsmAZIet0EByg3O/YQ5I6AQfOYPGBbn9iorvVMfNxE6vWu0VVxH4jzteTaNVpwuNyMp3U
+sjJV1qBBmc004HRggRa7305FGdBcbaLs/6cE+65y9yWLAVZiGudXWTb0h7CxC2WEwJqeXRdpzlI
A69D7UdEZHVp956kabOJCYJZS8pQcuJLizcKRz/BCjlxK+bwYA+sZOClqBMc/Q5+rFYbp1o4PhKB
sFs4BIsxEOxWwUwaUZAvyz4IYnczDDLZjcXIknl5Wdqh25N6UW+8Qfb3nM8zCyMoIhle1L0tovSq
sbrmBA8FiKE9tGdGij57rbmnwgNPKts4u1Xd+CCpOvfGZDMX04YksO6yn5bmhxN06nqWmCsqT7sH
NVvzQzP0DJyoKdYedUwFhstOsvK2S1x/YwTjVwqX4zUeK5Lk5wu9wc05CZox/iqH2d3mfhrROo85
a22Tf2G40PeqUZ7pJuIP7djVjsg0cnx0zlo3Jig6z7zhBvUwEHmzNXmFRS0qrjg4EpIUHHkLW4c4
zxoUvyUYmiYHus+beFH5vGOo2oUU+O1dlzfjdSXKfO/5fn+pDI012TPUyb0x74XRVIgaXIrjuQbh
PDJFdTPnqWj6YMeSpzs2rrpklbUmre+ADcPVwCqjAGBKHa2NdJxumimuIU1fUNd2UBN+E/wiKvGz
oyFhQ/3poLk4uL5RvIy2zM/DPI9rs4v7DRY8eUsWqtzkA8tdy4mrYxbkzhHCWbrLyvwpk15BFyrM
k3KsiR9Ag1qpcpgp7GxYOKFqc0dEdeyv5oPlRPFLHs9flW7fMNUka8FLf13WKt2yRDW3nkn5JI3O
IUKWwJzJ8czbOEK0HHi52tbOYq0IV7HClLPnuipUssrnmRW5Oz0NdaF2RpAUgIVZBIxuVIJ/FsYz
6UgHtJg3cy3SLbuAG/Ia/e0yOO+DpZPQmXm5+oJbHMZachVwVXc0aeImAJ13Rr2ar+UEJMkL4HxH
feF/UaMJQJpezcYohxBk+N1hVsBk7Nl5BwHU7FGYIigJIqjG/WSvKhrjbULGJo+C/e5nrPgQvLbw
Uy+NWWu+LnJMr4Iq6o90NHgaWIenvGiNEQ0ao4EU1f1ayIrbpcnsMwFk+bVoIFcuCRahJUnajUgb
UgjrTtxal4VBUNEaSvRxK8cluw93c3l2Y9cHzzC+jExLt9xkScjQC1aRUM5+iQIW8K4hf0W4ii8P
Av8+XcY6CjIY157x5bimB8ixeQsmCC7J2PfXOYf1PjP4OrHN+KdR8hkpQXKxJS37hZDZtbuUZ39c
9IvLnxYGGUsxYVrRySBXMMx18oaIB/qwdB6tIfVCESfjo197Ht8CZK6TM1kCtqQPjfaWrQLN4+vh
uY5YJ2YjiUOi61NAMUEQMvqK1n43lJsgEfpg9YW+681I71SeVo9AueyQwBZrLWKHID9AddU6akf3
3bFMtR/82X6NoYw8GY0fA5esSeljWYJGyioc6lnUUop2auMnTArnlioIUC409Mbtz51dLffDMGAx
YhIF6r9fJagcr223VR8EblVXDKUkW34veoSJxLPbjoAa42o90iaw3mQRdu27nfmZK58uB/PUj0VH
7Wsh/GU/JZm3tRPa0Y7lY23IdY0Z2QK3Qo3+U9fjS2LEj6RaEQZxkehMBcNA2Dw+MjR3fPZjPgEk
YL1pFTtEWqI+lI5l3zrZ2P0wdTs8C5NuJ6PDhUY99xuak5yxLS9WReTZDQ1iDJi+99Z9PoJjBV8S
Bl4vNnGA/mCKqhggl2s9it7+aTpBhsKfIODJsrO1EG10DjA+rZRTC0LNcUZqlyUGyQXkxFgUOshP
gQqzstgLu2GfbwzZrR2Nw5pMOxgVZZf1qwHG+CtKKGubDt6Tr1zr3paNtafbQqDj5i0nfMOrxXei
qyhrl+08lhnhJNFDCifzxLawfNIOyopq9osr4R4RRnVwQI3shSAKb93UHomZNR2P9NGTsaQw7+38
HbEsw5wzqDAqgHXH02oyek6hD+Xs/cfnrNwKFEWsEK/b6nMQ2U20zCw878iK1t3ZtE4MachMplSJ
v8Cf865k8FvAgb6s9f3rfn5Cy7h13G4v3UeiVAjAEmHuPDTi5DhMIm/j5Oine9DFKdseE6xr4O+d
lsLuitCGiPSMoKxoeSThOq+SbCHb4OfdL8XeLb8C70yrtUpNugV1xRhSLLQ/5kkz+Kz6TdrxVoFh
xNX6qLxzbT7Z9FHVbZLulMdszznMNTk0xc9y3BeMoJSxthRLqvpqZqaUHsR0pxkx9SwWi0GvM1Rf
Oe+2Tv8CkkWR8FMZIZDqrr+ayq8eG6QV3Szxpyg7kpZIbgkQrCTdNq4fY/lqtFeiyQ4Ou2pXnr02
2PLau6qji8Cm3jT88jCJQ3IuT2a/ndTXzMzCyVEy0kuZ4/PMXErFm3FAYUAzBNKtYq5djHuRHeV8
8hNWrLIgKH5vFueqeax4dDqa62tfM+YHSTnoImxsAr79ta/9sB6+LlfNTX7RWBJoibl5IfNh4/i3
dfdicmDGTX7Mrd0oTsTPHMoCOCeNMydDb35mCfGF6FAFpOAZwt34EMW4l3qQtNP/I+m8mhtVujX8
i6giNnArQFmynO19Q3kciE2GBn79efSdu127pjwaC7rXeuMPJ9BGki04gsTZzbFTXDwEvhf4/PXq
rRYHAfpAGeMmi9WmtY4pYiOeGC6SkE9dpNvWuGlUtNqfSX0rjcOQ/tzDzPEXBcrhF3jRTBqMLr68
M2Cf4CrKffSJrukdqsu/beNlmd9wQW0gOXr7Enu7BioLhbuGHmfY5UhopBMNxk8Jlyq5VonXzlaN
sqxLHV8zm5om5FrFxeMiF5Ql2b3ebmtWXALfkX/JWuvgbif7NZ2c6gC2+2UWZnEl1TFyVxaq4qKo
IPboe2P6GroZNZR982i0lhaFwCWtsBw6ZHiLc2y2p5RcRaPcl261UfR8kbtGdwAFMgQMoc+FWpJF
6M4Xi14jmyPPf51aTl4fbq0ERo039vRKPnYIOxy0jIN5sctglBXGMoSs+yXJcDI+z1RMyYugzGVm
qXf6j5ykamJY4Hg961KQmuQXZJYND878qvtPbbzL0WCuzR/o5E7r3vT1yfRfk263ln+KzgPoq7o1
7s7zvT7lCNJ29zYN0yErffnM2teM4sBJ38fJfBBKDwrUG22NadYnFR7InmkB/uCwILyxUcD5hOV3
1XNvvPUW86W2Z7g91Oa9woG6iuzXHn2IekkqPTQ49ZPNVG2k+DeT7ifz88q3NWbIQYBxljhwqhIM
iSR9Aaiu3maHWAv/h+43rt+bK37Q/wVJSua7Sz4ecPtq7kbSsHKO2wU2/nAXQsJPyvTiLwYjCQci
zwB7UqiVVZT12tuEAo3g2I0XPxbObU6LfWH9Z6JrXyqCb4Fek+a/ekqQaL0QHXi/Cuf71m9bYamh
AWg2PtUneclIKg3UKS/Uneosh/QmVMvFpqrQwh0xx++OjyAjjY8xcb5uvBmyH1ejHMaKtPxEddTG
c3DZTTeDBL6pgw2HLmJm5dxvQ5rHTx2VTQtNe6kTJtZbVdOxzW9kZuNBFFALsoS2UJ58YS8i6UE6
rsTi2rh3E++/wbwrUedrsQyh1OJ//dSERQrFUF3EctDk+6i+HX2/yJ3B1FQQXel/1c4NL3BABCRL
a80RfexYDStnV1FJpKiFKgwMwI/cqxlJgk5QKi2Y3e+VM1e1313x4jpn9ouN03wm4ydqsshBOYCK
AdXldc2Rse+VdvHmPebyweN9uI2UQMkPrf4EqQobm7XW/dL65+TeAJZtpdyZ+Vs/fbtVs1tQ2SI4
QOL2bJOq0yIxrLSRGt2cI5tEDfllJze3Jy20PsDOYOh/7pv3xTtJCgX+Z1imT4b9jx+MkHH61zi3
eymfr+0d8VTOf1Afdf+DxHZPSjYrs9zo5o9caCD0d0t7zlsuT07xgRBmF6Wile9W5Oge0tj1QTg3
brctA3VAvEH814KS/BGhS43t70CkTPKWT4/68iHRhxjDSWPISlx/2N+1xUg0Mk4kQfZvjnYpomNp
OJZ0Be349gfSQ2uqxS2RnlqrvCkMUnzx6Zb5JRDqcVKIB0dwQXk1fFDHHDvaW6bomHS+3fm3R3qS
k2TtzIQPr8m9pSjiYQiW/FeDdfCoEhqQV6vUDhGRLo62A1CkGOMdVVkk4vVK281uncVDTPEzrHZk
FNjUETqVYvxcDGvbJwfpfcARsEuXW+m8p/GvuA4Equhy3395h3Z4EA3/48SyvJnkboCPW6fkoNKD
ILi/IUI4Xc93Gc+0vFqcqoXkzLgfEPaP5J6i5JqwqZsrsYfRa1Y/eZRFNAVf8ieHmE+1HQF4VVGG
gkZgzhbPwICzfibOcz+ec/+XYP9yOibzmY68jRgu9zcNPpqX6OAzcZvXrHmKTeh4x43o+uKn/dZl
tDDlAY+o/p8PCAZxwtXTBd09ezn7yotLg/KA5INVRKP3rjlX03xYjEPXs8vqe3t2txPXhuUdDQ0O
ot/a+VXAi6j1EX0q0vTr0j0t6ss1eGI+y+w/LaXH3ENTT0VNo13GNoT7j0jKDPTpU7mntb6RIFlD
CzbpWWV0OX4B92jVvCdbVLYvuoXw8kt3T8J+itUrpTl1clidbZeeJEFX6w63fWDLqw8YW6uHMr/Z
iG2z4b8yG3gITo73Ojm7mVssS/CqvDrmS5LfxumsJ5SgI5AaPnJxJBViXD3mlSjDo8oTSkzqk2/S
n0lGz1ZMDu/jx2o8+GPEJhc6wzf3EUw3+YSCW+53FjS6VGeP0l2nJNpfL6OOQFQWfXt4TAtCPE3y
fXN7Y+hb0eKSQRsVcznr9wqsi6T+KakPo/uU6+o8mf8lY7wrTR94mp6s7spGEwi3Y++pNhOsxazv
8BVSCdhEjOkMzODVbACa0Kn3ZS1JrzRqbFwuYK96wvSM/vSVVmdOu/w4E89e9t8ZwmlZER1eHaTx
m07upjXfcw4AU8+xgOYBOLRkgJ/hEhP1Oy5pqGULLt7lIe8lQSAAtwbXHP98o38j961v1GH0b/cO
eopjtivNYAsTx+xGLkmvjXg2BUHGqn8aE2LqV5tTJgm7+HN20O2r17i5lLETaC29U2BVq/M39TJc
02fVfMUpISWoOnPOgxrUstPCTH/ofee2+sV5aJKtsrmxErmJNbTS/NIV3ba+iTRRcOKN5iud9NFY
lySoJ9+2BUuV/7ZTBf+Aah8xDTci1ebjccLXBrHNmUu4PBhzxY+sULbE1Mq6oEd59zxNHxSLieGB
KHakF5zY8barfizodTJSITz/ai8So70z4pi05JxNvD2k7ridjJ+27Yg2pgbvHtUzyu7QgHrqWHPI
sUbSq31o+Xyoq/GA0OSO7Sd/XUwj8t5A4aZRoLPMXGTpy2KSl1t3EcjfecCBvHNXB0X9X+PRGdm9
DcJ6M4v2a9XFpqRD2bZ+WvmXOu7JoZshIX1Dlh+qy9jQ0bzB/ME0rxOldbdG4+JN3zL/NTWNaOyQ
9a7/ZlQh8Uu1/PktxVcYbozPkSjYkU+c7u31cC+HXtgSS/FfQm9oF+arvp/c6TyKF9VuBSwuczAl
shsDQpiNR+9+6E0c2y/HemwpmYZiS+dTW29L42F0Cf49OK5BmUKIESNCOxEMzIiiynYj5Y8KZZ+p
Pw7dabRPHaS4SH+k5QQzqPGgHUzY0QYkNzdeXfcyacYOvedGZ5ciZIJQZL55DCvoAoLsvpGB3Ixv
s0VNw0gVaPk4ez+UXP1baXSwpU1U7LW2XtCqbrJ6Bvj55Yy342unnQz3IPPdWFBOyWeDNHfWJ9/5
G+kQBvgvu61M35Ubky7KaYQT6ajxFEESULRxhnO2nN8qaRCIvsCQZGjd8K6Q1ZKXf/p80dsXB4lq
dTZyHk6sgol+FQ2ir313r+vwTk3P7uOcJ/lnCREm1Gp0AFbZixhhmGg0aNpbLF4L5QTTch3aGLKf
sezdQPe1EA3igq2z9PEA9PHFJUW5rp7l9Ka1z173pJbd1D3ShBgA/wKbH52SP9Dcuv7TZIOx/VOf
6YcaNKNYmICwGsryjQ7Yhzm7NtoJUyCt30+le5LiI6eZYF2GwBX0jKbqISWAmAa31YCLx4Fnga5K
VuqUuU7P/yYKHZpxnzSXnKrGrGbN5fauqh+fYgc6uXeZsaPIzzJpICd5OlnCNqdOMGn2Y/Y2Ud+A
uQ3C+jtTX/7AvxDNgWZ9VOa/tpt2qbWEln6gowBFF8/x6o2Po0a5LcmsokauQYz20FU4BaftSnmN
aLFg2NQ0Feqfjbhv0QtClsYzxq4jcEO8wc33RslFsHJSI6cujrEPuK95VzyDwVpU57Je4MgxOoL3
UD+SLZE59cee9C5+Hy6CBq+41z51N4u8l9HQcMS1kYwx97d2UCT6n9chSDLniAzsTz/BPwQYW9FY
Pslqh6zi6A7LfqARRb+rmmi0Qh4/kMBemDra6PXbiM2HDik6ud+sYP7O6gf6ve/dFVPYVva+XXjZ
3UUdvDr5GOf6w7a1vb9OkSf0c11T+NmsAXDYRizlDUAzsqb5CMj/6TAgCn86Kit/pLMvVGrZZg19
2KZbk+0kSLPTD4OnnWWRnFJL21Yw/hvojN9OE9tRzk/JokPew1EpM1id/tDz1mQ+0nlpfaJ7YZag
W4XbuNtkhRYQ2PNsu+i/UnGorPa/ufBEZNaEBvilfzS4cJF5B/pobVrNilaiywMCn3H4/S3yceif
hT0xIiNQNv37Nld+wAjdVFZsjRm3gLsc1zXZo4W7lT7UkOXvqs6AnKSsxegvlYTRqyDmx24/x/HN
zCZiVwhdG9f+Oq7yVGlTWEDkxTrtP6DL9POePA7oTbLGN/SEl5ksnypx3s1m2ExcmkNhYvZDlWMm
Jyspw3HJXw2SsWZzfe3XPvL5MzrayHFJAn/OI5uDo6VBcF1W5Dk0wyQ+mop1pznGua/l3up5TxFU
qlQEnedGsJWfrebti1pdOmMOaiyWPYVsEJl0BS/3jEnd2ItufgKOfFfTeLSLOKTRi0JDGmmJSGHt
ue+1qma268HlKaLxFtoIbPtBH3/G2Nn5prbPuE9S3YkcWGba18CKqG5v1kfN4QoWvL3Dsp7Skum9
wAY3CONm6VMk/tccRGqf3Ydoy4I07fZtP9CUNOxGfaYphwo1SD1aVQ+uWYcCB6BV3N8fPjsXM5rm
X5/qNWW4x95YQ8KarqJmYptM9TwBIg1us000MDkd5Gd25rAEhQea+tUX/ykjtChwJhq6meF+u5rv
25NR43BFIbBtTSRnFiMklcGUR9tU0BJ4iqAGvYca8kOhytDvyoOuVxg88107V58QySVV22nCv0bb
dh1czF1xaFZE6tMSE7pqJgww3sIUUwyP8T7NEyLta3q6Ym4DwV5qiuxUeIoKnGQXTzPl2r6GkKiN
yrk51Qlnube+2uhep4GBuCWen3Y1+K/pXqzrgwbqendCU3QoFiJfcfPFfspCQoN6vR5QC42sdTS/
CuuZ/raQgqQHyolKYujXneyS95aHly4Ewm/Gx8pySeqzZbPVjPzZGt6KiS2vxxVvCMyB/Do5Mtrm
2RmKz3wRKAEpQneq/SwTOiGYrMaGsQ5PKPLHCsmZDGdYpdgozx10WDNwJDP98Hjk3B/t2DwsaCb7
lJfCqAIP5QPyVXzbyMBXTvk4o16LN6FpGTBYcJwuPVbxsMnjJqxq6GyMDXShIYhsgq7mIiLdDOk1
4HwTpZ23NwFYSWyM8mmOisHdmIW1owoiNJ3qyph5xOjLpsVQPGhBQnSWZ+Je7wR2IcyWLj7IrAIP
s6m1hCBAX5DXgVPiyRrao09RXH3f2VLKd6XR722m3m6Uf/RE0ItmrR+Ggm+blsvEZrgCyzYummdv
CcDrYOkJ6q44MQX2oWosQPZMjH7Exl9M30Nl24Ku1KeehbCvy8DQ1JaT4XBXny99F5oo83xVvjVj
fhznXA9Qyz6saUyLmC2fageRIsIJNkPMa7ldffQY0tjXIFosFLG5oV/aCbDc44OWaKa4S+BnGcnu
bc7pDmdWpHKo35VvEWAUd1IYx3NA+tjWit3NKDwEBLQBlgIXGXWzCmG4CyRfNBaYCZZUvs8FWVOm
crVB3MWXc+8MX+OoIaGrXJUMhOaAa+QyFJiTm07n2sU3lHohKq0gme/7eku/e3XWPYzGBidL3VcI
lEyapMWPhb0kWAo7SG04f91DN81VqtNFVwr8+n3/WzOIN3xebVV8oc1pFl0Ur3pkAe81hnUxgP5b
fBubZCI4NOnMU2WvL1Zu7dF27yhXeSbS8xFa+NLwy5lmsRu1aPZrMNFc7VMakZNB7PBKhVjJIpi5
R31gVIWI9DAHksPx6Erts1EoRD2oP0NfWTiwYogU6tgPKX8NbGa4dNSefIv1TVWHgYmdFkYaEJ2Z
KFWq0vsOt7Pp7vz5391eMzX803BA9Ch06aueZDgIDA/8X4MSqWxgFLaTFeW7/b2Q04Xc/otnjwMW
+7CN9nhwh48SdaNV5g8KgG6YU1jhCntXcsq6doeVH4pnCMRcPNh2fTBGHHH1tDNF/oT9GzwUehbm
/qAL82DY/l8rMppmCww4afVcEy9659gt3QeT4aWY/eEwwpfL2L7VxhDioOdT9pKaTBSGFgeS434s
GkD80LtXZo9PhXyQYssJkAchVnH/gZUJseS/F018XkfMaWpASZkmL341X4ZyxDyI9N9piJwdl7sD
aap3QMzQGhlOQRpTsxyKgcvBxpuI7PpOqGgRrfcU8KqaAtPl08wpY/YmdDyOS4Ie5m0zyMqREXrQ
j1R6QAXEDWEMDmruDoY1SoeZFivEajFLKrWU+7tcc3H7CxXJO/KLTu64jHsoth9vtrZOlp9nUEZp
m1GTiHc9mbZj3NlXpWrgQ48ci9pnp/FCF1I5FnT7TIRiuq0XJvfVUS7s8thSddYJ0fXXtozZwI2z
1WR/teX9+t566Qj5bOhhs+2eubA6qo7AC88KZjM9Okm5vwtgmHnDxUOEdgeBwJQEQIxhdmAm87qx
nISqTAD4WuPG9gByASiT+2WomSbeePRl3YLeiJLntkgZ5SiCywVhGbJNIlQN29mkcbqh6hDefjuV
EK89fvJq7uqDndqBSaBCOzsM3TbwCokJqwUmPkw7t6zQVY4IzvPKltFICMyTtmDPzzHRXetGEChK
SDJrkv7o84I2pexoXvXuNNFkPhpe3XhbGjaHncxSHJ1T6X3nvfdP73T/qjstHIRBCtnbakFjmc65
73O3e60RfrwTl1PuFPatUDkjwmiBQMgi2HQfu/TNbNq6oKHdKh9qgfIL6RCBs7s4TaqzPZIGiI9B
Y9txPsbJbk+0w3yvRT/ucBZmeMYrQRlSV9Cml8YPhE7j7kzWdOYNSk00eAB5JmEVuvfWNJ35YSyJ
dzPtRRbBOHfmzgbTDjSPnk+jAnEopjg/TqZzbHwCMewOP/VqKuN/nYx7XC7y0hIFsutXG58bzss9
TOwQtYWLaKlHpzcLXMUDTkjUQ/iYMKj1F2n+kh+PsjanB8byXPOLokuEWhOK+KQZ4PryJD72GUu9
LMYZJ6pvQj3ho35CjJYe8g6HARhJ1oLGtvnLWIzdo+wdpPyw1vND5oMfE7lPiouJWecxJ4nDI8Ek
UTfVZO63kA5BJcsI7OlRklpM1PYajh1TOdRr6K/V8gz1v00SWh7dxSXloaeTaKCSBFRqUvLbM9Z1
O+Z8e3pJggfepK9x1lSCOKoH3JnIG8A9GeZ07EArzgsV81geH911qP+KdWDHzeqKLdQ2hY/42iVr
BMuwubwUiCUiNerPclY/jd7lx8oxLtIpyeZIXebBvCoIv7/ft4OHz9ghX+XmZ427c4wBY2SnjA/o
Z/8FVfL8RtALce90SPBSLNOp67tpm9BgdNJ9Mb4OvQkV7MsVV5iLqwdd1iPPin2rCCKIat1sf3Q0
krt2nad9BXVKMqLIeFfyGHqnSyxGdGVpP66oyoNR4MMdM/YKTAX/e+wrIik41oq8xbfc6vx9jfou
dOJQ/JmgYmuxnjOvNXeOQkHC7NIU2hG1ig443QNYO4nkkDIAhcEDyzess3e951o5Wz+T2RldjBnS
0zMeG7yozGPVMB8mUyL7EOP4Os0TvgzfAwPU/fqVLj3G00njjC4wtuibMrfxz+X43hEv9jaSEGfY
1Xeap1G++8/PujK627+IA5haXIkF8aeiZywrG2cGyEiYqLPUCwyqPgFsOX4qgque+Ss4nkwY8FqX
49UkT4cDdL5z0SLBYwewsOun7Jf86QxJswIWqgofq0IL/5W2kv9aG+oLy5pPY1i9RwQsXZ2lXLhy
e8IelhShrQccmufj8qBRZkaVXHEcM0WRWXcPkMoQyrhMFq7f7Ju6+Lbi9UUWMy6Wy5SJm5eSA4ct
k0QOf16Q+iGt2SddzVFuNs85cxTVRClHqbw7oJ3YqR6L2fK4kKgTYCO14wNFnfdYCcN51eYRVJP6
zK0T85suYh9nSC+W2+BKWrrqyUOnC8QQziY9uT4r7Mj8+1EsRo3Z0pwO6pUAgXTa8tG7Q9avLa8/
+CsT4ViHkqovSlHL5Mfyk/+YT9aLMVf1RwkwZC+vSdkAeMeblFyNmEiDZYUNw3bKASfj+M9sKuN9
MXBaBH5DMsTWqePs4MbeQ8wl+KyU3Z1sDWGh1KgMI+TN50C5HxjlakSzkwU9yGdbkti0Cmonu346
OLYBtZ/QlB3aCnMf1tGxMc+Wq+I1cLH6NAGO12Zv4ScKyMMFY52IsQ4tq53eV5GNYZqDt+azieIR
9IqSvSTd8t0mB43ebNqhuJ2t3OApXDXDOSliHdA+sS6cy+5Ddh9bjCOhiiucvzYaYpMhbfViWNqJ
AGZNzDoV4hqTs2jXD22F87aVZvFgOP8tM4/MYGbRRJQSilg2F0KbY/B8DSBNzUx7pHLDGdd90HZ2
vOuJfwL9ydutSiU2SD1t9S9lSEZvdFdDZuBYkSWjHb4JhnTcfQSM68RWpbHAj4vihzdfL7bIYnmH
RomXCK5705kZlxF9roihqSseE509RjIlJ5r7teJ2CEt9pMW6oKKCKY5RtfBtEMMh7oMmW4gpuusC
Y5+cFcR2bdCnXYJ4QTwmuEWSIG3QTIzdEG8At/KaGqo47sJpbS6NGn510nmnJ8FUhgwhzm+dsspD
39kQRXiVbJD09GoNyKVxLJrqT3KVE/hlmf+oLfwBxvKjRknWK6b9IvBjmD8/mY6T+w/9LvoC2ZoN
aQemhryWJGJudPletY75iK9h/MBzpPOZLYjDGHArK5XBzDcQOZaQZnaALxgO3orYxiae9dbeRY+5
CT7lstZE7lDIbZlwAePKwqNs9/6tLU0EjL1xKou5f8AY0CCtzFrwGqFhq2nKD28tSeXxmi+W1hFJ
UlI0vPUMJS7JIXbglz2HsZenxYV0gg5ClvSItOuLh2YVf/GY3cdaZ/5G2/vTLGif5tZ98IU2X+I0
xs1r+CxJrt5OQ0SSnZ0QyCB6Hot75ZOfg+nPs7iT5b6m7606N77iOabxUCRERy++vGGgdM5yJLFh
o3yVQn+as/Mm0cBG2P2BDWjd1S5miu7RU1Q9D44LO4xBIsh1QgrOtRC5/5glPlS1TcHhkgjwfXrt
nwWJLMnsf7YDck3SKcTWcbKHBFC7HY0gMT/igS0CjCWuU5gB+jl/Kb58IgzsqbVHsMFmullKO1dd
0b7FsZOjeGjBA8bJerFQXEOA9NOPNHsdyth+VQNly5Ur3+gXSC92moyvDusHK/wMTmvhT6cY+XFp
6BCqnJfSwzJlY5jk9uYQ3axt+z7ks7jKnMHPFhpBRhmZOoVdq8/WQpX6jQPnZcUfKB/0pnxrk7sz
bHFhsyqlGbR3MBPdQ5Jk0I4rvIDHReEBTGzkNPyVlSSmI6/AolAHCQcGuiWCitckT8YpaCyN8AWd
JzTeGRmVrTSj2kj4KSTaqAHv9MQ4GrStVu04wP5zyCvZkaDhn5YhuZcp+GgX7JzIti4FN1xYjgJy
ughN6y1zP1o1gv1s8msjnHNpGVCstkFoft7/UWkto7KYiGlYEVyXq/udAcRtqzr7bJoKD8nC3tOU
2rrJSWcJxsVtwQ5WqA6PnIuoWlL53UhdfpGQdhdxF4CSkd1BmLXFXTbVdMZ4FXbDkW0uMJDW6DZP
hpkbbPacZisZa/kLkAZbJzcYkoSentesTqd2rynfWbZjV9hUfHqzcaAFUfH2xwZKw26JydNJUIm/
sX+IQ9c0BEwMBrrBuZ6ryBBTuqNcXCfKkZrYm5Go8bvk/S4izdPe1SL+yQK2l+y4akuoNolR7uT8
TlY51kFlqgc19dObY/hIn0WPRipL72kCBK2yIvYvULgvOi5Jyqg0FyOSOWzbEiqfsTvF26C/EUJb
mYeZ2qoNO44bTZKledsSxXSwnBXrb+kt8qFfgN1a1+/5Qw5LkwUlTpdKfkmL/nHtcPMxvpnMYkVr
P8q0goqQiw5Fyri0KaoR5z/2C5gnvg9aGGWY9YMLdNK+LkJ5jxrlI9spneQpFqMZMcu0QJwEx3sO
Efkb1059CmP97re4R7KhOGFGnFztNpIm9UMs1nwebHs6WWbfHZLZi0MQH9BJf3D3wl7tUJP6wAqi
j2derzoobZ4zErHUXqBHuky+aA+Zl3mHsqNU1bNzbKtqqEHLDBt+Y64eOsWxIidwNRBK644V4zDq
yCABxdPQdd4PDRKepg8ibOiyd0fnWldm+1nofX9sO7947Oc8vpjWlL/rLt20ptLGQBXZsp2WArqJ
NKujC43BPDjaKYaTbjnajv69Ik7TCH7b6DXZ6TL3tcOE0XxvJ+YYOYBiQe5azR5kBJ2CqXOUe3y0
OLXMo6oy8TXqrREsTqZCk5CDUNfy1+L/FV0oA3Et4NWj72KM5kwDWvONeGtMxu86Dh9iwW6v5/ry
nwdic7JmfNsQ8PWRfPviedWR0unlPJ9RcIshwIoC3dzLl9XJSHwRQJO2hnpME/m/xu7IJ2HW2vT+
YP+5g8P7yPQc0MC9POHZMoMZfmqDsczYwOEDrcpj5i/30CCtCeYiu0vUp5KDf1Vp1CP4J9yHgWyI
sQr1SWNsvdk3Ql2HUR37pSEZAejKQc4inSHizSfoI27cU0cS+Z8ysTb388g6NGTaus0Yu38KYphu
i68jVEtbpn7Ces7jbNxK3f4lp6zfdOkAMcVo6zMrFIKUtamKt7Ob2LAPrfbcuIUTFmLGHhNbFeVc
yhTelxib9I35wv/AUPhfRiQ++mplqfdO2vmuxkGDsw8TMfhPW7+vLr6wCnFE2BNFuh0nQ/xl4smu
i30sHPXYlmRFbmUCKdj4CdeEuXTH1tJyIgF0DZMlMzZhauWHrVoiImrMEsCKS/ZOQc/C2oH5kfbm
kQ71FfTmHph6EloFhpKiamLKZsUGJzlWWvVJtl4RUof7Uvbau+FTp4KIejoTUdW9onnurxDQFnbD
BMTKKOKTj3sPk2CbfAPZUKGu40nxmrj7bhcSREwKlzcjy+JnXa86gJUCV1k758zj1RBoYf2Wbedg
GRjlPpX2ap4cM6mHn9nVRBbVudefRzcxQNfN7NQh2DqSAaJ2chIKDVNOnM2AcdQtqZ3t8gV8SV/M
ifEW31LMOE8R8L5yvAl7tyxQb4CqTOW2k5ytkWPP3jXpcwUQbVin1sbmuMh42a8o4J9tGFKE9n25
peKInhZsBmejWCExc1GHpq8ZVBz4BJ2WWRqVa6OFq+sqFzxJR+TeLY21cT1BGFOhO8hrF+99yEDe
C9NKirCy1jdrtSCMiIqygEfjBJ3ngvyoiZtiPxjGV5FiCVuaBaahb5cVojNvuo+Vwnrk82aNVEDO
KW2gzUhSk2tYN8/oJkB2076m9AM/xjqRS/OEJGYe4d7I8FojmfbdLlfJ/W/wX92hHP6ZBvha32MD
MNGYhRAEMhhG24/kWpQ/9Od256LJabyv4lKJoLfg/TpXGA+r3XgYuDtn2wy5F5Wsa0fZpANMHwRU
LypGg9RwrpTk+I+t7oyhLwaC7jXwOYU4b8nIPZ3Xcn0laLfer7UyboalicD38uGGH7vaNuZKZlFv
UHDI8hk0wo7/lRPjBrgkw8Jq6Tv8rog1eo74LM8I2arQx8WEF+5KrzaINwdJxyeOPou2OXp6HCa2
Xn2pvG8e8ko638QGkNfmAN1Lch1XPjLM3jq32i7t3TQQzAshXv0pFLMhL2uzIFSwCh4nIgypp54I
lClIqt9Wi5FhWE/icHBF8mrlsG9cGpr1pneaxKw+aGcqWElv5WrYAdHVu7nX5TabK+PGW3Bnm0Ax
ZQoCStYZFQST9EkLGv8b29jbaFjNdsC3ZWToWfo+u4t+lPrYvciRJwSFhUROKajN1jQ40dLWNdSa
aUPmKQHHHqEmBMtCgBVV95+RZu2PWuT8DPY+7nGSFKc2kc21muZvXYjkygQhea5QMPtd2+KKWqu9
Lxp1W5tKnHD/kpEH5RiKwSFYxkoq7II44iaPY73p4DfqqaXTOYGL8zMwrmyg3bmse9w4LZm/SPhW
hf7Y/UyJHqbduMLNQ5DDNul52Qwg+tDodGbKIrk/wBxkywJ2MWCqWT+KZLRf+5QhjXWZALZpEAQ8
ev62dGy51wGqNnm2vDN3gn+zA5PEIXRwCmpRQtc2m9d5LriZmFUgf8h9wTQ/72xyEv9SZGObslbx
XpeYRR2J5m4i1QPQn4XGyEjKt0WhALv9bAsTZu1GRR4rYUj1w/3c2riYLDcV121U0ZCA17gmnmrs
/lt0lLiZE19jgXU9Xqo87AiXQqmS/mXMqhthzB/LhJi462Jrn6rylVFpCDxdey4thrWNVHb7PooS
iY+hjPNYdL825RrkImCpv7gmnlhv0eTVtHB9DrRePriE03+0TQkqbVuI4hoDaivNfuXqQQjTDvfW
cIOEJs0XB32xtUMS2/9H2pn1Nm5s7fqvHOzrQ4BkFcnixXej2bY8yOq2u/uGcE+c55m//jzMB+xj
qwUJSYIg2NidsFTzqrXegWcz1dZ1pUu08hwnvUWiD9BIMPnmfK9xYVmD0r/zbCV7JDSQKUMjzLXG
+lgGNlFbKQ17q3Iev70wuhc/yrwHVbfVPg+zbs2LCBRfn4ZHChmwxSvQwCE6xcFiggW1mKrwu5uG
+V2XV8kdMAx+OsJJPPd9YNF52xj7JC7IqqgG3Sjho1hISCCTowCKsWunzDhQ+QHPXWegzzqICSB0
5nnwjYjoY2qsmvRqKb5ZvZ49sOaQVwiCX+hlAFQLRf7oeAIoRJjjUBeGjVjVglQp+Q009RqINFah
mQslM6Jy5KM9lYr1AOd625XYRvllRV3VyUmmm1lJZWh2CGtrgRSjad5NOogaEYA1Bq8J9KvJoVgA
R1oMSGdtzal5TlpCTNNIj0Mrn5LWL9Z67vdbdD31N2cGkCPx5c67h7hRWhWAXEu/tzvtu5H01Sas
5VCi61pU6ygyulukRnrE76M3ONXeMk11kLumgrbrl/rGdcvxLpik4FZHqQh9uW5TtqbOcws1XKcN
3tC0STc+cAoEzuJhn2c5j4rGBcCkEf+vAlkQzOsgJ1zbTLfhVDtrf0yqZgMMjWL05A5LYWu8Gk3w
WqoaKF0OzZ0LJXbcqzFDxsuTbjAf/fFTQI7/u29Nn8lNQfeqiZzuijw38cZLGpTLKZcC5k/aod6Z
TVP9MuomOIS2Uk9eAHK4wkPpESO0WZDKqzgnkzgiKx6NeQ5MHYwubCNYNMEMJG/AdvykSmw9eNkQ
PBoKBmBG/hjhEgS4zCL5pQdUVElWQ+Gjjk1J3IdVmU7ypcTPbRegUrKFCQuR3/Z1NEZcfdkXqJ/a
/iTXI5H5VjNh/9QGqVqwsvZKCv+t55G+k13RHwLEkVZRBQ9Ca8tw2XMqL+PBte+6DCMoZ8hefbxX
N74Lrzce8x5mUKDWjTGKT1WOj3nTE1wZWpNszLGfoZdMayrzr5GvAAErjfXcsaWEUf/kJUsRdTLh
0EQTfFJUSY5m17jsbX0mIYC7Z3+gUtTXHZwNwh5LkixOPPRNB/geuAq4SXhvkUMH2ebqUJF9rzhY
WmSDkkiRmAtk/ElAiu/W9RSOX2B11Eu3huUcZm638OxZttwYifwqBaJCFIQ8fRITSTZ9dOuKAbXj
rD32ThbvBKLwS6fXqAOjGbUznU7tewkjYCHzkkpcmdcsocg3B8rblW6Pd2loohnbDdEnr0h/chwj
Z57Zc1Eoj57b0RuOVtrmnFER5E3lgA+3A/PLiPjaXg5jTJgP0scldu9IkoefszJCkH8CyeE5Q7AJ
dFL50vZ0EB6TyLcgEYjzlfvLd9K3hgfnOm2McDvhkHBXDCWuhb1D1FdUKMsGKOBxEYZAA8g26p99
lCgWzgjAV0c5m5zp5K/EYBtqEVFhWPnlFJJQ1kRDJrVMjaUuGLJmcswjtE7jWaQRsA/Bd6LwG1kD
l4d12q2S3iM+QGAILGvu7SYIBSB+wc8NBQk8zaPaEXUUdHWP4zsJtV3aVsG3RLOpGZAs25naUN26
iZOvQFuAos6QdbxNUqPhktWagakhwMWWIN7j2wk+pautDYOE8aHl/sKAFhh46bt3iah4drODkBAv
Jl7hoUb61k0qggAPcXDfg6ZKCrsb75KuREs/zP2twTNsM44d2cvBn0VA0JigmByViHP79VqKOt9G
KrKOvbCT4xj6qCk4RTSLVIiFVUOz9HvqPC3ximM69SaozK8d1niPI3qym1YY8I09yS0m5KaXN575
qyddvdK71kZ5z/aNoz8E9YuhYvCY0HlImtcNGaSaXtUaAAi9aavbSmrRJ6mImM1G2ORK2nZdZYDL
NBElvzwtig954yPeyW3+pkLoqnHHQxG58GFJihySlqxN9HRHxK0VIL+ss8UW/ANhcoWOJLI+A5W/
aDigHW3carbVvHmlZc3yYkP11BmIgWgqrpdGUvwk0SB+da3B4U7tbW2bES9ohW7DpMWAN2AOwIOR
9sIreSobbZC+2Uks1m0/NF+ylicGCiRE3L36YQjujzbwxIaAAnyLsioS9PXQHoLSCe/ylqSpAVBt
EN1MaBF9wBlkxF8V5Xye7yAVmrHUnspApY+JssuDSSqLhCoJYWFI+D32BAZzGG2g8XGI+wLS+ZBA
2OUbJXgKUnhrca7onVWgm9ODaxFYwBUk5UMtBUDTehBZvS6jIly1Jsm+aPgFtjzbKa1xNlCJxy0i
hNWuKzET0MFmvSVm30/ArmW9yzkxVnKqOV3lEO9HGMkAYQ28dyOE6b0Sm60kIZUpwHbc83ZGtr6H
f4MmFWdhbvwiECJks5L5Uq6q21ojvJhwk1sjGYlhZo0f47OnQN4isxY8GZDMEeWnjnPTikhtW6dP
Ia/b5dYrpwb1DWd8q7CF2ECR57xAE5DLACIrdYLmJQlGxLNkalMHmJklBAs7gxrTp6EBOK73+nSP
aQd+oBigbpF9RQdY5zLuDVN7MJXsNjzEzF1fNcH3wpvqnWW06XLKh++dhc9ek6fh7wzNPdCOQ70x
or7Y9PjNbizyXShY+WJjTEB1U0m4m+IEsJGYcYBJBZEW5EYtt8lIojEKze2AJPdiFHCzO99CcSHy
mvUkagd0KW4ZedPZX6qiJ1s3H7YjjL6bTmjerRpIgS/CofoWa1J9k2NFHTG3i/wG0d9qZZsW84Fw
gO9/TVtwh2DmsjVVCG/nRDBuPPxR1hkGyohDONouDvxoHfqtxuHqZ2sxAkouTfW7kRoSULP4F7ke
9HqCGBETAwGdZipJGyK2wf8k0UCds9aefT2Xd7Pd77NZpsEaCfZ4Ae0ElEJrGTdeDCCtt011oKbD
5afsr8QZ5h4jAO3ORlaQkAVVqaVATXkFTfgXZbkZPGU7zjLUHdSW6hzbjjhu0X+M3egmscBuJ6im
2e7drN8DLTpKvjiZhgxjzk2adfBuAncy7rS4KF6tFp0ZG7rZumU5PQoCotsIBYBlZYNHSaLIv3eo
Re17lj6XVNODeoALkMXTKu1yZAMD6zvlIfEE5fwHUD+yc/gZb7veblalL+yty2PwFvsJ406ZY73h
/i22ycThF1WZC9sz7YEsy3ATxrX7lTrcsOBVqS/KFNCva+NYkY1RvQwrEigswCV6ZWRPUpCUBXIh
Cyow0Xfyr4ggQQG4J2CMl7zN4Zxhb70c8hzEpdaR11eZnOM65xOyAPAiEApCbA71QygtwUxJH4Nt
YPeYN0ZZvoxs7QeXfCgRFONg6qNJbiLP8fdgXEEBTmRKOY2B1Rq53Jh6+kr6y1+XpBWXY2dqhJ9a
eEceL1iPmkP4lBb67ylwP1cQXj7bicaW8jLLPTjtoN/DLK42xDxEWBDdoNELbHiRLUbFAjQfbmNq
VU1AaoJ0sHa+CbDER0ahQtiDii6lQMQTXg0f5WjeKN2dqbM6pnwqqOJOFJUDuIKZ7j8jQ7KbsMmD
r1VSrsMUlIhsTEiFwV40tSzZxim8akIDGAK1pq/rBD3gwNH7Za5n+g3pXiQpkrC40x3OoaU7G+2I
fnQeNR08UEN+COkv6Dtx7mxrkZSHtMBV3aB6t0dve1qGBskC1w7znUsNYwfIFlUDg3Bmk5rIBAxh
9lJnFMk5cIMbgYSiA7x/JIQuELVcDKpxVj3eNGuRleGrzEYcQEgdgtYkm3+rNEu8Am6yNvUcVXRd
V2wbkxQ0eTF5N0Ei30UIcG3SAQRtGHaIbfTAhgeZ5i9x6GTPmgXblgf0CFqLFHicFJ/ccTA3nBKI
v1F62TWx7hySQMs3YDicF+CcqHgkinoUsAQKnrkBaZUKzZC0qMnnbbvRY2Q8FgPV0pWaa0P25IoJ
HdcY4HJmlOA7apfMs2q4G4CRzr6FuvZZxilKFUlQfdbSAUksKoUPKEUzxE2RHpBuR5FDoiBZT0W9
8qy+QAlcJwkfV8neS4rpU04Atsd3+qlHqWIVZe0vDhUezK7fEg8iCe/haIKaCFGuBcZnYRMo4pRB
rhnRNTIUOGY0SXdTIA2491JyOFVJhpLB5BHuleNDlxeztlwbIHEM6MtLukJfOVb8G6nPfB8WqiX6
iattXYPYRYrDOAx+/waT5FuNpMUNNk7jS0OifEUxttuMPh8Ls8YlEAjse8pp+bb2Ot4nUKNRUcAe
x8f06C8UFpRo9NdcEhdLhGTcRRxTUUwLO1+K2i5RF+bmqXBt/4FrdrovVUjhsCOM1fUpuOdhV/JE
Aej2XKg43arOlStvJEc0429g92KUMSZp8gi+r1/2HGkEysB8ulwNqHKS0KyzEAx47jn7wSxgyMb7
qTzUOjonqPbrX62itb6H5qyZ5UAGshFaWUYond4bXu8s7TYeN9nk2Rulu9Vr1NckFRzeyJgx66Ro
gmEPxNz4wcaHZRolDp4zMbYbPAnuUWvkDjX9Gm4OBegkc9M9gNGUgCon6MC75Uc1Q4XzEsWcDFTf
Fl9u547qXrw2B1H/8II2+KnlyE5GsRdujDLssF6c1S3jDgg0aDfErAU5ra5oX0LwXK86sRrAW9il
TkfaauF6GBBFRRt8phrsEY0n8XOPk8jBRYceaP3YoFLVe5vcKu3ftgRmwz+ilx7JhJ0FGuKmbEla
LmMyNkDfkwT8a5hU5b6Ms5K8SZnecEhNn01RaLcmhfttUracLMQoRkvABA6GJ2LkQLTz9De0aV4B
BRxa9NtR7yfJlLifi/5z7pDcM8jkPJaDo+58AObLtgE8B7IVyRcBKDD24xwjZGcmi2Pr9+xOuX5j
pi1uCeRqt8KMw0/mzP7SHSPYky+Lf6WCArQOXuxBz8GVUq8d1m4zJHe8LvKnaUjlRsPbbIMWCw4E
dvwSaqLMl/UuyrFxQRXOJU2ryK7jgbKyfCSTd6laC7CN8iZI76GqokHSelRFisaEzhGRh1CI+8xq
KM1L2M2KGgol06pPAZEA66QKAGpvEOG0NJ0qX3N+hOsGPwiaCK1Nz0t1NYL5YSmIClh97k0/vDyR
TP4M5sjC8tav/QhUq4Ywu87/hySyPFjTJNYjIkwrVzbuVglmyq4QH9A9ZLyQ9Hkhvay/1SVSx3aU
P3vDVG00aYi/oHLwsjETXxiDi6VRPHxVvSruoTQFP7jPhntgIAMlbsOAKGrBnmoxBkDOqU2fyAmP
r13OUUD1Nd/1ifO5LIdqUTl8pDO8H2IyzBJ/Gx50CE0DHJDj68jDe2GJITxolGS2kzBRLEgaFgpb
7C5qGQZ04PFXgXPS8gKRSBbOhipkoYo7H+j8IrQJqtwmWLdIEWfQZHtz9oBpUPd13aBfNs5TFwfl
51yivIMIb+DfuUMsb8HtFSt7HKl46mK8L6NUcVs36sHISJPh1pds/dZlwXSOC5CGcjtlQJw1Rrfa
lySdn6hnhKi/Zt+hqPhrRKL9Jzsojd3QoRUXUTgEQWSmt8r3odqmZr7tBEpyXlv5j0Np/0CKPrs1
8g4er+gVuvretBh5pz1gJsW1AnSck4LnuTHk3rNtg4b0nQJN1AzpxpgK5jEDOLU2eeQ8DQ5UgtAg
2SB69IaaqFAPVVdzabpyDsqgeESDHpM0ZNZGHa5SHOOcwGLX1vhBhrtQAaLirWbO2s7ZrmUnombL
MdU3Lo6kIaQTZDLqZ2tU3oazBMEXH6clYIsarBs0MXmlhtyfqvjuz+FyVpbdL2V27Y/Ubv1NgrkX
QnIIr4AS6LbkLrOj3o0+3i+yobaFtGwUActxhD6SrUZm0ANYctc40KuxC8VGwkRHQI500qyau9qB
FmC5cnzB8sokt+jJWyA40MBt46tCOiKKHJ7BwmwspNpwEUcz091aICQeUOsK4V+B38DJrl9h2dUC
tijIpCXAhjWI04YHl0wlBT4KmTcg8YRgT+MmOiaIhrwtAN9vbNG5N2U6FVvNADjTTlq1Y+MRQtfk
2ZvICVe+maq7BOzriliO06hpvxQACHc1YJnnUk01awtnRAQTog2p6P4GRU+2q1MTpI+6+uwZ+rOT
WP0qyke5nxzri9lZSMcnXKpNRn0CbKV6buHO7eOGqy5vWB+lBRA70dpgR2ElQp8BY4zRxfy6Kgu0
3dKSTULClEhLEyjUUnK6x9sqWPWxgGiDuDYPGcjX9ViPHPV1fme4kAJECzUU2cwWpYcs2yGfpQPy
biMqolb5RpRKbAPuFOmXOGk5AqXe3CCnxcJFCkgDpsSDNf0uZUU5tUu7TeFWxQPrStxgxzbteLa0
j2aAjC6qvdlPAh/IsE5TfMX6CJJwp7XOwuA5Ci7RhFVSAf0giceT3BEGZyXwoiGuoB7FcGQ0oObP
gs3FEWjIlT1BUOlkBaMq9OrXqqrqg17j4OiXKt7644A1eSCtFVjcN4r+VARR1dznXDlru/FRWC9q
hBYgYy+B8Ti7JEIzQLQuh/1ofmsHp9zXVO3hE1H9qQ1Aygng7UWHNdGqN/o33NH0LcR6tVGpbH9h
S2TfGm5E4cjVfzidSDcVwqrPbu++BY4CyFaRLqB29hMor7GmcMOrNEwwwNaQc1NFDwxEthhmdTaJ
Pj3fWhLRKAPKN5lUy9s4I+Q/iU/XSvoaFHkX7618MHN2fCHSXasJ/8m0mvRZ8kgEH94M5OzJTt+y
qH6UDSWKIs15LaiAi8jr9HVv6uBGa0NfOI6WrQb4upiSZGgREr0thwn+JSjAfN363HyNR7EJL74A
Jlw4bActMOH7kH0hdTM2GGMheOhaTnMb4W+xYip4dwf6uFZJ9tvELHGFnFPyvRnJcVtOq72V2HmR
WRANZEP5XBJXPlBbQ25K94ZvBHtfQZbZZFhhv+BrOqyqlixR3wFTiKL8J51jS+cDjI7ZXCSPKESp
Iqhvh0TKRV2V1SHg2NkFBYKYYPwoTlBSNTPY6qBvMFGhhmHCfIut6MHC9nllpHBlZchzyRkwSlmY
3ujdmDiZEFo5IwBi7jR9QmWmxeIDbBRIptqpplvX7ZAzDlT82njAJJVJvaGOuRosvWcMSXstm1zT
SLRVFar4VQ0kp/+KsyR55Dhx0BHR0eyHMDIM+Y4KjbaMY5iOnSHGNahpBXMEzoTeYy80ZZAkXTyd
Vk3XiK0Z1xDRqxEnBMqMd9BMHqM4Vp9BAEXLMiudLbAWVJwQ8ICr1QZYPo5z/YYqWpi3BAGA62HJ
6AjUOFq9txq7pPIAyoZageR90Y6Fv1ad89t3286nTDoM8ytfQ7sKihS0GWuV96Mk5+uBTkb+FqG5
yB7bWxtwuk8UaLVNhaizz3m3tBVBJTVS4xXM0Wu5xy6SdJTAvadGBxzsgmt11FsthBe1OdEXunX8
tW9BZ5m2hrA5qoWA1Xzrti58EimgNn7a/dD+9m2kCiWavlpS/FLkY7cAcLC8HtU4/7r0d22kctUJ
KvqByT5HGQL5wFmtVOcoXoYKte40QOhH/1Qil7nIK8qUKpH9qrR1dL3g2t6ROSJp3xO/LWouXohu
Tryr8HhCyBRVs1BBVGldEyHg2K72VLKmFxs7hCP/Ln4FTaCt0zbU1rINRrh7oJDAIeo/tRb8JXm4
8mdsi5CXQoyNwFAyNGIWPJAd1H1bKG58SUkQAn38WuNPG3HB+zNcuIbBcsPLtINgENU3cUuaBw15
tTYp4qEYIhzkQSLr1jTiEE/QYSNKiMgF9VKE6rtOM18oakOMlCaJSduxb6VHjMnFAauJQHFdpGN1
j2y4ta6mtEQeQhTfnCqE1Mbplw4CXSCLj3hVXWL1Oat/kKQGiAY8XlYtwjW2BZrTt7StMrpwC56G
QgJEdwo+ovtaS9l+MhHpQlOV7NKhFMDMckHtaio8pJYFa7EKRzADYfWiKI1vHO/RhclAtDe7kugT
QNdSA1Nj8RjdkyBEeRhuGNjPuXaatfKbT9TwpcwokU1dou/7ILOeQJ7PqV/fetaLAora4Lrw6wG2
goasyMlbVHmphEO8AvHtWIZxZ/fwJVEn/zq1M17SRI1WD+GS85hs100TfpVckIukI1lBal1uWfwk
5GQvkaEBtRai/71FzQ7IhI4g26zKqmlEI5HuUnw1IB0R1bn3Fi4kAGSG6oXnsLHtIIZDhVaed1sa
BvsmwnXOM6JhZ3KVgYfVhgeH7La+G0qQyHiNxU5xyAc4vB7AKk4mcmSmWamFShKkHwrFtKVmyLay
UL63svQVQPmL09gcPl2KnXGIlbDtghhAqhf4Ey/gGg1ZO15N6YieGEbEC7eEFjsGnOvagEhZww9d
RqVmPU+gpEDmhdUr7jDmVhVJf4wDy+Z+YdnVJlVVCmgThWV0ZFRoyjvTBM7OLW4AXREt9VUyWXJW
RAjrLN9OjVA/8qjBYlNRHvA94FOXbdLP+rALpSRsU+nw13/+T/Hj7Tkk4P2f/xj/FwActskhasVI
oyFSaL/+3c9bwhSuaQmKP5apGx8/37JheXWP+QEO9Cd/gsRhjN8uN/GnMzpNWC5RuzBtS+on7uvk
2Zw2Krv8YEz7Ub1AkLNjCMrwHv9mOwyRrlwplUmaGsDWx64UemJShso15Lze4nGFVTiVp3i8+3et
mB9bkaU1xTOH69C76sjOzI92QG4XMJ22J6gXm8vNnZt+Jh65YlO5QkrxsblY59UvQqc8cPFwmY/e
FT/5a9+f//zd8kIuIDVK3S0P5TcKNHj6/Lufb338fEGaEjI2P1+OayfZ5t7q8veNuf85Cpt5dvPz
f/6jTN1iut+Nz7z43v1+KMUONDOvRGL3Sb24xsHvkDEDSAhvdYmSGdoYNeDd10l7vtzytYE72ZcN
UEtuElkeNAsh2FXRXunZte+rjx0rirQPbN1iYgBcwi4P/uXEn+zKEUUTTZ+YmWyCAP4MGeZfjY+l
f/z9jktAlDd836fIbEgIu9vLDcxL58+Zd/DpQj3DIL35sYGainPR2lp5UOpYgj1E86v+cbmJeQ4v
NGGc9IFMOx5UuV8dOjmsgV4s2paQSr1qoB4z3jKXW7vSIePk/FLgk0DisxWhyICJ7+ubSl5ZVNea
MD+OWS4SV4zzbgdHkcENB3k3XWni/Lr977T8tWHfbUhUs3wDtGB5ADqZdwuKEpdH6dr35z9/930P
6fIMfFN56Alsoa0fL3/+2gjNf/7u84bG4ymemHJUjeAs4szdN/+yBydHFm6FiR0mqjxURJWcTlcm
YP7P/1i0SlqOS4CnLHny+YLLnipnXR2GFCcAIvMoWna8XbzxcHmozs7Eu4ZOTkBVaylAvqo6uFTr
cLlHyOlyA2fnQuFPDnhf8tg4uftShxqtUUfIiM8ix5CE7fIxde7/XSMn60l5sM9szMMPdogm72RB
Y3aoAWa3l5s5e5S4Uilw66awrZPN3aZTh/2i4LTaglsEdv4kRnQ0ny63cnbuXUULBkIgunEyJVZX
awrjIq5bJPy8O4H35cr+crmNc9MuTFM40uXFbbknbWCY1jSe6KqDhsSf2hQQHv9dAyc3n02ptZps
GnDrZVt+C8vqSgPnRknqhtRNYRp04bQHKAczglNxSN9qXASHLTnjIt9f7sW5xSsNZSnTgGijTofJ
SxoPMdqmONjtXku+DNVDY1wJReeBON3p0rQk1GuhDFucnFXKTZTfpTHgiwHnCLfca7p6sFC0jn3/
Fg7HhMnWkF0ZvHPT/77Rk+OFHHVXktIDO+n8WJju98ujdnZq3nXpZGpGimt92iXFgfS67d94IXm6
VdM+/oNWJGGD1HESks7JwZL5KiIy9csDeavwUQU/ZPxlMq/cJGcHyqZE5GI8Lmx1suNNnTx7AUr9
YMe3kPXtK5N/dn29+7z58aKaVN1Bk9KZfArwkXngskKp6fI4nV1gtm3Pq5jcgDwJsaa0yCNTDsXB
p9BIXY70CHKLc+E6JqW3s8Q/GrL/tncaM4I4tZMxpr2EsCSdjiNQi8s9+itk+2PPuMy6Y8v5jDzZ
M06TonzdevmhckCXbAP3xlIbZNwoXUPrTL8jlnS5xbPz9K7Bk/0SBnlqpxUNooqJr0eAylK+u9zE
2U3jUiV1Le4XcfrwtawKi+6MJrDENAa0YMufpeUsnJvLzZxdDe+aOVlxbHtrclKaQYMB/7ctev+l
uR1FtOqomfk0fLm9ea+fTpWlG7q0LObJMU9WX4keA9zOoDjU2VPs/Uy9dezsS2Tyuyvjd26nvmtI
nIT5FPAg5igaUr/DfC/kw+V+nFsBlk5awrAobuvuPK7vQkodWJmB1SCfFxjDAV3GJ+hKD/4cKvI3
BhEfKRChC3FybIZBNVlj6maHInoEtiELf8U9gDPJ1xJppcvdmYf947R8bOukOxWCLiEUv+wwDl8z
/7eLUY4L+t8AcJik8O7uYMhdbvHP9W1hNO8YhukK/iHm+Xs3gLIli19CKzvAX27AJOQPlAghm1xu
Zf7dJ/2SOmkjQifXhbp9cim0Bnh3K9SygxS3FjUOBHq/jO4uMXdl//NyU2eyFuTB3rV10iO/sRJy
fbSV9yhNonzQTgcUxOBy/oIivWw1cHagO/ufrnscYvBl9ZXO/rnk+QHKcYWrmwbvhJNTCb/v1IVD
SVbx1qG4ll1Zj2dm7MPnT9ajC4a+EmM8+4PvwxJkyVbzbwv7SrT758b62ImTlahcZSjV00qZ3vrB
apI3rXy7PFNnOmKZBotPEmMBNj45g5IBgBGUjezwPcm/dT5gApeC0epyI4b559JDyMYkFJmfOtjE
fFzgEVA0WQu2VPzmLH5R2A2dJ5Xccqq22q1sHyCXBO7L5UbPHBnv2zy9ayG0iBSh6ezgYHAHlTcu
3LUP3iXJj577t2MV60NbJ6FQ5LnmJLCePaApBAnSoXJbLo3xyz/oEXhRCQdOuvhGfhzFbHIAiFls
KtN9mcXr+5XWYUpiwZiZvl9u6q8w4eSwsDiNXNtibbiktT+2BUvb6fWGHlH1wzX2gP3Axv5tYa66
/FTKT5bw1l37ObBuBqig4QACUq7D5NHN76lxhB5ojMcEKf/hpgw3l3/aHzvbMXVHZxnxBrTmvz/+
siEpG00LXPOZx+CXyvwMff/3v2vh5PBq/tuCyA+Z+/Qvv34ysqDMXOTw+P2VASUqXmmUvS7/fpsR
+DB3JyM0//m766TybLB2Oi04YCXzBZS4xLqLr+3ps61AuTPt+Xil+vmxlc5AHgUnePEMPgRyFjq9
pocCcwd5v+1/aCbkR78+mEPyzQDfPFjlEXzYkx8lW1sBT+hSit0Uq7eX+/7n6rCRlkKTQ3HRuebp
qzTOPTwZ9SI4tu6rbX+OrmQ5rn3+pNMS24m4B8V6rPB4STft3721HAZzvq6EblJRMk/OEaRtCvhI
Fgi0adcO22i4sjLO/Hy+z1tduo7Opj65tsIM0IunGd4zMMBsYat/8PNN23a4UHAXpG7xcUnAozUK
R6+d56q+r3BeunLKnvv10pDSRjOS1IZ+snNiKdB+HQcPi4/bcVMNf39uicI580gpSk6+k0vKKHKr
iLTEP9q4DJhsnL+98YnylakgVgkOL3HyfRFImHOaoz2HWBHgiVdqVzJ958bnXQPyJMxHrs8Ys0pB
nQEj42+z/EqYOo/vx3PFBtOHdqdhOLb9R/IN8h+5vyb3j27LqwjdjcVo/YMFCj/K1okVOOHV3MV3
R1ehFxGekLB/av+ne2+i2Hf5ePjz0OKBImzWJuG2qZ9Wgy2tabQRuO+RE2j0NzAKBabG5t9fqB9a
OdkHhjZWTSVEeAyRlUbD/G+nqHjbv+/FyRVI9RBpho7vN9VNE94AXbs8SmcW0ofvn8wCv5zQNpTh
cXxx8FEor5zRZyaB68JVpA2lSxh9coiGFk7T0yCSY56tTExk7nhhaeGVRMgf4R9LVLhgfG1JFpSG
Pq6kuqwSSAo0orfNwgPjme1hhlWkwKMro3VmW7AjJDvD0Q0o5CfHUhrifAkNrj6m6oF3IuwN6V7J
580/9mTnfWhiHtF326LMg4hTvayPMZTbzZCBVlb+WOIGP+lPbtwe69rCoAUharByKaC7y+vhXPO8
D3TwE4Yt1WkwCH49QCPErEALIy9RTRhg2ZpvPRSm0zxGhdVu9SmMICjp1k1N1H0l03xmOQJ6+P/N
n/Q+C/RJl5pRHTfl8CXWvlzu3LzaTsdW8hfPb1cnLX6ymSy0o0cow9VxMF6q6VjiK2VALO5uXNWu
Nf/mcmvnFovE3hulWxPAyGnJR8Hegv6hqmOLe5YJkLy0foniWqX1zOKnFGNxx89hkH26+JMmQzwn
t6ojUkBeF66G9FfflwvcxUDLXe7QucmxLIgYFGUAwJzCd2BFlKXqh+qIsspzZfu3vSWu3Gvnxsyy
yWJzK7DNTsesysJhUlFVHeFXds/4T5hPsdHgYhHhXHy5N+cWg2OadAeiCpm5kwDMB9+pRyJvjtBi
cxDyX6Dm73obhecG6mTiGI94Ia8vt2mcG0Jq/CZx318H4slRhRpPCzWWRlPIECAI7U0Adjn5jUvF
xqf9ru1e+6h96tFq6FxE+cMd+rSbsnGeL/+ScwP97oecwgGasq8CMHvNsUE43+4OI/XtvHy93Mi5
w+R9IydDjC9HjTpV1RzbZjVpj/F4azlA+1HB049RAI37yv4+O7pi3m8ubxVDzp1+d3aGMWqzxUin
dBhBVXOIPO/KVXOthZPzycm8zpDIRR2rErTsZKFuO3hXttmfeX3HnjUBoA+RAne5bD52w3VcvZfW
WB9r7QmuTg7BKDSe3PKrIbKd9HboqS8MCNT/YLLetTrvl3eD5zl1mmXjVB+TAbp1d5PJFw+brQm3
GhDDbbIooa1cbvIvGMjpgexYwiEwEBZFv5MD2YN4je9M0ByzBBcf4ybtvwbeU+Ft8QNIg5suhFGn
/YK+faWvZ6fxXbvzn7/rqx/iU1P4Ie0G8hFA96uXXUstn91ggJqU7iiWpDrZ6UHe1L1WePVR8H6x
71P8UMzNleGbh+eP4ZsHDylQUvKnaV5PQVkPOVEwh+2AWGOY4R7s+sls94brLI36d+58N/xHrfsc
FA/p38bDsUwBNCjDBNAAkvtkt/nIkU6lYC9gNaKjaFP+g0l6//2TvaaisUdghO9DQIVbI9srj8Bz
F8D7759sM1gwcRIjP3VsRzLXHv4Qq1L6WDY4RrNMZ0pnkIzBUZsAGl+euHPL733LJ1tNBngdJIqe
5fjsTla3SPMrscc8Nqcrg4nh3UNWXFFN+7jAjRFhnRTLoyP+8a79ompCHEw+f/7dfji6zgvOkRbR
t3OaFwIsDQQrkvXR2GgC5RvkOy838OcmmhtwLUP/30v6ZIlNiHjCXe9oYIDnsTV1/G+vQTTOtjEn
teD8Ea7Jk7NA9skQm4FfH3ussOJ1MtvAX7k1/pwNusEjhaCTrI97ei+5/uB1SNTXxxwkQLPSfW7D
dRxfiZ3+XFUfWznZLyk85qqVWnVM5ZdIPLrp+vJk/Hmb830XFw/9f0fqZDL+H2lnuiO3zbTtIxKg
ffnb62wee6wZO/YfIY4T7fuuo38v+cMTd7P1tdATAwFiNMwSyWKxWMt9t4OG+1wYXBDlH2Tp8F6O
dEHRzf+U1ndj+Wwra+7S0tbMnplFRQi2RrShpEPIcKt27Y708EsafB7U2Hcrm7MixBFCKUqnDfWY
WLUbFB+hgHdA0Fc+X1+5S0vDcxEFUAhpyTaRp/PT6EVRScsF5x2wX6mBrmfbUbkfQfMHbc+KVVue
zm9Zgm2RBzsAKznFQ2mOlkoi6RDZK6dy/txz43I+HcG4RJE8TECfcHtCMBPB8t5aJJIMdaM2oPRU
a0/SBS/hTJ4p7NAAFJ4PDlrjBv5nD2sZSg9y4W9qZdfYdxaaKCWP5fAwKCsHaunYnmybWIsQeeXA
H9xJTXnq4o+qv9OdY7NWHL0mRT1Xjs5oK9pQkYK3N0Tf/OgpqD5zF11XwRW1MAVPq4AyonVA7nUD
yFmcHSh69s21oHNQ5LeWm4IhHcwShJARtbBBfIGwTV2Zwvzvr6idGJqo2qGZvLpkCsPXwQOyYiUF
uzj+XHigUkujXZSe5Lmey8C7Ny6kp9sgf57qn9f3YFGAqlsEwkhMyGLCQopA+utLjehR9DU4RMWX
dwyvYSm5MC1eD8IWV4MctV2v1C5g/1q5VVeM2OLXnww//37iM+ukPe1pYHhZhfrsXmrTw/XvXzwI
NBuT6ea2vHiQ0wmtjaAZVK4FlHk2famIPRFt2LcgmF2XtGjA5gi9QwBAvXgntrZcSgAG4Vb0dHOZ
/kExAb6tVCifm5YO+mS6uy5w4UnH2XCYFs1rKh6ZYDLjBjjtyNQh/U6M+1Hvt9HYwS531KyH2PrQ
pzOZnLQBUOu63MUlJb1B7HV+ilxUiNFqCkcL0bw+hogJYEO9e87Sb7Zxf13OknWZU4MEYQ1yWaJm
+1DQjEBKE7SMeenr3j6M1ft40FfELKmgalFSyZOHzLiYM5Nso6XvXWtcExxTKLP6YxJOzjuU41SI
YI8LXeoaKZlpeQgKtsAhAj1Ql99yGuyrFdfjsnYGk3kqSzyyVglqRWQhK/sUeK+AIdKZfhhl6KJl
V7aeCP80/D2RobbwdmG6csEtr6dDodUc0bvIEYKHSqcfuWnXoCFyqtsPoCZ9u64ZSyKAdaSZzaBq
jGT+udUAMFKJtTptXcJ6m08eoGbXx1/S8NPx599PrFLQh0Aj64xvacE2MSewfp6tdp9px+tyljSc
WjQeCTjA9kUwNyktm8b1vHUpxb2DYBdsQl6lbX+4LmZxOgaPkDnp6fCAO5+OPNZwwEiAr/KO2Pjm
AUpIVd3UxOiuy1nwSLFD5GVgn6WoWwy8dP2g+T5g6m6uF1sTyLpJue/Leyt8VqtdueaTLigBnQK8
DwlUq7jxgvWToqGPirQZXdP/2Wyr7M/rk1lYNIVSGdUwuTgII4mniO73DlK9AcMNefBhSu+bCZi2
lSX7FXYT/A/EEPRQQUSj2lowDAC6W4nUTawZELya/0bdNXhon6X4RbeeVR9esmDm89gUkbXNobkG
Zmqr0wUMJYO+02gKfsesdX2OluOxWGIKONfl3CybcHTb9Ehbfwxds/cQfb8uZHHnToSI+hjrndLL
0YiBSjdv+fSOx7dCJ+i/kxDWFHDoKDb8bHRppe/Bp083WrJyche140SEoB2gKTQGmCBMIfoLhAb7
SYKeGCSz/7ZQ80Ke2KFokMYJHtvRDeq7gXht/XJ9/LVZCHZUbwbFb6god6P2gdZpr/swOU+Otf9v
UuavOJkFQGuaFYXx6IbGoxlIW6MDZMZ50NdyL8tqxWnFZTBotxdmk6udN8pBPgKkvFOsrXp74Rjl
Cfrv8YV5UNOghHaPWinTYdDuomTlqbBwG5yNPzuYJ+sEbXRK0UE1uv609xTQXkB4OFzfikURBvUj
9CyQDbCEJdJsP02CFrRsuGu1Yk8fsKnsr4tY3IUTEcIqgf1AW13qj25aPZsAlJef/9v4wioFlRYb
Qc8UnHZrdTvO3fXxl5aIOlaN3hdF40oWxpcHcoVdo06uYX6O5L/GogPtaqW+Yx5DNPoGykQRA7ck
hVTnOz2C/ZMNYSG7FLXCYuz69AtE0Z1lPYTdsLLlS/thzMAIOi47MxIslVIXQZr3jcyz5LGWpS1d
MStWaukdwgPRouyJJKSliX0IFcizuc8bxfV1MPg55VmsyBujAfbQguoomkDJr38ADvcwRWsFdUs+
B/MCPQHQXeOieKIxjMYvqW5wnXqu0rajB5XWLv3gAIdzMxSAZXHIZTxDGi5mqIbzbUvhA5mIuKpu
q8u7llpFiFuuK9+88aJinEoQFKOemg7iKiT0kI48R4fhHz99h36T0ydBhuah54I+9GOWAhioK66c
7ixvCxp/tNaWuqRyNg9SUnAkqS5biDxPH0AantwcTN4Uchi4366v06IEdJl0N919F50vUiQVwZTm
k9tA/BE00ebn9fGXjADZJ4PAAW4QszjfaQCntQZktNE1mmgPCZAXSXvp5q4a1OlUyDzJE3sfghqn
K00xuhMscNpGVd9hiU/HF9S1ScYpKh0moflH0OsGY3d9kZaU9XR8QVmTUYX7MuO+cngeKQVNb+pL
Y6T7Qlsxl0u7TYqAWD2PCps41/lCaarnlX3cjW4cAfWg1pzs26dCcI66QUUhrXURScHHGiwAFXvC
UPFByeUPGty1yWDsKU1ZeR4vPc/p0AGohD6auW9Q2JY0DTSwwsveHbw628kO+Jx53oMKldkQV6lp
uIU9vt5aEvQqpV44L209lK+qCSv2QDwcpGt56FZM+MJWnn2TsJWjIVML0/BNZRZum/RnJ30u1Wdb
XnlTLd0UZ3KEyzUcpLSUlap3NTCIhvhFjuDLCDdD8am0Xzpp3zdvOmR61/X0snvEsujGpuqBelBc
Q9ExNBRir1UMrXMM97jlkFKsIAfaAVFUDEfLTzZTBPxX9godZ6UVK9IX7nqVNCARSLBY+AjBlEhO
0juSbbWu4vwZwUBL1R1AcFn+6BkrSZrFTaSzg9QsfgXuxfkxqcGQptsh69xJ/ScBHnKuiSmAOIyK
m+vpLAoi5bmGlMuKJ/+5oCipJyD0W2iyAaJNN8G0YrjmEyDcghTYcj3ZVAxehkUsrZTsfBh6t62g
P9X046RU20pbS2cviTHQBrwHwi8XroOsjWle6uXghukuDcHr+6ys9euuiRDOVVWFMd1DiBgcYIW3
kvJgrUUQ1kQIR0qLQPcfJkRo0mEMH2mEU9ZUeMH+EgbBKs4BX40cw/l+w4eUg19eDy5oQTKY6rdf
5qfD/zIaJ/dgoFpZIWsM33+x9ecmvv1ZdTa8cHvoZpMOHjaUu3wfSY8ZwC797RHxMxHq+QJB3NXR
8Mke+LB//oKVbjfZWsPMyi6Ix3uamsyB0HxwWxD5Iyiuor+v28k1AfPvJ/sQKkHdWfN50Ifv0g+Q
Pt8x/Fw0T8iO+h7x+4Om0O0akE8XHpukpZUTpL7/JkGYgKqXvlxnSAiLrXqvxfv3DD+/M3jizEHH
8/VJR1XP4BXr3WIqt3KYbtdyVUtXBZWw/xNgCeestJPO1j1uR9t6BiAYTp6dP6U7adjk9kpB+K/V
Fm3sDAJHmxAAUdRln08GeMEJOOKxdZPKVYy9391r0ZtTHDv1CVDGfaMe/bCkR3rf03wbWV+uL+XC
q212gDC+YLBQpCfMtPC1LK8gVHFV6AqdDpjxpN3OZjIA1xYmrWlt7xaWlogmFgyKNaLGYvWjCQYj
PziFq6QAf3p3evBBqiAQgFIVxM4VPZy/XljbM2Hz7E8OUmlrHjAdduHqvOvz7KFrD1L94ic/4+DN
iqGJGbQVE7q0nqfTE9YzwcVpwf0uXC9L/qgbcO0D9dDU44OmmyBrjht16t3rW7hgLYgfzdX8gMvx
kBQUKKyd0hlkpXAzdTP+zFdGX/BlzkYXzpoGpGnWWozefUyGL6N1r8RHJ3u7PoWlGpAzKdr5RtW9
A6SvhpRxvOuhPNHDr7UPE5XzT0UNNUSS0nD06ocaRvfrktcWT7BURjXYKeyyhTtDrRLqe8eVejax
2Wk40UCphtlhopnOpeigAWF1LdMz/3tRw236YigCxHMCrel8fC9Iu4aseu4a9rewfFLthyr+cfsS
0QWI5yzPnTEi5kQCOX2oBUnhJk/Q5hnDyolZ2oHT4QX1la2IJqUxLVxg+Lvujw5OsHd8v0FLA0kd
uk9MwfVre/CVJEnL3VF/dupPXmWuCFgyaSBegkzKmwbcLGEG2VhrncFTxg3z/HEIQaaP6s3Md+3X
4AYX/cojfOlEzrUG4JvoFGyIFpTYdNY0AX0anf1ZyqFRyxPwdFxr5W2xoFkGpYBAZ1HbQIeLoFlQ
FxZ+UWelG/4DmED9F61d1/dlwVTS9c1FYOpUTXAZnKsuEbZJaqakdBMAtjeVpD/kfQx2Iew5oDlX
4KLH0s1gElRonMoUjntsG44DfWzplilMgtJuZiG+PqsFdT6TICxbqsCsovbMqgAA1U4Psb3WM7ig
bmcSBH1Oe1h+o5I5xDADBuGhBf0esiGaXMyv1+eypAJEV+eOIK5r4KHOd6i2JWvoPb90jcG1mw8l
SP/G8bqIpUAEmLv/yhDBHWD3LvtI58Ks6vumhgJKektAZXfMT7r3Me2g5/5kqGu39OIm8XAmHADa
1UWUSc47M4boE7/Ahk34CFr+9VmtjC8WnYaNikGrGD+xP+jwJg1/Xx9/wQSAbPPv9zuCxQm6sFJM
Xy/coJkTVKq9i+MnFuu/SVHPt98Purz3Qw0p6bYO7nW4QputZ64ES9bWSjADsSqVSWszl65r/ii1
/MkrorvrE1kTMf9+cgmTvS3/33IVwb4mPdysXGFr2yGc+VAyaz3XWKipJm+0l6AXkjbT2mlcm4Vw
7j3Pa+RSRorlH1NILIvdf1ul2e6crFKbQ0Sd+bMrxNOTDkO/fRq4yb5cl7JovU5UV3DJq7oAMDFl
FnG57eQnlSZ6+RBFn6K1kh5l0XqdSBKsV049iaalHEKH7FDoR8d+glreBjZN1UJ9H9teAcOYevTk
+N6WWhAC669JKN9BnAjZI/SoXWB9uz7564pClej5EsN1Ck5GxhLn6T7Itk39FH+j/fG6kKUo64l1
UMQo/VSmoZzEnCivVZQdzk+y8Qq/3cV12G+CIpngkTQ+x2z2HuTFamOH4OS1DlynPr3IKwZ+WWtJ
e+ogftEbIWiVEphO2Ze897zqEOcHaa2+eun9zGx/CxAUygG4cMKHL9xIqz5bQLaHOuQIwGKUtbLX
VeiadOfQDcZDzyzVwDkQwzxWpfxyfdWXt/b3ZwjaNsnxRDaZeyxvn6wOdtcC5sMGeH4whK5LWj5B
/0oS6+WzQOtNo0IS5OhT8JjLn7LgLvcfVzu0lg/Qb0HCLeNYXtW2HSvbqTvwFYAe5FBcn8vy9f97
90zhjom9uM+8jBd6mUPEqLyZ+XOZPofyB72Ame3Y+z/GYNxfF7o2L+E68FW7KQjwcPs7T1r9nNo8
zt91df5euvkTTmyp1ZSmWs0iJNiWlKp9MYAIHfP6UPXW4fps/j/H/besWTNPZE3+SKlEaXBNB8+N
+jPV3yzry8xSLjfg3RV/deqbM35PjCNQMiuquKL0pnC44Xrpkk5DQ2rlWDcH2XnLgD5sV2a4uF8G
9ZIAwBGVE4s0pEQrpqyZ2C8LHtwXXgjblatvPpzCK5os/G8Jwjxsz1Cj1OeqMKp7p73T861RvMbS
oQz2vvI41iuZx0WbeCJOMFkgEjtww/TcgfCHwdV1ewPiXFTwezqCLQLn2C9CkwUr4+PXZs2iryyW
GA+g+CKWR4XFCpQdQa3qU+j/7YUbK3/yt++p9DidiibYoAQKFUWbp2KoAb1o/iZYsdsryqUJBqhM
FL02IWVypeTQ+pRKfxy6++sndGW7xRqGOOmGAEh+rgbIKD930bByCpenoBNBBDrEvOgTLtQ0GuCr
K1ytuvM60GHtow/1y3sm8VuIYDSNIXe0pJl93OpujD71xnt8dOP3+ILF7JS0brOc8UfjYIT3sOBc
//5FU3UyvmAla7oNuaNZJKV+iaUHK/im+kcrnVaWaW0vBEtiOeQK7HheJn8fQfFj4lOtiFi8/w0L
Q0jRELW16rm9hw6vAQKEkL097KX+nzg7GhH9QNZ3GPhWRC0v2m9RwtusIzMb9gYBAD+6G/WvTfdH
S7N+ba08AZcX7bcYQbcymGZ74Hq5Rvw/4DKWzMc4XrlD1hZNUC+1hcg2M3FD+wZe5D2l/fCUPHi1
vTWdd1mU37MRNG0sMyC3fkVNoImDlDndrsI6Le6LqUNRpPDnoiEn7Qtp4HmDgS/jna892dmHvPxg
tisYKkuGi4YHAIepMFAuGnIGK4U3JhowvrDEDkd5bd8Xvb9TAYIqW87kJJHHRdhWT3H6o82PidUC
cP25sV6M+i+rS3Z5tzKppbU7lSnodKlr6hDCgOWaxgE+Ry8+qNY+rb5eNzdL+nYqRVBpsjxBrLTM
TJW+liO0ttR0H0LYXNdQItamIyh22phRVSc1r3bHc9MGtsuyOiRKoG/ibFzxame/RHSTTiclaLZl
tUaaN0wKltgABvX4YRrg19718idbfbu+gGvzmhf4xKtVBp9iio55KepuDClgvpuGD/HwjiD36YwE
Tyxr5VobEzSc1iyr2GkjQdR3XDw6zThU6Mw8DmJvoFLKgxPb3AitaT4ZRfFZsftjiGcJttQ7qseM
E1li3DFvPX9QZm+puvfvZCqao80aqdiyTfh3OmLoUQJDBrZwQhh2elSaZ1t/hx9wOgXBJLR+mExw
qeAsAfIjl3/WEP9d16y1GQgGYBoa2CoDJFiuNm2Ub/9tdOHgt1RJUfmAP5nmR7PeZ++5kk/XRzjv
berHvunP6iTfSe0XM/5UFT/CYKUqYR7l8qT/3mXhpBuB2cLCLheun39K4y9y+Fnq9v9toYQDHo6W
RckqR28YD762XcuKL4b/ThdKONqG7MWd47HNbRzvyghu6fhLQIljVjxK6Sd9SA+UHW9s64c+PHTq
h8D5W9MOKWQE/22awlssr4G/sGArdFsqKhr/IFfudQHLhvJ/W0VR2Lmh9Iui1fz5AaMqL4N+F6aH
IfioRF+uS7l+aKhXP5fi4Z5NeYoUjZeedqeNKy7g2vjCsVfMsE+qgjeSWtIYcZ+sVUouKrRGZTF1
jJZtikUSdCqZkJNXPPPSjmJXbWMP1Q+vWCOCWJzGiRhhGnmoqKOpcWvV1acq/OqBzv+OfTgRIBiv
cFSjEgQQ/Fg4Z63mbzP/478JEOzXZDd90w3MIB12ygSq+4r1XVRXoM9gACF1LYtF150SUQwF4Av1
P9uogvL5qEj7pF/xwdekzL+feA8qpOxhX88XIW0Jg7LvjW85Ln9irWUS1wQJVszpsrALPJbL94dN
7b/q2WsHaufYf3nHtuA+wDCCWdLEHtuxb2JrijD7k0QdsY7+Uj51XcTiEflXBMUS52uWx3ISehM2
X3YI7Wwm72u1FqxfPB4nIgQrklqdB/Iip9z4awKM4e/rE1gbXTh8niXZwzDyxG/8z5TKxSuGdm14
4ehVUqWXasYWSNYx08BIX1n/RVU6WRzh5HmNplahhc5m5tE+5N9etLXM0NoOz7+fnAq/6NLSnNPS
RrIdo2eyufnabbS8SCBuWgAzz5Rl5yLksaGEyGASZKbjfhuvJgwW58ABgD2XsnRs+bmAEgc0TeKS
OFEabaBa2Zj9Y2g+94FyUEJno4XdTsk/W82PyXiIvaeCvr7IeaL2cWW31r5DuNe1vimTuiv4Du/T
2BxMGFjWFGJpLW2ARGcEfFW96LbJIq/JjK5PKfRR7pwk2+n139dPzNIkTiUIJyb3pnSAhj51J+0f
P3/Wy3sNcIobZdgE9UD1UC2YhcDfEY6NkXhq3411/hYXUngX5L75SLTHui9G01m5W5R588/c1l+y
DIe4GNW7F6WQQwzEWZJP+Vtaq9sooqln2IJbsmvTu7Z+ahNtk0ORXY9wRzfxZ2gtwqS4U8LsSY+L
jWep2zqMqU6XV5bgIhjAZ5l4HVQXaTPAhLAEFRxho1R05ZtfWxvNbPZS9JpT2KtEfzf2yov2wooI
sgQrknSVXVrpUL7Z9tfAiTeJlm+DSN3M7Oq3b+zprGblOrEmo2zGZUlu9830vf0YRBtUdd+vNg0t
Lp5NByDvYSoQxZ4HTHpqtHlZvkX6T6kot6nyMfT9DZzAuyxf47e5OHKsHu3YqKnJ/10UY5eWF4Xg
FBVvwHN/MZrwsYuDFSVdEyGcOSCLTV0i+fPmNfmPWLLvWs9bidMsiAD0BQov/qNH9tfT6GRn9LEr
DSnNircmlrfFVzurV+awoGRnAubfTwSQcFAVKcqLNzXyNnH/gNU4DL2zN9bu3MvkJmApp1MR/Cuf
pAOdOzEbMn00lADk02YD3sgmqerdlN9DI3GImmanJcGxdaJNXN2aqgPUxIajBrq6GaFQ7LAqjdzq
8qDP37Qpuw+YbCuvvHwW9HsueLcBD6R+9ILh0UoLxRiroHgbBu/YReqw8fpp08GMs0lrw9vkdbwi
cUE95mZ3RScmRaWHCPRtS7YfRB4SM0nlhv4xrHnfSwIgftBArZ2bj8U2P6vTDD0yjPytbb6PQbnv
nDVEqgUFdIC8AhbFJqRmiha1ibsmp7k5fzN47sovm50Sfrlu3eb7W7hKkODQZg752SVcWWIAwT/k
cv4Wwk6nl/3GDP/KjPqxSYatAimuYu+HNVqo5Vn9limYhnhotITGL67KgeZP/XMjv4ZKtjWG4/W5
LcqZkSfQOAtXav795PimXdGCrNCi1JQ+9bBl7v2I0ri+sLptCpjl7ReFQ3ftXK1M3yd9LufigrpN
EpAD47epL0m3JPueiqRSvhmgENAwfE7OKiiFMonQczFSG2eS4znRzGU17vK1JsUlpT4dXtgc1Q+m
FpD+6K1IquxjZejFg2WuhvcuPDLw6im6hlpmLua/QIiqxlSVqPYP3po+OEhBtocBZV8pa6iol44S
7aImfbg6OP8g1wlbUmlDDvnP0LzR/7WLtLsx/m4FD4bxKDuHLPlxXd0uVw5jYFBsO0NfAEsh2PDa
TNvJ9PEAx9HfttRc38wQYkMVBcg/cRGbanKxVL2z8rbtJ6mgzkU/GP2XPHmKdLCGpu9Wf2t4VxAl
HJ2hD4umKqziLTU3Trop1/o5FtZKoS4Raj1qroHuElxFX0vAU6Ma9i1KvX5jS2ayqavs5usbrQFS
BdNs4yCI8GCoVTQ2ctO+wZ0jFwezop99a6/B3y1MhTaF2eulsxevRngh1ZQWKmE/BW+e16vP1ZCl
e8MOi5VI9aUUi1ASxdA4OwAGiNVwBo+wqfJK79WvGmMHp0JV67tb9fdchGBYbDmQegWwnlcj+JwO
bn3334YXDIsnxWPZgOP4WvzS2iS+uceJ9yPtIs6cwZ0zxsJh1zMj7YamtF+9rtyPz36t72+ewZkA
4VCYGsiklV/Zr5ONutpQCN6asxVmIFiQCr5LndeG/Trk9Y5qnc1fToqfNN0Mo4uvp85vDRhkFJOW
9PMrJIx7ecwKO33LxscxC+KNNhLvVm/X2XMxgkKNQ5+P4B2lb+qxDIadLq8BglweCqrkaNshwMqD
k0jJ+Ty0UZWnqnfiN5p/N/ZdJ/c3X+mzgDkSyQnH0RN33PC8WGul+M1IPtK0FSnfw9a9rlTzEOcO
GPcFkNogV85NGuJ1ntVKnsZ2F7MXDe2v21zfNsG+cOIVY7iwVmdyhOMXKV4ywkYTv3mGsyn+DKM1
xNE1AcJm2LFVF/WIgGLgnTzoWyVc6Qi7kACUpE7MY2au0nCHhd2I/VIblc7sX0ES46m8s6c1LLEL
twQJhjz3is8XxgUNUWo7+WAn/fCqt7vG3/nWvq9WnNKlSZyIEM8eL60oMyNEKCTmPjpr4AMX6nQ+
A0M4c1HjWb7dM7ynPLT/eBGdAMVDfnMPxSwFC4snCsbxBbFeYsSpCbHF8Bo+SDIEsnTX33gqEDA/
Q8lsYqkuuvIGearrUJu61/GlM+87780bv7Zr9IyX7bjcFJgo+krnls+L/qgM8Z5p9yoABNwYvfGY
duUWytpPU9vsTfCNJck76KP+T06rliytXbiXudtf8g3iZeCOzLhS5/YrKyc/sstUBa0j2RSGstO0
u2Qct6Twtr3+UAQfuvEpbHyYeY8emJxDeGc2n9s1O32pM/MysNrGL2YE8eGSlAEPwKhTXSv3tw2Q
znWQ7Cz67bLhVh9gnrDCgxOmXpZbLBEt6UmQg3JUXeOr3N3Jxq1RDGH4+eydPPimXoEHo2B4rR/2
lNUHzRoT4LLKoC+gQ8mEe0WMaKOUatsuDWbQ88Dr801OG7cX7nWH3oQ9pcKFech6a1Os9kNc2ibW
7kTy/NY5mZw39bGWTLrq1vJDNX3o/Uc7fLl+6i5tEyJ4JzM9dYbuE/SRZsuyzQNVdcN601nbeNpd
H39B0VSZI81tBwgh79jzKQBa4vkFLjtJjX1T3iWPdQnzwcpFt7BO4DQT22QKM2ieMAndk7Qg1DLd
lar+PpS6p1AbPpTldLg+l4vAyYywT5+1zdsCbiTR7Y+rQG4UudIpEvvW6veG9k9DO4znfKzVQ1JS
kCSvNRIv7A71VQp9yhxTuoyEiZXNlGVOphluHgbbSn0ZypV46sL2EMtSMQW8M8lgCBo2VVY1lF5g
unXw0nfTJv9eUdJZGK/XV25hHtjbGelYB0VR0YV5GNpkWXkiGW7nHFRpq63MYm14YRax6pQEbRm+
ll8Moi/xtJJ6WBIAxfhcrw8O9AUla1U6YSV7nuGaVb75acVrtQ8LCjxH/GQY0+dkirjPseN1VdYm
phsPb1Xogdeg7BzrZl8K4gAFFYb3mI7+CzKfdCJPlQ+mK1NJ7+TbxP958y5beAcolAz3MVid52d9
VLNQGfrScnXl0AY7fQ0QeWEXiIGw+rIzUwOI+ZJMlXstIJTnpvTikFbcR/tbJwDSN71CGBGEsBvn
EzBbp0wGEEBdzdvV2bZMbr6szsa/cAQ9LqqEcIIrK4/N30m+Yp8uDzOcWRSfzOcYPllNWP/M6Wur
MRXP7dNwUzrTszPUz1b33VojtrlU13NB8+8n95Je2UEHOrvnRv4+f5CG/Rpd7dJMZnB3FbBX7RJx
dVCtoPPLhKITJ9sq0TdTf/O7jVLLKxfHpUYRikIGTwzALS4gexqap5VIL/zXSd9m3mOguzcrFOOT
cVNhZQFXUliopBjUsm4b/5XAYNzdRWugYEvfj1dFEIc4CAdbUFi7Z5FyLfRfpT77bDTDQwyw5Ipf
viJDVNoMjBy/htDudaSftpcPjrWmt5cSqEznPW9bBqcat/hcnZw0cqTMUWy32VF73axp62z9z57b
RAlOh5+V7URbNTXMAoIitjvG+14dtloqb7X2udGsracpW//25x7y8EbgUMffvQDfbPywKDs1dIBc
tg9m4xxW7Pjl6TsfX5iP6UxJnRUe85mgy9l57Qf59vvuXIR4X49JqikxIlTzIDWbQr2/fi7mfy9u
yQxLPQORaebFfepNQ+1PViy56jRAOYDfmd/Z/l3vPTuef7OHS5zoRJYQBRnCOKmGEVl2/ZmosJOt
VQssqC8VLCppfB6PpB2F97dndZZTSIbn2l8i4Pnl4GZsxJlZen6tUcq5AO8p+zp8J1bjufVDrjv7
Sev317dj4YScCZhneHJCKooq6sqrPVeJ4qPfWg9wxhjprlJ3ptrceZp9uC5vQYPP5AkH3pSGJDFj
JpQY8s8gbu/CIL0bk+Tv62KWNkan5kCZibnBnxMOSjuUWRWmTCtKXkDfMFdCt4vDw0PCuwZNvgCI
jlI9pFag8GBO+JbRfJ/dnPZj3ykuAnkJslK8KkGx+lCpS9POPLfqKJQ6lOrNXi2M4hBtkscAduci
9BXq7diatWO4WrXrlG2S7K6v/9I281KaA85g3V/EObucugO/MHU38bPnWE+eVK09+qVza9J/fpKd
iBEPeFDlfcvzEJydnfyXvNaUOGuJYKvOhheCnAYg4yAcOrqbAclYhvF2sqKtb3BRrQEILq4XiAFY
K5sEqZjsa0CLivIoMuhJnH7IsfOhpjGoiaLj9W1Z0ltyfTy6eclSlSEY965oWgusa9NVumZb54c+
sd6z8Q4RrjkxMxdSndsTcCvCAnglFGuaIOUpwRLdj2tGZHEaJ0KEaehymuh9hxDwmEnNvKThrfm3
Wa9OBAivyiLK7Nj3EdCOKd0U0eYdjsKZAMF7k+uc5o15mUAS2zkfLOf298yMPwYu9ZydJmor2Fk5
TyI98CzN1fLpvg+l/VSsvLwXVPZMgrDTqt613kyg5HrS17HeV8nd7aqEcdWwUsD0KZQRCaqUJ4Uq
N6Hp+t5wL0EmkA/lRu0ONx8J2BZ0miioYwRhQNAltQ5nTG/PdIvgSf8I19ztwxMBhdIBRC6yDULy
LTVrb+jUzHT76Iv9UdK+vmN4SgiJ48zFw+I9EeRKnvUtekS4WPsejj+uD79gAC2F0k5nLhdyLmo8
fc1Jk6mQJNf8bhrdVknMbWGM29xZS6tfNs1SJKYqXNczBD/1W8I65YqVTJPRSq4cTnu532fZo1w+
h8MxVOKtpe1kAuJ2vnJ9LKjwL9R0gtQOBCKWIHRSK1kq48lxe/9raRp7vSjuEv/mhyAFY/hu/xMi
XOW+JkO9NgvJjI/5Ibm5NBasYBaOisgZk/1Cf0dNloIJtF3XiuHCa6sPcSDv6y79AKDrypN5PgrC
dUjtA6U8lNhYtGkLRyXuq3gKW89xJ/rlLeeHaX72knvtS6SsFcQvbMysziArKQbZOTFVIpthU3G5
4Lh347HiHaVUtLHV6vG6el/eI4TeFNitqUyhclCMKg2SYUx5lzavmfYzPRrFX7cPP3ODYn6h0QaV
+tyAtbDWDENm16/O8MkOtkr+H8cXDKRXTLlW1Yzv21vr7WZqVseEyAX+w/n7edsI9r13pmEaPMd/
G+X7yjjUN1+xYOKz9DzP50JRce2d1KPiyAqr1+7OMtO9U60BIl1u7i/3GS9aV4h6iql2SR09wtFp
+UoFvBPsZe/miN75+ILv2ci+6elGUgKpE39IN2FWrgi4PASsPIAHhNOIPqti+syOFX+ys6Z4zZ3i
z6Ydt0431/Lr369r6aWNx+DOBoQcLCkOseo0oMpfzrqkfq37b7GubUdqdD0S+mm5lhC63JFfpt20
QG9zqNCafz95azpVFfRG0TSvQXcsnU25hli4Nv68oCfjh3UnhVrD+Jq/G6xN+PP6Qq0NLxyIwbAh
U+zr5lUiR2t8h2Vrc7MACgp1XmMGofQLLi2zr4vSs+XmNQXYu7pXYI6/XQCXK403v06E2O+aZ50e
TmOdvEbpH80+u5k3FQ+B00aqlB6DmVb3fP0n0x7NtCii19be1bAhrFjrhfNwNryw/qEvIT9n+F1i
fC/vs/bbzatzNr5wvSVprXlSz/gqQC1/FnZwuD7+0vcbDo6AOZNWERw+X55xVNRpkuLoNQn2+nhU
vP2grsQHL6M51JQp1CbO1a+884QboXVS25/kKKKk7NUO821TBdsmAofYtijSyTb9WuPrwpmgrpMy
aKwUjC3iu1Xv8qSa7CB6lXt5kwX3Vfd6fdEuBTiAwZDZ5SlB8lCs6uxrj+5RyaABNX7xNnpz8yPm
fPhZ/InJGMM4IhDD8FM0HIxh3ORKA5WKubL1a7MQTgYnvs55+Gev5SaPdpADXV+kWfPPHbPzWQgn
YwJvkIcGwyf6uDH0L9J+bP+gFvdm80GUkww4bxm8ZXKV54tFbR4QE2EyvFZ5sbGScFOtXEULyzTn
4GixJGJ3WQeUJ7AAturQvppbvX1J1Js98ZlhhhQlzLN4/OKbuJZgg+9SuX9Vwqc8dbaBn92+z7Oz
T0WFPBMWin4r2YZqHGtnfA3DB/8YODdH7WZn//fwgkMZRIMf+B3Dq+bXNn0199fV6NJA4YcBgEEP
BaR3eMTn+1sVYykZ5v9x9l3NjfNMs7+IVczhlqSS5UDL3uC9YW0kwQiSYPz1X8NPnXcliEco783e
eIsjpMFgprunVl8hLq/c1apW+khFuUAJsVaqwymuNYqs6EmMF59twRledf0xC7yLysZYXhvtEBXa
/vZQxBPx/nWEd2jgjawaopvLodjaPC4ZbZZXt5zdJwjL05OmFN3OblQ0WS7yuAluG7weDobiQgeF
178BqxHmrnedBTwKMp7Sr7W7SRrJS/V6PJefF+6OFMj2LGvxeWNGqyf2VTdBCN6msuKMbBTCtOVq
2mqJBTODGVDXXzzJDpN9n//9zN3iwZF4HcH3Kw9l6vnYFZJXhbiFEVkCWouzB5Qw2G1iVVSL8fod
pnE4ac2r5oWuikP+/OGVPjchZioSI1XyFunHk6b7bROkkihnZYp4VwfQYTx+DEWuROYZfZMb5XDq
1Z1b3Xuykuja94EzQFGBF/KBurxcgl5ptZqRdDghAwklt8z/+PQAQfHOwTNwGjQhBNEhdeQaEPE/
cdIfAVe3/Hl7/nkYdn7ZYYlRdsFjHRe/CYCUsEcZGTpiAd5wsuhBicHS9GP3gLsuV15vG1qZKbD8
uE4colneT+hypgDcLXCiY3Yith8noSYJPWSf538/Owu546LrGcXnx+KLMn4zPypa8D5PZz+fH5Xz
789kqMYR31fVN609Zafbs7PikQA/QM4UGWrOLhaiZcW2OnfOq/4EYZVvDe22zqj4Su9s0SNAEnes
HOoLU8K1VxqlgWR/2Z9Is9WGX0WxqftEYkM2HGHb1tZQ2/aE4WhpGGehUmy8xleI5HCL8fn7mvyd
NNF3oIsGaUFk709TO/qkVnyo6viL1QUZ+aM1B0Zkw1o7LAj0+EKBdXDFvJttimaKSZudaOLE3zR3
QsPGlObmIS3i+ThlzXxXaGMhk0e4wjpjoFzOAqC5/xTihOlUaAZ8BHWyU9vm5hO6jtsxbpPKgbDF
iL4rjvdnZGm/jQu7uaeY+tSvFDZ3/uTa41Zpe/S5i7OlQqORrty2lpNI7onr5caeBTjZ4ZREUEr4
388Px2AQwhrMi9fsu2nDhgfbysK2lnXRuV5w2EFWFpQS7kXE50vLFtfKuyw72ew+m9JDpdBwhLQl
gU5CeQI2V7KNV+2BAAuqKOqi4BJfjqsbwOCcDJKdmjL1gWW/c/Iv+hQp9iamB31MJeaufRgWWcf7
D/4YOSRxeNmcl9a0pFjmbBv7qqzF8PXBh3dBM1Bkv1D+QWbkcjSJpg7lNBTZCY1Hwso9dtXzInsU
rO0ED9esinI4Xgfio6brqNmmqJadqMMCCl2+eHiFcwvyXAlve0xhNBgKR90j6EVeWzc0kV7kdUZC
8T+yCCBEv5xqoMa1wEIr7ttmhAG9mwEVnYuroCBwhU2gPcqveTmSqHNcn6k/S93eLFbYdzJZMPGQ
/2cJpwikeLC5rgp0RkapnkweiVok9NK4ekVjMBIMSlb6sTYBUdxkQZ4OYZXuxmJB37PZb0rnIY+n
HTqj7pz06+2RC7vx/ff897DDfaSjnCRsl4SOwF0NWTSP+zf2QcDd1df1y68bVdMOQzxlEftqzOFH
ZYyuPi9EGya0VNokhwi1kW6rLpyrJ4O93Z6ftZ2B1iFIzsHxYScKTnlx53Icm5hEXm769NU59mUw
Qb37thXBBf03EOCuIMGArMQVZyKv1Ykxh2RRnORorfTInH2a78f6RNHxbik+mNO8Msd/zpknb22O
8MrSLNLIJzvzNXa6PRw+KWfh5n/fh6YAwGoGCgli0sBLbTsnsZtEi2o8Gf04h2k8z35njHeUmaHX
0yiJ+7d+kO034er+zzACdK6LB/qVCCAdFVXJPC1LI7iVbTlOoVHrW8Bj97rOXsCD3Nwep8yc4Guh
fzq5tIK5VE98Ok7b3FZC5OUCq5yfXJL+g5dCJRFMCrh1Toe6XLZ8oCQeFpJGo569NUZ+Pw35tsGp
svpKYmrN76L4BvEkBKvwVMK2J2CGWGzo0ii3w6HZLdmu/xfXfmbivbp9tglVisQTc9o0otWbVn/u
kp+T9+v2+vAJEfchlMHeNVWAJxDRECy3SstLahLNzTHvvqbe59vfX5sl1FsROPA6MnIzlwsyAYeX
uBbJo6qxfN2cjqZ2oq6MpL82CtR1USHgtV0kSy6tYJdRO3PzPLLiH1XydZK1cZB9X/CiFVUy7Ncy
j8x22y1y5Zw1F3r++7n9s4UuULeJDQvf77yXLA7V9I+q/rTzj+X53o/+uRW+VmdWOC01YWmVR2P3
NN9bTFJYXPPQ558XjnrS5xneVHwQ7H5UkIjJQEiY0cbzmFWfqCJ7g8jmTNhZykwHR2cwN/XBmPt1
fLLmXSPDhMmsCPcAVHtmLWZ8Z5lo/ty9pSbyV/XOyT/fPieyHSZ4E9vp05Z0GI1L/7QLSire220D
msSC6EwqtaGtWRd5lDveng3H3DsqMVIdn2ryK4P221CdWPvT8A5o7WogUQuIxO1fIJnKd1bk2fbT
HLIAkIgfENNgnsIk3SfLVksOt62sDhOMJwAwcLleIX7SwtGVUa/zyEATn6fSlHx+7T4DufF/nxeC
wbLz2kZ38Pmy/p5Z2/x3m6Or4I6kkuW6HgZyzSgoWFACBJ5WzDims1eUw6JlUV4z3/Q99YPy53AG
PGuAxxVg5khoqoJLg7+ZnNRlRUR06o8E/ZdBdr2bChnk+PoCQCsi4E9hCMDpq+iwnrNFmZ2liCh9
G+ZTa9zpMsbumgmOO+b1Z17M43N5trFMh7JRbQcS4bHv15T6teRZv7YY5wYExzmac2Wgyk2iumS+
XQSMylqhrFgAfw4iU+hTYoF5I6xGpkFjaknLMjpCT68dX2+fiZUJwksXxBEUefBKFOF8WUJGr1EU
rHXR+Qyd7AdI+HuVTDvl+gLAhgLr1/bwHEW1TfDIdtLYS26lRYSiahlvSlI/F+R5QqBednfSGuvK
lF1YEzyzUtmtBdpYEeV765F8MAXBjwdkKHHwoGaHZ7UqjGXSIZrSgHcTKZnrTycoPUveM2s//9yA
8PPrYXRGm8GAm4VdG0795vaaX3vbywF4l4eiUiZHXSi+X9GvvKFfGYDMBST4x63wahtPCECzTCRa
kQxaOV6dNRHiFrofjEOb7HO6v21kbarw7IYzxD/XbRFpq8WaRxwaWT8b77Opf7r9+ZXTgZ//9/PC
SvQjUWt0gqARGt0FdReUfejGS/APRlAfgUIiaty2ePs6jrIQamY0cvq7NvX8vk99MksCvNWRAFIL
XCg07q8SW7VDiJLWeh05aBawz0kxvJkk6z+ZY+OFt8eztiauDmEb1L1XauolbSwrIzmN6vwY6YoE
cLI2kPOv88195tFLeylsK8fXmXXXEuobKvXb8WPFz/cj7gIFCgkxHbUG8emTa0ValxRLUkOOnNqH
eY5qcuo/yHzjZpAixxxxqj8aGAhoYEuZY8cpuzoy1WdaRfnHF+Li80JAouDiVdDTpkZUFVk0krmp
lZUA7xC5RQh7ItMspgvsVnWcZjLqaFDKh7JJkFrU2jb0Fo1JIqtVS6CTA5jrcVPCFWipWWkZ2VJH
2HN+TgxfG0gwKjLldu73Lh+8WI4zM3xjn22tGFHoEBswk9PPTTsFU+L5uvUUq0dFiQyFBeP88/ZR
WR0YON5QREBAB0z9pcWmqyqWLCaWfioBpw/n+kkpJX545TgiRfnXhjB5bIAPK7kN0v5KjCVk7u/b
g1i5TnjyjcuugMFyxTuGuF6VF+OSRDq9X5aTUvU70td7dZSJ9qyN5NyQcPSdMnMVpO6TyAxIzqAe
Iwt8V5YDpAlg+sD8BxhF7JI4OAVFbWBWnlz9TXW2zDiY7o8PTxaQAoALQMyPY9j4TzjbY7M9THia
DsqT7r2Y2ezr9g/mNP4iY1muzNWFHWGuikbzyh7w1CfTHv26eGvo5vZArl87HCgPFjjwU4jsRDGP
KiFzN/ZJEnloNTIBD04T3e86LdCr2jdaGtw2t7LJLswJMUvNzDgHD1l5yvMvrfXgxZsu3VVSxSTu
cQUXwJNEXLQJNaarcJjVnak2eppETMv9sQ1stdxqZo+w/tPkfHWKJMyr15h+EIfLLwKY5RAMAxU4
gHoud0WeJRnSuzSJejso3yaZwsHqZjj7PP/72aZb9L70Gi9PEH2j8ys6gNJC4qF5IHQ9b38HIGzr
zgJsC2jrJOo2dhHa9U4hX9TU7+kmlmyE1TMKlAruTF5TEKtniGLyrEBv6qeiVIGw8tKDO43dQavm
SjKm1Vk7syQ4Z8OpQR1uYcltt0YeFFQSyax+H44GrcbA6LwSOTMmV+utMUui9qcK1pFMQ21tonhr
S6gCIOd9TdMZ2zo184xEUzK8MVZvcsM7YudLAsu1UZybEUJkVo4mWwaYaRT9bSDmy9z/y+kArxCI
PVDCUGgTTMSO1bV9xUiU1McZIqu7265lzZPpYAcDgQjl0yulpa43sro2rDSqQLs0FT1sMy/M6rs6
JQfNeLltbHVV/hoTCWCmWlOvqp00Upd8kybWl8I0ofhv/r5tZm1VkFKHDBo0vcCiE6YsGSH7WDgw
M7C735n6DycDQCU87ECSBLeCD/LMn4BnbXTaZKbRbIfd8CBtRr82SeffFy4vCCpXeHepaWSyk+e0
O+LaAZlkUgoyK8I7vkostzFVjMKqX6ER/cV2JO/4tY0FVrINKVSAXI2rMpBKhqGrcTQcne6Gtjxa
cXli6nSABMkmVaCd+PFFh4wNZ3TwRomesCxj5VHDiXFOEK75jz2ekre/vzYeAEvwZQingJ8p3MFq
qRYmaTp4FHZnDw8u9ARNKJKFMtrL2sLAKfJ4n9+Kokyc1S+F2esN7LhoTmP36V5X6ANgLZKrZO2Q
cDEC8MZ5jkLlfz/bxtBxMyBIhvmi9/ng+qSXYXHWDUAAF2gVuC6xQ0DtDWj1pk0kstp049qbITMl
Q1gLi5CgAA6YYz1sETG4EDdzZneC72qVMBtjvzef+zENF3TJu73465YQ66GnB4JjEaqddJrbuWxG
vKcF0Nz1Bz/PqD99sM3neySEGPt/ZvTLNVlMNF13HZhJRtQdVHC2LA29G7qdO32+PSC+W8WQBWAs
1GgB6bxWJqBAYOrTwngA6zNjb41bU7svssju8eIP4lZy24vKjv+N7Mye4JLruJ5ZAYXqaEagXAGo
YrRb+ymvfLItfMjHE2UJ6n/IMKDU8XeQ4pG1mzRLnS6JjCKgRajI1GLWjirQZmhGAPIEcq6Cy9Go
gm4F9YhJ9B7IMIdVc0zdRrL1ZEaE62BQZzsrGIwszevgtEEdH5xZ9vhfO6tII6LTCziQoDwIMwXp
rmnMHTwua/uNDadZ1pB1dRAQcEHhCag15MAvN3bvGXrtKSyNeoM89dN86KsxQuOr37d3tdjp5X2b
oSaMXCjgI8CXCZOlzHrjMgpgQE+Vzk9YfJc08dZQ8mixpmCeeTXPDOqh9y2NBn08hnbxQSmIq98g
3Ky2Tqystpo0Urytqx5nCBXdHuXaTXQ+SOEspaZFvNbAIIfxmNVvilltncUOcxUB3Aclyf4bDKQU
OHKTQ/aELFo/oU3BCNXjqGX7JT84h9tDWdsXoI1A1QcyXteQNn7bushtJVGllc/jZD8o+vjcFb2k
Ar+2vfG4RFSF2h7vkXO5/ZoFYbnWVyRi09xt80xx/uitRWQvzTWn6tpgGnIu1XU+3tKSCXwoxNKt
iZCt1nYVPXjoQJwAb5taY2jVL70li7PWrqZzo8JuUJheMp1paeQ6kNWuUsD/3po0DlJVthfWFguZ
Lj5AuImrJtRdGVdJnQLYM7r1Qwp6D6QtSUC8/uftTbG2Wmd2xAbUEO5cemPoU9yCZohe1GEqa+S6
eh154NUhUa9pWCzhjFqaMsV6t6TRpNpHik6Dcek+Vb3iq0MSjU77GncNsKJ2lOd9qGTN5vYIV2cS
mW8ELzhUV7xRFTILsZrHfM3SR9QeoyFOdjH6e0s8xaodCJZxFCIKLKI7JK47AQM7ppFBZ5S5/kzs
t0NlickVI9jVYIwC84WSuXh31FkymHpbkEjTlafRUg5LN+6UfJK4ipV9DjOcbIRwD/q8wpIlbt+X
ho45I+Ca13QKCA5Zojwn/a8PL867wiMoTSiaXyEMBpqOpGYlifQ2OySDsWOaFeidLamyrOxyBN3A
AECrxnFAGLj0SaVmUtZBTDlC97Yk3clK86ur8vfzYksTPZ0yps94flEl952ZQVbp56BrH99g54MQ
RR9AeEEtOCcAP4NUUceej14zwNLKYiBRroZfQ+jUpYHjbkIM5Vpcoh16OiHrGmX9F08pts0QB4VJ
w8ziXc5aX8tfNL3xTZlm98pVe2FXiFuS2hsti2GRrK7x0zoNe/tTXB+qZfEnNCu8vfHWdgSkwbHj
uFDj1QtzHqZFaYZReUK551tRVhCfGD/dNrE2HgBcwU/Bv6jkC4eoZ/ao2+aiPGnsa9u3GxWAN+8H
cOVg4EiUmFbOK7rwYsWQhbHxYBZMNU5bAxveJFGWIMp3jxYI+EtP9s3yDyVk7kTB4uPad+jaeXmS
zMRELr5GKqOELla+aPseYBqvsTa35+49Dy28mS7sCDdtZbOe1uAjRnRWHmLFCpqWN47rdqQ5LbTc
GVoRmHEfDOmyRdlp37k0mGoZDWAlyLj4FYLfYFkTV32PX5EwAwT9OihzVMynY7588dDtKVc1v1tO
t4fOR3Zj5CKPKuu0EpArBDaO3SFT8Ji4WTD17KFv9Z1Vj5HNJInClaMApT/0heFanzayIJdLOlZZ
w9BDJ8WdYoQ57cJO9gCWWBCH1DeZMRjMQzBDHgBi9m1ZI+nVOQOsATA19BbEy+dyCHNu0BFZniTS
qqeiCed0k0BpPH9txt34D0AvFAP+2uKDPcvl0NEDXdlQkyieN4lxdAr03JBkulc8B0wgnQq+OoIJ
ESo16Sg9pJ6FZ+h41LJtkT+odG8+ObIi1Oq6nNkRpk3ptcSMeZnT8J4XGtDyx+2tLBuHMFUFMSDs
auH7Ldk4+r61A8iPD7895fAPdpDIeYeWoaglPJwapVUgSFXiZWM7yd6d4890Mj+RwWT+ODPzkCmJ
7BG/NjQ8ccDwxxWJxRJMjmrlUmdCAOtZVfIIumsSpvBZx4JMTZANi7f1xrz+c3ucK3GGg/vE4xIo
BtozCie17Uy9a1K84DzlqaXtD5QWf8SJ5C5ZNaIhTAIqBSdeBFt0WocS6IS8mNr9YJ6C5q2fpuQf
rl/HQNoARHAkv3BtXR4iq5qY3c143sQZiJEW9WXvp9X14QQ+8AURJl8FS67TKQAYphHU3KYj8Y5m
g0rLl4/HlciyAGwImVmARUTWkVODloEuSHhbqG9Ze4eGMJIwZc2xnRkQu7PD2ZjjopZIP9i/iLNJ
ysDIofXs60UwfbAHGY/7oJoKdAgXFrchdnS5Jn1edB5E3fGiVu6UjetKDunavkLDK/h31L+ui1+s
Luu+alzlqbGNwp8p+DCpQ+/7MZbRptaioTNLYuWrXlKDJTUq+Jyyt3TPUMELTGX2C+tjNPf3GYPE
B5RtUfnSr25ONkNbc5hxFbhJnfuJMrvHdNGq59unfm0PnFkRb8/SKry+5Hkbxy3edGN4rHtrDwGB
lyR394g9Ay//ddvi2lKhiRvSk+g/gyeTcDobHfTh2TZhke3KlPmJHhimZO7WFgksOmQOQVOGvhL/
DWfXqL3UkF+xgH/Q+8XX1MdSQzzldL4r64S2ZghVBNRFUB9Ds25hMINSjNlUw1Bs0bu4TmI/NZXd
xNQwqZd/KIzh2uapDmwK3lrlclSJZw9JUYI2WkM3MsGAtOD20qxc2RcG+GjPps0DfcEaVJdEo6UG
yRTWwz+4AVhwIWEHtLkKcvelhYUmsVInJpivWeUrauVLNtfKegAmADSfBcYXqLzCCBJrYcwdOI49
nQuf4YjWuhM4yfC77b7fnqy1pyxAlfxlhO18LbNbLlnexzbqiPEQ37tt/dtq+iC1zA3IjvskWaKh
ze48am5YPcie6/wyFuL4c9uiF7KLiZhJDdsLyi3GdF8C5zeqR6ZAANZ6a1oSGKPEU6xtDtx5KI68
c+TFGkmB9IGXFEi9NhBbqOfdpGaS7bfiGVwASNCU1MIiAjp+uTm6avQmL27B1HOsAEGPb45WWEhb
PK6aAVkDiBUoaV7lkFETnIgKQdYI8PI7rdcC1433qflBzSnuv5FGQ0SFwiz0I8TTCoCGXSu2RiLD
2XdJWMt6A694btx1XCqGJ56uniVlM9AOuxIFkbwMrGYXD3u9DAbb9WuojJWWI1mdlaDHRVIQ73O8
50CEFo6uUTad2lVGjudqHczQxrP7Oqh0dCZL9q2z+YfDBa4I4IVoQgA0pLAXaha3TeY1eaTWia9Q
GqSF56dQ3E+m0ddJ7Xv9E/N+Q0VB8jx6J7uLRwulYZ7s8Hi2SoiDkZR00k4HhxBYM+cI0FPhp21r
8lbvk490TxnaBnVRjqrrIEZ+cVfQPvcHa5zvXLt0Q82u7mPSZq3PUuh4oH1RB7Kz7W2a2v2dOjO9
60dz2lDEr5KAcW1jc6g34NhgwlxpOFW621tuR3Pcevlrbc7AMpm4JmoZkGktfwKC2P8MiUGDndd0
ZjkWp7G9ya9Vcugacu/gJVk/dXTYIyN6345ViLbioZbUW8UqDp2ebG/vkTWHBBQVkuLIIuOsCa8k
u2qSAT1ESqgWsN2YKvv0HwqA7rkF/dIhORPtl96BhaL2O/XYm7vbI1hbMJxdhJNo8I2B8CN3dt8a
bWMUOG5l1JfLXVu8okXULtF/3jayOk14PphAlUM7Q2xbSTU9Lw03LiNr0P1GCQsZzmXNEUEH5H8G
hDuXNKYBZRwYAApl2xf9ZpzHMcBp+YO6zd3YqqU/l0oa3h7WWoWY67e/98mweBOky8mbgEFu3Mwr
oritAyPzgsQ2fZL/tkjlM+cuizfe8GTbxdZpfhFAfW6bX1u6c+vC5uuLobKs2AHhjN7HrbcpjWTr
djKwBfdyoi9ywSoE35/3bRbvXOAeXa3IkhI5lM43+2rvJPQQpw10Qgr9MCIvkPPKt+neLfrwpZr1
oztlDxB5+n17tGthlctl8t+JoXCNl3PNDCXty7zCRm1AEja9lm6UhNENAavXTxND1t1qZXah+w3A
HxQOeGFF8P5KVRqs8+oKZd4qAHYvIM5JkymkrgyKFyMgOQiQPBy3cLo9tSqnecIF2mUAHAGn56MR
3MbqEZnaysfr1he2hAEt+WSVcezmkVZuTc/PZbrvK2cQw4DKBs+xQlFWuLSMHkQ7awJVMDNORLMg
WnTPij9oxteX3xz0Xrm9Hd616IR9eW5OjAXivgVIOoY5V3/WlGPbHDTm4op+sNTez6cHMm898zt1
e3+eX1hymqcprLQf0/h9iP9U6I/l/bn9i1ac3MUPEjao0aMJMqi+RTQN2+VZGyTpBcn0vvuiM0dt
Gmhl3yp5AUkRJfCWZ+ae1OZ5qE9J/LlQv90ey4o8EG+t9r/FFGH0TqV1g+0RWCPgkS9f2+RI52+q
8ptCySlmvhIfi7rzY6YHdfZUsAPKM35lPt/+GWtn8PxX8Ck/G3OjIXzB1V5ESvfSU79IoEP2+baJ
1ROIOAVK6TxWdvi0n5mYHZsuS4dVy61+Yy3K1lKLfe7pT0Dv7W+bWh/NX1PCAem9HPn9EqbU4lhm
XTCTA5PJBK1EyEg2ACaJ+hUKzmJyExAySioL3pq6JRK237zRDef7IuiSt9uDWdvtiMPxQROEO1DJ
LuctnxxcaC6uviLbUl9zN7c/v7Ys558XHGNqQrZWNzCOJtuTIlTdh84E6ODjwQ86quKdB0QxWFdi
BRObwmMG0/OIpqFaHMZ23/SS+3Nt0c9NCPur8LqF1jVM1MQMi+Sh5rF8KcsIrq4GCApcnR/1IZH9
pjb2bI6agweDT5z75IMNUPk7EhlAJDTQcoxrugk7V3GzHjTUGcE27f3pEXI2kjTw6izhzQDsI16R
VwRIs+8yq1FHPBuSMswTNSiGe9OWeJO1cA0xImiJeHajEiim5FRNH+YqwSxR6t73GjnUKrDX1gLp
OAeV/yLQG2VndonmZ0310tpVoHuxROVgbWNDHgC9Pw2khnB+Ls9NY441HceyiNKqV7djG1sbjxjl
Pi/zecfsoXr5+EECAgC4VSwg6tl85s/824BOrGZLizIimNEZmZndkH5Foeq2lfd2KOJtfG6GD/vM
DKdpGN4EaYVsdO4haO67SflY5OmmMh30Z3XRXjEPK6SHUme5M9CYcqi8zWAO3y2WvTG9eOwJ3VDD
frAb91Xy27gruvpt2Fe8mbmjXWV7eYpMV+e4iJD1/Wk3DPKUqNz5Pakh9J1D82PIzdxv1JnsKi27
t7tmR5N5kOy+1YU/+xXCXaap8aLTDL+imBPf+byotb8AVtqZn/5puNjenAiLVRcOa4rrmRqNVUTG
nD0oSrVTC21npLi0s4ruijF9tCfz1DrzU15Wn+xZFqisD/R/9kXEXZHO0G5JYN+bXozplBi+2ga6
jHGw5jFQWMMt5/CzJLpuUpdNw8y8wiibwGCPFfjMKtnenkuZEcF5dyb69KoFqaLB+lGxvTL8XHRJ
VL52YUNyAZJOeHtf11mbbvacJLHLSEe5XW3uZ8ULVHvaK8Vd08paGaxBFQEl/WtNuFahpDaZTeWU
kZN+Q2kHdKk0QJLcH9BK0stSNNVtfVremeYDyLUSH8EnSzyG57YFz0cbk6qlDttZb/ml+TJ4aZCj
M5iNw9dln1Cbk1wqa9nxi9EKR85BDgCi6G4ZxVq+nTqIdqov2lRt+v7Z5RTxZqOZiz/2H2wW8n5d
WmiPxKWF0HJLBIQOLZpHFQtDzgakDte4m4vvWi+D6q5tHMh2Ys8gc8MVOy49Lvqpd3RO4HGbpX1Z
LO9YVtodU21UsybnQGIZlmJ175wbFG6SrtCUejT4A7zdksbPl2Axws7dkRxiqP6gPxf2nsnwoHwU
4qbhVzUvd4IPLxagDXvpR+gIAGytBPmulonUrn4eWAN+PWn6FRXHK8yk023QimqogZX0oen+Iebn
oMb31BSS/cIqFTbz2EKAaRys01AflO4UZ5KIYm0M714Qgo5oXiAK7bKaTRlU2wExrY7l8MUhkgh2
7dwiUOF3CcivV51D4onodTpgCBXExGrXCmmvPAN2CLbDEhntsCmX8nTb775TOMRlP7cp+KmsgOpc
QwCbrRK2Lao8gIzQLqnVsO/yTQ4J3gRZ7r4sQjCctnWTbmObhEgJIxGMt45bRU2xBAR/c1l9X7L0
HhIkh8qiIUYTpCz9lZn5huj9kUEmTSmb0O3Zoe68oxE7h8a0N2opa6C1dpdgD/PWPmD5XzVXBUp7
gd4upxQOh77eOPWu/AeaNfoO4FLkNbLrzsaIYDPLJRTs3j5EhgfC0beXZdUFnBkQS6c6mFfJAIhu
ZFuubxmHGQK0Fiu2tvJcOJuue2bKzxbiZqorm73VTfh3aGL2z9DnBiQCIJB7ZcOWxm+d12SKaBfF
NQsKmero6pE6syZsvzIebT3RgUIv2fDC0jkc8lz25FlNsZxPpnAf2hOAiV6JYmZs5/uqs/2htfzc
bn1CzIMNTb2mWr4C/vDJ1JttVrrPhQWmkWUE6QTtwNH+fHtxZWMWPNWQo17k8tqqQ6BayVBXWiT3
8eoJOJtV4QKpp3gAGwOHWutGf473CzsZMnC3bJ/w4PTsHWIzhehOj5XL6iGIzdcZQnVJcZjzYZvX
PzVPEtPIJo1f0mfmupxZ1IlxIJT+aJQJ3o2SRNxaKZD3EoHKOSgmvOp9aSHJIOsL8X2caR1M0fZr
nKHFWaTGj5P2XA2PrnVSls5v8k8D/VIWjV/UG7OLA9NgfjHs6uKrVv9g07ZqJDXKd5X9Kxd99sOE
ZwaZnTJpZvyw3H4c0BjLBWQ+aSN1PujdHFIDoPY66vUfC/2lVt+HZpvGf7LuIG1c9/85R/9vhiDo
eDlDYP5XGing9YpFCxrFfpwA7/OJVm0txCULU/0OWj2J2YbKxHYL6wITPxe603stVu+g6/Tr9kFa
e/+gMqlZAOehui++TIa5Q/eiGUTibu59gx1ANdiPShx2luTiXz1PZ4aErbGMvbloEwg5pj7fVahL
d1V77Gcm8fprRwpYSTDIIUIGDQTh2E6ZEqdpgft/tqwAzLrOHgNqJb6dZZC0THZFLCNIr+6tc5PC
KV7mNGmXFt6+6IaA9FvP/TYhD82855yowaSCp5Gn4dR9ncgWbKFAV6aNPT52NcJtT9aWYfUZwfuQ
QloZOKsrFIXmKUZBOSepWr7MdDd5mV+O+54+WQPxB/rdZF+nPLq9idYcy7lNYQZsPS20gTsWyyN7
6qdLur9tYHVVzwYleK6q7mJtyTEoa6Qb0L2Cir55tuIvHQs186VPdrftrT1XEELyVjwoJl4plLKu
zyZnxi5qKdkNzRSigToKNOODzWkjuS4Z3vr8/c+cGKkY+pD1po4dBK0xNIY2B8lw1s4eGlW5vPkE
SMhi4a7KofjvqHA6OvC91rCzwAImso506+fgzIoQImAvm30PXENEB1Q/5pNpH6sy30GBZmpfquFk
Zk+xfp8Zmu/QVwoN27g7TWxblofbi7e6Wc5+B5/ts2sOWhi6EjP8jmG5Lz97WTB0vmpsWvfedra3
Ta268/OZFdxN16v6mGWwlabfleJ5sH7BfxLyNZ+p72WfGyti887OvrnNbnCoz4m3pkwZcTXQRQ8y
/A4ku6HnKkz8wqpFqSGOFBnVs8o+qTO6/LB9llk+pIQDLyY+OoX4tv2cyc7lGrAFj3pOdAKgxLhq
2+4udCEQsgMBqRibDTM1F12a5m+ZRUsf1Prftt0UGzXV4q1lswxA6ewPmfX2pSfVjzHrZEmU1aXH
LkdVAVRdYB0ul94ZJ8gqctJaa7abJlGjlLihglcYafNt0eZhP8hefysi2hqm4K9NIfyGF2496oCg
B/jmI4BOmyHXN0XVblx13ipsCM0ye+rK7vuUxXu1JiFcZUgZuR8MPby9HWXDFzaC7Q56NfKXgInm
SxDXDoh9yJ3Wt0mxGd29Sr/ctrfqV86GLpw0TRkqZdDhJtUOfh/8cttN/8xO8f22GdmwhEPmDumo
Zj2PW9t9ZXhh0X+mDB4MrRUTFYU27LXbBnk0KEaL50sq3GdW1TAo+8Mfk6R6iZvqVzlNhzSu/WqG
6K9JzaCvhg0KJ/t/sIskOG/qCbLR+0E/81zu/5F2ZT1u40r3FwnQvrxKlu3eY3WSTvIiZNVGLaR2
/vrvMMD9xqYFEz1zB7jz0BiVuRWLVafO0ayZQNAE+aN8fDJI/9jo3VcIHMQ1qR50rbkrKr7zpn/R
rwixYNeETB/e4td0NR5wl0aD/mIzqI4Fb+8oMHsDsDKd4yhmdnPHnJkSS302wjY32tTOcVgsssaT
oSUGH3dTWSvARmKBrhYQ3SweNPXAuSHXkeplKGyqw0zVDGFfPJiAUtQxU6F8Nu/tMzPSPmnW0ey0
AGbMdPheafafsvUUI9ncimcmRKRyPmFWltYzh0cD1eJTbuWPZjeSUFudCQA7NAgS9sarNW7XXEWT
tTU4GEZzE3RGMZPSqcvA7jnNPWSCHFZFEO0IU6oIS7YsQAYeHEwAx173AszdWBqTDcCv19wNz51K
xVv1efH3s6kLmFYiOYHPa/W3tfieqkA9m98XZJvAYeCxIRdHh1nDz+eAlKMR/LnI2AlHSBFfbB0X
1Pr/34Q0BPS1EWs0APC2/V3hRPUU5apZ2tpg5yaulhkanaMzImob0ocArF5eN4Up6m31OkaGXf3G
NfqiZUyRi9g6oQEKYqj1gmrxSpS3zXjGmpwjn1QgK8eH2LLGzzbJngFuVkzitSnkyoGJQ/cEIGX4
53IfNNDqAHF0XX7AFgTusfhGEYn0qXdqW9/d3fbgG7GYSMwLXVILPLKmXLXXipoHpdBSAt92xPkv
wB9Cvpah1h76+U03Ohwj5HrcIi411Ut0c6DoGXMRCEIr8yr6GQdu2mkHYSV3Rv8ocMyRPnfWAREa
M0IXfDYqi9f7E6NFsT5Aoh2YS7l2tMzAS3cQ+/tAZ+0TSKFDZKqR6FGkDjbHJTjSITmPLgC5PTGd
eUohGQGyszVoo9FhMTHsezIGj+aqIla7Pg4Y0Zkt6cS5rsYDh+EurLwS3PjaQ1Wbu2kN9h1Ld0Vd
x/pAT6yeFG2em0PE3St2DDSL5G3DK7dzwfSABsnR3rFmQb9qNodBMdxXFPp9tzfp1qpBL811wFCH
7Luc8+Hp0jltA94cs/sVrEBx4qR7miKWufaOoExC+uEvCSI0yqVY1GSpQfMeiSVn5QuSWhSFN6ri
g9oyYgpYvZCywB6UbkfPHNfZHhAwtf4rOi1Cp1ZxDmzN1bkFKWCZZ6dKPcFVwkGL07So3iP6K1Ir
fv+SQKIM4F0X/MNXEmyZmaIdYkTlkKf3VLtr3HCZFR530zWd2xB78Ow+BDlXprMBUe3aluESQGLi
c83WnVse0nEOZ/OUDs/r0oeG/fH24MQcXUZjiCDOBietEmgdDcItPEtKi8VdbYe5/jVHw2nHodmM
28YdVPtie9X+mU5p1bTByNjkwGJXOB/Hmh3oRHYlKNIUJ2kj53E5NOFOzuY093rgvFcYqusDzT7q
ZRMF7dEw/+T5D0aqHSUPs/0ZHYqhbd3XoOS2xymyxjsvf709x1sO5GyOZRxLC0k4yKChXOHpLA/1
2UnMZryvGNmPVKXdrlhPWYG+oJkfoLaOLH/wbKyPSO8HehWmyHm6/Kunan9V7VtZR7zop8xuHTz/
ePBSFb91k6GhCBu2+zlCQSxtwAHSCGz/T2NWoKCUpiUnVgi9WHMWs0p3evsGrHTR/Z6DD5OPGz39
avEnKG+E7kz+mzuQ4RIGWoUqiL9DP3OI6+nUGXfLqBibOHQ3DqXcbUeL/x1KREWfK9u8y1h+LHMj
XEayGz1NdVIke6D7ElhPHdI5CPpER+vlSQkIrUmZ11VCh44ePEIowDSD4d53zWzFq1nzcPChpUfo
Mh6p79QRMYxsb3iYZrS9/Z4Irw6B1mlPTerrYYk2x9M81fT37XMkeY6rn2le/kwDSOSUtviZ/Zo/
j3bzW7PNnTmp2P+ki0uYAaUD3qbQfQHcwpfMlOWwBKtpsMQ8eUZMNYWv3/o8eg//djfgepS5C3kx
OO7CTJYMey39GHTJ7Una/DxehgKGDqYjOVrJTaNGWwtlCdRxHLJzVFfV1veRi8DTQPSjI+y7XIR6
njydgrM+sYuH8jiqEsSqz0u3A0gunNbq8fnV+ejUb1QBQdn4vK8L3jlcejpo1KQ7Ya0LbSg0vU+Y
tfPLOPMUIDzF9+VWZtprTZGn+P5c7ew0VDm9jRNw/vM96aCCb71rZ9QFE7vv78joxFkwoKnCO97e
Q9KFJU6A0JgTgDAIBF+pH5XgNBha3WFJ4xx54YScJYXDoqD8cduOKY7SmaP7ayjA8xzsBiIgkKPd
xkpdaNQMTSIU7yJ/8K3IaNwK9zQx97lWBFHn8S4m8FwPedDgciELSmVuQMpfLNfZq5cvX610rf/w
tShfUKeZPwLEUxyMKfNfaOkte+DB+0jPFkSfC7M8lcb9xoqguQuqPcgLCr1U6RaatdrWM78hyTTO
dzZZzSMlBd+x1Ppye662DImYHWVpgMCuNOTtuq29oOhJ0nfN9IE3jf7gVfp64kbH97dNbSw/Vh1Y
NhtvRzyCpV1m+Qsp6k5rkmo5jtVd1j1OxQmtvretbBwVWIGosYuX/zUTG/ebLptrr0m64tHw99U7
AXNib118X/IkdNKwvVt8v6QnM3ii5bNfKe5p1RAkb2JRcAZbBUzoxmF9cdnu9gxdX8um7qMlXoA1
oEzji3U6C2AhFmPmgwvkc2GHpv11CPa6GWf5D/7rtp3rYcAOmm9wGwmmIVPaw4AV1p5TLnPSokUm
rpjCm2x8Hi8nNL8DrAZlPkdaiB74O7+3wf62jH/yI8ve/+tFyIKLFEUr7CXpQlomZ6r0LJiSHl1d
1lvTvDPZio0kqHOBj0IHJ9hlruKBaULY5JA5mftfpveLvDseMLHGmBoLajAQqJXCDbZyu6baOid5
lgKZioS5wsC154ABzD4aXtFyg6aYy200e1XmTUgAJU7lAFiT+Dp4ZVU6BBuLjGwxklvg+HJxr0rY
GTLpaenRwkkG/57B/w0K+NK1T0L9FP1hYMACndd1HXUkOUF7vJs4j73+2e9IXAVt7Bhvt4+CDNEQ
iw1xA0QIwHujIi/DA3lqp0NO0aHL8sT46dcHzd6zP9P6qzJ/HDMVHerWrKGmg4YooBlE/5u0NE2+
ZPkKa2O+hl7SNv9iWTAYG43/fy/Zv72vZy6EZ4Hf6kszJARQ16eAqrDjGwPA9wEdQi8+oONyNDg5
Zs7yfBgSwMojMw48lbSQcA6XEQLotQRxHEpveKR40ulYWt0rvMwfEjefI1q8DMVL3z74n7TPXcXj
24u/OZgzW5IfbNDXH4wpbEHFjtEi0qgf3rawsYuhdyuIy5EWg7uSblZ70WwXqK4hcfTnsbeOfjWF
iwdqTDbub1vaGgvKlJYLcwji/iZHzhZ+YaTGE4ZNSft9cA+Zd/gXnxesphCKR5Ago1ayeci1DP1Q
iQFBKS92VWQBmz//7PvSUrRGzp0xLcek4Q9aGRFPkdPd2lYIb4EMx0sARQ7p+x041SxjqqaktH+3
69c+/wWSQDQ/1+B5MJSZqE1rwHMI4DvkV2XmA2fSZi4QOAkogdDbHOvlsT+tIIwa9DfoEwfkriH3
3Q9KIxBiz+murF8Zf8L7rcgVd4GcNRH+DW76n58ixRRtGwSjqVljsgLyQrXnSUP97VupPVdk3zTA
YCc8fzGLj7e3y8YVhAOMNkWAWRBWyr3RmdVZDISwcENf+m8gyh4yxbi2Zti3cYN62DQIxKVhLZ1u
aXYp/JA3xLQ4soDdTRzdYvYRHGP71v/6LwYEHB+OMUK0K5VQ3UeOpjcCNGE4zgsDJnPp1k+Tkt1p
6xjgeYFsBJS/hWeS7oelbKjZ4fmFliatO2gqThjx38veFX3LiMwQYSLZId0/Ntc1W8tSlujssc/d
3bx+GAHF6l4GOigc0tYWQG9aIMjyAMqReQCaDhzEmWniYZ9TK+Y2GIjzFbgkDn17xWYQiy2NCvKn
eN+jygGWRpmUz0md1i2WeUxmi1RfmmrpYyN/a9PZ2pk0a7/c3gobc4hmTMSIBqjsrwk6Uc4rvdqt
x0SjTxUq/aN275vHnMfz+19MmDtsBzyW8CxH8/HlbshLL7cnDktLFhMA6ydfBQHZ2G+gasC7yEFz
M1J3YhHPbo3eSIs6X70hSdsUF9MuZ6pgWuwoeW1QksQ+wIYGGlS6AYOSgGJQa+ZkyOr9SkACXy7P
+lQeUcd7qbz2ybUoDfVMf//2w1MWzJNC2gC5H+kkmXqGUhdE8ZIltUJv/DJnRZStKia7jfkTbxCk
DgUXJG6Wy/ljy5BOVofcXvHZ+MG/395o1x+3IEgCNlsk9YR4gjR1wBgGftcERTJN1QOCogckshTX
4vUhvTQhRVtj2/tpD4cJRbQ54q1/9DXvKeAqNjlTvAYudwHs4LWAU4P35hXn7EgXe7VIXyQk7dvj
akM1lqepHUFi49kL2jvb+JJR0GubWewzN3ukabV+z4qy+eF3rNsHFao1y2zYBwbuzbBzjAk8cVAe
HRs/26MXT4X1uL5eBGYdhxtJcjRlyhc4OnhmG11XRVKU9QENAJEPFRW+3k3+cuci7FXCBWTwKu5p
ISqAuwyZHpGIk3bSOFESLINVJhXRjciG8mlrPoa7oYMMot7NMWRPQR2noXmu9N01BAH8T0ZttGcA
GRTPgI0ofOpG4IAfhBD8r/A6qlnSVYESK4oIHBxwZflpJR7qhDGtHtr03p+fcnC+E0OPB/YjcJki
Zr72r9Cph7PwcNsiFSJTRuTcnDn1qioBRVXIu+WtarQhzGefhdVgnRqr390+ZzIFgZh7weMiumX0
jXDNNLuuLtHAn/iVFa79A++qKA+OU+7s7OVt9Pe29pT1y84y74lbh43xJQho5Dq7yr4r1sisFTfM
xsEXfGoQEARK/JpcpKrRHMzTqUq8at9nRyhg3x7wxqm/+L50r9CmXFEkHKsE8Imqb8J+RFMuACO3
rahGIW2grnKgdtvPVZIVTtzR7wb6aW5bUIzjikStXt3MWfsqWf2ItXeLefAGxd7YHISP8hBCPlz6
sg/OLLzWUJivkulX6e8DQ1Ge2BzB2efNy/sDkr0gwuGYI7wJpyacA9EQfXuSZO6Sv7sbEZ9gsAaz
7HXOwXFJ5mp2lRTr/Rx04eDs6+kR/+/ZR/QEQEw58saTzb8sqYpqYeMoQ8VbyJHD6aO8Jjm1xjEX
h/ldlZjBo1PtC15HILvP9Zc0UPEpbpoSV7B4DiCXLZmyTaj/lDbFQnW7LN2B1DJNj1UadtO7Kz5A
t5wZkl4eo+nQxu5gyDZOfvfU391erq0NB9gRGjQAPcHTTcqrLTObQDJN/p79sdrPig23OU2QqEQ8
ie9fFWDYPACXBxBpolkRcQ7as/VdA/2WitVla1/j7YckJ3rjUWOWzr4LxG9HbFwe67LzAtRsw3ZS
BHibI/nHhMziVrZGbU6uWyYZaBnEbXnyi2hKY6IMYa+fF1jxM0tSHFamazrnblAmgREO0JyY9lDR
GEdFKLa58GdWJFfAup76DbAMyVCEM+TiVYWrzVHgmYQHRYCbxZOWpNL9WdPdvEpScC4jA7WETX3n
tMnt7bu58CB3RpoFEDBLphQAUWiL+qKDVSnBN5t99pY7Nv+LIwJGHoB8kVkBbYF81I1qtFanaxIP
1cNiPwXx7TFszdT598Xfzx5FDUOfPDf6JuHBJ2cddgWSdtmyhhUkH25bklt2hG8GpBvZGeSlQFcn
T1dX12nhgSI/KUneh95sfyW5/wnMoZHeNR/p2B7RDhBWVg4NvyEcqA3wXhn3Xvp+pwbSPkiIw+UI
bnNpyAWxK98tUdgy05iB+0AFz97YFoKlBgENIls8y6TvV9UyUurUdWKS7rlL059VMNzVS/H+M4TL
Bl7HRv8EAnfrcuXMugdrS9nDTP7zu6OqXm+c0Iuvi7+f7YuCM8aXlNVJbgKRmqg4ElSfl7a1tQCq
wJA2SwL+FsQu+XR7r20tgYc9BpcsOg//tk6d/fq58Hi2Dn2ZgAtgaj5qzsfu820LWwM4tyANgEMo
CSIswoId13Y8v93+/PUAUDWzUaVBHIZeEk/aQ5PNAoSUcC1mxQ5m82k0IcmY/blt5HoMl0bErXM2
S6vLhgbkvGXiuktErI92q0oZqIYhBd/pkmq9vcACmcBlML8EQeS2neL1pjIiOXu37xsXfHVlYrFj
3t3x9kHvdrdnatMEyqNAuIOaBNmpy5ky1oz3LcVyeNqecyOcQcgUmO9+CWE5zoxIl+KSBR0yfjAy
l29F/oulCi6C7UEgRjWhVWIhVL0cBC9tkAcumCcNNGOspqHfohQ0qO7ejce0GMf/25E5xxEzjqaO
ZoRk+FKOoQ1COwqdjb2/n72ofyuK0FShbjcKm5cmpfVxzIkXYJoqk6LpwxLIckLvpvpRE1zT3qE1
9mRu8aB+vb0rxCG8TPRcWpUWzFpmPszoc08mukvHXbcePRLa7y92ASQh6HAEsAuEjPIpZYMHHn8N
0zln4ZI+G/nP28PYcgPoOQ8Q6AvwmJy81mzWjnmhEYTJeWikH1IVAfimAciUov9ZqHM50urwdEbP
SEnrRIPySqDt/GY83B6CmAN5JVCXB2cles2RUZIsoGXe5E7ukmQcdsQmkV8+dsM9L4soKBSuYGMw
Ij8J0RKBiIKDvjxFdT2Txu3mLMmMNrbyB8hAKwajsiANJsj4SiAPkiXtM7PiTtU6vvF5ZPIF9YaN
G+YqDQ5l3XLtJj1Pmv6uRbPOuwNWEP2jpdPFmorOe+GFzi6VxuaFoeekS+j8naAN+cftld5wYhef
ly7GdLC6vO/w+aqIUhzv0gWreq+4Ua4Ptg8NTR9cMqj8A8AgHTkkSafU76f2Vbd3bdNBXTXfOeVx
MN8dwl3aka5He6m6Whthx2Ovc4cL8tftybpeaiQjUCIKkJAGrkSusAVuTQCzqorX4afrPqAyf/vz
G9OEowDsBQ4DmrHkfNFYerM+FU4AaJX/1UXTeflBy9kBRY6vtw1dLzpSeHj7+MD6CKCPdbmnMlr5
a1GPadJrH5pxn/G9qwraN6YK3WuI24VmE0Cb0qEzW/Cydij7v2YQ/PjR0nfjAZFHOfu8dFXYjU1b
M8DnNfrm/+gGRaPatf9DgQQgG9Q5AUW7koxvWN+YzOzJa1B+sqzXvP4SkFdwvaXvdx6gHsarRkDe
cDZkBmUHCGZvdob6tdPq0AERiqfSk9lYCJDnIHTHhYGcvCMd8Mm2Cne0/eb1pSVaCAFCxdlWfV86
210w2Rrp0ubV5rE9H5tZsRSq70tnGgjvGel3/H5zOVbLXsX4vXEUUM3GtWNBadBBrfHyKFCD6rhJ
W/Ja+t8heBk6JQDF4My+feA2BnFuRU7M9c3SsNroyKsWhO1P9+2/fV06a5Xd+23tNuR19Hd8iXv7
3VeQj2KCOG8ClXElWz7RGesLVv5XXoQUHFYqlr3NNTj7vrTEloHGXuLk5NWzYwYVAw49YMUuVZmQ
lhmq1ChzoZ78atr7IN8V/sEoFCY2vPf5LPlSIFNOZGk9AA9fK9+bfq2lbSU2XdfI6bsUMq0GP95e
dTErlzEaVsUXEtjIBCEQlJz4YjuaxtE88+pAnckqyl22HFrnd+9UYWN9YbwLb9u73sMoaCI9DgwU
ro4rFFRlpnWZIlR4Zdr3okcD3PDhvxkQP+As0hnHnFhmR7HN2Mmld3Te/7fviz1y9n3HWbJ2XXDU
U37kzZ0S5na9xy4nSPK0bVZSPgaYIJDJd9ZuCp7J+G4/glb7v/hMR+jxmpKzbdBcaq3oMEiQhAUA
q60Ve3hjjR2BnEXlGu0DiDcvpwiCZm0NwV83Mdlzd3SJwpdfX6v4+f98Xo71edcxGxxWTtKy7tm3
td8BerMhALRDSuMAKQ/FbF2fSLzBPKAg0PkGTWEZz0ooGRdjTNeE7PIfXb6fGmjrKWxszBi6UURP
B+p8eO5JgUhdVNBagHRkUnUfliW2VPAk1felUw49Q88kGr6fW0k3fDAtxYqLFb30IgEewkjbAj+A
dIwt7J8filI8yYg7JU17gvo2u1sK9twHzm90jP2hC7sf7SG/D97Z5WoC14hWctSR8G8U7OVrNzcm
beW5OSY6KBxaO3REr6v3OZt+3T7zV1tA2AEWDtkZoWEuD49Z46L5ejMmRUDDftqBc7ezu/B028rV
yYcVsMGbItg1hQTn5SSmy+jRumzHpGoOKCHm3s7q3uu8YAJQc0h7Ctm0aziXaYy5sdA+qTQfHMMj
xNiDVbEXrvaasIFUPsicIesK4qLLYZSTT1wfbfgA2hzq4fj59iRtfB0dhhaaRgBIEun8y69Dnq8r
tbVek/UeVbCMxv/p8zL1njZN0KXm+PzsPxqH8Z1012LDnv96GepfNqnlsgmfH7R9Fjv2+5cXnxeQ
dTCC4zEgTT2BkmIKwOCaTI9Ge5yyu9uTs7FBLz4vRYjEdKHU6uHzawUF6ie7fCre3akqwMI+SOsE
r4fwiJfL62oFmupaqidFn4b1/Qqa/XePAQaAc8JpxkGQgZpDu5jdvOY6+gxTiEJb4VLTCMRGCjMb
21TooyLWFckcVLkvx+EESCDgPOtJ7e66ZeermiA2luLi+8L+mcNdJj3o8gXf7/UXwTTe7nmhiAz/
NtJfOHWsBarOYh1QyrrqBWvL0kdjqcWTKhv5naZ33d7sTbJL0YGfw9f2pxwM+rY/fsHdMv+iJofy
WzvroPaoKtNICq1oItuuDDuGpkCOTm+/CoO+L+/KPCMRMIvNc97nxS+8WiGDWdn6rO3NOeDoN5/d
e597037KzeaA3N4SWWtLvqGJmbwUzdwtQPLy4dlboOtnaF4WVT44DirL7If7GlTpATr0B6hrOJGr
z1CT8hrQ0aW9vsblmmknvJUtSC0a+cFxWrLr9DnPQ8gDVHuQkWU/zCWfT+nifNP6aQFrIrq8Sn0a
edz1HkC2ZhZBA5ccecB4GVpmaTyir1ALB8aHLmKa7b3lbU5iOy/yB1aVQ8Ry0p+6duW/MtuaHtoc
vbpVzcfIL4w88rVe37OUgSRWn+lr7ZdZxIRCmV8bE9izIRk4oLXipz573r5uXTtZrI7PoZE5abSu
rfviBtz4WfkQL4w6stITfL+eAfbgTA6ICdLgA1S2yz31sh+DnfoqgO31ZsSlD9eGrBw2PB4Tl5uR
cWIP3VTYiWXnYZPu7SJO3Z+3z+31gbq0IW/4eaSMAdSRGMUueM7puz0nPi+STEhy+PYVPY2PboG2
XTwrcRftvo9a4Az/xe8HBko0HQs2JsmxaXbLmiHD0mUIHHwzGUvFCFxM8uVpxQjODIi/n3mECY0+
mbE4dsKd38S3QlZmYNYWUp7x7ZFsGkLuEu26eC5eIarA0NZTklI7qfzXeTlY6ad1/eKbpeKhuLWp
QHQGCIdwo1eFdHci5jzj/YsOtR4CwvclAJ8l+3R7LFdPCbx+hPyIkB1A2CWjw2iVVyNji5VwSKpw
rw7b5Znad8b4qax+3za1tYEB4QO4E3hK4Byku7lv9XnQx9lILPpx0T6oOH1lrnXcMVBSx3eR94XH
vipIEXMpDCOdjGQkSxisfyo6H1BDivLqPvB/mf19SR9nPYu03ou77mEZPqFVIaQui3mTGM3zDBki
+tPiB5or3mtbK/nPL4Ow0+XO5P3oW1mAkRcl9F6gZRt5Kn2qrckVDY1o0sR1e6XzStylrMuZmeiK
PurrA1fkFGS9zr+Ti3ABB8yFag3S3pdD0PVRN3GlYc9beuS1ftiYJFroR6M8EtJH5kp2VHvy/H1u
Zrtp3pPO3xvF7xRsAln7rW2OJjtqqnDsetCgaMe7xAdCeaMLxHO57/Z4jJ30kkVh5b+Tkw+Dvvy+
5HI7YyrKvsT3V/pntrzYNod4JXf+ML07WLo0JDbQmesiNLXsboYhC1fTZEaVUr3h2mfBAuYJcDDA
N65EjXJR38/QpHay7fZDSaGp2nV3Mx2+sUWFe9gyJdrN4B09NE7IoIQRj6+0GFsXbDTzM6isDj1D
AbcPQPRuZgr3dX2yTLCS/2NLShtAqmkICIGtUXuzcJrn7IGqyulbuwwZW8DmLIGskV+lVTDPdlqk
zol6UxhAf+7dEGpBU41IHL1TBtp65Yi8ycuaoFXROeVQPtDh5bt0jnF43ut+YQXIQxs8IwhqZfiX
pi0rr2zHOQUsj3TIy7wb0S6GIa4RUEqaAuJ4uYndEsoVzsAxjJHE/aTvqrL/OGqL4qxc4zgkO9Ij
zDMnH/BA3TkVfhpBvSjyaiO2KCi0j4zE0zRGK9T5+vqL5X9+9xSK/lVsN+QO0G0khXkBaCzR9eLq
J/D2ZVoYGPvb39/YzRffl/xNng2LSxd8Xxsj0DrbVVS83bawcTYvLIhfcOZovKIKimyAhZntDf9r
AVDlz1IFqN84MCBWQPoDzJGA9MgOYErdVvfHWT953gvJX97dVYZ8LaiksdlwKsFsIZU5tMyl+WhN
+imwaESnuEz9sFTVs66qApIRKcuSzp026CnGUEBaTEt/kLWNPPeDAS2f4thTxbJsLfzZkOSjw5g3
GXq7YFkK+uI17nd/pvc+y+Pbq39t5i/RmGgdh7WrSwA9NhnVq5QD3hwX811mhbRWgFg3TaCegptG
t9E4IcUJudPktkE5B+LpgFfiBP5sFaf99R5G5QRNbAECKaQ+5ZA1Q/99Z1UOB8TRjQy2rzRw5J6a
ZVDE39fb+NKO+B1nZ4VhG/OqcnligALpF3+nNh6CC3BhIYvn4U5GJeivmzv7fNGWVlFoDAQUNOJk
h56m24u98fMvvi9djXTxB2RIei+p6thxQMREVNSwMtmjGALCQZTFwSr+F4F4OUPLkJt55ZZpshg8
+95XaXqqfe87Qa/7Wz3lVVRZrQmODYBFw3rU+F500kIGwnxI8+ZuMvVootpv5miv5qrSjRUb7fI1
eOElZE7GlbkA2684wHyCLNyh6BO9eDKDHOhCVapr0xSQcGhGBgILMn6X08BNzcisodJPbvVnrd+4
We/mZQLLcNJ0RJGTut78GBYEFUXzAHp55Vsc7XA9iPga/YS+/F2jf09FCI7oyvh+e/ds20FkDUyF
UHOQnKxXgylKdwf9RLKDEE5oyzi3X63y120z1+5CDOcfM5KbXe3VHM2h109jlke1VvRh42jhbGSK
4WzZsQFXhqo6aEBAuXi5RLilSjejhXHy/GNm7joeBh/fP5JzC+IXnB1nB520BnJ5xgl6BWHQHHto
WqyKUVwfaXQGnI1C8khNE/Cm5rBR2aG37moVAcjmLOFQo0CCbOfVCz1bkVE1UmKcuP3dJo+I2INJ
sX83hwAiQ+HzkGeS2+nrbG6DKW+MU0egX3v0kdm7vQ4qA9KOMhsd+uZDb5xm523cD72CEum6ixqB
AZpe/jeAv38/W2ebuIyaI8U6980DRf14GHHPWd78xaPT0fXRk8qbQ7oMb/Xo7cBpvkPoH+sgFelc
iF+CnDmsmgC09csut5Ci7YsdqToFpHpzEpAOEGQZmGO5/rzOvGBOFxinKY/9bFeraM4V35fjlazh
dE0r1zgVxqEs7qjKo25+HxgZwd0OCjC5xoWqBMmm1MTvdz/5w8dPt7fIlm+zfVxc+B8iIbmx3OUB
WVmTmSKAvONLEK3uYZzzeJ6n3W1LW1EkWpr/svWgh1tOeZlj71hZr8Nbr+WdF9Sx0Th3q+1Hs6GN
4bqgIde3FQdgc3RnNqXbyKn9vlgr2ESBLNSCO948mBBq9Njv22PbdBZndqT4okxd8DxTrp/W5jM4
ERznW5apNCdVY5EeXJPRD9hosIHs09M4r0+jgaJYh5pLqsJPX7eBiYN9Nh6xJ88Odl2NXrpOq37S
l2LXOC9t9ejRuHCDnb92MYc6bQaywYZ9aZfPnY43wOvt+dwaq4PmGpS/UZoGP9ml/UFvuAWWFswn
9LXHl6CCDms4qdQttnakY+CJbqKIj39JVuy2d1CVwijn/KkqX9jwpE0f+/wjCEJivVc8a/7SAMpB
2Lk1yRmX1EqXZYY1dBHeOzyICxCOQMM8QgwTG3p3R53p2Bbdzmcsguzst2Uhu4FmR90yIBDMv2bM
jwaqVL8UqYgbv0t24muXDbkl1tqr2jAIflspZKGQ5RtDnRzzKgh1o4xTVd/v5gr/M/dynJj7UIZK
KU6maUNiM7c/u7O264o+zkpfkSRRmZIO5wBArEsqHJxh3Tfzh27etfQIhvnbW3bzMjxbX5nEcm5W
Ti0fT/FUq55KY4GQM4ECfftosDRcM3S4Zg6SmWviNGQ/kOZDv7j3KwWjQlnvy4wdoRIZlXm1szIS
luXCIlpnx9s/citf5DkIZuDyAURGrHl5sOaiC/oyEFue3Lft0XO1vWHfjexxZei6rtPHnCL2bGi4
oAR62/bWPXZuWnoN+9VYuNj++on1cXVfavHtz28eZhNvYPEMA2pGcvUu6rUangNwWeRPgCC9riEC
VqKiP3yzlu95rsKGbNgDxhdXEmLQQAhMXM5kVU1BrwUlkiJpXLV7/U+3HFZr7xgfMxXIUHgG6YTi
MSU4+yyh/WVKfionlR64eY2Zc9c/zOdhCY6Txi8SP9XRqTXVO0A194u27m9P6catBrsYHm4D1HFl
bRx00OQsrXP9NGWQKdw5eWRVilXb2BQXJqSzicTp5Iw2hqbNTWTQNyDr3r/tLixI12ahT8yDvg/c
G1hqhBRB207/0YR0W5JGm2dzhYm0eu37++LdKFlIQICrCKuArkDRL3u51cwsy0hdErypS8jN8BiY
mN37VxrMXgCAimblq3r0MDn5WAUWPzXU/lbNZAd04O9GidDb2lC+gec6qhSoT8o545Ll5VBXHj9p
wX3gHqhWhBxNf7fHsuHuwer1jxFpNbQGXhhFUX7yvQ7KSlASLcLFeKwKxdZVDUb8/SxGIo0QPa9s
DMaO8z4KavQwKkxsJFNQaIEqK+h9QfUi99QsKMC0gx3wU2bcrcs9Qq7p8+y8O0sJcmHANVGnEICN
qywlG9zcm3R+Wo0DYwfWHADtub0kW/Ek6JFBtO0ByghWUGmuSt3qcR2t66k0zWOqZ2FRjS8j0DpT
6cVTC7y5YR7qfvwzWP2DV9rRxOposFRLtuFt8DOAU0BeCmzEMjRFDybNt6m1ntyoJFVk8/b9ocaF
AWnv5YY9AXLsrScbGGQSd/aPnuhhzd7bqYTtDewgWkvQsAnohTSdaZ91Eypx4F4HB18YVApvsBUl
gK0Zb07QQIBhVe4ORiF5AMmctiKUmUB9Wh6pVUet91BZ2h6truFqPLspCZnzQfd+3t4qG6cXbsgG
KgYADNyrkrseU7NC0kK3Tr27H/yfQpWM1ntLUcLfOFiozqG+6AnicRARXZ7dCchFTivDOpXksR7Y
jq0FCEj+NG0QoWr6L0YkaLNcYGCR5ZHifhM8uNY6WvbJn194+t0dX4gBdBgkx99vByhP4H6AKtnI
EzDTzglZYKfsY9u579vQGkM0cyj2+NYhOrMjg2L71STehAaq0/9x9qU9butMl79IAEXtXyXZ7u50
0pE7vSRfhKzaKYraKP36OczMO7FljTW+uLj3eYAGVOZWLFadOmd0PzlZ4/dFdH0gWwYW1x2KTcBH
GTBAigd02JZbEP5LAiocHxukdgo1vCJxlo0pCN1qYkY1LcmhtXrhc72HELLuVo9GgjxRPLfNobHr
77QdoUht6zxogSXwvRTi2NdHq87qIrjDMYYkPRhCkBUxF8FdZcVGnWqjFdXdYwPxBvaodxsZsHUT
uHNV0R6t3Quv1HddAtQBtyK75d9LM3l0IUMlPGt3fSSr6wYs7f+YWXilsUjSuSMwk5ngO3VHqNpv
zNWWBeU8Tq7cKnO7zLZrKyrzL3In6fP1AayE9KDcU9xgKGxfPo4yHVKqjOtmZHehFX8wMwQp+7z4
4JJgE06zuiYnthYeaGolrgpcUhHrqV/SwOXAuW6ljFbn68TIYm/1vZjy9q+RLvhNbkdn4xih08MC
uxmC02XgYOcobg9ZCoeDtTZq7ZE60/31FVm7DU5NLAbgjJQwrclwUtPa/YDe2jawNVARt0zjPjch
hXi7PQcpfxsQZ9x+ZHH7AK/V2j1hsNeZodtCptzsg4L1YXs79h8TpoP6RhXuIVywcHLOxKXmcW5G
WnPH87u76+NYW3hcbbgJ8PYBQ/TiKBaGXVaVnsCFQg74e7VFH7K2eU8/vziHrO7tKVPLMpg7qwg6
8eiaGzDBlTcvgsV/I1icDzepYgh4YQQJOwAvXzNUCO6YtkNjdu1Le8OxbA1osc+g61AlXMAaJNqR
Af806jqAfYfri6I+svT00B8xHFWuRCfMIhAADZXZMSM3o6x4HjSoG6I1OLF+UOOVu58LuIHr5tbO
joKeoIsMkcelcHfuCg+kXSaQJxQQ/Fd70MJshLjjFjxELcXluP4ZWkxeDH7vsqEwNKEX76HN5VOf
gpmsSMvXCtmM0G2MrVhndX+DAgBMlbr6Z3FOa68deSELM5Lys5vusn4jZlv/vok3KpIfaPJanM66
kAiMrdmMrPTAS98bd9fXZm2/gfoOHoCqPb48nyieN27JOY2Mcd+zPUoSRbnxrFtb/lMTizNapuNY
ogWIRilo/OdQ0oc6RV/ExiZbmygwPujgNHCxzks8YD8noEemlEZF1wg/04058LpmCxS4tsMUURt4
YxC34f12fu+TjBuGbDMwKurGLpvte6/0QmPS8EZMxd5wmuD68qyOCuBhtCmCNOOChWmME82udRTF
IDSYvg1b76vVpTFsgMJQfVci1+fDoUJ486QXUPebkvjVqaSxE7WoMt+aTC3wrNH6D9cBnvjIHoJ+
B/oHajuexE3jrNW6abQUtexHh3+yto7j6nZWYEcwj6Mv1lLzefJ9gfYj1lWERqVehU0KdqLfer7l
o1dnDV4TjygC4OkyGSIcyEaw0casccsnsx0aMdmbxZPRboTLa4aQ8kSKHHQs6GRZjKYdbG9yM6x+
P+hlAHnwFzrS1qc6sHVGoXcbm21tc5+aWyxOZ1l2XkGZIOqtr+BaLKt9DCWM4cXw3q/v6rVVUuzN
KmegwtyFU4PqrVEYnoZCcv/ujN/ieS+2+A7Xp+6fCXq+ERoKYNU8wIQj7jNvx+d7s73Xs8P1gazF
BqcDWbgDnbVuXtWYMQDqZ7lPPqTcH51DFvvGnzgO/4MxbGroWaI6jvTr+ZA412hnaDisVdNN98Qu
reectA4eCJV+b0kPtZKmGe0Qec2cgOMXogXXf8DqnIIkA5EDCqIgXDn/AY3rFnHqVjTSk/5jI4of
so1Rn0HWzh/irc24ukdOjKkfc3KSkwbQ7Ekr4fnETvxi+d0m7as6PctoQTVPqyINKhrWYjiVVc61
p3zrYB2z7JNdbzwZ1kfw7/uLEZQFhVAhyWmEtJbf0l+C3U3/Ad+EsP2fjcWeqKZ8br0BNtp4loG0
5jfsfOpn9fB2fe23BrMIrYY+6XPdxnkCCOeANK1vakOYaRs7bGtJFoFpk8pcchNW4N8zX7TOXczc
/+JUQcqF5wj+cwG3rYbJ4AP6obCxwuSjRgLxUW4xWazO1omNxWw56JnUNAhYAinzLZX7Tr/rhz//
YUHAVgJAmPpnWRIrPZYUeo2pouUDi7/WZuaTMd4IqlbHcWJk4UV5R0u9M2KMw3oiwvNzuTOzLUbs
1UU/MbJwonnfZJVhwQjVPivGjNuzA4YCcECuQiW1IO9z7knQXTtA0dFCIrdGpvj7SLaCjssBgNwP
ZIvQIcFdBobncwMzoSjra8jhSugj2D7rbqYbU8ztgEaB2vUvT97iWMT6JIVWWHgE5GTnSkgwzBuP
3EvXjnouugDBrgKONn1J79NIOYtOIhFp8Cl5TEb9Bc3wwF6V9dETWx3cyimdO16kPFEeB3+aag5c
4hOSeCzsoq/MqOnCufgKjUT065PkG6hSrp+RtYXBSYYNoCeRDlTb++QOaQVoJDLRmVH8EQiHmG04
+PXPA5SphIjw8lhsXNnRdrByvM1I8WGo/Kx9/g8/X5XdkKDB6l9I6LAhtrQM/WftFJTDoaPR9e9f
nm7MC0p6KKyoJukli13qlNLNvdSKGgdVqLvMBgZyw4GsTBGIvJVUCZKZwDYtdq5VA+3eAGcf6ZXU
v/DMG79pMjXvrg/k77NrsaMQHYOnUnVrITBZmPEY0JZdN+mRBlW5Dll0UD19l9JBXPLaWKbvyuog
sodWPk1g+Zr5r7LfOEBrAwUwUtWL0DIGzZTzrQbGF55YpkaifWySQ53Rw/UhrhxQJQ38P99fFsLm
ek56QgEynvRpn7TtTrLUp0LbxfHNGQdkL4GYB+4OEHBkF85HYvFZaDXD3WW20+4T9Il210eyMlMU
wlq4fg2QAiKQPf++brK8zsbCiDT36xD1W4C91c/j0GNLo7h+AVIFt0Wlm4CvRC6wveOreXvEhZLt
v+9fFJ2Skjm2cA1A9f5M9SMQer4nNxZ7bQy4UJTEGbgNQfJ0PkXCgnK6pY9GVOBMZt9ac+sFe3ny
UWpE+Rlob/gVHP9zA6STRtfxfIi0cl8BiJL5WRLeuswwgXw8JA0siAYvXytJGpcDN8FXUeYvcZoH
bbcRAF2eCBjADIGZCnXaC4Exp7fQmOloQ2SU9R6XVNDUYavtS3fjPGzZUX8/uUQ4cOt6IWEnQRgv
tNAA+1Fs3VWbLZSri4ImCIACkOu7YBbodFqBZI8OaCJhoejIz6F3fMPeInDeMqM238l4KLKVk5Xr
Q8Q6c2+I4r7k9Q/XKL9fX/+1aUM3G4rnaFogSJScm9EZ3v4z7/sozyPHyAB2qvzcmsJW3A7nxlMQ
wRHCebiri+Y2NLd2ducYXWTZB2Z9Hrw7O+l8t/gyJt+n/P36sNZmD+gRvBaROTcuAA+t1RVIDmpd
1Mx3qROVxZ3RblwlqyaQL1eJBXRwLYEH6HSlZd8UfZTmps8J9Io13+W7/zAOB11ijoeOQLJkdmv7
rC5AnNZFSCyZMjR133I3PMDaOEAcbSD0xhP1Ql2JpNqQaib2c8m/dCiVMfJkbhWv1naZCygPHkAg
Lr7Ij+ai10uIO43wxsWDw81PXm3t+SBCbrkb0d5l1IoIUunFOipfcJErzQqHIzVTyside9+p7sds
B3Ld0Bi/5GIrmb02dae2lk8W4XUjcJYyMkdInryiod5vtoRo16dObTIkfi8prURaUBk3mLpEfoNW
jMwf+By4WwnzLSvq7yfextITqMd1sGJq8qAnw9/2God+Iu0GkObyzsTyYJ+BoA614AsqjDHpvVQY
rYyQ9YeCYuOX08atvLooJxYWi2JJ7hW5J2QkjJ+yfohz4OS3cAUrkawJhA5k/nBucCztxXyxuBNu
OTEYkW/p9FrRh7mwd6ZXArid+3313lXvSc0CjT4I+ij6ZmOQK4gr/ACFncCLHHH7suDkJm6aDw4d
AXvi74NjPED+77ngzdPsGjtjtoOpMT5YKsNoA1k+2+Lrdcf0//gBoBpUetruRXKYg8NgGCl2jCuO
jP7RhyEU1b7R7kn/5ua7nt91+qNp3JwVUsP+Z3URlbKpm9rKhlXIJ/kNAqMmnLIfibXhRNaOw6mZ
RWTX5GVv5ZM9Ro37brOvvN5zQItu5t0G286pleUVP9VWSpQVMJD6Kc/8dKPfbs0XQqoUNEggEwHC
Xf395FSLagYf7DRik4icB0S2YTKXB81zdxlJvoL37O36plBH6/x9hwHhcafukb9U3+f2DPipKY1n
kJ+BxI0293pV+72810caUvSFlPXG7bjmTNAeBr+oeEPR1n5uz6uMHNxAiYz4ex6/mFukYeoxeDGc
k88vdkGZxdQdanyecDDUp6GTgFWT+igpgavNr7whJNrNRVjVvYQHlyJiunx1GSLNkL5N6sisX7yR
+ma+yxIj4Nnr9ZW6nDmVDoGkA/QcQBhrLLYe6AVZDyouFtW+DTZ2b5OR/XLr4eOohaGUi8jigscG
tKpM5vPEonTv6Tv7jzehHrYrD9eHcenrlZW//bYEma7lcx6djumcDbBSgLrVNxpoxGwsyMpEnVpY
PujrYigtV1nQ3b3i8bOC6yNY/T74OJAOQZkSCtbnWzhtjbbn6ExGFHmsAiPZyB2tLgPuWROYB/Qm
L3NHc2XNY2qM+Lwz+VWm+8XwVdNC3QtrvJGuD2VtMQwX9VygwwGzWKbx5FiC0SgtGFoznh28JtgO
OJzrJi4djIXgEY3oANuhvLZsbRWD5RTpMNYRyYpQ7x/a+d0CaB+tQruM7TVS76/bW5u+E3vLLEJu
95LLsq2jhg6+XoI338qezQoyioRXdwmrtgKLtTlEPz2SccoLoL3/fDt0du5ZzCQsykn2RmWOMCkP
ptLbGNfarlMZMIUgBd3IUvHBzJlb9ZmD4w+ClntQImys0+ow8J5AFI5KKAh9z4ehDVPlVqPGIpe6
AMM4v3UGck8Zj1vNOiuBGLKJoOXSQd+M/7MUUjIkhQtI8xpXXOl3/F5r7iFz7RMbNNjanW3ft9WX
udfxI2qfyqeS7W7fIaf2l9GmmfU9m2HfLvh3YeqPVZx3PqAP+0SwzybzNpD8azOLyjLQ7qjK6/qy
i4zmce62UwLy1DJgjkCQNd01W2SQa9vj1Ig6Fidxw9wXfZtJGGEk1Bo/Pl6fs5XPY09A9gw5FHi8
pc9rJ6NHIboSkeVnqFRt+aHVz+PjVCW1IGGjpvDk16deKeaYTRxYxsRvh7d6I/Rd/b5qe0IpARCj
v8S3J98XWgw2VIHvx/y1OpD85frsrKww0qK4/g30O5lo5Dn/+XGsO0lf5Tzy+nRvE7Er7Kdhy7Gt
jQEXAvDsyF0gdlr4mXLkbYNkGY/y5Hs3ZH4nb7831Y3zfw2oH3AySWRorQHRE4+o/daYfzz9+fos
XUboqir17/uLWcrbIYVkzcijqYr9wTrIOPQsaAS+XzezcgEALgiUEvrckH9dYojqsRpqsLLVUUWg
yiuF2fiUpRHKi2/x4L5ryZb80urqu8BGQiESLm15w6EfpC47V68ja6jRfihR6mkS54PmiS1Z7bUt
gIorElfg9EZz08JzTTVvciZpEyke9y9s3LgC1j4Pqg+gFRUJNMo95xvAi4uycm2ckoTr/EFOlTxC
ke72dlAUQk+sqG1yss1YOkHUK8M2q4n2UIzmR95v4UNWBgJcPUohiGKB817yj5p2rKdDQruIfJPt
g2Q3J0SUwN2/zy+WYW7gYNIMn+/tMP08k8P1Dbz661EJAV+FwkEui96QIEZap8Hnk29m/9XQtpq0
V/Yr7nCEYujTA9Ju6Qxz7mpNOpV9RABOJqjZl3XobOG31gahuMQVEE11NCtGgpNVdjKiDc1Y9RG4
uYNiF2dblCkr3gT1W+TykVlQuenFItR1VqW9FXfRZH+Q/CGTHyag1LcEmNbmCrgbZHN1He59qTfh
dW2T5BrmagKRV8J+t/Q3Baz79gU/MeIuPPsAQEttD5ir1npvgp5tXH4rY0D/gSKog7YkVlwt1clS
SPQeiZ7obaTFh5wGYt54sGx9X/395Ps6J25VW/g+pB4178toBDPfCD9WfDoe9ZCQAkIOfNrLZaAp
4nfpFl3UYoWFPoUmfYdWtmTHpH+7eTGUloUL9CmaZS+ynaQVei8ZF9G77kXltDFXl8cCYAMbzzoP
8m0o4CxqN33rWR3NiBkB0tzexd1GqLnyeYRnuILQIGgovMliKWZq8ZRJAx488QXoHm7Wi1b5bEXD
BtktvLKWFZSeaI5ErQkAk+T3w5D+unXu/3dTDiAsqDKjyHz+88uh6XQ9H6xo+li2n2K+EYCszI7C
KaHvFE9dvKEWG9U0SmdsADGOvJLuDTa/gsJoo8J06ZUgWYjXLuRKFF36Mn2XM6vNTKYDNSj81AqE
F8bizuo3IrXLE6e6dlH5BT4RMJNla+uUpR2p+lGP3C7ZlfYud8ie2bdzqsAKLlDFGgX3tMT9N2Yj
3VhrKEAso18799q041NEzI2M59qUgfUAThzqLohsF96vTmxngtYqjWqd3RELL8E5KT8hx4qmavf2
7nBkVqFRAyg8HDrgGOc7zHWTtNTiVoscn4m3NH69voFXFgYNHx5UAVXtHIM5/zy6Tt1Gb7gbZUP3
0hcxjBigzdVerptZ2chnZujCTGmZU+U0blTR2tdnf5Aba7JiwEaVBDlAlCoumyN6u4Nsn46DaIqf
9AstNn6/muXzLK0SRQAQRmXR8JZR03hyY8RGTm1WUyuqyp9Jt+fvpH6UdE/mfSb/3DxVWG9FRUFQ
Pb6oKqObsM2KBlzTzY4kD/l4d/vnwdwAn4sWSWTsF2HObBnpPBDNjhj1c9RPtrKlawtx+v3FhnIz
kk9Ez5xIfxZx4bvJVmvyyulDWIPkFTBkQMUYi6UAwY3HnDrRIwZmqBFMGkWa+w2vAm2LyXNlKABv
IaYFQT3y5EsOqrzQqnbiDYkgTDB8jqeNMtPW5xczNdAmz7QCzJqF78TQjQhuXuizX784ctzIBKkk
Pp9ZYZ4G2e1UlOgVQiyLRj0FvlnqDTR5b815ks9R1R97+7NZfJP57c4JV7fqpMOhg79dLPWkcbDP
1gKQ49z1WzRUOdODKTeWQX1kcbQRZSL+wAUOGNQyUktNUsx2mYMuEuryhYxka/jO8OX6YqwaAccI
7j+ARVAUOfcf3HB7LRcxiXj1BPGTGAJ91hbscN0GCOSxLIaC7J3b6PMWKUILsECbPiRF51vz00i3
KJdXTp/KUyCkQikEB2MxEChRxXlcgFWIsD81fYzT+1gD4url+nStHI0zK+pXnLhbMjmQBWlSsNJZ
v2vyuYj317+/4s4h16KDFxnSUSrJf/79tMwBDi/B0WvlRzN/1dp7r7o3ptnvrMZnW/1Ha6MBHTAS
IArkeFFGH5PCc4oeTEnxYO2c0Xub+q1NvFIpRzut6gUCi5GibV0EovGA8m5TCRJRMv0QI931lZUC
+8DvShSxU6u5c6W5s2t7R9GdJnCbbTwJV3YfmhiA7wNsHPHkEivQQAeHaIoVSGgv1vTRSO/L4f76
qq3NI6oJSPejUUyt3fmqdVnMNZCCzmCcch6NofsUe8PGW2pteyuNFqWgCCtLj6PHup2IUploftAK
Og8e80fQPf4HsJKNgaCYiOQIIu+l1+mwChZvRjh/Us8+Z47pk0mGdmZkAefy9frMrS0OSvNKhxJ5
ATCDnM+cmzG8MhobN1mdBdaABEr2HGdpeN3K5ZtXUSn9s7K4cdw60ywB3Ymo0qyPVd37Heth7buW
dQebbLiIyyH9Db2B+oRUFdK0arOcuIhOiERkMp2jvOeolOuBblY7qr1fH9KqFahuAbYKOb4LzHqc
2ihilaBO0mMtAdHK/HkeGUhb62TjFvpLNHt+DWE8/yxd1IBJNnF068GSTv2qeo6dN6/6Y2VfWhA+
kB79fOn/R5ricr+jzcMACBouXXErqfGfzGJfaMQsQRMH5kVQ5uxArwlW03mr/rw2i6p3QblavDGW
j/yY2hK9bxKnKhPAYk146H/28p/Xl+rSO2AoJ0YW3sHqm5aLagLzWU8eZjE+Wka7scFXx6EuVyR0
lG7GwsmCp6Cf7daaIsc7VPOTNj31WxpZK6NALYCg+0YRmFwIGs4FuqzavK2PT64wfTxENtz02vfx
sEBWCnhvONLFLIEdEnhjL62PVsx8Vy/82/uTUFSGXhkSncg/QlP3fEdRYeUVXsEMGl/hxPbpy82r
fPr5ZZa2iBt4UwefT+lLMu/t9Mt/+D6am4H4UbfAEqqcSZHpuatXx7kbfYqabr0BIV9bAACU//Zv
IZ3mLOcnqUoxJVV1LPw2fq/rm9/BAHiAN89D7hEJu2VRfCaMO64kzRHUFwH6w6EIHF6focvYCRag
f+oiZYS39vIWZqbUO73Wm6PVBynxa+9DrvukemQ5YLAbyanLyYIt4P5UaUd3Lu4tY8hGXpNOAPf8
yKcPzSxuPg7oGgDDOGphEL3C/y52awqoXzpbzTGdirCCwke6heC+vBSVBeCtwNsBQtTlhuo7jc2k
mptj2HqfPC/s+8D2dflfxoETTcFAgNTBEqFQESdrk9HjR7CWhvHsBbg0ri/72lIgTft/LahtcXJT
SLdElUfCQtmzYMxIOG7BTS/vIswUGlwUTRxiSKp+wYkFr3KsogY5zLEpHqoakLS7tn/otkhOVsaB
sgJShMg3I6VG1K84sZJMwLLOOObHtuN7HSp51tbjYs0CuoLgYwFNwcIvXKyT5qn0Erc5GtkLqz+3
N0fBoDaBiCYoYBAMX3hwLa5nvcyy6jjFn6Glym53UPg+apBgnEKvJIycTxBHN5DjlXF57NImjC3D
77S761tpZaEhSIO8CrpB1EosDp1ugSxl6uzy2Jt7rn20xQPIIsstupQVKwq7YuHcKZyYtxhHbOtl
6Y4DO4L0R/z+XXg/t5zHqgXQyyA9AcoAeMPzmbJ7DhVoLrESxgN3v6fZF/T4o+VwY7pWHK7KfyiE
4F/yycW5KJCFllaHK0+zisd8tEJtNMOm8/aSoAnbb9r368uzsn/P7C0mrkybeADrNzsO6bSzzW5H
thoB1BfOY10g+HDQkVlDFhJdp+cTN5B8loV02DFu9m6c+qbrN+bh9lGoRlxHB5hPOd9zG0mtp4zF
en3sp2+U/oYI8vXvr40ByBwP7grEvsi5nH9fLx2nL13Kjs6z0fme+JCV0X+wAFeITCdCGjANnVso
83GWrdkg1EHvj5tlgWfV/pxv1XLXdrHyuP/HjLGYqKZAN5WwYKaudib7rOXPaADSg+tjWdtTqN2j
uo46PhLPCyOgEedu1RXs2Hi/q+d+qxNr9fMoj+GNhjOPW+p8qkQ5OMA4EGwoDxHJWO7KvNxY75UH
GhAILtoQDIUBRgh3boPQRnPbXGdHl2i+3t9Zbhwm/Hee57tKm/wU1Z+RE59vqnWu7TTVIwsfsMaT
5JYpE+1sVUc+/za8F715pdOf68uzEqTA3yOYA2wAKMdl9zpEwPukGhH12pUX6LXxzUmKw2yxX25D
fS+5nc9FcX6CyIgo9RsE2udTaXZ44LRtXB0HdLMaoM7TGuhDeht7bm3eVDvYXzlFqEAvkh51ng7Q
GYeVZnh0ncMgQ7rVH712dsCBj0ZvoPSwLxYmZFJqudPgjumrD0B27LKm8tvxUztugVNWFgh5IrzR
IY2FS99czNhITQa045Qeu0q+D0wPEaj5BAqXdjfs5Oi83bwfkEYE8BMhBl7tS1Ucr+mMqS1YefSq
iGC/5S+cGv6Ef0n85bqplaMLDDL06eAbwCi/xGkWskKAPFgIBpw32x/o7ZcZWkXAAYYeIkQBy00Q
T3MsOizLsfyS9UGfbHkFtcKLqwz1c5Si8HXVxL7wCkk9Y2UEwuLc/pE4QSXzg9tVQTHsO3JIvH3c
5ruafYrpVsS/svXODKu/n8Sxwnba2TFifpTa+LGzx9CRxmNdxfegaNk4SCvUxEiHIiuBB5gSl3AW
ARup0xIUTIjMDfCMJfknl340h485/1r13s52v9veFwMSMbHdBf3WEVuJfpCKJdgb8OsE3ul8nOjo
THRhu/zIzV+d+OAZj2jD2DnTIW7uknHeGurKdkS8gNQvUOUo1CzzsqLxJE/kiGfO/BlFiIC7EPyd
eJAUVVBav+3kzmx2LfocKOi9ePPZM3a19/X6kfiLuVhsKuRR4fBVMt24zDPxxilMOorjMGtPeoxd
iwpVGKfZnibGF6Oi+7413lEaQ/9p5VcG2Q1au0/wIKimrkLalYV6BuY+YdTfr/+0Cz+EJ7LqeFar
ga7kpZ5JUrlDOsekeR7lE5Ax/qTvhdiZ6YEkN2eqYAB3kqdoehSKSq3UyQY3JB+he9/zZ6OqggNP
thjD14aCN44qYyGve8EZYE/aRFO3w/d1HxqYoWQibH+2zfe0/nF90i72lJoqgvcaJLwBJHUWzrss
8s6QzBTPdjDLXZXur3/+4oTguQalXSwLHLaq/Z1PlMXopM/CHp4t40/BnjN5IOIwasfYAv+QuXEz
rIwFBJEW2jFBF4EntJrVk1WhvTYKw67FM4NaPHnQP18fy9rn8XA2QaHqAMaxrCK1VREPZpmKZ2H8
SXYG+3P751E6AqYKdSoPedzzX69y925hU/GMZu2f3VbAsfbjT7++mBveV3bvZIZ4bqrvgW1sZPYu
whnkE06/vohxzbxLBtPFb/+WT0ft29i/3j43yO7A4ZhgfLmo7GrtWA4oVDXPJfvasTbodfPmjara
mPEKQGIVSeKlb61BJ6PpGRY39T5KibDZfhzNX4bzYZrvtPbmdw2iJFzKwIPhlYk0yeJYaCYuRrfO
xfOYIuFWdRCQ2lvOS7zVTXm56rAD6ByAEFAlupCPAdbFq4ekF896tquz3ZYk2dbn1d9PDpwkpGxZ
ic/37WPGX8qbCbjUNNnolQdtBuQ1lulcbnp5msT4PuncUNbJU9NUga5XAXEZ1IG3RH8vdzFAO4gg
kJ6GUWRNzodTem3nJLMcn4Fr9PXxd+JAY+3TrTtZMbwBLI6AAc+MJaRxnJMCYWUun0dnDK1ahPRm
JwgDCMYxZfj+Rf9EErdlamf9iI3st+nHVLv9+ygLg4wSyBdF97pwJJi6ZnIhOPLc7VuPAy93M4aK
ouUHiBqcdogsX3SczFVRTtRJrWev+Gblzxm0TMh+q6dhZalx9nDQ8SZHh9QycgPUfUJ8k5nP7RFE
ydBRrXbpzXyBGMipjUVeYeicDrsNNrKMgkf8FZIwGxH+5e0KCwAUoiqncrrLJ55Z9z1aWmGBp2Fl
fMLFsi/ZbzLdQ2CpIFsQh5U5w2sLDU3oLFM8dervJ6ed9EMNWIpBn92Z3BUkBEOZ1iWH6+cDwdqK
V1HgMNVOAcK6C8bIRvRzPMa28YzK9yvlHv/IEggryszME6DR6DGuu+apt2kV0NgxDoJO4EQd0czl
e3Mlq8CTZKJB7tnNQVpV+dh03Y/WdX6QAlg2bpVet9OrxPk+62n2Mts1GjecFKWvwDTi+N4cjZ+2
iTYX4ImM+6ZgSpHZk3mYC43vxp5pB0/Y8pjKXh61ybO/m3hAQtWldLR9p3MdXSDJH96k+97JQViV
AdLQNBrEkwxdBEPiIFHmSf0+i/MfuVake97ZwvfMotwbetr8LqTeP0pQAn5gbofko6DZt5Sh6cBP
p4lin3bwh2Vi7meB5uagSa1vouoslIec7F00nV346J9/hpzIazm2dTg7c/FWeU4d9pk+7DF8Y88r
JoNBj+e7DFJ5vtvrxY7HGq66rngBeUjy2E4a2Rm99mOG4Kzwh26mqe8kbvVHm2Tq99Cx2JkFtz/x
SX+JR1K8CBD/3ulcQJnD6p0ySMrZ1sMUTT3GrvdzJVVXdN77iEpWu3OhL3fQef+9aIY33WPS1+uJ
fnA9TLrPPJIEouPya85rB4tTWzOaMKvqZeI13jxU8+L7yTDaoKK5+dnJRrP2XcGqMmTMcCOzpyMq
A2kVxE0FdEKhi+SzY9TTz4wMv6Fa0O4b3n5jM/Jhfmpoie6bJEU1oRzc15GXr7J13+g8T6mPti0C
Te6C+0Dhgdpam5KQzMzlfjUk4PCzPVmLoNc09st2gcUpkzgJhjZmxwy5mTvTE1+AL/9m6RKyDHlK
w7GVu6wlvzt9FH5c2/LJa+exC1u3t+qPrVb3h1GwP+VoOvEeAH609beD9cXOhqYPYo7u71DvDBCo
JoPbuoErp+wZGIl3ZncM94lmS6RCxmMhsm9640RT3vHW13L2Pur8p0wbzW+K1AxYAbaN0UrGIDYz
x8946u5bbot7T+ttMMZnnO1KnqdVSNBf9qGDzkvjc6MBx0RicJ9k8bCz7Tw71Pmc+IPV8VBHA/Af
aAzw+6KoXspJJj6pC3PH6uStbzXj1Wa0vp+m9ldjd+3g2zxhD7yctKDvrG99YsxOqDlG695V2az/
GiywU9dCyAC3Wbej4PIVEekK8Kc1IGmqxn4EQWJRI67JIIKd4BGKus0rNDxmegcO1CRFW3fRm08x
AZJgbsXsN1ZXhzI2ikAOnh06ZfbHzhsWOm0OC7VrlWAvaqA1CgTBjK1kUZ+O5DGfDMJ8czKb5r6d
Koin95Ye2PnYBCxpwBRW1iCJ10GxRdAoEiCV1IVkKiKaggSkM+UP0MY2B+iLJMEYm1bg0cag+zFF
fStoJ/eXMWtt9TgW4mMBTvuPSiWPYmuIF1pVj1OuRaVTc+0wD5xVEFUiUD6Psy+xLL/qbg7HM2aW
OYdWNr5zsDGND8LN8kdrEHBrPSsG3de48dpKiqlDTsZ84gZBV1HhFeMLI5BUv+8sLbkbLZ48T2BJ
0NAS1HOEWxbzCy0xDu4cJ/dNV7Fsl2tOHx+wU58KQQ5dnGV+T4t3h6CvHVehCG38gKB1eB2khdb3
fpLQ7CN1ZfpZyLgIx2EYmt1kjR9G0uDwsYwTHjIp3Z8Ul+VepjH5GYt9X+4HILR3JB6x/9GJ/SRz
k8bA5tgJeGuJ+0lktMrCorbEmyuM6QsKgj/A/Ew+VN3wmZVYDE03yTvASe7o61mbBl7hNAkkcNDv
m6Yt8+exlEEJ/M9jYrnlvrSI/N53Ij4Yg1u9EE2+zCz/igYafu/SxnqkpW08uk1d7nGatWCwhtgH
Kqvzc41kITKkMZq52bSfAZR61IpYYx8MexikX1bzD7AF5drBQCKb/mpaxwV5XmfSsBjlGPZw9n6Z
mnaIYqEZ/i/Srqw3Ul3r/iIkwIyvQA2ZKtWpytQvVqc7DQaMzWjwr/8WOVf3JqSUUs7X0lE/tA4u
T9t7WGvt3qtrwJA6V5tx6YkwUsoJIxKUv4eaqLg0BtjWCiyPi1FmFr8pZl2N654DkjOhTt0mTYlu
YJAhd7NwJTikDTobTU+Z7Sm81yME4dBuk9J2S/rpWUxlkHgcBGhpa36V6ua6VVkXdUMJIJ5VvoRB
Bhsps9vO13bSDg1ZuS5E900Fw+qqwYlaRxrPeDf+Tg5jZtwJ0SeBjRbpkR7g6EVVb0qJqVN0e/fx
/BWJRtO1YjNNFccxzVIRObojWdz1rIyyKgQH0RX35lRLGfkBEmqko2MC3Mg2941Yl+C5WlUFJUj8
RJNwnKpSkY0wiL1imR3ErA/yGzIWPCr7ciNdGlEL+9IN+GF4qfsDwMjm3m7SKgZBF3fUGWpoaOTQ
Zo7qsqseICparuVk2iuXFRSHlrYHbxwhdkhl/UOh/L0lUAC/Bk4y3ZSjzqKgU38nLGWMB1fGAQph
ew8k/82cPUx4SNSKOAqN0JhN1XNdQsYMLaL3AKrQVWXk3TPMoHoui2lKYKHFpQiy9i5AJ2TYBh/9
rqmvip1dTvqJZaUgN0ZvqZ8QJrYj3TQkBoIS962z6HPT8N9W67lrDzYhMgtmx8No01gafXHhtViO
0O//OKS7M5UF38qpgfwwgkMgc7IO+sxrYjai2k1QmkB+xqNbizRtQmUmYshKsthB75rrKfNytDOv
2gtY4Sqq8kCsCtb4Rzxl9U6Ror90C+hqFDZuR28LP485oq6NKpx+g3aF6ioMaRoF2RjY8FM7jda8
VX0DnrHzTIb8sbOD7EF1uYjcMaivStiQyM5zsLJa+E3Sr3FzRjhz+0DXoVwZw0iiNCfVn7YzfbTG
FnjP27bk0UTNP2mJ0l4ySPPodGM7bg1vKLrbwbGy360NT2YgzWUT2j86h7NrKEGGqGXWoS42Fvoy
NLEWzbXJ/LvCUwWOslVGnts8p0G3l3kttkbIWWwX2QbuWuCOkMMc13lGN03bDxeFZziJZYzeBZTS
uhgY5DpqzMEe1kxApKyx9AxLwotNJt7GdgWaeO/yXapJuqJO1qxGwxrwf7RJmP5qWp/HfW00KxwR
qL14JGFSojlRGOgNXtu/ZLJelFRrqCdUgIwj31+EGycPkpq6f1JSmZEuKJD34O1FfsNA7Mg50nIs
i8JcYRKe7GKEdvpGDuyARsavYDyW61EW6Dlqt4+kqFlc2t6znlx2WXTurSI2JKEC+ZeLKtjlqdn/
ASXFvGYB7Y86oHRjlRV4/IbK76u0EytOzWmbSk+Fq8kpzfwGWv11ZPAwvTKx5JBEBfs48JUIE7vp
3S5CizR4XgUQ/6tQTYCaBnjN3KoX8N0M9DRp8VQ+yQlPXWTWJDs4EIydYoPV5Fev/ObZLtqfUF79
pVKPxlxnLby2HC1D1JFOYryrmw5OXwbzcm223SCTsvBKM85zhVbiAR6kP2Oggw3Ep4df8BiaBFkb
N+IOQ8Ek75p6laVGvXJpOa3Cws6vwGNvbm2uzH3beWxde9LFJnhFEedpy8NIsoneF50Eco/abelf
d70v7Ch1Bq2T1DfstWGbf2nWDbelXd03nsdXMLuIF0xWb60KHUQBqQEuaDB4+ou1VQcHtfEarE4b
ZhsBcxQrFP9/OkYjrhAzQKtLG9moriuH1/axlF5VbaHayeTag2MLsW6ar4uyLpKCZUcU1v6IAi6e
cPOYuP0Ee9cjmAj13zAcOphwF7bGx68vsP0rXgTFI4BXwbWWdr4ac+CdJ9zmQ+dpuO+i7n4y2+3w
2W5fWnUIt95H89V06uOqrbmzEiWHrFyVWUfUpoNuY005y+HzVUNqXBUhdHNLvNyG3cMzRdWg6+sa
/qKu1qkyQYPpDe95wAY90zJ00xu3Q0rZB9Bsa7JROBdysHaoWA7QHxyIiLnTm9syd0m/yoIG+Z10
QqEEQG1nV3ssAAup/G3nLnxZSOztrJAp+IIquxxSAGkiC4moB6MX6QUjNFWJtKFNYVQe9JAA+heX
Yc1hbmRZZI+jlwaR4ZdYBwBwIJklBdgGFhEr0Hx+ea4uTODO4f86Y7CXXSujtslqwCE1i4s0P5rW
hKb2TXXgZncvkL2/dEIJ9y7VHd53tPOjGee3wuRVPKJ++Fh51V7LDI6Y2fsxevHhPmciu7DwXmyY
JYMNpBtsXGYSJAAhV5eQLTSbO3BY7ChwaF3dpCqr+Q7aFHedZ/5En6C2v6Zp5wQ/qGlCVEibfRnR
uvzN3f5okvLerhsX59UZHjPTlfdB2VroG21P+lE6/bgbanS346mX4KEscOrD4OfA9KMTvFRZhTdQ
GuY29VzjZ17lZgR9GcC6mV/b2Zr5it9RqL88eil+vSOE/zLoPoh6h/yAOLO7mib5IPKexVWOe8GD
9rUdghS3TDw6akRDdI1QMBtrEfm14aIhaVnFLQG1pR9D8wi/9z4LHPYIhXL/F7S6skvtWjUe0NYv
o3KkYkeFPfaxKBHAliBcrErU6a97aCyZa0un9E4EVVglaEJQya12+ru28gp1zYpZfbL0ENNlIaha
vaKv1jC9Fl1/NdRoPt56/Nfk64NA1qJAvCQHftNnwW9CKyfiNWCTqzrr8Rwp0+ohSRcAShP4FfTc
Aig8oUzbCWw41NXti7ATPkgyTn3hCvPFHN0XJ+zzWFQwkC43X+wW3EMbpijSDIuBKhNHvXfMsGY1
7R40oCjxFFgUN6gc/taONqLS9dN4anyNAKjJ0uuuGvpLSYyeRIWS11SnBjh6LtAkuT24VlKk3uMo
AZe32LQfS89PENkj0lMsh2EJj41JHw3JjMh3S2ejWSnjSZNyq1WQrUVOe/w0Vv/wVDUghJczqYDm
zU+QzbuEaXjYCE9hsLNJ7MaAYA4KHLtCl8PRULr8VaB51hM4ftWwhdZUc5sDVRzZeHqGWPnOQUMh
6r6GIsHWVw3LYzszi2tIiLn3skgZbrjXdECmoTFRBH+RPEuQdy+0Pao+ocLw63UluLcZ+nrtysp8
RDysEg6s026AKuaq5aIFwp5Yv0rR9dN2SEFMRuwEJF8KS4FXMIzCzqzjNgj1Ro7BE5aeRvBHQJMI
4KhO2jyK0lHbgiH494ctAsF1yLrw0mx8hQYHlPW7risa5zoUvV71LrMvWYt+qigpN4mjugdkR8nW
M+znMKvHaBThfTZgYqRwIy9zr2luHhTt4IAX6W+/lc9wyfyVzkh4oRrEfyEq8qNfqINMs65bNY1Z
xo2pmjI2TLNKakJZ0gSIZ7qJvviQqopdo4Q2n1NueWlv7drbCmPiTQwXuUavX72q4ViFXrklzVNA
tp3XRtbkvtpj2qzbWlpXJMuAPkTW9dVF4uNX5ncIvysz7ROvnCVjy+oWoeaD3abFqhgGDo+zzdcq
9Nuo6Nvy2lHIok61+TwZTF5x7vs8UVT+sgytNrCrbNtk2ttRx1E/VJNShJRQkzH9/Mg7/TtPhbsZ
IE89RS3J8uscwm33ue7Fr7J1x2NQhveVYZYZkFMeEm4lGxJ0qTfiorPCi7o0eJJDjEhEFO/Kb4pH
5B6Ii8Ha6jz/LeEhXKUjMW9Y6tXJqMYhMmFjrnQg7dvO4g5SNdwwo8GhkKINjKfQVntHa7SOrxy1
EnnHrpUNzVwKtlXE+upvkBmvjSvQOznID34BDS8JTzkBe/mF0goqohRwIaqZf5G6aBd5OUKj68HR
SHe1yOVc9Ii6olQ492PfeEUypE0QxG5qdbdOk2vIAbgS/kBoZMiecj/qrUFCGzyX96xK537N/uMQ
2kMylIF1pxSRr6yv0TWEwoKCG6/1k8SzsOkIQtv1iFDwR+PZiB89T8rfLSkgD9rWd43V2RDdhUBv
3OWZ6mLLro5V4Y2XeG1RwPNq6JUigbk28R+yTTVSMvJlTAsYJ29Q/Y++tesnqMVoaBs2fJU2Rrjj
fp+uc129FmjOHOcgFfpRQ/mItGH4E0mBPE473j5qoLpuvdFO0zgIqMYU4b5cenbNTDQOof5a0UnF
Zp9DVt4OHqa2Ya8hMqB7SCk9AnXkbbU9kRgZYQ2Dkk3OSlPv0UIKr9QwtB5U3CGnlxW/+8bu4inM
2xJphSFniZLGdFeQtnj1Z8wBowpGMUzJzw7B55Whg/oP7edjYDp7/O42GRs6wetGwiyxw35YARJU
H2mIwNYawjt7yGg8OMKPbCJwOSuuotJhTjzCCK07R6S/cuAd7iBe0N1ZbavXtu5uBk+RPVBseR8p
m83BhlE4OF5kHGF2ERXXQ2NtKqaRAwFiFwgDiQTVpSbeuHFMPu1BlQtuHIWmWRN3q81sPO66RoU6
yc0qQH90Y4iQecZtSgkkgS3gQby4tkhxpiR7qt4AdRFrrmyAzbEEeknpWPC1JnLwh0ftrwayFer7
xSwolwCWAA0LkEacRYmm8AN4G7wgqMYlVr5NzzGST5UyABKZC2UW/iwRWC5yWAS5JnLgxqp1Yys9
Awk68f25fAwAB7D86CS5APrywqRh0YbBoXNfYFZxEL+uxpzYgvffX4IhvdZXSLzh+6UckDPaOtVF
igzc14OcmQRZoKiQnJ8CpH0CFKmv8bQYZypKpz4PNAXk4wG1A/lr/vd3ZSsb2R60EfF8QIcvX9Nz
avufvw6pOyC5AXJBZ1LoQn38ejCFxCCsJwfgv4yLgG+/XpsZ9PEBbQVu0fvPL9YGIZ1jtxk+b8rr
0L8Y9IWaNn5xDo9wbhaLe4AMJcoeRkcOlf6txyN7+XoW5z6/KKzbspUpCsXkILstEtzkzA6fXCSU
JkF+RBnUcxd7ALGvymPSxa8310ERTTJyXsU53dFTcwA4HF1oQoSNn/R7qLSyQuaoe/MRr+QkIrSx
/P4qzWoVs/QlcM5LZVOWtxVnkL89OMhJMmfFxXcZazhM7wfwP55VLxc6l9DMOvRkiFSQUPMcePrU
IgFFj7YTBHxdjPVxBKMeCDJPtnN4QB4t8ug5YsOp70PTY24vNePclwVvFQYFI7L3DgrvIbx4Xxln
NmFeg8WFm7EZ+PnAWX5uXtoXDsqoTucfBrXTaQLpBbVp7sLq+zfiwzALwJTB8yINAwwjUTpI0vLM
u3DiRtjAJqK79AyY/9TSpBZIgWSZ8OE0uzfFmLh846Bi3CAx8/WZ/fxAQC8LEEVgo8HYBQnh44Z3
nkUGLkPEG45m15NbHVCjcG9lPzhnRjoxJTC/QDWaFQmgQbQYKc1Qs7aLwDxY1itqWbEaKXxGBn5D
//2RgDWbQcUzaNr8BNFhUKPA4ZsO3WSjK3utmuEKQAP7Z6EYMpNZQL8NLESSA6IRAPXi2EGM/uMi
or42AfnWOYesXbXDqjunqf1Gk1kcaoBIbYBewRueQTUfB2iIj9BFwA2xQiTuUsMtY87KAHDhpr3R
XKcjWP0SnahR7EkTY7QUUBCOH3Xaqq+0FRQXKD2yOwvogihFTL1B4snfwXWdrgmfTGMzeV5/a6E6
uyPjT3Qbg2CXty0st1uXZqpWVQOGEDOlX0XUzdtbU/vpanRN46UtC+suz+F6fn0uT5wWkE1BukG3
cICllxLIIdowmJ5uyCGALQ3L42Tb0ag3SO19Pc5n+PnMasVQqPTBB8C5+bi0YwEeVs8cckC9OiJq
30OKAZmuqUXSChXwdLzu+43NLxAbIvd8xlh95v0Ar4ZD6uFhAvkCxv3j6GRORlWBSQ/Wbeu7UOZN
scC/pXMfMhEbMrZ6pN/OqEF8tsE4qkDmgLyCge0luYz2ngj8UdJDlqYbahjrH18v6Ynvg1IN3sLc
jgvScosV9SdTlR6V7FgLtassfkmsM4J/50aYD887j1DwLmwh7ciOPcqs3crwvkujx6LM9N0ZXwZZ
ymCxK4WLlkg9Kdgxz+ElxGfpfSd/P7TePZw4YOWWhLWwl71ZQg/vYNkAx/ANxG3/xRa8G2BhkFo6
OnKqMYA01+3RtM8Y2M+/HwEL4NnA2oJ+/kmj0Bw6SgQyZgew+goJUeFv+zn4PnYAcrlz6LgkAhRW
anRCUePA/avK2qjgzLX7/OgBjPp27WYdWGjWfDw/ttGh/4PlFsdAX1ThMffW1XT53R34OMTCP6jG
2jUBiymOrpGA2cTPSbqc2II3+ikobvBpP12yFKLFhVuh95xjXvBLkX77BoSWB5goMK4gUH16cAaV
lYprIz9WvzOAm4fvHyBQzAF6hIGA7fMXq1PU3Ob1FBZHgoS5HYnH7y/++88vomp7aLzOH/B5Xl0F
/U3jn/n58/n4+BzPDPn//vxlE2MHlcVicPB9q4+lD5iCHSFljwp6zIJzOoEnzioyJ8B+A085S2At
rvKYe15Whrw6+t696IdoRHezc8Skz4/trDD7vzHmw/bOnta8haYK3LOjsZKKRcPKmtOZq29vyodB
Fs9C4FXg/VMMIgj6puVXuvr2u4ZZQIIKPF3Q5eBqLmZRu3Rs86o6wqCvtDNd0rLf/Is5vBtisRmq
pV5FaVkdH9rpZsy//ayh6RTUfyBu4+LxWZqlohyaMUXR98CLl07ExD7j65ywGWCfAZodYqFAX19s
cymACRoF9Q6jmbALoGO+vTgfPr/Y4MIAkRVof+8wsHENDTBRTGfu3ckJQCkVKiTwW+Dff9zh0mae
HrTCAjWAPProZaPOjDD/xsXNBoII7xqaSiGduIxPc9paSMgG/kE1awDdvGJNh/XXy3TisqGnB2Js
pP3ebvXHSQgAe2yBoucBmraxk++EcSXTJi6/3b4AapDIWKKJJ0QbZ2Llx3EkAgQGZcjgkObyil7y
s17SCSv4YYCFEc/sLGsmFPAPxV8gCzu2dlnsl6CKnrl0SycZdAsARCBbhfzQHPwsyfGD5dBWjr5x
7Hz4YzZwB/al0T/4YC70/YUOpwR4LxQosu3XO/VGInh3GmYeCWJIBAeQwkLUusz+Vh0jVkpHcpxG
wE3AyiycKAUm4j7UE9kw9JdG+UI8sM5Vr5Tb/asSXnhVSUX/8tDjlxU1HyT6Yay5TcPIINpGhXcA
Io0YCC26uoU8xVRmwV3W1Whh1tvZLQR6FTq8Q2k/5pcDiUEyUXUKaMJ4bwQVIAuyXaHVfLgBMEJu
rJ4AIwog4kUL/Ao6exQjEOs8LMprIE6zOxW6R7A6zeTrhVkc4X/WhSBhCoojtFyWGtWpHQ488wdy
ZO7V00ZU18XT1wMsLvo/AzjQGUWzihPuR9m2XWiaPTmaQ5oAb98M9pkpnBth8Vi06LVsOxmmgJ4S
xob+iwnYkK9Fug7+6yyx/vHyZRXSaKK18HnH2LA8257xz8iJLQBlD7xMBzxJ8xPtkyiGPFpQkyNa
eEH3kxbFLvUteW91It2bLlSODFeja42geUKhGhS7hXRvUKRGWWtQfrv2Se9eSrvw7ngrug1SBvZf
T6kbOpV8a9oqQHLGyJM6N+RFqFtrk7sG6AF+D3fQaoGrC1q5HjoArQawDwC2y8Z4YmDFxQAAtJEs
evNPDRHiqKegVehpJFdAK52TJj2xjTAPWAQL6UQcleWbk4NGmnmjcyT23/BXSh6+PoeL52A+h9hA
03JAmIKC/fI5kB0NQh5QckROMXIARRjHSwDDvx7kTWV9YWZmQg7YPZCmQqVsMQmu/W4swtQ5+pOf
iHJD26dwMyB74/wEQA8ocCKS4nUGvHsJn/541g/P/zkgUW4MZ1woa04kffoprjUrePvwCJeRlx22
FBKKwjnavbhp6nKlnGxvoV/vkKI3UaZ3hAL9BLEDIqyVLcSZW3niVM9ibP8dfnErgTbq+5xh+KEF
sLKIQOIx5FXq6DMB4Kd5IvU8sylttFybpYKWYou67UOX4vbukCu8NSAU4kkYcyWLNSnrfKXy4rYO
2NNorKy22JsOOzNRey5pvF9oSLP+o7WBlCEylUsDUSiCGB25tVu7R8lX9KEV2wZIC6mQR16b5Q16
HomLLC+cOZ1nX+DsdEBv4gYWyGi75rYPyjROh/Cv7nJocPNUAkQ4QjGhGdQWUPdv+l6wNdAPnW8B
+FzYonDeuncxAhhPhDoBZ/vB+juqNpqGMzZ/NokfVmQxwMJfAWjCRdNjwfYG8aLMwLFHF6lkYN2+
8rKr1gh2vdPtVe+du37zofo8cDgz8CA7+DnCakRu8NLI9iTINoUFYWOLb9oB0IFKoHfLurAvy5Ql
HV/n5CpQZ67cwov6Z13RDg+ya8hFfBI90JYFCAsv2T40d2gB5tEiFtPBM44TWE1fG5rTQ6EqAmas
Y35K/FVwBIdB9myvvCsJXIdIRLoBv8slZwaaPb9PK4pi6n8GChf1PAftjuCHSLan5Mq3HqQYgEEE
2i8F4v6vL+6+ntYn//DtaL4bbjZq745m7aIY41Y4OVMIfvm0MtG016nuPXlpkj+tf8PzrarP5HeW
lmo55nyo3o2ZAgcYCLPFttn+pg6uQTCJ2u7GDb8Xs/3nePxvKRcR50QyMyNVzfaWu1LBQz3++Xrx
zm3V/MC+m4eTIzlT25hHMzZoeW1HpPZXyJ0kU2hcNLZIsgYsjq/HXL6qy7VbvHcpULBV5XdsD6RO
ptYAr3Fyxr6ePRMLc1XVgAszjnVztb6tApaklfujJezSl23Ceb6XwEBBqnVrjdOZsU8aMtSdQhBt
0QJ5SXqvaiHMosA1M4CT8qvr1F8H1b7IDjQfoEj3Is71eji5nlChQ7l2Tn4sa3ggZKL/GmdsH6TW
WvDwl+J5Ygn6+vW2zUfh061GRhwaZajHoGXFx6My5p0zBBUsVYlW3Cr8Jf0zTu25ARZnXVpi0F5a
sH1n8MdReRH30pev53DyuL+bw/wT3h33wMhVyysM4bpTRNjdTA9IhzoS3Q8rf3DGc5CAk2bi3XiL
o54Xvk5bgTWr7R8VPWYod6twDWzcmSt1cuneskdQSEc9d2ECMzp0TKKaus/72ADQMTgTg588Yu++
v9h7w+zyKTTx/T4AivVuD7zsv5gBMVEdniveDhJ4H3emzTiO3eRjBsxbCZpIsGa+3vtTc3g/wmIO
/WSge+MU4FUCEzfERBwiN9Vw9/Uopx5ZuPDQhoBsIyAUC8Oje+nnXWXgkQXnFCyYFYhhRtpG2gFl
85tyrW+vw/vB5h/z7jgLOLe53WIwjwfrht0aQb/6ejqnDtYsDAdNCuCv7OW2dLUMmzLw4PblYcT7
yADV/f83wmJbJCs7Xo8u2x9DfZ/7D19//dQFRG/HNzFYlJQ+FTv9QWZpp9m+jYSxBWzUdxHYXnw9
yCmrghZXKNBDNBcwgIXh0g4Q6eNUZXvGXyWHcUS1XAo0fMGNR0WX5GfwBifPGAS4AdGBhgfCh4/b
HtapAtMC46GNMogdP6XlxHnwJCwHhfznr+d28gBA9BvoODjIKPZ9HEv0irhjBf5vbT11V/305+vP
n9wfNGFEF6RTpcSaEgNcX3zeU+4K7NZEOz503kASV2dGOrVJs/wkesUCnvVJHKae7MbuTXgEYEDE
rcrj3LiBvrFsVJyazi7LvonJe7uczhzOIps860TOfsK7y9lPwVDXtGJ7AfpiBF7a1ytnn5wQwFqA
RKKM/ykFFIqSUi7AVM2n3kymurRXZaqtCCZ2WJFR6UQy1HGUmT9aRIufA8jiaNZC61WpwYXk6aBj
BTj/RrW5WhkiAMPLAp3JkJO6ZZ4EPT8Fdp2G1h9HTEhBpFImRjG2UWuE4xpBvJmURh88D5LqMyd8
YauhGjQLleAvAoHlWdzs49rVCpw+Az39dj1Ii5W5a5yfjj4n4rxw1N4GCZHpR39IrCEggR8HCXJX
9mUupt0sDIKXzUQGq5kJU7jq6jLrhPFYOE56RzxeXzmGPOsIn7pboLFAV22GJH5CF8u8610vZcXe
yLKtbVbgDSmgUL4+J4ul/OcYvhtksZRiLI1alzgmsH91kUcBVDEUOWMBz81k8RBNMx+VIgzbG6AC
r1Gj/HoOJz+PIAhtBxBTflL7IVXYgyvfFHuooLWXZu1KgIGM/Iz/ecoWISsDT/qtPLN865ypcdKx
Sot9beaXZmmAbFqtbIoOjNL5N5sSQPYHPR7RGHOZf/ID8BzdzM2RWpLTdvRKsWE19SPTl+c0uN4a
GC/99hmViiwxsODQ5fl4zEEX9gooCpT7DDDqxNW453z0ya3rzBoyINMG4KhBwIUrCnaUpuD+QD/l
CUv9bE5dFZtgMCQtr4cLUHEdnJ1BR6YrQbw1w2aHN7dJiGmA4wyOwVPJRHHFmma6nNVyQI31/d90
ggZJ5MzUJdDzn80BXOtwBEkIiR1nFZQsiEynD24CW2WxzgJ/z+HVxN4knnyQGu4as9IbED+fkID6
NUGZ485KiwxUNie8mgKvWHXUSTgad1z6U/EC3YF00+l82FoOFIWqSduRZ4+HIWvy7UB6+3r0ISnQ
mcyNdOnsUF7xtkoAfdUBlBr5JbQtoZ7wbIbTz8wBT4WllV5nxQMH00j/EHs3jDoo/g5sWhcNqIa6
0lFGcxRqHBBDogLU0GyYYpG6MQUJaICA/EaGnCd129YbIoiTlE6VRYKUIm7tLrgMOli5WtpqDb2c
+t8YAKAHAR0E4ghNQRZ3sxdgvRQDQl6dzx4pj7XzKIYzBvuUS/J+kPmxevfYib4EITrN8n1qmzEA
Kw92Ga40n5JKpWvs+Jn7Y52yagAJBRBtRW/iT51LSxC/va7s8n1udwNkSKjah5khLlCAo1cChzq2
smlcgZMdXlng1B7a2nWdWJojShwl89akzsvLESmCTZeW5Ex26OSvA4AGkRgye5+ut0cgLTSFdb4H
5SouTZEw09+k5/qGLt6vN8uONgqIMXCzgdmef8W7NS8rKnMHYjF75oAmG3GpjnANf5cBmLVN53i3
KUcLITQdY9eeV32z79L8elpoqTwjCOdWNssMNi5fG1CVdrveq7a9Px0a1LNVAN2J79t+cGPmeSJF
+4kiI8ugcDo0dNhb0yMoffT+68+f8qLefX7JkCmtzHF1hs9P7LIeL6m79t31IFeE/a7YvzgWQJaF
6BWNw4Zn/+OGtaMAE3vg5R74yH3qpzfelK368py47al3DBX/WRb27dYvL3yOBqZ92JV7Ajq8V71U
6BKeCXdtnGse8Qa4WD4t70da3HrPzDl1VY+RvPQ27xUoooZ9QVUTuyDBO3aeFKA0ha3aEl+vVNjt
wNd99FAqJNPcHpaj3QQktdS5l/zU/UNzDuhzAuaKEt7iZmS22UKBTpX7xv/tOD/D/tWVr1+fm1MG
7/0QC7eqIhb0bfKphCryr649pOGtLde0uEvL8MwFODeZxSJDKQ4s5xqTcZ0pAp+hG+/b8JuY+Tdb
ErhYsBmYgp7NCycB4gVCl1Vb7k2kzek4xD4yPCCjQr7tTNxyymq9H2nhdRue2TAqMJLqHTOG4kwT
50yTS5vmbE0J3icmIFWXSryO5tSfgx6e2DcQ+eAPQzMZCdPlRDmlEqhoXuxbF6IH9uBdg25+QSt3
W+feY+UYq6/PifV5vhBBRDYYDfDAEYCl/HjpKQmZDqE1t2OpHVXFeOVlj4ZvrfN2FwLjTfmqzZ7q
EEDg+q9yFGD2l7L5HcxYfyvChqGUzm4tEOS//l2f7R48QXSCRig8R8PLSi/QvQbw33QCQvtxKOTK
q58mRiLqv+rWuZTh3dfDfV52LPccz/l4ET93txtrrzAMx5x2kt0p/lLz5xLdL7lVJKb16+uhTiz4
+6HcZfXJDBrhTXraFZxGIVuHOUDKPAr8+z7dQ+5trNdfD/g5OgFYFmj3ANxE6J7aC3trlYYNaQsU
xzlZ50OSnXk1Tn4eji5YqKjbfcouQVqKTJNb6l2Tlomw/hJ6+Pr3f66GI/6ExpiLegcedZzVj0e0
FG6NnKwx7frx1ukgLGSju/1jE+wKaMQ6e+68lurHBD2fr8c9ObH/DftWw3nnv0hIfbiyyPVOQCMw
vMuM7MwAnx9CwJNCZBDeGn+B6PRxXgNzy0zmPL8tOmiD1leMUSR9N0bz8PVErLeX++ND+HGkhY32
vKnPoCGS39IKWnDEKqA9ocwXAu7+PQ9DRAVaeE9N4OcXvJTOBRjXMumJkf2sqG5efL+GshQEE2Nz
BDan8/J832Hb19xsHxApujtgU3QM9re3KnLm30Ol8k/R++iSx7RLf+vQnOLMHdt1UNb9E2H+Me+F
HcvWqzap6wxHbo35uErzkN1COMb+y1Q6tFuolfMre9AcGjAw9CDmhetA0eCacQl5Jc4bZIOM7kcW
GA+ZX4Q/Rtvgq7AU5qxYheRQWhXZDupMzQYVX7eImtYhK59LGcQDC4aLoS382PcyAyFmL7P/I+3a
euTUme0vQsIYc3kF+jq37plMspMXlMkFDBgwd/PrzyJbR18PjRpNtpSHSCNRbbtsl6tWrQWkdDTx
d2ARaJdah7TVzEMSmSA0rcP2TsQgn0wIw7tRduPRtProYBa4B5KxiXcaHAZMJ6a1qXWTbLtMGkHU
GCHwKfqAsooQB8NUiHqbGmRclEcuCCt0558+F9pTnFRq4rtj3Vvv9NlRH7dO1f4O3eo7BGpAwaiB
DYIGNi8EJJGs6q7Wu3OsNeYOUP72kFjFsIkLcEc2MeTpZC2V35Vm49tVyJ7CrqweWxQDvzKDaz8L
NF1v+ZB0L2Bp0O5GV46+oo39TVpTeYY34olVqtqllkqwwmRUPtg24m9VS5xzgfvxMWX858ggHleP
yBsCqMq3opT1xgC7w3bkrPBdO+yPqPqAg5qKcN/HbolHLLc3htH3ngsSHJ+QNDkYGbobQFDa+dVg
vLVgv7mjICkIRubEAQKzBqwEAXiHXnVOwI46pM96Y4tXsKY5z6lRJA+xQga7QMXpLodYxlMXZs6O
h5UADqStNiWJyi/gaG13Ch4EusOx2NlZyB4IjdAx1sStR3TkFpRRl36rj6mfofLrEZbZx4zl9Luu
qPabNIij3ESMwSQhdKhE2m66Qs93vNUx2b3QvMTpkw1SdNrGUUWztUGsFhisbg9WWJCjRttqZ0cZ
+DdCvMY1BU4goCs7H6xzBkj8wDrOhcNWzv2142V2bJqhVtpVlSZPgBJuDfcfyXduBGYP98ft4+WP
bOf8dEHq2gEuHNfnVesykmvRkOYDfxpobH2XDMRvoKpk9TGkVos9gDRVa4bOxgYV3x4XiQVuTMMN
SktWR5uAwmkQqQbux2/IMfqscbWHoUpAvtx+LU0dHU52s2k5H71+bMYTiF76N6eGxxjgQKub3gAt
iWH4Uu/NpxwvpZ3T4GWd9CAKTVpRB7LKiocmbOgz6kRypxljuO1CMBMOxtifOLh1g7LOvii3rvac
ITOimYkddG3XB5bbWrtElO1b22T5VljuDwWEK7b/RB05ctcv3JA+QGip9irX2RqsrZ91NfYb9GNK
0BymVoeG1RTENXipbqq0+S1q6t6ZFZjOqNLbXWeJClGAVsW+AO+KP6DlCDgHHS+REE3Uds2b3w0n
4FpMuh7IO73cx2mWbGRW8ycBHlVwncXgjMzVWv5+5j3/vp8Zyp2mjXv3CtWsYfy2q9rmUbpg6GwL
8IuEYpsbUnngEVppLZjFRH+MTT2xyDaCjx8dj+9vQjdJXTGigv9oCxYMTHuo+vwUDWDiDx0ACZEQ
3YIa5KdRaCvR/sIdjz2LRjpwqQMRMb+CCS8yjXUkfsIpBx6oWG21XK3VjheCS8sx8dxDdDS13s9G
Z4QReITVGD8ZfUC7U8o2YxKgwJ+sydMujubC0PT3i4gl5ImGXt/JUPcE3mUvFyux61Iohhwd4BUo
64A3Yp7TAZmeKuJai58kHR9jFb9mbQ+GqaT/PfIeFGoMGVvjQUb6fR33v0o5vN4+a/6Ifc3OGiRZ
MJMm6ooEFc33Q7SHLjGBwQwfwVuouBdDtG1XM9d5ZQYk62URRwHYn7N9lzAwJ7e2vK9EVm9AXFmf
ukEmX8M4Jg82ZeEmM1Tij6CJfi0I+J7cDh5QkWjYhqHu7qvQGbe4IH4TKBI8SDerD1ETlRWQOmBv
TZnsnnMwkJ9joHB9UoPFrY8hUIKufz2wuD0ESGkjVTu66fAVQlzqHKrOPkMJMPodVk7xKdIRSd2e
nDmq6N9thPcL4Lqo9F7lolISsqmnvH403Rdd2yNi83iVB6GWQo46gFRD1Uc4clZyq7On2r9WAW9G
JnFSILwqJKYyA3G7Xj8KUgYIOjo8jsH1lWtI72TM3RW2iHdDGL/cHu3SrppSq+A5QIXiisa/Bjlf
BwQVf4JM1kMRgodYC43PypZHN892URyeb9tb9H0ofQFpgGwienBmL+V0kCLPged+IqVd3Fu8Ge4l
MlybnrXGZsxZcsQs6B3OSsN9og1aLdox1o7oUF3lqbjOuaCmevFTjPe7IG3Z2JDOip8GXvqFqI8u
LZ9HOny44jSZQRkIeJGJFWP2QCEtS+wuZfGTTUBIjmi7tl6lQuG1X3l+Lx1cl4Zm7xOZSvC9AaP/
1LpfEnDxgyoxuL16SxbA6QFMgjM1Ns2LZwpEvugrb5GqgP60xnQvXquZzbYBUlQu6KYnOgwH4ihX
3V/u6BZ1osMfRw0RpDOCyDX3Kk3zUPsKLCvzjbXugiWLYD0HVBakNECMz85CoZCV5jW4s+3Mse/w
8LfvR6aPG5JL9zEuLdycENCJX8bGYCvTubQZJvkMpEoIGqCRqXrvgZnqUh3kZ/TRIFLtkp4arwIt
Ss82aL4PrgTCy0K95Q6seeU2SnClxpK74A8j0e8PLyxKrhNMHitwrThNHEX7qFX0scyyIxfFcS2L
vOA57kTAgHZ78PZdtSUaMk/TSEX2Y35P2FOefRhBC8e5+Px8EXtt4DXVrMemO2bZHjXP2/OzcFS8
+/4U513EBAUkxQhQfvYj8r9591Nzf9dyc9vEdbfAJImGjnScwwBhYRne2wD0ziRKcIh12BnYKi2u
2TXobVuQE3Crt+XGjmhxnvKPaic5gN2ox5ZHLQSysa6iZ4dEHliq6Dbt7OKcaASafiiEQbsjV18l
R2DlIexEwp6wNQDkbHH/vbuwe8CxYevgOZv98tRNxl6TuLs6BWrV1HoBFOPt9uxcmQByCLVNzAoa
geChs3yfVhaq6+qEnpRxNKpfUV6urPCagdm9hE542oA6ip70PgiPllqJKhY/jwSijrfAAjEOsiGl
AAcxBem0/N3S7gkV2+D2FM2uclOfpgjUMaA4wTPyii1glEj/uKBpPdluuFcOwJU29AVeVXUGYehK
0u06SPpjDEADyH6h+j+/CYpOJb2eCXoqjWbjjgma/IEWStCySMw9abunxIw2pgU1DTJYn24P9E+o
fxG+/jvSqYV3itIctPi83ylDU6cWLyg9UZlWfl2Zd03s7Ax0dSR9uRlrMKySFI9L5WhfjQGM07Eb
7QCTAvwh6v5uKvAiAQbMZOgCnN3vRty28WhLerLSY1UO4HaBCEv05tImCMMxMJD+jssH8ILenoXZ
kfRnErBXUXJA5nPi2no/CVohGJFEGSfh3Bkjwupj3X0sKX1lYnbqgZy7HFk/GCe9eG0eAHC+PYKl
PXE5gtnEjW1eSur2xilGNtP+ZyXsWvv6LBpisiSdDVrmk/GZDU0ARZyV/bZmYJYZomaLLroGBsSw
t3RQ5EdrFCzT/M793ESU7CIqoeDnmE0QKVLX1DLLOCGlaCF9Kcxdo0jng5MJjFdO80EiyX/Xe2pO
RK+cRa4aLaWwxyofDeOU1yyIR4Xtovtdurm97EujQqXBQcreBPPYnBdEIBPMS6jVnzhBaEeeHedB
5N/S9NN/MzNbnlDJcaAKZjpAlJjxTO3HAUT5JForQCydu6isIL+DeBVAlZmhojFyO+alcUpKkLFK
sStasi+d1oe0M06CkO1uD2zJ76aOdeC8ECcbf2qRF7EICKwFcUv43WAAhJx4Jo67/2ThT6RyYUFU
EBBSSjdOrHsZmle2xoi1PAI8sJEEQbpznv9AxZ1L5IWxc/IGiSr+WCdrNBtz7NAfX0anHagETDSz
XKEDQsiIQIugJoB8WAw6TG60sdGz85oNVR8UpZV+Rh4W7NOlWX7qIBh2yEtD+YnRhugc4mRTxbx6
zaXuPkTS4K+3J3jJZQAkn15Q6E29woRWY0ejPhnJKabpjqP7ONCN9sEIK0hWlOKuqZy17NnSlOOy
xAUFEBEmZ+akmjBSJS0Jp2FHuW0+GN7/mW1QUUw6h7iKQHf1/jJyBPivkH7FHZjbXm2/xenaWbg0
ZeAXxu8HvSC56tIWttuANzs0TtpwSopvJHJQ+GrQcXFs+zWCkKXJurRlvB+Ngj5TaekRRhP7YV7v
M5HubzvAcvx0MZxZCIPMLHoJAFw7VZMAt6aK4kGT0M4CQZyxQRJN3zKIcO+LBDypNaDJG2hT5H+x
zeEOQAyC3gH0IbOY2mplorRYsVOqk308Qnk2/3R7mNOyzy8w7ECKbmK0ySBsfz+RBsE+L+jITi70
58ziWbNOKVmFPk5zdWUFpXm8pNG2hqLAeyv1YMtMOKN5IlBnfmpyu/eGeNDBtKehUwf1wPZHBFm2
PWTHkU9QVuTzPjmm7KGnZki9PjNDUJ0L9hi5mlEDLhKavpaNlfQKBQEo1gn6VNeMboaitXzow9Sg
v6cgNg1JhMI5J9YPhYzWYYw73JlKpXyrBsv6p9QzkJ0LV/kA9RSbjkrjuewSZPaMsuohmBg+uji7
S9QfQNKnNbvM1ttfsSqTszHynwaros9xTvIN6yCaUZTQWHAyld3huEtRxin6rTGMHdAPdrjXwyRb
CTCXdgH6KCz0GuJtdyXxSrPWbooytU5Jc3TcY7uGDFhyDgcLhuL9JOM7L1ckHYEWiDmwE4g1g6rW
NuiCOSTQi7ztg4vDuDAz/f3iMstIQRvO4IO69Fsz6MqVl93aMGZH32hUaZQb+D4z7rvukRnn1lw5
LSYHfu/gwGvoIMfGNWZPUcb7IUCcqumzTJinjEb2wW01wLJVu1UjsC9Z4wx3fJLFqEp019yeu+ux
wTCSUyDSM1B8cWanVAZlL1ARcHYadTxr4o1tJRscureNXC/QeyOzBRozAXaVDEaSaieEHzkrC7T2
/dkCObwUFGhgOMDvrnpJ65fbP3+exMPdN/1+1PfQzqJjlmZXK7MyiQlM2Inwblfopt9DvxPUqwjR
6+ZeQEzEGFCBpeXo+qTL37TRWBnhdUQNy0irOSBCAcHI1TtBhwgMSrXmSa/KA8WTwVMQZIbU6kso
mxWXuJ5N0AEhbkcKBl01V/l7A90Cxlja5skyt6V8Ca2VN+f1WN5/f3b32kU/pFBVNU+xusc/aF7m
BoRXgtuLtjaKmWPHJjo1m2kUwvLz59ZecenrfTMNwmVI46E5HHnJ9xt20PVh1BkGMTYe0h9N/hqv
5dwWTSBDDjOgDL4KIUXSur2EY50UtEIAuRmgk5OoQKfxynNjcUGATAN17oRpvsozlHjGsAiGXMiS
PtOM8W3Xh8n3MYqiT7Ia879ZGtCmMOhowsfmUUlRW0MjVIXzNPzEHmj/9S9W/uLzs7OUskbvnAGf
J8Qjd8YajnfRsRCHoLI6pfmcWSxijsotGCBv6Aw+mNUeAlF/8fPBvDtR2wCUPU99GVZeIgWLS1Md
C5AYV9Gv//b9aXwXt2VtqFxHhyZmH00yD26xQoSy6LUXP3/6+8XnG70x0CGEz3dfHOUxIMzWusiW
LEw0csjFUdDnzHGaCM7qcByx9UrnUJIdLdNdC2XTj8/SpZHZKiehYhEDVQ6eO3fSB9z39ucXx4Ce
UsAdcKyjh+D9LJW5HcYOdAlBVvNkFPe14UPe5raJJT8FBnyi3gVkGbbem9Ah1lcPvcPw/jggpi3+
ZgR4C4InHUeTO2+CCAmSsMoqrROUqhR/5cXjuFaSWRwBkr84ZQFpv2KxgrgUU8REeArx325rNk61
6fuq2N+ep6XTD4HPhPr9wxM4uyjwhhe4eF120qIROEkzfhi6eAdNrPsY2Lq/sMVQ/Qf5JahF5jl1
OigzAUEZbHXQEQM3szhyElY7SKo1PdSFYnq+bfB6CgmWB8U4gq8CvD57noF8i2ZAXUKIqD5wZ792
yV67MT6PZCL6UxAuOHMnQNNNbIq4ME8DFJGdHPKNoC5xx7XKzRRfzaPjCzNzIiIu9LR20L15irUM
PXtgiBUn2pP88xDnxglUjmkEAsaGH8aiVL9ttLm//sU0om8JzQaI/lBDfb+XaqGh61Bo9BQij4PS
Y16vsc0sLtSFhVk80WkdWAwjm55iCNXvM+Pw3wYwc/Kw+f8BJGBBH0rAN9e42CZPulqjiwFMA7w4
94uSJDY0KylylrGfyS2p8Zjem9/tbi1PtDhVCIoclCHh1/NCYamKNM47vJWY++YcYvLt9lQt5BXh
1EjCICsP3nhku96PBC2WSKO5GV6txqe2+SyR2zB3HdIbViR8oRRUG0fgNm0vGUqvI9vWir3H5OMZ
WvwKVKRB14DDG6/C979CKKagAdnhYfYjNxFcPt8e5dIkQsQDvAPo4gT/5ywzFLmSi7DN2WnQTxqY
BdbIoRa/j7sHRQCKS25++6R9bSc1Lo8TsN+5Vxcr/jzdjzNvoxOwBxfDFCPNWXELOckn22OInsnQ
z+jbuNe+uUCrZOAYlN1a/n/hmAML6ERZO00ZmObfr4VW5SwzUumeIglGm3CXOyXE6z6IsZxemZgq
1Bem+xShzcyKrkpTcwDoPlEPjBNe2X88G0jwmPgTDqDPBQ/J98OQMYFmT6GJs5Cffyj56bZHLUwS
JJmm97E7QWjmRZ+GRyFNc5WfIVgJ3cKcfnO7FRMLTvXOxHRPXJ4xIPyKWA8TaILEDVCt6BUsHGHA
B+FZN5UtrnupnCafOh5acXZ4d4hD0DqTE8/A0kl89Bncnq01W7PzPht4yAu9E2ct3nAITgtf+27H
Dw19uW1nKXfxblCz04z0vamRphHntviBLeXVHPoo8oGr6GhBJg1N09BeV6U/JCAE6dziw68Z7BgI
wJApyQjI8vwYG5SCSHYtzjbUiDy7XVmy5eFdfH8WSA9mIoqyqcRZR6tO+Go490w+sGIvIGfaxIfS
3DD+YH5QtmHaqhMWBr6CGiqigpkj4nHiDBYT4hz3x3ID8OztRVt0DgCFKBDX0yNz2moXfu4SDn6D
JBfA+EBGckSFAn1AfI+ezmCIVrIxC3tqIkpHYQcPceT/Zv5RFUSW4IfBoTD4egsd6HitJ3XhYMAt
inwSwk8wN807zKsKKk58cLCR4sEjzUOFlIlmfr09ZUtG8CyeygN0kq2ZDSPTwZfacZqd485P0ALD
g3HtSlszMc3kxaqUHN0+iWDZue2yIOlfnfquQgni9jiuXyNgfrsYx2zpU6nnQgqMI8wCBu0iAODr
LYLr21aWHOzSyvQrLoYiHTGkoTKzcw8V+CL9CcZZlCx+8GRnOSsLs7hDL23NTgAdBAqlxmHLGeU+
ovpGIySQkQ3q2fJX3Kpt47TfjUgGkatOWhaRlRldG+vshLBLEbtmYmVnVUPZHemaqrkvq10k92ay
cqgvLh76CmwHnP1A0M6OhYzLLDZ6LN5g1uiUe4RiSU+2zFoxs7RlQUnx/2bmsZtAwYOgQgBHjA3P
BV98Y6z0mSy6OpvwzOA0muqk7/2DG1osYmlgzoZvDYWUo/Nm6CuH3OJkXdiY/n7hg1S4TdqEJDvn
ccBtNI9v4Ytk7YJYGIkNVgsHz7aJyW9egqK1LCJQNWTnDnhC2078fPzkxh/OhSCEvjAyOxlwVeg6
uL+zc1E8pvznYBxXiVkWysnvbcyWJEdGE0AGhCNls7Pse931EGfVZAs9edu9c+yvdfIXdyuGBQie
julDfngWkFYZzatUlvAzVEJZ+08RHpvoLkeRsrXeLPtro+81PdDjze3Dadols9j+ndlZaJRkWmKj
FSg714A/gfXHRSl08A3l9e0GatahuRbeL3ji1CMATBRe+LhBZndHytyUIM+eno0swBkR9rtk9C2y
MqyFJ8s7KzMnaZyS16Gy0jPy94Y62Oah7r9XbhmgG8mrx7fbk7jo9yjrAo2NwusVmKKzrUqCEDs9
58Zvor+S4rEvViKHNROzdcr7gmSsgImi2rb8RyI2+vDj9igWXeFiFLOVAVanFhmk1894cuxJ/s1M
Prta6ZXdT5Z/yRIoc6wcSmtjmi3SALI/cDcl2Vkv7E1Zfq/rQ673KzfSohEw/AJFM5V25gkG9Lx2
KnQGnK7sLg933dS8af/NQC5szAaCXq46bdoRpys6jEoPWPJ8rfNxaRh4quJ1AWokDGR22+Uk5Q5A
GOl5iJ/BW1SmL/0HRXamOBu4lYkABypd6NOaxQ5NrwxJRJueXc1v+cGQ+wIde8PHoVMwAzp8kDBO
L/x5vK2lUQeMS5eeWefLbi/059tuvDhTF9+fXXWpWzKWttP3hy9d/FUrfjnNCtJ2zcRsprghetYn
ELWw7CBpHwUPDLr/b6OYBVJW3TRZIfr0PNabCKQmND00fO0sXhjHxLyKdDyS7te1QWopIoAmkefc
qbdE6UHp3EljDZCwZAVlF/SYolkFFGOzm01YrRWFrJZn0hwlgf7qQcUrG3DhUkGA9gdZMdG1zZtZ
Ow1K1aSsK7huF1BznzbZpuI/Y7W7vSqLdsBOP8H0JxjWbOFjrZdDkaMFwAT3TKNcz+FtkEfKq7V/
bltamjSINwEIAS5PqAzPznvUVUUStnp1RqdPUCbfOWD3Tb5Ggb0U6IBe539mZme+HHLDiZseA0Kb
ZJwkoKErvEHr/IhuUtXuRex4vaSekl/+2/hmR6aqtH5U2lidM/Ab9NajMEH0s5aIX5xEE9XjSb0N
r/vZoWlLFlnFiOWquuHY8X43Dq9h9fF4FO9s1OaQcwEj6tyI2TSlY1pNdS4+6zqyLudQrIETpsmY
BWkOMmWoYCJtgPBi5nbAjVAXHCfVuU/VwWVZoOiaNsOaidl5g2iJthxsA2cijB+g9PxpAHv34SVH
1c9FqR1XGECnM18budEKpwQxgEqyfVWLR0PJremspYv+pKNns/XOzsy1Mii+ZCNeVGeQJKsjgOY/
q862A1oIep/anBwAVjF8oNjsjWJ9CMZp23loTPsX7XR2Rps425dx372OEQQqEw1UHo40oW9j2b+0
Mmk96ioWVHrZ3ZmjyA4gQP2VtEjqjab2yZLS9Gua5H49OJ951+FMtc2XUU9AoSNtd1+6WvhpLHTj
wYni7LNJcu5btWt4PVNocFEG92krc9+WYeiRSudIsLSun7tjsY+tvNrKOO/9OnLMvRJyRPccG3wE
BtHesEoaoMhQeJ3L408gOa4PowCzZNwT87NrZhD9FdL+BBxijUeN3n7pZN76oWW1myiuXPzV1Z9i
rZR3DilDv0YH3BdXj6zANBW4j020WQFcPf03SsxsU3CQuxwdp0mP6KdhXhW7LXhyzPyYgk/HE00G
wlk7QZILBDi7Vmf1hlbQLVe5wb0ok25AWtPZ3PaxhQMaOxDsXNNuQWJ8dtcQ2QxFKePibBdfu/Sp
HgdP4tW0FiqvmZmdzkMJqudURMV0OwsQRKegfPGTYnt7MH/yaHNPxjNm4v4CpAC9He9f7QpkYxq8
pDgLc7T3oZn2vkTZ2s9lnniMDtpuZBxauTIHOLcDCapjDMIbuEWOjVU156QRfE+blt8LqY9+G+vj
3WA16WbsJH1uBIU4V0lNn4P1I6jABxMYUZP5hVMPr0ODLvmc9yPaHCVWUpbfy4b/6to82fWD2240
3RFBJJ3Ir1wmA52Nul8qVINRJXK8TBi5Dzlh3SNGfzbDRnl5XjleLbp45ek8zcJ8li7PlekWuMht
WFGejG6O/S6TX3kEitvM08FlU/aH2F2LmKZj8MqWPb1d0Z825Tne24rsmugyCcuzARSJpc5S+0JR
5M0oPSTuPVnjZFw4lVGcQu8htUHIf9XrXrrmyFHwQ/9phUiT8MekWeuTXTYBSMbUa4oQbTZ7Ysws
K7LT8tzLsdtyM9G2TZ44wYorL8wbHi+oT0Ik+roPPal4wQEEL84VqKvuMVX/7fOz20vVcVQOXMPn
2fd7N3+7/fWl3Y6yCkqRQFVPj5b3ix5zorV6W5fnqG4Y0meF8GSTV14RavfIQa5M1ZI7WzqduBYh
4XlVjzBxxUASMIa1IkFGZp9WkL3UEVUkPhS+V+7kZWM20F1Te85VNsbkOa2zKivPuTxkGfhKGi9y
0UAhQavgrLHSLkWbuP7/Z23yxYudqjkDNLgtWOvB3RyHoxdpQeN8deQ5sl5Abxjptdet0cMsbVlU
jqb3x7R4c4YMEvd12/RucTbzU5t0h6oVXmhqfjPs+bAT1hpX50LQeXkFzeNBFRr2SFSYn+sx2mjq
fgiB0lhrTl4xModlNFHVtNoAI3Gt35lRcug18iDDca0ZZN4bTBF2TngtCx15wP+Z83QdKj3pYHEa
P9WNxjZ8IPKZQ7cjgLQJ1H4ROzyqkuRBXaFRKYktJwhpvwXt/Abx0U+et+nK7pjtRXTE4606MVkA
10XJVW88TXS4K6Tfzn1k5IeyT5sHm3DmZ20YeSO33JW826I9B6BB4AUAgpyDyFy9bkWFnXiO46Ak
XmWdaRp8XApgGtWFlVk8kRilGosWVgj56aJi51r+7SNs5i//TtuFgVnsXXXZUOccBiqEleBCJN1z
1W1u25gXn/4YAZLCAKc5ttlVCzW0WxFG5kN05r26SwFSNDW6s7VKQ09OCx42Y0tYGIQ8PNnE9Orc
eb39A5YGSXHBoJFzok6YPzCaxuE9brnonMVgeON0V9tPpfrntpElh7g0MjvDbKR5KREkOgPai/p+
gtaR1OPaWVvDXyyOBqTCLoDJ2HnzdFzLejcbczc+VxINgLz4aVmpP7jd+fZ4Zsfjv4s29SUx0OwC
LTnzDJIPoEDMaXxOOBdeG3f7ujUPIycvZdY/pAP9LckaknHJpgnwOyBLyNpcMatheQo81pP47Fpv
Ltsn/JPgR7NyPenWXm+vdUgvzSRQv7bhgh/smpKmLmjtRL2Mz318INWnpPoMYd3bszit+kVc+GcW
Jy41bGNAcq4o21LSS3BeOtE5rLYOecmTlYzjwvcnFkNMFxg7EKVNXnlxc+YE7eNo+gtPMgEtySQ1
+1HGF4CIbOjTTboaiATm3pblOVjIa9M9iX6jb+21s2Hp94OqAvA6yA7gMTN5xMXvJ05pKxIx95R1
j/cd+4sfP0VL8F/UJgB8ef/1Qac5QQ3BhSYM9O2/9GJljyzs+T+iCX+ymBCnnu2RxNISquI+OtfM
C5Mf1PLR6FB9EBwy+dA7K7OTJXIHDuGHDsdXlkPyAhClKl0pNS8sA0yAABvPYwBQ5nKEnR5ChLzB
CWkptXNoeFeB2/n2Tlieq/+ZmM0V4EdNOSIfcY6MI9UCh/lxvmvWAv6FLY0075S7BmYHOh2zkNyl
XSk70Nucsop5ij6H8iBfbg9kYa4APsbpO3Hhw8psyxEnbEa8bN1T0/hoPQnt7e3vL0wUmoWnvhZI
xOHzM1Co0LmTqkbHjit+6Vrv6e6xBHy3XyNUuZ4qLDkybtDNAXQcj9bZ5sgcFhlV5ALb2qRP2ee2
+/DugwH0DExvO6wJne2+iDl5xSLHOeXRPT9I68M+i/QmYk8EX1Nf63zzEa1mqMQbzgmS6OqBJYfb
y3A1PahCo/gB4aypI+GKnhC8ng66GaVxaos785fR35G1nNSVI8ECCAhBTgCgI1LE098vzr4KcXql
KXCCl1UcmHXos3ElA7JkwTBAow7IKdpa54GPZnUOIPME7XcZ3k8H6BrenqPrVwBWGNuMorIyFT7m
iSjWgfgayikgus3aQCQJQv0dMBiexo85uFdT55Grl17/GrFNFe5DueIC15HlZB9UXBMx+QSjnm33
jo2yMgUfoej7bFZGEIfMH4e7UcYeKJKeqiqApne04hkLs0pRNJhexsZE6Tgz2hMNSf/QGNCVtMm1
u7RZOWAWPA9fRUofTo0TwJwF/ZBR00zRluqkZ0HYPpj1EXratxduaQi4FFF4IxMX5rxwEOa9i7Yq
fThlxk9CeUC0X7cNkOlHvgt8sDkJSPChTAX3uOIeMaLUGiLZD3DuyuNN7wvu4wHTN0/aeKI/rK8s
sTYQ6/ZUHe1v216cvwnqiNoIYK9ztBEyJ4VeQMH1RFv3c6fyf9Ai9UIrPbhtZmkOwZNB0HiKt/A1
qFaROAWySp1qqXdYKF4dsjRLV7bYLBEDCUzkeXEIAU4JQ1AteH9IgLREq7tEUycHiB+9wVmk/9IT
UB3owpfq+S+GdGFsupouTiQrKiCmVUbYznW5pyIQqb4ynHmq59/xQPd4unrs6ywWqfDkcDUG53Zf
0I3u5+DAbuXXkvRehZ4VAfJFUW/1eiUOX5xGBB/gbINTXiV7OlDqpiBNVODAqhPP6qxPQ9E/plbh
h6zd1Zm+djIhBzDfAfYUuCEohw4ELnN9FvB04LmhLB3HkzY24P4OU/VbmcIGzaxLqtpLQakWIlMu
+JA9jmkuAy3JoEnB3MZPkXP0Rgt6LUNZD15jheOm7FzlORFE0Ma8zb2WIGLzsrKW+w5HCDLNefsS
tXQ4Z20GbnBhOJuor81H1GjImQ4tDZqscx6Kwen2GYk+07LuvwiTDj9TJtw9i7j2OVXmT83us43R
VcmzFafQUxmkGdg45X3CeqyNk7+VLRG9R/WxFEFbtDn30gG0+aNbiq0WNcVB8sHaR2bVeU1rjUFj
9eLO5UptpM6KV7tOwY4oE3PDY9qdqRiYR8GHHPSdovsiLsuHdizc3YimwG2NqhSo+ethT4q8DGq0
Tvumi+IRAbM6MN+OTL2u0YytEWrEN0iknm2eQBYFwjhPrqmEB9HJ34UD3jCbVdlTNrDGL5CQ8kNd
Q7kpLYxNYVbFg6CpuSlF6gYDZX0g067bAHH3HZ2CiW8yQYLKUSTAmVp4RSzCezuy9EcUM/TnWpj3
EVI/5bhpVT4cTRc6NNxNwYeXV9HBihq1pwjZgYEg28gCYUGZOD8ZA0U/RwLcg1JXFGQJ1zeJzjCl
faJt3LZO/8ljUPcOLNeRtBA880xrsMl9w/kzaMwoBAKG8Jwk7hst0n6v0q7sMPW123k68gN7zWxj
r2HxV1dVOGaHvvyHoGrQ+01hRq1fVeNXVSWs9nPiCKgda+D7RkH7DWQntRn0UPr8xp1I/2o0Tb3R
+kpDnlnZ9quhjPwttAX55Dp1ca8LeKM03F9QFmy+jHSMPUzNCxxDbULR/BLaoL2EaTjei0il3xxR
mM6BctYEzG4HFBEZJAvhi0axRx7qN7hdrOe+hpYCNCf6QDgKzAS51fkW76wd0jjxc64nTulBEa4F
Dq2u33jJO18Hww5ozoz+e1i74gw++P8j7bx242aydn1FBJjDKdlZoVuWZVk+Ifw5MMdivvr90MC/
LVGNbshzosHAM6yuvGqtN0grn7d94MVWKHndkFp3WtU/WtIQ3tRRN+XHUm+RKyylicERqHNbXbAf
sOm4j8pGXyu4dHvhvEhGwypWQz+eSr3oGOfoR6KN8bc8sNtjqIFwzxmMpxiImbn3izTb9FppPo4+
Y+/iJh88WHYb3ktKHnxOq/KbChj6WZTqS+KbvFF6KsSdPpk7tD3FJmGWJmkwNkzScGRsnWcNJQgv
txNlFelFs9KysdgkFVpWRSK/GJNkGKuxEapbRAjcEBPzp+4zKqmNQxnZiVylzfIVMktibQ2y+Baw
M0vPsbLgTq+alo7asDTsfjWM/1nxfx2ncODnbqf9ClJjcnGVSVZKj111pZb8D402dU14ZVsli4Vn
9063mvCNWGGFEG8a4OzUpNXO4xmjbLSurvZa4ej43YbWk9BjGbiFH3gpGrXwNykxjqw5RHb8FC3H
QfYm3EDcLLLqQ932khenJljxyRSpV0d9tNUTrXoWnS79ZzZmhypVHK0yq8ReIUolzKBmKEdqQxCs
c91lD8teZMzmDGJWd0WcVTxaKco3qh/Z2yytC69ureE3IkPyTc0jBk+PKN1rami4TlPAZ1WTrMHH
Nhh3HDyyVxhhv0rlTvkSa7nAOCTt29ssqsL/DIm7B/3ywPG0uJ62Tm12By2ujG3ZS9a6T5XuWW2T
tvEGu1RWUtc122Ds7V1phPoKkGj3aESt7cZJnXxWsyba1pFU4+7ShTcdlLiHwW9LjnFp2M3O3HPx
X75vk9jYpJIkPmUmNcc4Fe2qbWxKNflkrlo7KU6d1JgHCTeMHXWBaR0gyPYVu9RsF4+j4g3CyN0m
la2bMSqKgyl89GeSRhrdtpqKXwJTTbSZ0niFZ/2DoaCOFPvOQyAp/kqNxc/URzM+6nPh6mn6TI43
c4tAQv3TN5sV3NBoI0uAvSUnn+6TvolcyS4UN6kqLgZM0u5EZQtw03rnqilMzqJJZLfW/Xwt0qIs
3FCgUl5XKr+JH3XbxU27iZqkvZtU4WzlAia6VloZ9hLN6OmjVKxCY9R3QSArGz8PnPWgOQRJ+Pd9
4/ZN12MYR+tp4C1kSaXuUReM12XCmu4K3QSuYdjeYOpYj0pp4oaD4txVXZt6Zp07nnD036ljTo9I
xtWfStTjtkKjWautjY3tY0/vBMnwJW9SC4+VZnJtqD73ftiAEG9jeZ84frMtJVGuQ069g9NE/TrN
OnNTi7jcIMVt7OsEz2SpxslHT4b4scWx2ZOEYrpkrquVVbJ2MABS11bYmaspa5WtNCKP4vWlFHNp
iQDzEhgkid/otymSrDs14Y/hW7k3hlG8QfE7w5eWQ2OUkvpgOoOyjkGRfRIxsq2aqMpPdZGW+6ye
2qeqxt5WGW39oRYKPzqv0zX06OZ70o6hO9j4/zhKx3vPaPpt3qpBvYoZLFd1AnS0UpG7Senk+1T1
8QHSiuqmzHmTaaMT7WoWMVs6ah71QQexbEKv6Wqr26mR07s+pkhuPLU/C0MTeMPyplQVltmQFMoN
W9b3SBiqm9JKwq1Vh5zdjT3t0s5nk/l2sIrzRvMGEDCuhiHtvskltKLgiegHakCowYexH280YT4m
cVAehq6t1kWD5VFmTuEq9YtiXbayeSgDrdugVWa5dqdmdxOejMBxSmslFUZ2g4ahzUT6sqcNJSFk
kL8kOaJnPno3e7JT/qYCKbDpbb11ZTm13TE3hZcaLVq5peGsy8HEH7wyf9hT96O2Buul63yFUDTi
yGtVeVt31Hhrs4afE5X+roF1cBMD+7jDzSLaaklbfEkmyfdUo222SZprXiacGkJPFK/kDF8jQy7q
be6P6S1RAWtw7IDvgfPY1EXnYH0kHtogdNDvtQAWpVVt4ENUJP6qwN9nNc6XTdx0zCm4DZcHvf5p
0NHF0xNJrj3FmSRP76LUq1R8Z3wzGda+ENEOd5cWY9zU3xWixWFh0oqVVDfmPftoXA9xEBwLkWBA
nhf4JXWqtIkVqd8iRTQi6BlLlpulcrwinVFuYmgpzaptrfZxVINfYNxhGBvHivhyrbRh/2zCD8UY
eJLqb5o1ipNStclPvWySr85kBmsjdqZVL4c/EiVRXF/qU+xOpxki42ie6Ahl4c+qu8LonE1T+/Ia
L8cQ1rKwZlfnYQ04ZvD8rK7XXakHm1gyEUGsen3nKG2zTiWFRceTzVW64mUsAOKGg5MdbR2zFC0P
M7dEosYNzNJ2B/In60AvpHWojNHaNIJQhpFUqsZWx1C529S9XX7KuwFb5zB4DiaoFUHT1C+EEaGx
1ikznkI97uBUzja7sRMjuWxhMbelyNmucK3VDkaNj4YTWD/7OundsmDR634ZboZ2ICjtA3vnOz3X
TjaLnKeFuR7jrtkj1t8+QiAIN1ZQ5C+amlq3lDKaz1YjpQchiulkSkFkYsM8ieKmDhDspzznV14s
xKR4YVrFRzFwIIQquiMtaRGulCpep2PSrIvUwBgS39tPRGaFO/lluglJqN7mQ2c/tUrqlx460u1h
GAKs1Btf7is3V/zoV9rl7UmXrOwxBYFy01SISXNDBliL2cngNaFZghDvra1fNNLGqbFWQd3U9KpJ
s1eTqvS7tKjCXeH0YqUn1reGtXDnl2VzF/d+9gX/xPi2C4vCxdSQfNHYRU8hSL3NoJnFqp1szdWq
Sv5sq2V0UgMJwpoRhTyHqnarjbm9VoOueMIyjVf4lOWeUyZz0IPxV0DqGa/7KV8XQfksiVqs89jM
bvO4LW/UyGzuePEE3PladTTSeni0zCrYy3XMUhEguSsj/s3/K16FvdYCe2VvGuHYbZ2cs5TnVnWq
yorIvlbswu313l+HoOZP6VhIrtRb8VpTYetkOk+MLAz6J8031I1ZG/LRYWN/bmSzWIehj1l43MP3
krPOLYaqu5GTKd+MZjd+ivSs+aQn4AW0SVfcvG/Fpk58z47tPUo2XxIQEqs2dhQvUPvEi7O8u1cH
3kqC49CT9VxsVDXVN4rTGJ4m5H4b4li08pv8l5/ULYdFVx2KOlLuC9WOsXMWq8GUR7ee8MjiJdDc
akrYfJ/dU105qrS7QtUAjVm5skr6yuSqHpJDKBeJFzRhuUomeRsqGOI50CsQfJsOPQU/PMzj6iA5
bbDBOgcDvCloPlEaUBGI1NXVAFP5RrN9Z5OWceDZU2/fKmU8w6kdZ9OZEdd6XYjPYDB/xlFjH2Xt
j71WSdgya85FsP72YxDZ39VaySho++1KbermaGa5fqPkTnOwWvmXifAktmC1cogHbXDFEOsuCbl0
g8lgtwmptHgObsKuURfj2mxbOE+oEa2lYVCwGZRbN0rt+LeutuT+tUA64voZH6KizTZJ0GP2aiAU
KFC3dTnCpbVASHcbGSLf9nJDEOqkKmqSdn0qFANdhlG3QSOWCKdECcbPTpjuOyMybgY7LF2/x03Q
iILypUGqdC33vr+f1A5zczmdDo46Jt9lvDEw+VOG26nuf49xkj7pmsRYGsmX3hHSpmj9H60Q2WOt
xeWpSf3BVQdVPRWqhaX4fCJ3iGptCcQDT4YGgkAkBlNxWGiuwvzswTZVrmpW0qENog41Uab2HiF+
3wOk06xSJb8PlV7Z43akQ3wYJcw1SUqYsV5A3ymLu06P+4cskoYno1EepyazYreUM+fRd/QjCF7p
SXIiBYJMWkRuFTvhKUz6FycMh7tCwzw21v3fTp60NygQDgdQk/le58ryonDo3cKsO82bMDuEypUJ
r2BwJJpvZQvTvKBfYVcJ+CuPsTiLZKDxOEV4fmSUN1qlyNsul22vKu1uk4V+AlbT+AJdzN5NUZr/
TrrRcKexmZ9cYbpOjKDjKVZXR7NRElilzmS4CLtMn0zDN/Zmq8QeEa+8RZnpd50mzq5TqwRKOgIo
sznHTaVO1iaTlNuw7DPPDkr5VGndPITWuMevzllFWvI9y5Jom/L42sR12pJU0LATVEhA5blExM0L
zDiAaRieisHEZGqSeVEOcfYV59n62QdKejDZG1tqepVbVE53lIin3CjxgxVmcqS3ukzZFb0/3XOl
Vm4XZeZDFSW8dTLbv0lsW11jiynt9MZKK7dXRUh0YYUbOagLwoC0cdGTdNY5yU83aKtfECpw2mGL
7yTyTOumlhzXGmppPZVl+UDAjFMhiCRQvayowDEQcqoH5c5uh/Q2zOroywczpXNyDwsQSokKpr9L
9lg99KYxOfZ0apW9qd5OVyG+Z5KHNulDvqwQH2gLPGkuAmECmZlOTXs/xPtQvVJjOJecfPX9P85l
rzK9vW9JthLxfeeY+t5wjdr+LgXP8DjUnVCH0W3yn3M69tXnB8vmjhv86dQXKZnCgyZvxviaFMC5
PrxuZFHAFEZm9GZHI0mI26b7QfV0yu5v+7CYAgfQmBgaPm+RcizA/798fAk5c4EHijo89SU4Ae8v
eKhkn06Z+HYS2vcPfx1JDLCioDdBOBrz4L2aAb/uG6mGUHeSavUboGSXDNhHq4uwWuY0PkUW5Dff
e5MQRSelQD7PlzFhNWzy6qP2+3I3ziwk2gCTQH2Ft8gSV00FwdFACxonxTkq4lTnZCo+X25iLmq8
qVTN3UCwAknXGR5mz//+aqRavUCYQEZKEtaBK1Tr0Ug7cvTpNysHMX65rXlJvmsLMAoNmrDSlqWp
kURjNZUIPjXpsEuy7jD5LZwx5bMqgh8YtJOOvOa7dWaXgIY0kbL8I/1iLsoQcikNdqxXxqkIwKMf
wuDn5S7N22DZpVkjZYYRsBSWLD4kmYhnct86qfnPqdlm0eiSS3UHNr6skAW6hrR/X0Fiviho/8Ht
Ym2xhHgYpeOkeSibp7yzlDVi7gYFkvpg+KSHi3CdRB0p2/zzoEkIrcNXudzdc8M5n2t/dM+AqM3/
/mq1kNVtJOx6zBMQDW/sD7Gprv+3FhYVv447Pexj1TwFoJYylqT1+XID5xY8rtBzdQo9INATb7tQ
ECzbZJNYEZmxpsbSY76JJRPX7AfFtOZiH4LJDBfQT+QXrMXWGhXi/t5qtZMghRaOrkQe93JfziEQ
UAughA0a2UItblGMj9EFl5uqVk8TJbOg3Wb5KZ9F38vDVCJGlIlnqcm+yr6+FU6+Dcnn6cOvy7/h
3ZKYS7QgoZGKQ4IRe/S345nIlcEzFt0UiwRpEma3kyaulBPPNgG5+4/7K7TMxUBi1q2QS9DGUy/K
33LtH6zM3l7uxbtVMffiVROLKxukURyktTqekua7kitulh+HPHXDa0bP17qyuLV5f9h24dNOjmmV
U8Jju+ZteK4FwmfgfmAKoasvehICfIiHMKKFORUY6DCfSNNeOcnfH0MAj7Dg0OBHW7Djl9gaeaz0
qsrU/lQLK8jBmlXpuhpqmxe/I4Sbh2G1S+MivRkHfE0KM7JRELrGQJm78ubwnX8ESAeobYD2EJl4
u/QyCY6T1aZAHciBoBoP0YvAV49dTRE4Cn1QXnLez7pGK0jk4VXwLmSJBbnN1tT6k5Gra634OrTC
Tcnhi/ZZvyZs8e5emdsCPGYbf0QHlhvbqjUk34qhPw2D/EU1gk1tmhgMUagizBihufX5KjLTH8pk
XzlTzrbsEGtoc/QKAuztoPa6Vta+ovSnNkL0pLXwt8BQNN/72q3SPYg+93zpGtvqXWBAbyFRzIAi
VK3f0QmQmDQpK9n9SVeLaZWP2b2ZlV5YVKvCbkx35DBbZ6p6TRXsXLPYoCM9xlaZl9HbrupCtJJT
O8MJqyBS4NtQDWC2qrxrlRX/tSivsCbObM1Z0x4VCfASvJsW51jqDLykcQs7aQG1CLKC1zB189ws
NwQof4pthKSYAC42BAUrI2+7gr3Po9qG5pc3JI4xPb58WJ7tB3U27n8ZBZFlWMoWAG6hiuE06dZq
mIyjktT7f2mC8wvQOE+E5RMqHCVqHHU3nJKyaB9Gm0wy75Hg8XIr5xYAXpjUNlWA96Cl3i6AzPFr
w5CK4cSSpAS6M+q5nnYo29Zrjd3QvVxu7swlA8/vb3OLw79px26M/Go4KSEQjuGXrX4eHXMzxT8u
t3NuC8/EexqbYY/LOLuVSycMjHw4kdr6ZPglh/D4Epf6F0sorhpFntNZ95gUBlfWxdlbgf2Euyvg
0fek/yLt0jS04/EUFaGr+BKZoGptQHEW/c/KeSqITQPtP127sljOLXtw+oRaFs+YdzhISXKMRkQK
kMTpSeHVYtS/S+nn5TE9F2qhV8rHQVqekZox5Yj6ZT8Np0A+GpzAKjJNUnpsfdOLsFBVpgcz32ny
Xaj+lvr9x7lQHMWcyvzVuXlUe96TryJvvS/Qwopk9YTRqpuR9A2icHe5i2e29ZsmFie/3VRz3npS
T3Ym3CHbSurD5QbO3NdvGlicf7WO248R0gclpnSkbcJ235dAVOKXVv3vclNn+6KhY2hzjfE8m7fI
q+GSJ13VYiqDJ8v8Yfrfr+ESr3x+6V03JM5kj3nK591ShY+aXku/nFnSFooQHEucfzwjFoF91OmU
sSKFDFUNdLgaW+WpAiV0SHrFuHIrKfO3FrcGopVzDI/Nn4wExduxGguRT0ohT0D6HVeJXnTtdpKi
TVh80cOfKCZSM6t2NsA2/UoK5czx+6Zh9W3DsZFowWC006mOg0dgxetQe/b7U6OK1RTt2vTKM+Lc
8UR70BdYGCDClyYjpZRrxKliwk42+M9M5P9KtVxTyaL0EAYYm+RbObJ+TH51qyGIdeVwPLNkIJJz
LMswiRAXWqzIFgEmO2vBYKqwZUo3efnwgn/9+aUgY5cn0Rjim3OCME9Ket3Yv/+hAUJ+3psgcnls
vp2sQEQitvt2PGWB9KUdZCLuwL4mPTp/ZLkUIUz8XyPagv3RdHIs4zgDUNWnAYDMn/LEeCJr/xOZ
fY+N8iJhA+yiRLi93Ltz+00xoYGwC2BKLl+xdU3xQPFjoPTiq0mM3Wwppl5u4sztD8n/bxPzAnl1
JOnCNIdOZNMpslb691pZZ/VOGFfW+NlVho8rBwepeaLMt40IdGo0MdGINq2M0cuvjdP5Tvz9/mLL
+qMkl0YA5aEvN52zxWqhb3bqtazd+dn424q26EVjj23e0YpWrWXNjb5q1/pxtoU/ASzPWOVdZrUw
R5Q/wz/vfeDrqR1+S1Vxr9Qf9Dab34zWTHDR5+cy8muLBW2HodCnahxPBu+4QW3uA+rYCByLK5SG
8/3hzQbU2iIPtIhk8Y8E39cCxzeKuxzgtEA1/F8OMPtvE4vo1QlqK6hSmghAOglEgIz4yiY8u7gI
GyHUqwg1L6klEsCHQsQmSRjCx7xXweyYK7889Oo1NYJz24SDmFQqU0Jeaf4lr/ZiAid6HCWd4gnp
U6B3V4bq3Gy8/vxiNlIerU4GrBW8vbVSf3UAcvV/OE2IdzmsZpvSd3qBo5C0aIwL+RRWqwhrxz0Q
FPPau/zsMFEaIJGJ2jj817fDZHXSFBeCOpk9gVGSm9KNbePp48cimTeYl6RjSTcsxspOfT8KlEA+
2Va/dmLcrPzCjRxlbV+TRj7XG25+onjyVg7Po7e9AT1LAkIaKWnVdrdVUhWhHsu6pil8rhVdxieU
hBRLeRm5yZZkmFJENNWLjbQGgPTx4WIuFANGNbXXpTANXveG7E/GdBo1gKNB5eFBsW6LndlcCQvP
rWGSMhiA8Yx8r+mjitzQw94fTpT03S75noPwybMrT44rjSyPR/DHQmvLuZEi8MrqudNJilxLV5xt
hGfTzMbCvXW5wojV845QZWBGai+TftMWSjWPl+fl7LQTgZF4JfX6jnalkq+LYeoNJxuQ8EFMpbr1
g/b35UbmvbAMj5iN/9/IYgX7leW3tclDN0tIPVYvOaCDUnthZpziX5qifookHfWzdw+QXu8yZ7KA
/cfDWLiqXN84kvLQFdNdGZtPNRjoy107O35IlpO3AvOMrcHbzVmmtY7Qsw4zyihdW+FhqF05lM/d
LrD4/6+FpThMQhZQQMYfT461jaXVlN7NwMBrAZhydrWR21M4BGZxqsU16SPyXTY6A5eHoyCyuOvN
0U1T8RzUaXPjtxVIGgomZI4z+6vUmiNkAVVzs2Gwt63TQq/pVrGVtVfu1nNvLQOzIvAI5GZQZHg7
vl2RKonUUhYos/q/TInujLINPclqIq+hHOY6mdxtqzz7+DscBfe/zS5W7BiUPSibcDzVRu8BS1xf
Ze0p51aOMdMsWTeU9P68+l7d5ZYTtU4Iz4ae+T0ZT4Bq+WhnG4Jt80YeFXEjdZFzD/IdqkUEPmbI
pWwdZwnkeHwBtoFaVJ7U6vHL5RV9biHMLFmq6vM7flmIMSa/CHOdEY/7m/BrixbcNZXysy2g7IBI
CWrlZPrezmkUQmmLUJU5KYBQE7sG6PtUiGtolnP7BulhdMrQJZbhOr9tpbJBkncOZ3Q6KKt8ag4k
ewUqeuk1P9NrDS3WSmDnedPFNOSPADfkYgU26jhkA4Iyjv58eXLObQckBgiVyXgApFvE5X0UTJzX
lBRzSbpT+3FdONJWjwC6KNSN0j5+luXo2+U2z/VvnidorLNx6zJtHmAK5ds1lMjUPxb6g53Kbg8/
5GoWdn6DLW+JV+0sL1XZGWO1HonakiFfFRCRBIg0Z5BcOflipTdaQYaFDR8fulTel801pbZzQ/u6
+cUTNBvR6AREN51ArYrRq6fnQhwUY5WprmztLg/pub3PfchgcrfDbV2szSgZqshsVR6KNdojpd64
vBwj73IjZzvEIw4bAoA+7yw17BhtOydg3nh7dVtNkqZbrQp8z9ca0kdJaq1jvU8eRRZeUw052zKB
C6Gew59lLU5LYdnpBkNZi12tNl5N3WBSP0eKvnGwpLwm2H4mvCDSt6hvUg6bnxVvd3o9C0W1Ppgv
Q3rgcZ+Nm7KezWvND4tvYE4kE1fMfORZWGex+/TGHAR6CfIJ1oM31T+hQTThl8uzdmZpQLNmWczq
wEjUzLvx1bUgZGVMRpDIp2L67E8bo9//w/fhv8+hPi9Jez6cX32/LIJM6YZKOQnHG0a3st3/7fuL
3y/XU5C3WqqcVCf2EgXF1g8jCOdZMBEpICNqoks2L4dXPZDJf2TpqMknOUxcdTU5H9S0n5MfNvpw
KGNgiDQXTd42UNqizzLNUk723RhrrgTz6fIYzR9YnHQs1fnT3P2gLRdz0MhdKny9U096mlir1sn2
fmzA1m1vtMHY1UaTeHXvYMeXJF8vt3zmLLfRB8cTmwobJetF19o8kXNphkdOUBF6z/wiOesu//Qv
jYArsxz0p97pVGiJj6HlEMqnVG4jNx3HfevLvhc605OpZVcCxLM9UkkcUknDa365GvTeUSUZZNmp
Feanto0fZyahK2XxcbSvKS2cOdcogv9ta/73VytPEjBb1SHhzd99S9NvSv1gYhYQPaFYkaF1dnkU
z0RJNqVQYIeAsBxwgG8b06zctmoLpGlXAblRVbfB7KILwyu3xLnzhtIcaFYE4xCmXZxpKtwQy58o
LuRa4zkOxPKPp3ZJKjiUw+kE59lisdeBDhe+NMkfwxUwbuKhvTJQ53vwt4HFiaOZE7CCRptOerUx
+0Pz6+PzwMOOk4YhstALezsPQ91bzYhn8yl+GeWDjZGt+JcpQBVQYQ1Tgl4mvx2rD6fYoZ5kZz/L
3DXSawfa+wsSMReNdUSGnf9cnvmK6qcxkkLW0YigCgSHwPmKiaGnhcNq+LC2HSAjGtPmzDEZq+V+
xE+hNJRoNI+FcohuIv/Dq+nt5xdbMOpR2ZhyPp/f2lC5r8VMZ8rlYKQ49WegJcW25c93ytGE9d0Y
R+g9YY1+xHRsgwBm9V4x9qUqr8zmpzJzp6UbBWKpMnz+6Gp72/6if844FtDneuMoOU8V3OY6OrTZ
NV+390cLjcwCWaRhwS8tgRad0+fVlNBJJfpUtdAzMzexHi535A/U6+0lN6Mq4WaBxyLSWELBigmw
RUwIfCQ3X23qLjN7cH2a8Ri2UfzMKEN/LbJPziiaL22pagSiZRS6Uqr43pSWEPEbR9wMqlXfA6yl
+jj5cfTcSq29bfShvdGjMDg1eZvtpzjItkZQJ9tSA+ImjyAOIIqrzY5QBLtpIx+Hw0DsuAt48bsC
PMR+7Jr0OyLrwQOVp4Favq08J9MgPQejgWLiGJanLkQys62n1PXNFLJCMCVuHiuJZ2WjteqTVsm3
XDwd9LapvI/hOgJl1rWnIXYem6L5HfWS6kqhnMKYm6Jm2pAHC/f1OAYvBT7IN/Vot3vbrCKwTl1l
/h7Akv1K1VFaXZ6Jc7M938R/tBTR/13c+VYO20rODGa7OqawRiFzf1gQkk3/qonl000Tfp2HOPUc
nU2bQJfaXO7BufOLfISNIBU2dO8CiqJgJIc2MI+y3G8iaTdVv8qscXX/EMBCvNzW+9tk7srfthYb
cKgaPQ1q2ho7exsg22R+0ISb8xcaAewgTkmuXXjRby8UpQhyreLmPyrdplwb14S03gdERMWc8nMT
hA9LVUgrKEkXBop9VIbHlidQZcwon51+LYtzZqDQ0JqznkhQzsqKb7sh4iio8OOyj5H8rbvJ7a+X
5+FcN+gH7GMiZTCWiyif9L5UhoFjHhX0Xh8Ge0K+w6ikz1Oq9fdGJ6dXtKb+ePC8Pa90VKFnVTrw
o8A5F9vEb9ugm9I6ByVVVQ99Oe4VG4b0uo6SCfUiW0a9KX+x5TJZ91Mi7q0GDaU4z0PXb5ApkyPS
BcIWzmPBEWWvbRMn97HWcwbftjytVJPvBoC+h1n6wCukov3wzTGf6MhkgUKYqyyL3x+kStNJ2ZQd
EQ2Qjc6lROHWHy6u6Ca5YcC9s7zwu3JtSKytQ+iMj5ZceRNAOWEOqElcObDer6y5FXIxxENnwpW8
Dgs1bq34KHU3ihN6/fTxI5EWiBgp3EFBeMfowYljHHQ5T45ahqOJBfFfbt1++H15CZ/rh2YgtQi2
dX5TLiPHYjQo3hXpcYy84mG8prs8T+hiwbJB/n5+bv7VayRWmj7sDT7vGy9TtJaaW8Q0HqpmGzdb
5YOmRewLHRcZIjpOLRJXy0I91RRrlAdWl5qndxbkboTYPjpaaNha5Jsp2yJUv1SFRGrTiu2mEMdS
XQlpWxS7y9+fz6O3w8X3eYI4QBFNSKCL/RHpchg5WiyOiiriu062w8+y1IWHxDDrW93v+r0myZY7
hP01/tj7dTC3PJfr8Up6rzkY6qUq0qYSx+Znl7rx0+V+Xfv64hyWxwR1jrgWxyrGfKjZd/+QD6EU
As+EAiFWTPx9u9AcHICqmCPvOKBXMLqxdi0ePdcFjixmhWwhI7XYKFqg6LmiM/VjfS/5t7J2dQbm
V+xi8tXZSg5Ck62wjBddUFoVzQU7UI8Nba2DvDc8v0aNyZPTDB+nYGqjz7zzCg/+ru6VEq8Mz2m6
ile3P0b4OaEs+73wndprZL/22NlPrBjFTdFSxYIyNNuNRB31IelUexUWob2pnFRCDGLE7zpFTgm9
/Megb4x72zekXRzmIPfQap+eBsccTVcp1GAn4IWUKMlZSCkW8XTTq1X/lDXc4b0Z9UBLhGRJnqjl
cZXXpfXhl9V86Jqc6tyC1juBVJW9YOZZqB7xQKk0tOM/HFi9/b76dhVFddkLYc5TMD5m+rNufL+8
D94HiW+/v1hETadg+65LyrFPI/nU1424U0BMILoodxpk9VCN7hEWrz58bLGgDDYGqW4k0ZfHllyF
ajs2Y3Vqp70Vf7Y/aOXGwfv2+4thq+y69cuW73fQdRWOj+HKuXgGXkoLbGtimDnbtMwO4LYz9AMK
3MCbP6WgM4wB4TxkHFIU36S7KkxXffUy5tnq8ny9D/B4HqLcQXlAJu+0rM/l8VgFXYPMg6F146oh
JL5XKTtuOZjz23Cg4PzhBUiD1LdJ5dBPkl1vF+DkRNJUkds/4t+CPDIiM9L6cpfOnGPQCMAv8trV
YbEtTpmEJ2YQTOCNy1B7UMbm0yTl3uUmzqCe+YlzUUehRnBG9H0yG79qDO3Ie4uKn6wPP4osN7Z9
jP3bnLm4MZI+2kFkQ6tQT8KV4ff+ChxJdeWXqPN4vT1TqbawbOB4k+x5V1/yE3vUUqcGstdJbqHm
rknJs/LjdTg81/7NFGwV/2tnfvNhqeJo16Mco8SPNlZ8DSwLK/NSgcm7/ntIh33W125Z3end6fJw
vT8UDMBmsykF7nHvmehholtpGRjKcSw4ukO3dtpVEayFs9Llj08+TXFBMh4zI30x+QKagJgAUx4R
lEzNB6RxL3dFORPAQEPAPoRkJEiIZQNx1iCzmtfKsZaT7CBDD98Ybdc9oNunrDsz1RAAFFkE3W4o
5B08f/MQjzZl1CJQyVeNxi3iF80GaXENVMFYrxFGDD4HphVtyqoZr9EO5/5eWB5LZLewi64x20ac
SrEupVVh7bCquzwk15pYvKTDVMvKGZx8atPnIgJ1G7tCfvrf2licvxZPuLDW6IaRP6jFt0xr3C7f
XG7j/czOOwnla0JrKP9LPw0JZmTXVrE4oQLX34+ZLB2xDeMOdhBAi6dCWw2d9DQipHfl7H8/gMTb
f4ppHE2AJRcxsS9GodW+ph11YzOV/4+0K9uNG9e2XyRA8/Aq1Wg7LlUcp5O8CM7QFCVR8/z1d9Hn
nNslllBEudFIo4E0tIvk5uYe13qY5t1EJWtbs4kAfMCsLWqmiLWEOB7UMyCrbGzjhPQYAOTQ8XF7
71Ywy9FGgq5FsKkgNrmK26tsmOpSc/pTHEWAvTKi6tXI2jjzvaJMPxtprH+ZS/vXNEXFrmeAaYrL
vn0GwBeD1fKi/ij5PVzplnqPeg1aHRHMA00FvsHymVFbR8H4mDKcEjPtNmWnZtvc7dHlUgPFGek/
eG+6B+4AFwybLxgPxrRZCyYSEiGhINmbleNd/BT+BF9EiFZKmF6p6Xia66Pi7YjxZMhGN1eOF7YV
1HYGEgJQYkGDEpD1TYCvG09T/szHmZX+5+39XHETLgWINfcUyV0Nkfp4sl68CDWwgzMH3iC5B5JV
OIIh0a1OGcYUQoBPlNTAc/3AQVzskqMvD8KecMR6mo8nV/3BaGjH+7z4fHuf+EaLasfPAQTT/CaI
MVQMfhNPA4rYqc6mwQQ0BAPcNwZ38t+V7ZFfdkOJX5feHIxOoc8+PC1ZFHetbRwzHe4c5to5Vryg
CsY8xDFtDXCDDRh59oAbqdXOc4R+srt3cyFI7Jyb5nm20kjvToq2AdH1lO1GGcPatd8ADxD8Jzz7
yBvIBKtlmWw0AVvYnhDv9ikaiAMMjrTmuZPRqa/4c0tJ/G24uKMYzWyL2aDtydO/avPWih9B16rn
Oyveu2mzqew9bR8yJmNvvNb4pVjhsJTJ7lhjQWxiWPORxbb1MLGuO95WyhUp6DJAAgxNORgeF2u/
qhZTswfG5ylCg/Sc/MXI5raAa+sAMsgLAYKFY6Qe5xoIyqcpVaoAwEx9QPucvSosHXZpBDjY2/Ku
bxnce1TK0WukY+ZKLNW6rqKlKQA8T9Fr9KoBqG3ap4GZB0a+r4ePBOScacbDaLyKisRSM+gIMOnZ
SfVT0T4l1T727t87BPxg+kAwgSdUjIfArcAKxyz109A8JUAadgKt2U0/b2/YilFA0lDnrbQg9rga
xVAK4ATmeCdPk3qokkembxxZxVkiQnwhGqIWjWVH2ikFeBGg/3RQqt1vcS5XIb4PU8Pa3GMQYYyP
6Y8+Aeyz5DBWFvHO6QIXCTBJyLEvD9vNcqUwqnw+pSpw/PMsPeZ6Dcx2q369+0AQ6CNqQ0MDgG/E
ukqqZ4qXpNN8cusSeJH6Y08A1JxMtsz5WDGhEMSx0nSkXHFjlivqLKSzorrBiui4defXBi1AOs0/
mcCuHL3t7VVde9AIugDmjoIXihNXjmwcxc3AASFDG9DTxPjbis5j+83ujhRwniCcuFsfFuLEemff
0blgFcR18w87OxZFD1yEfylD8ElmkFJklq4UaPX9lOUHc3jBmPHtXbs2z8tl6MsjGkcLecg4KkLF
Og7uBLTTn/9OgKADia1Vra6hlj71yb5pd4Bcl7ww1w8ALBhPPpiwMddlQgCeAkyUIfhzxkEF6UMM
JHlj8Enp7CIzu//VXEoTHmuzjcYG7Ag0pDZ4TNzkObak2fYVVQYHE5JUPCLj6fDlofRdTymhThxO
DDAyYd+cwWXSoY7bnCdytzEA+gQv5xg2B6kSmcC6HFAyVezQEDTPQCJ6qEviOzLTtqJlmItE1QUv
NaoIYnuu2cddY9Y9DVvj+GJFh9sqdm04sYSLrws6rGpN2iQavo6K5Rktf89aoTyj3VBWAFs7Fkx3
qqhLWmj/FV+ZnE4NcI00ChCU/Zg8kuyY5ImfKmjj2NSyjmaZMOHux1VvdE6jIlIwv6MXSJ0VkC0A
0ZqogWn9iRpZE+D6Jv6zOGETS4BuF4qNxaVgKYjAvYxJHlC53MfrjpwYPyp41ehARaObqG0M/CME
OXwaZnadvpZJVT84ChAibivEmrqB3NnDyJwKFlEx/qYlaj2mFVGMLr90Y+A53/7d9wWXczailuWU
JiHT1bPOvreZ/vW2hLXTuFyBEHyohTGi+xgrIOyoJodS3dNC4lteP85Ak+BQXXA6YGtEd8PpaTWy
Hgdet1/a/DFKUwCQ675NSx/wUv7t9ayfyD/C+N9fhDiupSCCp9Bm1R42U+EG06/bAtauy+Vq+IZe
CEBrpTMQqtMwUl5Ga0OS0fe83GdlskEEAuhvSa/I2oIw+IvmFDhSGN4S5OnRpOWIP+Mwepi+Awj5
9mpkXxcUTAdfHE2zPg4NxfSfy0rmzK6d/eWvF9SrnRnIxTz8etpx+Mgtspqp+taT0/1ZDxR4LraJ
H9vFscxmztySCzoNyi93p2Rv/26jhJcyUXKwhoEvC63L4IAI7O3tz69dQ6TwUPbG9My1A+sUuTUZ
bhaHM+glDAzJ5I3jz4YMPWDtOBDEIs9gY0YWUzPLXRomgsI0+rrDxN173oOmfja0ASBGQEFMft9e
0co9Qd0AVT5oLibKRdeiSMYhjoyJhHlp+XE07EBS9aCOzatW5ge0hh9ZWt+PCAS0V9gaTI9hfv0q
HapFuVpVnkdChWyUn26DRs3D7VWt3Bc0BmJB6HrjTobwWKbMbRWKLECoWeSVGUcNg0d3S+DjkHi4
0JaCJgLhRhqGMiig8SJhRB/IgzdKjPG1onHQO6BHcF1Da41wIfWRuoptKl1YaravkLEKXLf/QnQm
MVv8Zy5ThJCDFnDMSAGe/Ar80mRowUU7bR8WqWs8Y0Cx3yCPXfnRWDj7GqwwEnlrlWUIRHYek/hA
EXEFt8Ka1V6tR3BdUHQMRaDCjAGP0P6izlNbnmoyomdpDlptd+9pIQAENCIHHkNRW2w8zjo8oKY1
9GHuzIe6yE9xzCSmYSVrx2WAdBORB0YzRFQhV58cOtERLB557xOwS4BXTCsPBehJsrwNOoAkUgIW
Ger4JpMB9L5nH8WDRLBrgdzqHaxB0Hj0arWViVxrCMCOTyONN2ntbjQ739E+ebDjrvA94PFXhrGd
crAkkRppS5spWzMF+lFZ/impif9d3VRVL7Ewa6qM1nJAi/NSJWLxpTFTmokVs1W1QJszlIBZifUY
xy56rqPaC24f85o289IzMmSI+6+ahhLXyBo08TdhYmwKTIJ18y4DdPX07baYa+uCUTmYMKAJoOKO
/oHlimK3y0A5pjchs8cjptE/a0om8YvXNg3tiGj0QA4DxlkYwQGFYa3aMWsRhm81EGD0TYr+OonK
rq3jUoiwDjd2auSwsjb0wC6lf5Jhkl4nRnkZEeeAJkFc+KuDV1sNxWm9CyPLRe/QnzGL/Zm+Faaz
r9SzloWgYLvbT1qKFNwLhrGfqVS1LjRKDWPP2hdmdB8wJZerEjyMFlRD4BbEqtT5EwDs8vvxfBZL
EFnjy6gzIzvB90n+hxm/Sv0jvx9ZV9xGNGoj9loqL+B89MZU0z7swSCaZOkmv7/zHyvAeSO9C38Y
1O5LCVmmWpWNedUwqc9eEBV3Q+0BVwOBI6bu8MaDT2D5ea2pHTOujA55PXpgGIBr6w4ReP/Esug1
NpK3VDM2ty/86qsFVwX9gnwA9Go6hhLTjhvmQWa698ZvWfwMYBM/JSZgGMiWtt/Tqj6Y9f622LX7
iRFGOJvIteAfYSMH24k1oMh1oZWd4rdxOv+7z3PxF754PFla0nkz7icaEkEI2Eja4NZsGHwjwFMi
JgK/h2BeWs5vacy4jHr9lXKmY2v0y0nSfr56NJdSBIfCdY1OmzRsUuRO2VummOaRRcT6UlW18lzM
GrD2QK/r0zn+Tr0mPunGxCS/Ye2cMLyLCisCZ3RiCSbBzO1ybsHyHKYmCCd2liLr81nfyf8XIPbN
uL1TOCQzu7CwN4m+0d39h3TtYg0iGYPiEKqOI26V2dKt3iib8s/92nYpQDgnJPtoDFScLmydn9bP
yPjI53UdKMsISiwETktlrsFhpMzWCLN50HS8/K4sz7vmW3DvxdD48BrwypYCHCulmuJNuIzxd5De
bpmb7m39aNQSaI1VZcIQDfrdeY+a6EbaAwCzqg7WU42e6YNafsB6Ytjof58XZ3sNcEr9x3qqLnvo
hmzf6N7JTjEiV07PxEKrbyfzytZXhPY0tMTC+1IFXwYkH+hQA61e6B0omEu7Wfbq860XfF80cGMm
CIgkgGwW03vqXER1ZntlmDogZOzPSX3squqodhEo1j/Sw6a+l8oQL2E5gh40Jeid+6ipQq8wt0PZ
71VgRualLCOzZtcWDWCCUdFLD+hrLW1Ch4EnzDyY5TNY5rZxpvuJGTrtLi3DOb7fs9V4dwNapuB1
XmWxwANZ55oFoSZmmGqMs/6+bQRWLhEoZoAkBdRYRAQimdHQ48kBD14ZguI4oNWPxrD9Udn19F/K
4Qb14mlDR787EM0oQ9PcqTYA8Z+ot9eoJJhdMcuAwAEwBDo7OdCj8MCV4CRkVTWUYd0FbXnM5m0k
gy3kDquo2ojPNYdPagPRRLCaCmZ16yaCameA3rK0z25xSsEqV3+NiyOV9RyuXFSkM/4RJvgbUaJm
6uxCmDn5pRaksinHtXt6+X0u/+JUzImmBAhXZaiVZ499n6oDaX43oCk3LUn4tKZn6F4Alg4CQe4m
LiV5NXoYIk9tQiN+cygADFAvw0yaUf+6rc9rO4Y3H6NvvLv7Sp/1ElBnw9g0YdQqvt+lMgCkle+j
MAIFA64Tin/vgGEXO5Yy1ZwLDyj0/Tdde6TF8e6fjywcGrZ5LGCbYjImhS4MuQ2SBVDr2T8c868P
fP49JY42a8wLCaYSjJuqAypO4MzTvyqagPziIwLwTGJQCF1ZyMctj3lEJsbVZn0Me7DVK4CobKRm
mJtZ4QIaoF9DBIvxQBSrBDPsapk9ssZGgqzztB0165cqav4y4up57J3Aob3fdPUTwIRBIEwf1dz9
PSGx5Y6IDIr5kKReoGf2A2X179K0QwyE3+/EX/4+kf8vBrIJpnSMPjSRS1NBKCxrCVpTQVSd+cMK
G4ec3XKPQetoj2M59aEDWmeOzNamklPkaiBuMVKo/+Fg9K7SKUlVsKGrlR6cB+Ainqzqxe3Yoapa
3wHT6WZqxs1tvVyxDiinY9RaA/oF2p0Eh6TRMbDo9XQIoxqovE03/xzcyglonR7HZvj7trC1/XvP
rYLJmYNmCwpE9DJOOxuZXMevpyevkFi6lTcI68CHUdxEOCW+qCAGLhOzcUHXXYKwaDcoG1OW8Vjb
Lh3sgEguopUTF22pAYZRti7Tsj6cJu3kxOzcJYBtmLPPYyFLoq6KQnYYreFAisR1W4pKGsVt7Jn1
YWIm36qZbtok++KO7qHtjMMHzgXvNnrQQGSCpOFSFEFaEuB8cx82ZeZvS/zr9vfXHDgD3SdIB/Om
b2QNlgI88FyAFHAYAAENAma1Gz6NavVJM8gB82HzERMZu15Ln63E2E8Z+4BZwKg/hpssdIzg7VgK
T4tsQLW3Ax2Mfratz0lwe3FrWoc6ACp58ICBcCpYdkwvqjUbpiFslBown2+qeYoSSQlk7eJg8gET
2bDifLh8uYS+bvIJMXwfktbe/FSQzr69hjVdu/y+4FqVM3JXHsZ9kZ5IjqAZBstY+jak/RcPteLb
olaXgm54TNJhJgEdxMulFGWXAXQvGYBG99anBz3e3/7+6nEgEc0rRkBBEx8pGmmjCpgB3NDuSa8f
DXrqmg8oFM91/1eE+M4ocV17UwoRuZeA3p75MrKuteNA1ynw53h/NXRK2KNJ0ZSxBWK6Fe1c9jzp
z0N3UCWXfm2jgJ3MQUa5R3V16VO7G0eQF4Wdftarc0P3oCS5fRZrZw0rD2xeTgOG2uNyHVo9VQXo
u6dQoa9K0I0vtz+/VmZC+AR7zGsD19Rto9GowKSo1HB2KvZtQAvqJjMdsicgWfdVTlmPvPf00M6p
vRmA4LtheV2d69HTJPdnZaEmqE8RKmJIGy1cgg3IwWIIaCkAVmoTcmxe67N6e3utK77XQoJgxEBK
N7j2CAlVvQPeNVFeIu0phYvT+Sx9GlTJglam6dBpe7EiQQVjQH06QN0DqunUBobxVWXGzsF4dhqB
5mAHZhUMeX8m7bTj3OeVsaVxExA7ArTGnvTjPs/CQpV1HKxcC0Qx8J9dFEsxMiXssuPmhUnVEi+i
Xjwxpzi09rcqAo7smH29vdtr5wkvHe2FeHt1QDssFRd6pVrMjJCgq/vAYluTylDZVm4flgJuTWR+
AVIhvu6xZ2Dw0oGvQhSwqOufMuVZrQvJKa4sA1DF/GYgouGca8tlDEYDZ6lBfWNM3jK/6L/dvUuL
zws6mYy5kzgZ7dFXRIJmXwDJ6X4BcLYASsBd7qvej3rsR4sWXhsCcDbZadO//DzXt4uI0kkmg1Yl
Pk9A46qeekvGe7O2/5e/X9j/rLSpU2ZRG9LZ9afvcyIrkK1oEQrdyIyidRSPqXjAqokU1QBIDoxM
BaMLuJ3HdpQk9FdFgAIT2XygHyByXW7SNBrFMKUI+uqS7nPY1XnYFh/IWKNaD/+QUxNwYl1BCKUO
tSgZw8oKAOQgmwpfO4fLzwvuEwFm1TR7yhBqZFPkwUeuGWrHQJTiTRxX0EJZ73TqoKdwMNtyo+GP
xN9YOwLO2qnBx4SpEDM4TlzMaBQD0wEoYFriNyyY7x/+R8UGWTUH8J08gyOcch+PUeq80+BZmr8F
msP9Xp+NwNlBtYAnV0SUyN4lZtfb7RjqY9CB1j6WaCk3NULcjKE31JvAKQlkAYdrwMVVRkhoJ2OG
E47Ip9lo/dKoA4N+covHBENV6Sgp5628RAtxwnYhXzyPTQRSMzoHP9W3pvdL+yM7BgxzPMLIsF+N
UmV93asAmx/Aqr6b2T5+vW1aV/wJTLjhtmFYy0NcJLzvbZ9j8DUHaSUZNeURiUPnkMZu80efSzMA
eANoupWJkUcyF/Z2Tqv47ogGaTbEM5DOAeXEWD31FCMaea5moH8ASDta97eJLgUIR8S6trUAWI5k
0HnSH+PxeHv/rk0KPu+i0ILsPR4nsUaYaxq8zxRhjDOgsmL+pcv4+/jvW2r0UoAQJ3U9s4YI0N2h
WYPzYFsnp1Hff2QNNjx03h94lZMcaFy5LUhzwrR6JspJhlO2tgKk6REnAbcNfXWCUVdMqx1YX/Qh
M+nT2GO0He46WNnd+3nFkFPgqgweZ06rKJj3ukaDqlU3XcjUYuswulfxZ5xkCZmVIwfZDHh+EVjC
1IjE70DipDng3dqwPdmY0NJVWXJJJkBwF9pEV3MzMyBgAICmG/mxITGT70GdoFXwE5DgtjAPhBZH
QURP2rjuPIhIing7WefS+pI1f1vDNzYdVLPzSVv54FALyibzu6neTFG9ze5vu4HHgm4VDdla3g1h
LI01ElC5wrl/T0o1+K5bBbYlqeyuqB4iWkCg2+/2TXRaQOjdjF3XOie9NHyjq7d5oX+2snxz9wVC
Wgu9z/BbMJcoLkQdOs8ss8o5AT400BhYm8b27meAozsClQ19HXgExP46M3KbOPIS98Ts0i+YEWSq
pHK3onVwrZFVghjMBlrC7TGoN6iKRj0+y83HQvr7Lf3i+4Ihc5Qisrw+8U7mFLTZpvnr/jO4/PmC
MlHV6YepxeeHMhhZHlBXVuVe3SCgOqK/GX2bsPZLda1IO5QZsGFONWMBY+jfk82CyiQIb1VdT8VQ
6ZAQ5+f5K8Ls21t07RzhjQUCKfCQUD5DmCAsQC+b3I1ifL5OPk2mkvoV9XrfVuxf1O0OtaccgTD3
AcW9FCrsGnqMMXdcp95prADwq6hBLpsMWLvklxKEXWtTvZ48CxLmbEeSgDZHer/bihoMHzPUEZQg
xSvcjTFO0qZBCf8EPgXfUtE4fHeiAecCYwxYUg0MdiJ3vGcU8I66yDmBRmn80sqY0K/91OXnBXNf
WsNs6T0+nwN7BNBosQUso2Mqm/dd0V8Mx2Hkn6NrePArlwpGiWFkg8mik1pghvnZyt9uK7Ds+4IC
F3OOPlZk906zEXjVzrg/PkREgw5jpHqQ2LnqzjPzGS/RXEcnZ/yc+Cw53/75K4q6+LywPQlBFiPv
8XkgtHSd784bGVX62gZdLkDYoKy3MnPuIAGzEd02u39kAPsDtwG5Bigr5sWW59sjU5bkThvhnVP9
o5nKiGNW1BTlVHiJfOQOUEXCNXOpokb5WCuwf3nt5wSsQkUeNq3hozokKRKuykIPAX9NUYsUGxQ1
m2ZAIhvg7no/m+67Zbz0+ndF1g6zdiB4tP8nRUxo6GDAGRoGKbPLNnbvoRx9fwCCiRh+6WDbEYnw
X3AR8Y6Ym6BGN0Snjc26wG1lZKfrK/jn+4J1ncrYUmO3j4CAEvvk0Zg/8ECABh0BFPqGuHoJESjG
iZS0x5TEKVfe3PiNbu6/dBefd4Xow2zMJhpSmG5tfMysn8T6qSsSb3pti1DVQF4S/dBoiRC2CKC1
ZWP0ZQTY+GKnzeonUmhfbq+CG2jBX+coz8j54OlGryL/CRenrGdOpeex552qFFNBs0MCZmtbq/D2
jk52QBdkwW2Ba9cDzxByioj58Uc4FfC2W6TXsCZNMYNmSH3XSAHfElaxxO1cXdk/gsTa0MzGrOtH
CFLoZ304x0WzMdoSCLreSYlkBn59VZ71juiBCTJhVbqtFJOpQZmNdmtv+0M2P07O79s7t6YN8KFR
YAYHFoA9BIWrwAsKwDg4cXOWIGPjl0B4vC1hZcswWA93hKdJr8cVushIVCUr7JPhvibVoQJCWxx/
SxTqW4VE1MpiIAqcLhySjjN9LPWu6FKX1Hlvn7pPrv5idd9vr2TlPFA9xVahLc0GGJZ4cypXIck7
44qhbSj7xfLiwR1Cr5eRYb2rkXCBgGnNn18NAIKQuFyIDuabzC0H+zT2xeTnc/KYxvlDZ9ubOB1/
jsOggn3JeNWtYTPY+fb+ZWKoEzk8l9PZieC3JM8mnbaxc+rH/CE2D/GzV+wI8+63Q6DKQ/qZu1/X
+WH0SJt1V0BMp+3JtpNxjK7u4eX3BWWwhhEZlgj8OLWeb9NxbzXHAfRi00NRlT5hpd93h0iGXMJV
QDy4S6H8MlxYvrmxiySqsSjlZHtf0UY2fL19OCu3abFrglODfNio9AYEjN0UqCnaVpGcikvqo70R
//3ltrSVCwVcdbTNmbCtGMQVXJzErqNYs3GhFHqylR8VleU715YD7AhOJwMs+CsG6Twf3QLzlAqA
0my/jF4tMviWNe60LN+labW7vZy107mUJqhEmkRui6BSORFdA+ktwXg5SR8BHyvZtjU58Ag5DwGs
3lVqj+VxpGaABD+V9XzsyuaJYtA8zWTV9bXNAxYGxvM4+YghopdUnjHMpMZydAo6G8yNnpAGGUCh
0tL7w2J0eyPFBYcB8bhojxR7SLPGVABfY1bItgWpJzGtKzsGRDRA1mAgG+3LJv/7i3vTeZlDC5N5
J5JtLA+cuVtt2t8+/BVdXogQDt/JK92iZY6Mzjm2gaws0a2VzwOwhk/go050jYOizpVidoXrnoD8
d6yLcstYLMkP8vdeMC4o16HQBdcKzeriKcxwPcc+RkDjmUrgma+lfS7sneFh/OtH1Dw30rGMtTVd
CuR/f3EqtJhH0GNDYPutIVmAN0CiVyvH7mHUh0OsA+fpqkxLEOiXapsDJgEQJcrBS33FeLn72NF5
D8wylNdc9LkJTlQ/JEM+GAbG/B9mB30fh9ufX7mDQMCDnwuPA9PpYkcEoj42k1Yj4VjnRtC1rl/F
46HsfysGWN86a/5yW97akfAsPh8uwhS+WDWotLEZ0TIUh4P7CIYr/fiBzwMMgU/6cKRMweCjKExH
s6vj0HH+jG3ie5Kfv3bg+O7/f19IKkwRY6SPyjhMy34K7Knc0Kjfqq0po9+TCRI8qCIHfkTFsBAU
BtssYFnQ9JKgYwWkGONDyLKBtRRoO1fVSH22Xeo0APkoRrJrnPIJNN6HbjQ2zNWfstzJfJTDNhhF
qnzwMIax5iETO2GI//aZvWdCRbtw8TvEoCQhpDPmPiKh6SjNqTFSq9iWhn72vAhYxZmVblF0KB/N
EU6421rfMmK3jzPQa/2ynvTfaiXDD14zVJc/SNCiirOqOQU2Bo/XDmQKfpt9AXYyIaHOwa7Q6j/M
ksDsvQv7ahN4F7UGYjo0DfGLemGrCniTuWPjYng4eaBf/EB7ke9o1cuIYX/fLPtm7wxFGWhuRcBn
5pW+XlAQ/nZd71c1GzdqU1YbSjq6QUBrbpKEZo8oLNU7z5QNaV2fGBCcgdIHDBXenYJ2quWPrSOP
GEo9RaeoLWv0RWjaOYqdP2ah5Ptmqr0drTMwqGuk2KhO/Xev5N8xsEYOszOBxBAUj6+3VYi/fReb
h6CZZ2QAF87bEECYJUSB2ZiYRqwk6ZmgqOJbc/dZY1NgpNmbSe8ssP5XFpLHHBAPUB7CQbl5jMYT
JU/PUMpPzmR+oSbbOEb++/aSBMN8JUZwlNPRnZjdFOkZKKJ+TPSAqCyoiLJNU4BIeZLXXzA3V9KE
AwUUljJaJhZV2tomBidBGVc+tX/cXtNtKeh/WKpNlzmEZQVLz+DQcslOrU+FjDBGJkK4uuDy+a8I
pz7ow775rcvGcPnGX+va/84fBdXlIsqa1a3DcDCZ0T2NsfadudWmZtbZ0JDKJsMLpjsk+7au3i4H
3QUE29VQpB1npYsppvRcg5c93qfFLrb9xt7fPh3haf6PDqCgCuhdeIBX7hlKroPiApn97Cnf0tAt
/rr9+dVFwAmHA84hBcSXP2qsziviMj33YJ3zNWDcE9U6IAzcu7UsjJXJEs5ozDEvYk9NenaMQB8B
U+oP1raSJbVXr+jFioQ3uordEnMTWJGDWjH3mzZtbT71s3sERMdjP80yGsjVZaFohWQXeiJQoV6q
HjClykmtSXaO+4csPbNyCkDGvMlk3YermmDBsXXRKIs4kF+yi7eIGEVr6xXLzu541Oghkzgeq3cU
NUQe+XGfk4u/+LyT2nOVxS5X5zdV+WyUv/rk6weUjfe8ceji62aHqCwbQORgBS3a9qxjwl2ZwyxL
cK7uE2qVHCMNOQBL2KeCGKDa4ufRMvKHFeq2UKxfH1gIqse8HIoX550g8mKvlIh6NHWS7JxOQWEF
ZEaixI9l4yErNg1hPoBXMPOEqWgxM5jleqQqXZScNXAKY7U62lHa2q8G63Mzup+cXPk6JdLwTHCz
uMFZSOXqfrG2osgy2yEkPZtW/1wAxgzGA5O43UuTz3/ro/KmlN2uiGUIYCvqZyJZjEwoGngxiiGc
GmDmhj5z0/Tsuo91mfoNeUR+QOLUrgpB+xXAGjA8BAi15drICMcDbnR6roz9PD8r3jOl99tr1H+R
z4V6IPFwBZXedlle1jYeIgQHAcKR25q3otyLzwu31M3zMtUjfH6m/kQeKue+/On76cPXRR1N4ykB
VTBmbR9PWW6i7NsaQT3dy/B+9XnBf0LWSmlGG58nbJslr6MjS3KvGGMTpTQ+FY+MOqIo4YRdPdK9
xKRnAIH5boEOYT0+TJT5YyXrhVkVhT5tQPrApl3hGVE2lpXuzPQM5Ay/ysmm0f9WR3D16bJ85poh
QM0L94In/q6Q8aM0qdUcXNjnzirORmYfMM8TpJMHbvFS2eoJ3SdDI7HVa1cFNxtLQ6fMNXApuHN7
pD1KetaTLBw9/XFo6tdhkj2ea/oMRjyYaghCmCW81ppelK5JE3qeqzOZn437rwuHnDLwYegCJuaX
6tDPVC/zTh/Per1zv9N2e/s2ilNXXJ8X3xcMCnOHyqmUeTwDFj210FFiPo960NSur7GH3vtC6m8z
o4Fhbm4LXnFyMJ3KqYwwo4/HWtg2lnvlkKTGcGagCbWGX5nxyJTjkB9KcrwtaUX3QIHHk+mYir5u
unNYb+QqIcN5Ls5K9ziB8Kacf+h1WE1/qYWMKW5F6yAN47ccTgcHJkQ8Bsvo1CtGf2Ze/ElJ7LDJ
rVfa3glFxo8NOg0uRsSmaPoW3++xsmZL6dseRrr3p/ir10k6K1bUeiFAOB/Pa/Wp6rv+jLxMV+zM
WXL+K/u0+D6Xf/FIN1XWWib/vst+EmUzqluH/L774Bci+E+4EIGqBiPODNicuviiDhQpnxam5tkG
SZWbP5a5bMxuRaUX8gS/o41aUBSDog2BjuNP4AjM4KnjF+zSFoiAkv3j+yOEi8CI01ATADYQB2tZ
Lo56gDgqtJJjAr1Ye01W4Vq5NIvPC2an61QzYg4+P2UYSQTL8sbrnhsraOI9hjNvn9OaKgCYBwk/
dJtdj6sQz2KNWxX9GWTnWss21fyV6LPEjq68dUioo5aGMT0+6issSGcoj5u13oFBcNMj34U3GFha
kT+5w/3+E28YQOaTM7Vd4VwpborW75J05zjOfWr+miXv2trJX3xfPPkyV3pzJFl3xiSdtkll809r
p3H5eWGjBqNkKWnx8w3rSJPHeXxoZDSvK2cB4BGAs+iazVGgBRetaUYQx5GsPVPtAW9LZhyK+ZnJ
Ut0iciy3kRDDh3jB2YmnXjBhU5oxTWN6e3aBXpcMox9V3/LoZ6R/HbLXtPa/xofe9p0w/oOpzdje
NVogxWu+XiriOJRZMJ2Dhkq0DSyvadl4SG/PcXs2OYKeeUzi7dy+FTKI+2udQMoUvLaof6EBAzd3
KQa/ocgU4jW4ro5fFcix3dm6js1cShDUYtTBm1BxCWC0STCSld5tz/B9IGPAJXif1RXeTcCbV4UK
6Nkz/Voof8bi7V4bg89jb9514doJ0Kus7ks1aeEMHkww1KP00d9773lFG3liFQgs8N/FLEqftFNk
dZUS2ntgsPisjyWx39UhcwEeAkzUVCwU/oX3rIyIqmZmGgHUqCAB3pc7t0j4vKCqVZWzqQfXXIha
s9Y1fqL8JpbEF5MtQbz5HbXSNkqiMOoM36pTf5BBca1JAB4Nn9wH38PVKXhGQxSDdF5YTG+Ru2Xg
xrx/my4F8JfzwquwC89huteiulwX6q5uCPrIMeX+VILtQ7JbV6YYJwIrySHsAYxw1S+RG8qYVHrh
hab2SUM3dqWhQjRJKkRrG4bCOSZegfYFSyUc+0Sy2CRVqQC3vIu3ndYXj+DnyiWXY20pSM9i8gXo
RNBiwRb3LE27YazI2e3Gs+mRR2cw9lqTbe4/HGBsIO53IewaztZDGn2gehQiGYgGtOE5UQffy617
nQkcDATwlgw88FeJ81IvHYUZShQaYw1fcgisloLQ2w7mRFZIXzsedLphWgHDlRg/F9QtqzMz6lOP
nPM8V18ylZivVuTJMEpkUgTrCzDbiQ3gZThvzOaX0fy6fSqrX3+3vsCR57XI5ZUxh2qyK60m52Qa
3a3XO/ZmBl/a9raUq6cWh4IOR7yC6AFAFVNQMU+jU9o6Fjl7+t/N9DaVP0r1x5j/vFsKkqaYEcOV
BDKeGO5nk9UlLYgyzq5ToNoQtC34pq0CeE6y7MyVC86ziReS+K5eGBrQrqWjqibxGTNjT07Nzr0+
Jb7Vtz9zi+4S3Xlhpf77A6vjaHDI06CfXgS2G2hi6xOqsJiyBbkg0tuptVenTxjol9wgsUkAySus
7kKSoNelO2uNXjvk3I6pvkFbB8ifDbvcop3KeqGKPvjNVGIOSMvnIFGt8rEo59jPMqCTIAMPtsAP
LBz06aC5hNd41VkKlsCcxWpDzoVnBVX+WUGHvGF+N7y/b8tZsYPgasCo5PuE6xUJmdZOujZaLTlr
dkQw1M60ve51JMhL2u5ui+K3ahEh8h2+ECXscJuh7acvJ3Kepz4E7TagEtDM7Ott5Gf1HMzoWprn
YYPZ9Psm1P5ztOiR5YO1wOISrwhLykkfTEUJU4sRAOOXfyNrztOZpyi2vqpT98ONahme4erGgrIM
xXpMo6IEtLwtmEvL2WCW5EyNas+GcquyahM5srHhFSOjIZYABjxsDW9uWoopC4OZlR2Tc4aR5GCe
Gu05nbT/I+27miTVlW5/ERF48wqUa1fV3dPjXhRjhYQTAoT59XfRJ+7sKoooYuaLffZ56R1kyaVS
mSvXqjZtNQxRmjN/5d5cWsSpsImaAmRRHXPm1ErDUsQd4dR8L6jvcjw7ty4dyifVPmr9hlebwhCo
EVa92t/ePUvziSsHHYbgtEEmfTafhRoLM8kM+mwVZJeA4DSs3HFj23TFay/bwav/3cxV2wXx0w5h
MzyO6WxRrpHt92ZtKEtrhsD8j4np72eOFHEZKm0pTZ6BZwkr+qP2HgPnIV3DcC3ccpiv/8zMtkaD
rIPWCw1LlWh12GcpGNG6Fbe5OFsAh7yvyDXwOPP1zlK+D6/pN5vRe5Sjs8nbNYW8xZGcWTEvJ6yq
srYdDKyJVcrhlEJu6FD49prLXRvLbGvXxBgBdiMYCwXAcbD0jSrxSG5QHbi9lZeHg24OeHcUt+cp
WVspinTptP598NyB08pI/lIR4N3lgUMLCCtoGoGCYTYW9PPwseYdwMaIDUOjLvJN0g3oQDT1lR2w
NJiJ/RWElRjLlUiE6wk/YV6BRyBNXnMwrw50jUliaWHQW4M6uos64FUQnbTwN1pTklOOlty4toef
HXS07gOAH1ZqdUsnE88BNDpA9gLIkNmRSUllF6ARJae6zqrIMqWzg4ZyhFhURG7m+9vbG2FpYIgk
JpJuVB2u4NqyzyA1KeG8Zb9t8ip03b1CNeD/ZmRawDNvM9paYw3VdEMEYeo+pfIxXRPmXhqHDTIz
1DSmmtD8ErL6MnUHg8Fnko37jaRb59ffj+HcwCx0GPC2MkG9R5/btDCjHBi7jd27fei0xRomcm0s
s3vGG7TUge4MfdbhLL1sB8lPfY0NetEGziVg6BModV5SzbvCMcsKAUmC2zq7N+vn+h8SG1O888fE
7I4RygLgWbjaCeTcEW+RYVoTFF06K+cWZmfFpdIwaY9BjOkW2qwRm3hx0Vtn9SvucinkODc0W/zR
H0fTrLD4eRCV6Z1QT0F2V1uh7Yfop2BrqJ0lhwZuT4SAwHui2WU2c4Xlo9ysYVx5WFZFDOKn+PZm
XjIAtge8nSefBoK+ywNpEk2O1VDDQPnTED/W6r9LmwteH7RLU8bpKiLsWkfZuIaRCxBaTEbzKWve
wJO54lWmSZ8H8yDdQbEWqWQ8U2aDaLHiDWMFYupC5Cokme7uqGfV0TBoNfZDMuzA3dfJUHR+vtJf
sTiBExTBRBxqGHNAiJPqWWO4mXayUzwbjDJ0+MqWW5xDvNwhpTFp6syDzZTjputkqp0EoMrPfamT
u4yX1j6vSbZyBywdIwfLhEgZIHUIkVzuBghPiEKJUTs5EE/t9M+2q2KWfsH5XVmxxVkDQwcuGjwV
rrQ7avS7+BV4n8HUv/FUnKzhhde+Pzs3tRoTmdNGOwX0watDr3r7h2Nz9vtn/sYSDmIAbzo2XQzG
lzD3v9w2MGclfQ+aUL/+M0MzRyNJHTT1ZIH54NsJDZBafNR+WM/aD+P9X6XFEIWVvy0RgvCCWHvy
evsXLG67iekPoQBauN6xEWdXtcZ8cEYSBafdQn4k6oPIWFOeWDCBdCd4keAegLa7KjuOYBZzrcQ/
Da0Za+MQkdE6lt3P2wOZ1mLmHS6szAL2rkBFDVQw3qlMrI95kG/ReXFiAaocNO9+2WxNtmnRHuKO
SXcSHnXeV16BTbaRLgTbCTiNg7bcOyoNC+Sqol5aB7NBbfX2ABc2Ox7AID+d2piRR55tRsfTrCJJ
pH/yePdtCPJYH6pPt00srRQgIkDuIbAGhm8ewsOPN/5YeiePPJrJqzUcVbVShFqaNtxEU1ANKMoV
3goUBuMAIfXghA52HhaZ8aQldR+2dv7J8YhCwokfbg/qvb443xnnJqeJPdvitWlVpGIsOHUtdHaz
ekfRBJPk/hNaJEMjoVsNSrwJbz62qob0eg/hn+zFHZIHbmYHJ5EHUEesvGDmHcjTuUeXA+rw6JtE
G+1899R9MloBxfvC6uir0Nhzl6cbrvK7hoxxr8Qvg+LHVUUHIWJr5aQs3KMgeEDcPCm14sKeuf8e
pggwFcHJarNmZ7ukiRozE7tEUrFp86p8EAn/zqGisLKDr4FW06jxZTQOwjpocC9XAoKEvu8SLTgZ
RWs/jEhi7vs61x9ZpTkPqnL4ruzT5KGVvXjJe6lvGmDbDkbe/FrZEou70EcqCWklsGzOIaS967EG
ihDk5DLLiWRa2yEdRfeQ8sHYMy9VX/MqS0O3I+1R1ol8KCQP4qKS9gdSm2VMS15ERPTVDhRbtA8T
qVWPRUXTz7d/6OJSnf3O2YFsDWFZHSPBCXiOJEqEGMISIfZbM3QkEo2b7Lpad+IgKdfWaskVgMbg
zwzNDo1RdcgYtIycmsGK/eQOEkWxtlbwXghEzHMj0484O5ng+SVu1sNInoWeuUn8bami0ftbGNe0
67CxJmgAkqPz3EfqOa3WJTQ4ScveBgrsk2wtJbo8W39MzPEoHaAuBWJf/9SN6ccckG4D4N6uWw2B
l+xMoq6o8aBbBdyNlxNWdBCOdpskOCn6QmskPXt7S9tftzfd0kUD/z9RWUzwkXnumputnY3gzzsV
HAUAiNz0wcttC0vrfm5htrncsdZNksICVHSEv6/c7/kPa40BeOnsQGoABxxZL+idzdAaXlAUjswC
/6SXXoSu65AHX43252jmG5wXqPtsbg9qcW2QKkLb0kSfOud84oFNCO/04JShX37jZkog2JHBIUGL
wdr1MZ37+ZUGBPwfW7NgJ0d2SkijC0697f9ykuChqt1HOxgey1wAX+M8dzX75hITOkX6vnaCeFDm
qffWeC8X1xH01ohgwSyPfNLldlRJrQ31MGCntBZ4rkD16fxIwf0H1ok0/zEafI0jas3gLAbiXNpj
AObCU/k2WiCAt78xPaz2txfyPcy5ml0wR6LcAKpXIE0uh1VQ1qScpcGpbr3ugL6Nj6MwIV5E+uxR
pVBq1ut0iGXlOm8uyaxDlo9oUxwzESn0JpxYoop4ZL7aJ2Pe7mwxKRxYLXj3i6CLAmA+t12akLhU
lfmAy6UMUX9IVgaxdMNNMD/wTEy8pPNokTfa0MjRI6fU4jvL3TvO3tGrjUQ3Rqbi2xO2tCrntqaT
eObGjY5V6AkIgJopPfECVS2ybwea/PSTsomEqshKHLHkoDwkmSHRjTIUIC6X9rRSGZyZOTn13db4
KtK/R4O8Yxbx0gfkACQ7l593NJEVZQ2Ajp/euycjPd2eraWyLwgHgJmYkPmo1M8ck1/3hhIQY4CI
CB1e3bJJHwbP5+ij8+zIksk3NRL3URsc7+R7hf990HSdhrluqGfIRXr/MpngLDKBRNfBezfb7A0l
xVhNaXsriXUnSrWVzbHkhhHsoyftnct8XhYY/ZI3TpUg8aiVXyvSfSxEsWnKPqw99CrKXPxmZA1Y
v2gTLQ/uuxzMFQDdU2bRiAYbstMeEhm39idR5ZGm8C78VulrVO1Ljt+bGjsQzfsIqWfrKVDloB7B
UbPG02j+4EgUoDtpZRoX9/yZkZnH10tXY7Xjk5PepBBlysO1nP2SAR/QJKgFIpEHZMflri9411gt
QywGfhXr4JcrZY61z09/P/MRrdEKxEQ4VElv/QY3whEVtfj2wVpah/MRTH8/M1F1HSc5hQkomQXO
He12ECS+bWJtFLMLzwvSZBQGJql+0tUrKCRuf35tBLPrDVwNjHsehWPT9Ttak6/gCX3ydH8lmblm
ZuavE1LUzkBhhhU7YsWkjXq+4lUWTcCjoEIDRayrjHBQF1ZBlRecBj/2tb3yUUM73J6sxbU4MzEb
RYEuygZctsEpwSvIAkpmZQhLtxpKS7hgQDkLKs/Zsc5TCDD0SsGJ6DtCkf3fyvFrla2QSS9agfb8
JPn0HkldblqL50Hh6RUugzZKjrkd1q/5GvPl4rsb6Mk/RmY3WgtfqFggyEkWxVNii7BKrUfV96+I
nZuw8hHjt2P+qx37mLZ1lAnj5fZaLUUjZz9gfsn0UyK1kfgBeYGkD63u+8J56ArrNaN9jO7cf6ir
g7QCooYoEesY98wVgOS4T8HUEZxAd4UueG2MLG1leyxuPxDxgdBzYpUMpr+feZs0QMNGSfE0B6Xb
NnPQgeTWKyaWrjF0CyJBhOsFMKLZDhxNBjAFXmgnydwMGQluvU3qYVvda4w72qbNHtlCHqsKDbe3
12vaEPMIGDOHOw3vJwN51cvBWdAAzBMffq5Q/DOqbs82t2LRo18sLTfBkJuR5o1hUfMVz7R4GkCk
CBJFB6xyc9oyEOSOlteOqOynA0gtNQthAuLqXe+CbxvJcrm9Pc5Fe2i9s0BAaaAAN1tEo0EsxhnS
cMz6QNnvJHjK6Acp3m5bWdr9EAhAFQQRAjrBZ8fPQ7iaZZ3pn4B62xgIfbry2JVgvETC31gJXlds
zTMRCul3rnELaen2e0bfOhPUeZFIkrCrvtwe1dIBOBvVfHeCrqdzVQdLyowNP1pTglr7vHm5BdNO
ulqDZ/2J+9+66vNf95QiKTQJtQBdimYFpFQuP6+lGbKUxEXGJg1pGqpu8y+z89/3Z2uuGs0aTQ3f
N4rPpMhDBoXq2xaWrtj/RoB00OUIqOHTrhO+f3LLJ8vdOWSjk8NtE4sXx7mNmR+QvWfhHTnlUHR6
KFMjBvvnHZ5Nb3WpvfhBd2/Y+YuRKjcuG/OzXqyRJ0yzNPdD5/Znm0DWFsquuDlPCky6mf+Wj7tA
eqFSTwLUUUn33A0/bw/5/Vq/MomM/CRABvjPXNiJwBuwpsj8k6ZXTO2ERLMcLUf2AjZy+2eAZ+fR
4ArJYcFI8th4w7irJfRRTSgBh1Qkn9XQpXu0AFRHF3nsjRJ8POYJ6eMkSz6VNHd2WulKZGq6/u9j
CdRYHXDaGWi+BTvC5Y7I/dZ2B2Lj2dgh4ZU/bUr8n7eGv1s4mCgcTz0ZU8vyVV5NH7hlqMTwTl2k
089+tkLIs7CtkZVHLRKMnwCxzoE9o3QHULGgWiioeHUY+zY4eg2hnXx/e6EXhmEGZ+s8/f3s/pZ1
iR68kfsnp73rRNiSlatl0RGjWX1qtwTgf47rUlUgK+rR6fvVFrXJXUcgNVfu7LyMQWu1EiosjubM
2mzp8YQGxEOl/inN73h6AI/VP8wW+DCMqc0f6zKt2tlsJaVVGSor/BOYRQ9E1m/K8n/cNrF0F+Ph
+cfE9PczE7U5SFl5zD/ZRIR69gOJrcgm0P/7cNvOwgaDpAM2MIAkYCuYl95oC6Ugp8JQUCyGkIfr
aDvJi34jAi1b8Z+LewCNBCCyxAZAA8vlkLiFawCFI/8EwZJH0eZbJEPuVJa8jEN2UP1fs0xNdxoo
RhGzgTdTnz/hqaZZWeLizum9g+T71WfEUtYZRLzgtASz4eRjLofjaFJ3WCMRj7ZD+mtAuTYqvTzI
wl7vtJ3RBObdiDLICIAxNmCF/tZ9kQJnElbcGMKkFloIWp81uZ/F9QQaGI2lkHQEtu3yV2VaWYOG
GBXl0bS3pOm3roil9nJ70yyeL9BeoqsOLhYqxpdGNI/ymtdZcILCafjUiPbvzxdu8Akkg7QV2mRn
4UJuN6rSJYIp/SsH5meNaWDpIgexlY/iPooG13rloizM2hgDXA1Gf3R48tMCs56b8RhSFR+SDMBm
L683pqdeqsJ6KMc1KoWlgjegW84EM0GzMzrQLyfQVGlfidIFPMP1Q896tKCtWjevaT7BntW2cpoo
KbxI955vL9yCV7mwa17aHc2eCi3zYdcbvgfl8FkY/r63QfbUWHytO3VmDABeOHsA01DbgkLbVWNU
w3kwiG5i/fS7ZyfrXrKRHamTxkEgVoqas11/ZWq26w1F3VRreHKqwMPm0m8J1IxJGt2evNmufzcC
cBLUDKc+fiRxLycPsY1Ou3okxxoQWCfbl8Uay++ahZnT10jvEAFVyKNqT2rYcP/j/20Ek4c+u1Qa
mfIkc/F9/VfOY0f9XRBxNUGza3fQ3bwpJD5fEGgdRbZYyZoubajzBZi5Bbfmup77ID/s3Ps6G3aN
TaKUP+O8rmyn2U31v4FMRFeT4DeC39l2KggXuekTcnTIoxYcOgOeoTWQJzoSu13ZVYu2sKPQUYPE
GuqGl2vCrF6HeJCtYVDJY5CosBbPohnCoDTggf4uJv7fwBwbeUKk55EAm82gqDI9AM+tdiw5rnie
b4RNPiWl9rOj1e72XltcLLRbI4+H3oSrpBNTVVswW4eoUA2yIPpg1sPGpA8ZW6tsrxma/n62qTtE
xdQaYcjM7tjEsdIcSvjP3lvJJSz5mABQW1CFIAt1RfEv7Kaz0UAMlSotOYicP9LB2dcDXVmi+eX0
vkbndmYbomsRcZKgndSqgg9Jyr51zJdhawYbKx8fNWYizKi3JTKwja7vGmuNfGVpQ05t8oidsHpQ
3L2cT+poiGxdB+TpqQoL0YUaqOs67S1DCqp4vb1J3mV6zt6X/xvsmbHZYEu3b0pzcMmRFm67zdBN
BlIe76fgfntnEcV2FXA9kVUxPdIsQ4iwkLTfB3JyX9hRoamaEqVC0914g1n+ZIn3STPye5+4oFMe
6wfigpY1GDLzwTGgTiihsbJtMs0Jle7lmEg9iDSQPIPJtwniHOTPYSoK+uKmKTmIWgb3+VC4UZAX
KgwA4YuKtCZ7qZMWNI82eUqA3YsIOqPuA5p/E2kv78e2aeKxGfmuAxwhSvu0O1SFXT4Nrqo3pGjM
CJSh5FGm2e++ZduWtW0OvqtcRjp31ZPW1AIYrMEDzRsExYaibg5mC4UpJ9naQx/m2T0fAxUlwWBF
Jfont9TldFPaNN+nin0etCaJAfPCD3bH7+C5lmHOBu1ICqZvx9EOQlV3yc4ec2GgVaD77TC/i28v
69U9hq5+BNxgkYQ8PagEZskYYSYODfI8PYGKynKeC3ulMrT0faSzHbC6Az939f7KyzEpxjRIT/au
ao9jutKueuVR8PNxwhHaBwiikRi/PAGiTqqgp2Z2ks43u4y6bWBuXfLh9hxdn/PJCgLAiZ4FxGdz
EH2WdsSsBliZpCLka89jl99nFPTasQZu6a4Zw0GLGmsNqrs4eT54ovB6neQPZ+cbMEjDSbsRdnE8
PnTycHtcS58H7x1EhxH94UU5i5JIVrh9IbvsxEH1z7eMff/r78M7glQFC4/fOt9bA3Wa0bcYQ0r3
xf5SVSs594Wff/H52eyk6VB0PMDnJ1Ybm8VJ38a3B3B1j0A37mwAc/9a5kVjdBkkQlxi39VSf+07
ji5+Wa4EFot2QJ8D0XrInvhzPWPTyqALaufspNcyrv1fjXpgawikNRvTXXJ29+ZcecWYlezU9AA8
qSJ0mYhStXLzLq4J0ngYiDm95GeXhJAu6wxUJk4VCC877YNergSuVwd+oh+e4GOgCQYP8ZxpvWr1
gnPNR9ytQnt83kZqjVh7YaImqWzAdPBywHvPupwoi+AaaRu4YV87deqrEL/yduUuXZilCxPT38/W
AixjpsSrVjuCpbUcwce0Mklr35+GePZ9e4AQIXPwfe21vy//3qMjzEaeE/5wUg2YudyG29pgBUQ7
6ixpwzHzHjVfrkzQHPqOpUVSAbU0tH3ZKGRfJVMBVoamH/yS3eddWHlJsUXZj9whUwxJN9pBpdDv
shBiiyIqcz5sC92Uu1TnPHIMwX7oojFiMDQEG2eEowi1KvhLxsCrnzh7QlmqMAtZZ/SkguoHmoWa
TdUOz55mPI6VjFixlolYXNSzKZnNu6v3ZDRSRk8eSza2n0Ss+3Hb3V2Fk9OkI9OBah9yLVfXnCm4
5opEg8yX+2lAK2ST3zsGjUfxEvSfb5taHIyHiAAyEKjSziuLtLNZPvodFGz48Jbl9mulddvbJhbP
8X8m5gVFDmFFp3WhYuMkD0HxUXOjjP3LhJ2ZmN1AjFSSA6iKLeCnYV7/bJM29tQpY5+ZvQZ3WxwO
rgeU/fDcvWLi9xq3JXpT01NpcLQ63ZnD74b8vj1lixvgzMbML4mKFI5VthR3hBaDUCw0uu+lFGGt
7vvVHrvFAeGmQHsgyiZXwY3pZQwxA444AIMxNb92ubmt9DXI5ZIVkIqAnRK8H6i6zi4ka2B+7qd4
s/uGtqP9wUl3gM7ubs/bmhHr0t+OlCX25BehS04jcGV+r1n/Te+TlXhtzcxseTSmRqFXkwSb/zak
wKA/ATT9LyMBTx36eybJ3JmTAduCa4oe2nVKKB4NWrs3esAChfOXTWHv3hPdqCCVBhMGENjTWM+v
KAtSzJ4NoWF31zsfC2OlGHcVJsCVoaF76uoFly/QtpefF52GZtEWrkwNwRP4mfeUWXdsAFK0s6N/
mDKQAeFG91BjmiuYwZmCNpa4uA+NL27yk3j7ZK0+urjwEy8+WlEnzcLZaABAHZrElLgN0x1hsW1u
0PD0D6MAsZEx0W/ZAHxcTlhVGXafSEs71oInh4HKfueqnuyKulpLzk4X40UiATG1B3FMvDiQ2Lri
+sr8vjObElhHox1eAUcCl2tJP48Fe4XH/iVHJNZ6Hz2ltwe4aBUqY2ARQOSIabwcYGGa+gj+QuMo
wJRH9R0qZ6FTfeQEGiD3Y7KGSl1wpei4ntoLUHrB7pgtGQCvVFNloB9J+ZsWXigZCbugDS3vvurX
nNz0269mNDDgTLH/cKRmYyP6MLgtL4xjWnTk3rOQxhuYyrbSqDg06PhmKDxnY+cuC23u0fj2zC7s
ThRGpoQo5hVP5NlR7rME4HzKjaMymkg3P0v5QpI11Nq8DjM5DBNpLoSEqFEAhD7boJSLJGC1YRx9
8zkZzbDt7sxSD6naci+mZIMgOkjXHrDTR2cTa6FcCwzb1PZnz+sIDUFSDbRlztEu02rTe6ULMT8t
2bCq0fe5Xltxmxtv6ZhLFXpyrHeqaYpoHJv6ly99IARZaTwFIpFhILw2THW32ZkykWhZRw2pkHIM
rWpIH7uqoSFuKfPFrMZia1BE1vqQY6NWPXuWg/ulH6p834OTJtL1Vm2RDssjTwwqi8uMlRtX6slW
A+ncpq7QFx2iB5Ki/cmxjmTU3NdWomJcGcL4cHvpF9zsxfxMfz/z4rSx9KS2G+fIDSuujS3akyCv
ECH7dtvOwhabysL4B7kkvCxnpylr7aDspeEfHX9fGvclXgPJ9raJhaFcmJiF8wIhMXSoYAIJHQsi
qv1dMhy0n/9gBIcEHSCQAcH0X84XH0Wadkz5Rz99tY09r0DSga2xVs5b8AdAdv5nZhYoNFUytnoG
M5mTx8iWGtavpIv76jj1YebVF79cScXMW0Om03lhceYDMlNDNbts/CPJgmhs/MjjEEcnbNMEZUjy
e3PYWshRm8b3Pt+07uH2tC5tD6Dh0KuPxyLgN7Pt0VceFSaKpceKOfd95d4TVn/o/DUh+yUfNJXr
AUgGE9E1EXEiBzv1NOEf06qMgn5DqjrUILzjaGXoJt/M9K5A93z+Dw72wuwshs3TkUvACv2jV35Q
codOfcgT/MMMno1stjHZyDTWjpV/zGn5wxrS76pnmz5fe8QsHbLzCZxtzDavS8+gmECr/1Rm+2pK
lgNgZG3+fjTgVsLDEoqyQPHP7kOPAbYCHkPvCGxrKMwXxT6gt3EloFgaC1qD4DSQ77p+Letw417S
Q7XaVtamGIIIuMlI5N/qtf5Me9GSg2QvgL4mus9n29sprbbgOvWOXZ032577XiTGUb1ZkKnYDC6T
nz2baVti6EPY9KzbOoTQPS+qYDfUeUJDDCDZEqBs7jpWVIeCChG1lsc3wknSOy6z4s5lwCV2mm1G
o2kNXxy37CO3EjrIyOE62r52t7zyHY5qTFfQsHS4fGnU6P7iWQlUvJP5WzwR020tbGQoPIBG65b4
DwnThtjxmdzy0uufjJGzwxBw3E11y55AqEmRuQErjahd7ZHLdk1pYWHq4AcBfcEiLcBfqAd+5IxY
7OQ4I6KE32lTbW3tXqJwc3vLLRlCoh6taIhtpxDl0rODDRWLNMKQZXwvsruS/ZAq9po1XvzpgMwC
kvcoD6IhkHy7Ul7RW0lzGz3Op84cYhIkYZmXf7+vYQLRHOr3IN+fV7lHI5O6mw7JCWQ7NHR1sfd5
8WZ52l4DQur2rC047gtbM7cDlRKWyhy2MmUGITjqAfkeNBKbDhlXfMJC/I/47b9DNFsge5TaqGk4
rlX3ZsudXT9I1wrb+k6M4LDY3h7Xwm4AmT8oq0BvMLVyTOM+i4vKtO9cRHjuUfEyZPk+L79hq4fd
WnvKwnYA5S3QAdgLqHPPC0TAfUnOa9s9jk4ZJcZXVPJWVmjJArDECLnRDoX2BvNyJDkYk/nQUv+Y
RLJNwmD1obSwBSZGJ3QXTGQ0V8wAOWmBDSkT3N1QtE1jnu71NerApdU4NzH9/Ww1rCAVmj2ZqI3n
lIaeHhH+QD/fXvLFiZpUfQx0slwnNJyMD/bIde8onReQi/OV7bv0eXDBTEgX/O8qAu5MhstO1di+
FmKN9Ilqa1xo0y0ycy2TytIf/d7ZLaOgYMqBsCFH31doflY/4VAPZe2HIHJhoRRrFMdr9mYHslG5
3tY2QBpa1j5Z0t4VtN1TE8V4EtyVTbNSmVraZ+i9tnB9Tnxy8zQN13nt9D10353g2Gm/FHRa1T8E
UecmpjU822dgjlVerk/S8sGjZbxkzUvpr+CqlrbBBPaY8ubwzfO8ls0ZiKErRo6sr76iXwYdux7b
397JS8UXGzIkgBijh+oaKA8UbT0WboAaG4i+Q0C+E2OPUqGbhCBA2muyvKszbA3Gd8RI4bCDAzpe
Nq1HPmWZvbv9YxYHjJrEe/7WuEpIotVOVxb0UUA/bSRhwbNPdb0m2bm0NdAvBnE70L0hxJr5OK0B
4B1cptiJQAqHpai2VWv34agZK0HCoiH0WSMhDbAO3rKzDdL0wmdJjw3i5Y+tYW2NNHtyx7Wn7P/4
K+ZneWro/v+GZsmSSXeKvuMfA2Wx+0pwd2v6LNtlHfmE/O641YEo4Zq0HntLq7bjYJFD0yqxGYnj
boukhjKCU9XxaKgqbEWKJ7Ht/LAAmtllQ0XvitFr44YAsKOZJN9MjXGbBHzoMfjnFfJ5UoMt4QZf
nA6kXFkB0q+kLoG4QUC9yzydbcTQylA2mYwrk6FzszKgYJ0BxVMESt1nrGcH6HT0ZSh9YC48Urox
UJ0yUmxwtgVgwXcNtYKtzcZh21d9FlqtU4RanxnbGiB66CHDQQL73O31BNQDqCiPb/7gIXJVXbrr
JXP23IAEgKsDvtPVjf5ie8h4jyglunUaekIfnnRCzYPljG85/qunWgUFaJtHtM3k9hfPzb6Pqe1t
oUnq3tOMP9h6vsvwyN1olZUfE8MZ0UIDnm+r6ooQ7ZB62IwUhf2Ba/d0zIYo8ylEIls6vOgVgm+R
URlJwUnseiP+gLT2BrxpbdyaSfnmFBMfgFHqcQu5oJ1sSzvSSquPPN1unjSGRipba91N6+t07/Rl
HzPpBKGrxIcg9TsjHLHxN0iioAWya1o3QvEKCKpaIMNPGX30UsHiivVj2EOML8ys8Vc1eCMufUPf
dKVZHQNTNmGR4v0ALGb7pApo29r9kMWDlWQbM7fVfd0xI8rdVuFHkq+tdM03wpVxh9anLoiGVFPf
moIaTlwA8B87GXkLGgDuAdgPtnnQ/s6V6sEpYuS/aat9MztZPI4Z3i9NUKCNadB4WLddFwHu6UWl
3egR6CrSz36wTYy7jrz2BVpONbS87gYLOVbilB6U4pw2prQCm14AvFdcgiD5IS1Y/gjJgDFSrQjC
oRZNbBa5eEtMrzqNfobNiK1UHHqcmlDveh05DIZXCohhQk+TJgBbyjO2OgOHlS7TL3bW/PakzJ/8
toW6NKCjv+2K+ls7p3QH8ebuIUBrY9xKW2x7uxRx1hQDJKW8+phVDccpomJbVLW6Y0WWliHwcMXG
rVst9nAT39dO596hYIaB9jmLMz371UnS7lSXsGeNMxYVdU3fTLczmjDgCrVbSpV+8Mp02OVCVqFF
jeQODZbB3tQbJ/LGJDnkxPB3ZW30cWl0alMJaQOjW5NoLLrkwKxa7NT4W7VmlGDfgozHjS1brHU8
Lzh40K67uGdQnENqfuYTPVC9SBP82ydpbwAZsVfipgWXe/H5mSfUW00lOpEcDyawHdr8ifv6Af1z
K/fyQoh5YWZ2hZBE1U1HG36qx9AnXwXbJmJLyEqMuWZl9lxiA1YrIBU/jdqdIw6a/aGsN+4aS/na
lM3CGMNOPPTdY0VYSkK0K0bMfqiD7e17fSljiBmbgGFQSLIhlnJ5F6L3pW+mnt/TIAwoW2iF/9Nk
yKBlzjg8tiVSsDgwKd0GuZ2DlDnXY7sPeJzTdA19tbwD//slsy0SyFKjZYJf4pHYGjaavjLUte/P
9kaTJAAseTo/mcPGjQcZ357JhTgakkkA4oD1acpgz5ar61LNhAAvP/X1c54+mu0LSU8WOzR0LXxZ
HMiZpWnjnMW3dgHZl7FSHA1ovwAOGItvt0ey9v1p+599X+aaO1KJQxRIkHIR206jFA7ztpGF3Dim
C+WqSeAEj87ZakPftSU1GttB3Yfrq48S7fvYks3UNFBTFbb5z5qvmFxYoQkB6UDBbiJ1mPdI6Z3y
OrcsybF0S0Q5oq3Cuki2+I9/l6R5cKX6eXuM00TNw7+pGQIKIGDGvc6H09aSVNbkWPXB3qo8EI71
9b6UBIGPuZYvWlg1ROfQHwMCfZrSmVMqB8sv0bdIjgmNcfGItYahxe9PAlQOevdsdLxf7opWcrPg
DK0kud1uTFA61APa0m9P2ILLgx7Y9CxEcema79krUl8GNXOPabbT2a7gG637+xrFhYnZ5kaPRao5
A0xAkNcvzNCkWlj8dVsPkp0eXm54Efjo3fSmuTw7QRniZMNKGE5QKNw7yVfe0AtL8f9I+7LdtpWm
2yciwLFJ3nKQLFtSZDuOk9wQTuLNuTl1N9l8+n/RB+fbEkWIcDYC5MYASz1VV1etWgsLPPWjILGF
trz5GHS89WRu4ew4PgnIp3uq8OuBjoGOnQ40/xW5qaJCVKR0Rlw8Zef1Noqm8uvtdV4aAB5ek2w6
krTgjr6cn1JTEpJAfeHUxX6b+A5fOelr3595yEGrQYpN8H37NTM3g7KyhxYcCfDB6OKc5ITQiDQ7
anXcmnjuA8NbW+596n7Lh1/ZOPjMRvWZ/f6LqTqzNZsqxPNg/Ru79DRspPmsqk+3P784FBRPcPkj
9XeF/xkcBbRCsspOorAh67vB/2ZabZDdCuiay1+zNdu2KYU2WY8n2skoS7Bcx9n3UagA7DHoluk5
tbw6M19vD2/BoUAvccLRTPmEK1CQosrYYDLLTglNt2q0l2l1n0Y/bhtZ2m1Tvk51kZuFmVkIFdmG
VAWCopPpHq3SK9baqKZ5mV0j4JJAcwiuLiCi5/B33U0NUCbgqoxAXQERA4+pv7WoDyP382itC0Oz
CMkRqeMUNQ6+of1xnO8UzPFR+9WqPtsrOPW6nI1ndnxK2mo0BdP5KR1/VmjiqTvbQ/HBg0JXp6/E
Mgsb4MLW7PgoTp3kuaZnJ16fjGgr6lO6plW9aAJI0I9uxKnZ7dKZmUnCTL3G8ufpd2aGGaJLdWUb
L+4AoLSguwMK/KtGOkuWhOI1gFOaF9LwkjJLviZoP35qulQNGqNWV1KoS88CEPc6mgWxCrT0zJkH
lCKLmZWI5ISwInARJaXV+O50yr1Oq8BKkn/0Tg0HlEK8yHZDEanvuRmt/IiFib34DTN/QRkqRdJB
VUpogvgtZHO6lD7iBf8Xb98LQ5PjOruuxw40HlGlor/EIfuCIXoaO0cJP+0lXIhd4tYA4tmEvUsj
tCtKNjIzAfmB3/mAZvy3z882uk3kAEY+gnKhE2i4Un/9xecRyaAygX0IPs7LX6+5vFX1GISF5dD1
6KxL933sKitjWNjmLvhS/2dkNgZO20bre56c1OZkGG8JMba6Xvqa/nx7MIsbC6+AqUY0JbVmdqpE
llY32XHtnWRbpFaQrVnDWEwfmXltXKjAwWjA4yEFPDMCIhKXsiZHo4/xD0r3sbrScrc0CCRIXJhA
xAwe/ssV6blbd0XmYMFpWBWBW4XFWq12cQhnJmaLntByLCCBiXlqwjgO7ODzywBcCAhu4CdAiTE7
dsjE6XUsESXXBNIoluZJFpbVSq5mepZcLcOZkZl3rtSCZz1BBIBnudWd1PReUfZKfZcXb7yBTuIK
Amt5Vf4d0/RzzlwJy5suzmKYq9SvUZJ6tra1jJUk1/Ky/M/GPN6g1VDmKgrOp4Lscnu7Rri7MmNz
hGcJ2VanEliWwUIhQRnuZDrcNSoPnYIfOvB1tb25Qbp85fBPC3FjoebVn7oB1hmsizCr/IwN7oGH
1dVPGe23Q9d4QPD+p803lypxe8mJWmISY6lsKwW6uGatR2hg5CuPtZUdoc/8QM+jAfcnDJHqT5Q8
Eify6Jrc2JLjPDtJcxS/Heta22oJkrdxmKZ3TX1wG9Bybm5P2eK+A45+qn2b1wDjLE5TYg94Kyhl
uo3yLGB/0dMGUbx/LcxufA0KNUjLUKQAQbff/0Abh/ffhjBzOUS2UBBRsMlY/oXeifgvLhZgv8Fs
9oF0mlMJtTZF7hlEy6feNL10eGzkK40+Hz1jjv61Me23Mw8TF2XJBidKT5pb+VS8j9bXjm/UEY3Q
/9yerGkyrk7kmaXZahh2F/dWFSNO70M2QhYNJAC6JvwMZZouGf9qd/07rtnSuBkjRtxh7hT7jmje
sKaWPf3aW6OZXQRA91qFpjh4SGv7LPrlZN+q3PFE/vv2pC2asYAIgB4noLBkdmc2nDuNPQ7IMpfu
qU+qhyrVvQYEsllurrxtFteHTKRteN1CN3EWAVSilAXjbnpq+3JE/V9ne/CFab6Z8/pBtDFKZmjt
WnHTi04AXeQ6qArwLJinAfOKmZmK8vnJSUaGZ5vSeyZde/EuGsFbGmBBNBc7c3jFUKAfHgmu9GQ2
v7KIIkG3Es4uOuUzA7PNgLbjimStDq2F2L6rHCCJXfJsJWvCzMvjQBsXVMumx9tsM6RF0YLuBO4m
6zcqCpx0d3uzrX1/+vuZL2jT0axkhLsl/9agmrjGE7P4eQdtSNDIxZN9nqPvEhsiR12J2lD+arIt
wrO/+Pln359t4AFFx5wpeNZCEzEWjxjHf/v+bPr1oauJkzQZ+CwDtwzXnlyLRx3k3hPnERDv83aw
0RJ2BcYeZHnHP7ol/YECn0Ve6ah+ep7Qa49DPikSoNd+Lu8ZEQHlqxFCuLb9lO/aNa352TKjnw3t
xmj+RKc3ACkANl/uIoea8QCWJu3Ic9Sgs26vpOz19krMzttkAlwBuLZ0dHxdN1xIo9KQsi7to5Po
3HOZknxTk6j3dSL4iqmF0UwSmEgwgf0AMKLZoquGq/S0GMUxnxhVvCIx+a9UAZLj0yNCzm/qzwaR
4dTTejlpAhmfEjh6ceQNUphV6nPxmmhrNeDZFpvmbeozRHYPmZ9r2pa0kU5hUdkfo8EIC+PFRNMc
UfeMr1WPFg0BV4r3N8658YF9P/MkWsuiXh1Zf9Q0TnfoT1HCpCX5XeckP7QY2eDPzx6YFv9nbjZ7
TWWzUScw16AzDlonwTDGoWn9uW1l9pL5f7OHwjYCVnfi75pZ0Tm1ORxbfxR945kp2TryaJq9l2Vv
XYltaLYHWuWb20YXtvpUXpyyCxNcd04MjcqKxO01wCgIPgb9RAD7SI3PebaPkU0gUahiTq2GH+m7
s+XCMWNGh2z60Uxtb/wGmoa/2N7nBmaniEhA77DH+6P6LYG4g7kxtbWs2zT7ZwHZ1Rimg3w2hsgu
ZFFANO8Y36l4/yt//DECLmzlpl/a2ACD6i74dcBEOJcMpCpDao/Dyig8xd0OHiMb8lezhaOD1KyL
0s+86yC2bQ6GqFwcEwA0DCk9mVDPJO+3d9a87+ljxuDVNNQUofALL3c5Y4Q5bZNrpTjSDgdzk4Lo
SNyBLtKzi4fc2g7uNxlvb9tc8qbnJmeBUqrUZW3ElTjKg1GFPb37b5+fpUt6k2eN7mDiuviRjV/y
tQ68pZ/vgnYAvSDw0UgyXc5YjZK4lvCSH2uHQVQs4MaaxsLScQeLvYnGVB0rM396t8QRaKFP+THJ
XvSYBAWkH4vvn58l9Fw7aNKHawGY4HIUY25LMNzl/NiBw9z2zXot8bo4CGAHAFuZSMLm7Mysj7oS
tWBxLPX7SOxyd8PoX2ykCZ7w/01M5/TstAOEaGsZ18SRdfdCrnILX48A0CVEFtM/aNzOI+0ahUQn
awk/uqy6R/X3QLonOn56DCD9QGM1DCH7dnXnD1RJNcqG4Viz+yzdOGtP4On8XnpEfB8IDpQRoQeC
DuvLOdJ6mXNu0uFoiigQ5B+e/hmT8T4yRQjGzpUs4qKxiYkZ2QRIdMzfWE5iKqkal8PR1eiulAdX
LXyp4s3ILE/t/mLmkKaetNYg5AXelMuR1XyoXbh6eYzfauPOWctMLXhGwGuQQrbAMIJjMk+G66MB
vGarDEduqSdD58zrnNq3Hf1JxGbsZa37Yub5syLie9DDvdw+ngt7TwO7hQYyeLRrYSovBzfgqW1y
g/Mj1/RvRa1+re3s3ejWCOGvfRkaQ/81M0domqQdFZ70/NiX9j+qbF9HdU209fqynHpPVSB8VLRt
XrU15FojWGY1/BiPP5nhbGTjBkJ2ARoSg9tztmgJLxk0G1mAmpAZ/CvuUEvUnJofc0M+2A265IXV
+EmLULAYupWU2UegNztYeNcA8YG+QABa5i+cyI3qxrCH7lhXfbWBJUgPlE372Gux/eD2+oBeaJDF
519KwOoAdafxfUaA7NTNNn+WZTuEiZ4Cy1OTMaw4QVlcCLbyll84jxe/ceYgzbHSCipEd2wLNcwT
Y/SKnt6PdXIyNfoqyzWmkaUVANE70lQT6yS4WS53Leg7HWG1sjvGDbBogEHd6Y0I0TB3YAVZWe2P
R9d8AWx0laFbRkcUNn+UtWgKUJuq7o6a/j7276ny3TZehDxp7QOnW0Hu1VzZgdDPa5s/g7FSKVua
2XPj08E6u3paNMW7CW+6Y0c7wzf0/q2x+5chB5Mp+mvuDBG9397c8+o5AjX0oEJWxAR+CpSbc8TG
kAO73hpddyxU2nm0sbW7xkitoIBGgVcOPHuoCyP7wnUl9tAfEPtuG+sgNNS4j7vHCm//nCX/hOwB
wnn0J14/g1hTlIVAtu7Y9kBZgEX/Sy6Kd9DM+LftLO2oczuzWHFIkQfD1LAjbQ4azwKlUPysSHxG
6cp+mlbsajshnkeoouFxPKc6ceKiRvNBy448UeJfgC91Xg6i7j+3x7M4b/oEFQXLAPKQMx9FRDcO
RGrsyNzmJKm8s+shTLtkpRKlLdlBE5I6XfomQT33cn92LUPnhm50R3MUY+j2dAwjzWJeBA0gjyLq
D2LXjvzYqIuvghZlKE17DBTRav6Y1JbX6BrUZCiCkpKra2TbC4tKAG0B6YoJ93kVJmiJOTCZ5t2R
2roH8ly0MNwr+r2wXm9P9sKSgs0BLxugTibZnNlkd5ZsolTAjlBfh/Jda9cUSJZihAsLsxhETuDs
vii7oztsapA0I3nniRRcx91zqw2+6L/h7e4RfVw5Fgvu58LuLKorS0HKksBuV39rTBCTdQGJ7rr8
KYu+3Z7DJUuA8oG51EBcd+3SI0rdbnJ0Vv6GDqVkQHfQe4c3/Ph029DSYp0ZmjPKcj0yjUJy3FX6
Pkr36ea/fX62F1y1SzITpB7HISs9MIiHDthLbptY3A3nQ5jthrSryxI9d9OqHCXudruK/B7ECSX7
Nuo0wE7xcy3bSHtl6hYOO3jWcJwAFlyQdEFHvcItJ+mORl3KEO1j4KvUu3QfG9EaF8KSKfDbADSI
cA4+bDaNaT0UoMRXseHdfA8Ghrsk2rfWyuW6ZmQ2j7TsddqgyfEYgX05Ll87+y3V2pXVWtrY5yOZ
HSFid64qHMRGibOLIQ+ukjtTf7GMr6Yb3N4Xa5ZmvriRlmB1geGMSZCC30PxO8uPu0PGVrz+0hE6
H9I0r2dBiTBGRUfnW3csI/mgxtaTnRu/bo9lyXWfm5j+fmZiAOtQZCiYNYK3UEx/pYbmT+ysciW8
XhwKJIOAfAX8EampSzs6Ay9sU+Ao5ZmEbC6UGYNBGavw9miWVgbpO3BHoo0VkcxsN5e5E4E4bYpX
i9J9Eq1MwfmuVlsF/jBw2NjvzdQoVk7r0hSeG53t7qTP0CZMcYS0Yp/1/yRQeVT3Cn359NBscwLV
4SlO0JU4C8XbJHdiJ0aWCp1l46M+NsOdWlTODjwveH85kj1mLrdWrqWlIBVNRAhtkNFAbXIO6RMq
TpLUsD1G5ZF0b61NHlpU+nkJNDYT24YIAD0PUZIdIojPtePKe2fBcaBVBeUGkEPisprvmoq7NBoz
1h47g3p9bHrx8E03VowsbJqpH8YABhid0ajRXW7NDlw8TdmU7THRgNSPEx9dmHuOPlJR3Ncg3769
jnOC+inuB5YeVCOo/E9Vm5k5M+1ZCQq+9gi1Bej3RKqnZ+1WJPmb1cWgiMvzFEx55ksp0HRNgIGH
Juvn784pBwFmPtS+TDytL0cMcbColaXbHOsi++k2P9KepyvDnOL4WfR9bsKa4d3xQIkr0tnNMdfu
kFc9ZJJ4WfOsjyAoJezJXBNqXtop0H6flhCoI22ORTYKozJi02yOKa3fCB9eBO+elQHh2+3lWzjs
OHv4PsJwYJ7nq8cHS29HRpqjlpl4pR1K/pWzR5L+uG1mwV06yK4gzAU1OzLGM7csXHBQ2nHbHKNH
Zh2cTwtCYw8igziFf2h7uNrykvIeK9FgtpSwbx6EeAO83lqTJ11YE3Bf6BOLB7K6oMO+3GYGddGZ
Xxa4vgrrvlM6f+RsO/Ee3p6rha2GRxFQuqjhwVHNl76gNhrdC2BnITb9Xifmj4i5fxh39mWpQOkD
eR1Pw59WXOO11alMjaLRRFI69e9dDi61mSuHWqpH9MBmwchHB+wIikdiM/P0PPZl1Ae9htbL24O9
3hiTWSTgkZMBaHgeVRfD2DcKLdRjrQXmi9C2K5+/XrPL78+GhYcl7u8a3wduqPCIMta+TCIGVrHi
GINFIC/NLe/Zbz2tvuNF8wZazE2tIEmjjdRXii4CD4W1GaRzHLkCCiL9sTPMUxYZd5kzPNbCxVnR
u0OB3tRANfiL2tdfAUr30VS/rRwRanrznFNwmSVC9d144u3rfaYPvsHJt7ay7/HWTlFLZ99oS+7y
3vKJYvga0x5yIba4OVcy4B9A2UtHhr5TCw1CSA3CU87rKi4lTkbyHhOOLhGIokBBp686/UAHTdzF
ia49QRczFV476NUXsCb9VsBR8gxAj0s8wrcROYw/+4TXRaCkTn5wI0IDUju/27pFzpRxuXIarjfI
x8+cRArRf3bVCKSYvLLNoiQH6Xxvne9r/Ibgsbvy7AT1GXSJIicLdht7FsnZDfjG0NxuHSBnVPpN
6oRWJr93HPLnWh+OSpV6WhMHDRrFCDU2xCzvrdZIA9bQnUjZm4RKejcwKA210aNiO7vBzO4obXf4
XFCpcqOia9wpQJTQSqj6MHd8oU7OAzngAd468ReVsfzeTUfLswrzXZfOQ1zpqHDrLRp44n1ZuI9N
1cYPQ9UeeFIha5w2IUH3vZ6l28yQ/J/YaGofcmRd0PKJKsKmxKMRQMS180ozlvkpGY7JQHsv17pQ
0YoHfQo+UqMxvD4xc4+j227XpJJ7ZW/qnnCKPhzQghWkeR7otvKPU2f+YGobJ6V+NoLviylgRhFq
6RkEzL65TNkmQr648aKk+DGgpURQ9ppabtBTZ2fWzRdL6w5WlgWGkTwxluyGSN2ZzAVdpuWnWXdv
EOMVmnq7xCR3HKn3puABmlSCvC82gAEe0INxl1XNV1A27EYr3o9JsamQmxrZj6rSgr6zQmErhyR1
4Jd7aC/09YnG8q6S9leNRE9FIlA3dls1yEeyj1sVWcimfzOp+loZfYB86ZGUetiALCRlxZHm4KEo
FREYwhlCPcFOcHTwzFi/Im28V2PGfTpxCdLRjT0wkSSbClwmnqukx3HSSOz67CkdusBg5i+FWvbG
zGUdDBkD02FPfxqx3d43YDECs37QIZ9FarB6GjLIOWiMrLjcmXapBN2oYq4dhQaRE71ladLeg6dG
C+xGBYLE7gMHbYAg70VYxeP658BKBxJE1gqae+EIQi/aRmMHIH0o+MzCq5KCo6PLhXUwFfenVlWv
iVg55B/lokuvRM5NfGQuzp5tYIYsICvPrYPqduoxMsHNCK1n/VUqFZW+nbvwTZYRaOomQgJbBl9E
q+/UNFPDtvwHuOQtLQKu5F40vDcN2IFS61DxDlVRoyHHUm2HAIrU1JAirMpmDNpSjN/yTOv2uSzz
lTvnOqSamIIBUAFhOpIeczAMFK5VQCO04UBI7XfDsUtRXqmfnThZmbVrz3VpaLYu6Hy3bGaMCNrG
u0p5R2Us+Xym49wEYFKXUQG3egF+H4wlleAn+jrRU7FPJ1MuTcxu6JoWiDum6crLcBRoS/iproWH
c/04vFGwvZAyB1cFmNGvSFnTqqgjMDNYBwK4euMVY7vVHf4MgvlQSwzfTcGg6vI8GNURMl5aqm/0
emRBqyq/dQgS1gYPojwpw5hb3igEhF9dMl2OO6HkTwqh3/nQBmlE+904FAU8bJzsMwaEpxxYE9Zg
SQzzsXkZqt4AX1nmt5HyQ23qx15Rv2hO/1SOxqMi6UnG5j4Fq8Zh0EUJIij5RED8JLgJ5u74gdfm
9ygvwLSYvBbQRPeySZwNXRAIGtzhjWbip6Wxva7WB2lqQSrqg13Uu7gf/TxxDc9J5Uay9CeKNwhl
LAtCTzXZyDiuvELX9yzRQMpkflWhiWG1jQ9uWV9t242ZCCS6gB1LhPaAo3mXZuOzVkCUAxJYeyRm
n2/HbNfvVywWgADgyQO381X2PSmctqepIAeLiRiXGbiiai6fuJ4+VariRYSsxKDXoe/U84kanfUh
2zrvwsllXpUiH7WDO9KCekniRPeSDuy5z9FSgg6QCCcrkexAO1mtPF0/AOuXng8+GnpPIAgFMcgV
vsLRUb6wedQfkspx943RNi92ycodZ43hC2SXtoKL5AU1TeXUQFriVwHg1T0APvojjVUIS0RGe28p
nfOtqFRr36Ys3zhI55meZSfuthuatPaIy9NnSYshzGMLsip6/MxlVee+XkPVZchU8YQXvhVaRawn
Hkow6jcdrGG/u6issQ8YrmGcgxN4xYDIBJXdj0i12MatbPfFiXQ4IKlQpNmafm+PXbQ3u1o8NE6S
HhQlbQKkmNmd1BobOzliIWm09IF3Qw2kYG6fOhHJr1FE+hcBbrX7GnHwu6Z33YZhZ/opVC4jr0mI
UvpuRWI/i0QbVoCGbnMLTC23t97kMWeLAQeBvBB8Nxht5uDJPDN7vJIdcQCB6vdWT8LGEr7TGAGF
lygtsNX10VNaGsFtswsbEBLu08NVhfDX1cPS6Wz0aOhpf6gA4uHpP1X6krBdkaCM6KhBZb3dNrdw
QeGJjP2GjCIetPNKIt4rjnC4lLg3Qs6/iHKXGQ9gcrtt5TpqQCkYHhegvcnzzkFijS2aOnaoPGTN
o6RfPg8/BOQFfPzAg6o2Ts8s7dSLFHzKKq6N0u1LaO6aiqfx+FUlzbCyKZamC1cU6MFQ1Aa8enZB
GZle2kNsDAdteHb0DTYdRGP7NTjamhX98qbFrtBqSD0OBxuMp0qXg8/vB5vS/tbL7XVZiBqA2/t3
OLOJU5okl5UKQ2r1Dx4QtHpQ11r310xMW+MsmgNz3WDlOkzkrh8P6J/0lX6lT/76ksDyT0/YCfQ+
QUMvTTB03musnKarg3vLA568Ncz/UDH9fDgHDlALdpCqvmZQqrWBj6zSxCG3bPEnLdVxm0ck/ZJm
hh5O+pZrhEALOwEGkfHHc3e6CWdDK6qqNXlNxCGGzGcn8jsTwwIFo4+mypWkz8IsAjwG3LaOlDQ6
w6efcrZQqjWassRNdxAd0XcjT8ctrevmT5m4w7PB1My3h16u5VIXPMPESIVsHSAjcLKzARrRkPNG
KcTBMtsmbKWqboSNjtRP73Pwu4BxB/BIHQ1Vs2NrGWB0h4S8OGh9K0/NIHPkc2ItlNxYg2Z84IZm
9wYqjijUTJUFoMlmkXgOylPHkbk4JKPIjtD8rTwNUvNfOGk6SISOxu9csvEA/qT42I6j8pZBsfnO
FKQH3KykP6BVmt5HuLXDOkpGHz30LpAkPHtyhYvneKVFSCSBNsag4+iR0tK5HzOQiBWu7XgQwSl3
+sDcDW+qZjOIwgn6doz3uPC5X7tM9XBx9pCG6n6z2hRAOyo4M7xqQjlU20Ed8NoUoOXvDdoGBu5p
T5IhbJPCDXsnTxGFDLEHvJ9fZ1a8MQeQnfaF7YKmkcHzjoke6I1i7UBlkHgkM4tXvTTetYFZ7+4w
Eh8Mlyxkpsbvda2PwjRhDRSQoJKuUh6VHket5B0oeOVQOEwHmSqILkHx1Hb9I8ui/pOEu3gKOBa2
BHieCDCgV/mkuoz1UUV3yQEcntGhr6ruZx7Rdq9BFmol17YQTSCtjhQbgOtg558f5LGNaiMReX/o
FE43I7HQchcJMKMpuQxBam+EEauKva0X0TueocnK4V7wwrji0UUz1YDAMDFz9HmXK0Detv3B0eTv
lpcGFqf9VsbFGuB8wYtcPHhn55lrRWJYDa7iBMSnYIWOA0c8yuyLoJtPHmkL7ZfoL0HVcMJPzm9i
AHsttTPd+uRgowqX4aCwbQtU8m0zV+OZzJiAWk1SBDjSs9MsMjwWzTxtThEBTS3/4iSPpnvfSqDQ
7a+3TV35epiyYAVNsxMieW7KJpGRR1YBqJVjxJ5u5DsK+SqwqO6SIn68besqypxsoaqA+NJ1FkrW
yBLVaUMxLMvT6qDHcxbpu2Yjxi9O+tlK/4ctyEdDgmxBZ02SrBFmnDcnh72oDfUs4y/WCLrz/zMw
CzHGJNOVMcoaUFwo2G4PWvbDVDdW814bK/fI0m44tzQds7M7sonAkhOpmDbrOe+DWvhxtYk4Hvor
W2HRznRMscNRE5/fV00kZBnLpDnFRlt4rFfv0gJ8zDE9jab+4I7Jir3FrYc6/yQ1vCBqppCkUCuB
cSXGbwpyLbXyGP+lxb8/uescgKohXT7V/ZDAn7dZNAyhldXUxWnUnL1NNU8d77qoeO7BIZwUygMY
UVb8nmZe7XTYBCod0HhtQvvOq/wFHjdjjfGd9GzQNlpLNL9C2eauIna5Be6ahEpBYz/hEd1F0oYQ
smyrV6eMxEOf9QBx8tG9Tww3nUiUx0Cgjc6nudkhSVRkG32UzG9Vgb+6k1gXtQOzK17zuGehi4eq
n8WO8LJUMVARyvRnUdtx2I0dAztv24fC7Jt7p1FU344UaMkNUttKIog3soTuJYRCQj1Fbw3LSvsH
6JaVMKusL5KhdpBgo9fQudEKv0NvT1s8V8Ne6/MnFJJ2r0k4JmTn2I1fPCk7pegfiaLvUqEXoZHY
Y1iPyCnBE4FGui9Ln+tW6acqSJVHvJGDPMHvHUBQF6R9GqFggVIzhHJsL0NR0NP1QvOTsupAQe0Y
20yW0hdj/2KgOhSAdJwEpdvVm06MHCOKdeTQkZVqwBy71bP4a05HskFDquPjhesENfIdPmKmd5sV
Q9AgTgmVilGvBjrNLzmuEZZG7UYRaeohsIH74EoG+gU8h6TRGsCkN3iEkbK4q1T3vUoJ9ZpSmhtj
qCM0QZjJrs9IvWnjyAyM3AAXQcS5lxaa3EJTr92oJjDBqFbo/mAlqa8KkWwV6Hd5DmTK72o+Rp5h
YYQZqXQ/J0UBXkAefQfJanLPS4GOZ+5ytKJBshJYXZCER874qiIdnXgKSi3bzmVtqA5EPLhdUuNo
Qe0ly0bzLpNtF6IdGTWDqoBSedcYv+VgqT8cZrFdk2W9n/QUiRE0+9zdPocfjXIXMSp6QgEexivW
mCgo52npMUIOFKRi9ASG/b01NJ6euChg/ugsskfux8sq5bEmxoOdHWt7W4zllkXsSTZbVR0DvS/C
MjW8EqxFthIdytYNsq73GwvCCEmPLZR6o8yDPoOWIAjSnOEH2Gx7TfV6c/BHuBcK7EkMivjCg0p1
DBGR3oKDg+5K9DUGBj9qvuiJ5ZndNkUMWJvWk4aCz+0puPKw0wxAxBHoG2hxAFtx6cmpLNJ2zAZ6
6uo/BmN+KWgYjb/i5Igqw0rS4Cr4mtma3U82i5GcsHt6ivkeKT5P4kjIbMXI9JGrJT0b0OxqShQz
ggQWjHTWq108d/aP2xO29v3pCjm7+lSmpXBz+H6ZQIohfXPX7rw1A9OKnRkgSdlFeo8VSeCUIEbP
g9sDuLrjZqswXRRn37fM3IxtgQEgPe+Ip8oKSPu1s1b21dpaz+LFgg6k5RInCzIkfs1qj6pq0Cm/
bo9lxcq8RFbTsScl2vxPeeN3zZNovkXmStS2Ml0fUK+z6TIYuP7tESaafzTHy6u9wgN9rW9tzcjs
FDp2Xlko+dBTEaECvdHSL0XrE/U/ztbs8TOWtEvcntOTwn0r8/EgV/q1OGNtRWbr3oAMwUoylZ6y
VjVDZCCpj8imxo3pGKFDOmhO2vrglZNeaj4okGtguHwrigoRNBPemrz8rSXOd3ew1xzDZPnKMQDR
AEAclA0QJF/uewriicIkHRaytF/i9mTYqOebPxBfiNT0Xag4Gv3KY3dxMkDZAb86pc7n4avkY613
cU5PJAq5vknFtni/fQA+sGizUSGNgyYjFDaR/Zt3b4qmQYJgIPnJls3OYQ8oEvfxHpzEPk3vVAiz
du13q33ps33JH8jAP5vQhjNBKyzKAjqSV1fMCpXT00F0enmK7BNHklYkn+SeAYP+pYXZsoGKJInQ
DlOeCgPYU581f3FfnI9gtmER50Umlfi+mokAaShPq7a312jpcJ9ZmNP0DU7FCmao5SnW7xOkrho0
6qNFKqgMtuLal/bbuaVZeq+ThhiMFKuRKOhP1EloQoau0PuVKVseEFIOE/mTDdaTy5OUqQ5KQMQo
T7zbNOIxhnRP5BVkxZUsWoEaPZCYILG/6rpSeclyJbaLUwYwjV69tQNKnX9Q9Ly9OkvXLRIN6GjC
AQXKT78cjLRpz/LSxVvsO4rQ0Lv5i8/DAeC1ByUw05zMn10fZhR33WjXmKv4OaNHbPYVA0trfh7C
zhZDNXutdSOGcMHd9k4oEUu3Kxt40QTB/JjgFsTzcXZEUKXTI5poFDRmvlP5yuChqej2NC2aAAgB
ASg6j69KF6VZO7XtIlyIo+NYPtbGj1b/LGJninvOTMwcCdRNpAL8ICYqDSb4tfY3C4Gdan3Qlenz
1GJZjQlksWN6qknu9QCkmi6DM/kkc+GHPwRYeHK2kIIDsvdyQ7HG5NA8zij4fZOwHnYGWcsGfwCP
Z3cKKqD/mpgdiY7HuD15Sk/IvZGga4ncOR2IDFud8SDp8TA0JH3pKc4LQzP/ISdDeWfJvguAck88
R2aON2rJT2B2XehcIT3UdAmUKIq48MdUA9oUKuoh8hEktEFf64PFUAY2OEA818FbKdLsfGVtlg75
+Yhmkc9gJmYK6/RUtVib7gvvVkpvi/t3Yv5A5RUsaXM4mA0+7iG3nfKUWW9M5h6pdqperHjE5VH8
z8g82v0/0r60R04k2PYXIbElkF+BWrq6uulut9vLl5Q9tlkSSJIlWX79O1j3XVdTqJB9R5qRR5aI
yi0yMuLEOUqiTYhNMDIZUIBzwPCnx7b6JyPAcqMosAL9LOsO8YRISmRElQ8c5tblMfuj68315/uL
Y5gx1mZVg5gIr+O4PAzenoU9wBtfbjuU9bn6Y2bhs3SL9aKLMYyu+A51UUJ/3f7+ddfM7E5A+PY/
8/QbXnXh2Esuejk2WvHEmbhPCxZye9oB5vhSSCMkQ75zmXniTHcDcwJtgIM8mL3VCrW+6/78hoUv
cK2u7VjFEBvJyEkyf2QfewgP3B7p6kzOogaoZwCMvoTeowg11aNTlk+Qj9/bczGKbEFMVsdxYWIO
BS7m0s65Cddcl2BlTv1h6MAlf4KP2xjIlpXFTelmCVr6FAZCewkW+QKYYXqIh/3/bboW+9uMR8LM
pMJ0TSEClz7bOJ9rYRGYf/53ORYbm0512zDoFj2VwydOc6ROT1S88mTj/GyYWfb2lF4Bz+5iGByp
oEGY/hSD/cv8vknKsLG9yGIPo8qgyd7GeGrIMsRDepaT9t/tJdlY+CXpTMpQoG4qjKU2qp3iCFfr
NCwyb6P9cd3Mnwem9X4XFzBTmD0emIZ4mKYY+MFXI32+PZT1ZfljY57Ni5OCJoXWYpMsn5SJXqsW
WDI3iPNxZ/dbBcz1dfljaR7thaW0deJqTDAaNn3JdO1TOyGne3swWybmwV6YiF1aj1oHE2Kcel+r
q5dWuMfbNtYX5c8T3FzY0Ke0GQ0c+qbYDT+Set9uNQmtLQn0fyDKDVY5UH0sDiQrh1hwExuYGwcm
ct9MH4FPjXOyMVvrdpy5Tg9CniuW/IpCaMEpPYwEVZOuK4LWUb4Yz1X6t5yCuNlM/Y+hhQeTttZ2
pHLgwfRz7TZBOcYbPmxt4S8tLKZsAJSi6wUsUHIaoLvp/MNJvPj+8sXNah3N6Ca+37r/6eYnS97X
W8pe8yQsw5hLEwu3ZaZGUaEYheMBHqECWS1Jzw38fad9wSszkN2P2/t4dcoM3URx0oTW1BKVNKF2
oQCJxcFXn0jngGv5620Da3EZwlewygEeBCnxxe1IwRidFrQQTyW69gVBs+o34DTCjn4vxVZIsTp5
qOkCd47OVFCavj+UfW94PCN4UJruPRp0CMB93+KD9c00/2UrXxiaZ/XCw1hpVvWZCUNe7SM+GraE
MVYH4hiASgNEYACX9v77qM7ICQjc4skAMyqz4iBHg035fXR7oPuOILe9vUarmwBE3yCbBdYDkI+F
OeJxQ0C8GeVpv4o/uvnGJlvdAxffXzhkXjgWAPtzPInKlRYgRBronsuo4rvbA1nzyugZ/d+BLDab
3fVWjkao4kmkoy/iF10rfbHFp7NlZOHHTAivaJYLI/VYf1Tob89HEhjgrb89ltlZXXkCAHrBLDtT
91zFx6bQDShMI3c/ZnuOMqv4oU/FXrrCT2gB2ohyN3K2YXT1MrgwulipBKil2lRzZpk+QcUmHOOw
AoSPWE14e3SrkwhyWfSwz/oyv/PPFyeoplQxNe/w1ngkDYqCh7TbOKSrY4F8DXJ8UOW8ApgPdiva
SjeKpxKFAUbPtWz9tIg87/X2UFZPz4WdxX6gToZISYzFE8g8PvFqY6LWvw4RUwKaKNtdAshBosA6
L+7wdWmcB3t81UAyfHsAq2sB+pb/b2Kx6H3qToZMWrz/P5vJB9KeM2djKbYsLM6lrkZJpgoWePxc
kCfVnT22kYZbN4FRzNwEKL4vfH/nZqktNFU8Kfpdz956ddgkGV9fij8m5r+/2LN5XwimGX3x1Bsn
XnwD3PX2OqydeOAX0dOBhqAZBP3++1qi544XI24dW/3OgQzWONGQGm8j+SX6j4l8JN2/vPouTS5m
DSlkrc1MvJDTWJ4NWYcFQCKDZ5zqIft4e3RrC4RoFlAhnEd02y+Cs1gYrXLdCcEZ2mZH+c1qLB81
z9tG1pYI+Ev0mUO/dCZjfD+FntWMTiMwhSBlftYr5w5dEVtRxqoNVMWAt5vbIZYRjRN3Hc+ZzJ+4
b05QX9r//RDAWQn+V1AEgNJ0nseLXdYWysQjKSmeCH0lXWRuHPa1Xz9nXEAjih4YBGTvP68KT6mu
xDlpcnBQ+HyrbrD1/YUz0QbwguQxvCHJoX/rAy70d9ODrhBnlghG+5hjgVd2cUgQRRpN4vTtQ6Kh
NdD7LtRWq+fy3lhaWJwJKxt6z6gA1Of9Ua8eHfqxPoP9+vYwfsuzXV7vsILHFkI7LAKoj5f59kGj
I7X6tH2QvRFBp2w/svjVsMpDzr8V8QcPYks5nTPXBgTF3oj1BXCvBLLVfOPGv0o4zj/ERvyPH4My
0pVCa542whhcr3tgkj4XOv3WlqzzOZgJ/I5nB7TdosvePhZZfHCl/t1KQKJNJqfbyEAsnd/vn4FS
NhjO8Xuueoy8hkpAePAzjFjtAf4/qMZOwnYEkWaVALrEUfb3SAF+wAmg59uL8TsZ9H4xKJq3gR4H
+wu4l5dMZuBGywFk7+qHCVjlA1NdcXKb8qGePDREp+ygOdpbFQvvoRqbE8vI19pSP+24/oGGlY8q
BqIppeyD7oHtj5kFmqqNtt7XqM/u2Ni/5JVhhrkBeH2K7r461e4SMvnJMOyFO50sOj3iOgtc8F/k
XYo6xVAeOqed/9D69kjv5SSEn1buTzSxnAk0zcMupVngxel+qsghBdBSzcw/jYz3eqbfURNXhd59
AOV2Emhu/j020G97e8qWxxzuA0j3OeqBZMh1Fwbt2GR5U14/NEC5n8DZePvzyzOIIgHwivNqzIty
Vf93xCCpllvqoZ+eQRrlt+59aX8ytB+3zVy9s2AGuH0LFS8cgavyyphpuTe4TD04wg1YbBcQHCo+
uwP/T+d26/e0eJs6m224sLXBzShgFG5xhSAAfu+Ck7yHhkimpoc2ASdgHE3ka2zwYCq2ylNXhkAZ
DSYgYN1BGWXj2n1vCFTl1JG9zCKbnu3yI2s/lyAg3EKurVmByDb4j8HVg1lc3CgGg+4Kd0gaKfV5
4BDvrA2ANF3Qhv6lxBaSCGjfRfyA5gMbVNjL2z3jlQ2OHpZGGTQP0QlxsJXwu1ycEDcdb++M5f6e
TYFFCZ1GKE+DdX+xRp0igIBJJ4vG4t7dV9NGqHcVDOHzFHsPjY6g9r+ieRhNaAEWYA2Oaq3Ek46/
juDDcJppA2R2DeOZ7UAOFoRTuG2ugomB6miIH+o0olYRWtXeLkFg8iHlD6x7gV5J1n6oysEHKZCf
AQaBd9LtWZxn6dKvzrM450ixVGC9uqJl9lrBi1Zv00j27syc8qGC+GKnN2HGqtMEmZTb5lZn9cLc
vKgXoRNU0ao8IU0acZMEeckDg3xO/pqkfzGmxXbX7aEvyKjSqOyB0LZOtPny16PArgMiAs2WFrzg
4tTGCVjz7B6jkDN+rDCCwn4rxN1tIyv7G0YAsgH1rgtHu9jfGneTzkIndGTkX5jzthWlrSw8oGM2
kL+QLAEf+uLz2He6RNNcFlU6WtE1MGHdl6gpf6OV44RZ7qLbzutZeHtMK8sPo/AL6O6Z5aAWK9MX
Xjz1BtzDCIVl05PBiNaeZKtavuLuXKTl0Q+LJjLjKlZwiNSqIZ6w/hbiMfu5HN6yZvQtY2OFru4m
XH6wMtMi49+rZg67SEzkslwetb95Yr1B37cVo6He2x9RP5Z+D/2ewM4QAdyexmuWwdmyCwdrgidm
/gnvj5EmJRiFIQkWWTLZGZp9oLa314T3dTCbOyWqnzUhAGdMoS1LAK5/3TZ/vYp4/ABxCApbFyj/
5TtRHy30lOipiPTnZgjy1o//msIQac4LC0setNLUgQtyYKFSlLy0UpbfBm6qrY2yOpDfdBNw8fNr
7v001lnMrMSIRYRAr/wxdD8dbyNmvj7EkAqZb6e5zxLvucVCqY7mcqrLKrIz2gRZb9ehXvVbRP4r
+wFmgM8CjSYoBa+6e63BzHht1FWk5/kj081wAFuDoG9W9rHM7LM3GWFiOOFYgoGqLTYO9dUY0cwE
LkP8g9biFbrB3vEmmRlT1DTo1GsyrdmDV63ZiDfntXh3US2szL/i4ubQMhEbhTdNUckO6Qj2vSkL
i9HbyeJO5AcbSpS4PG/v8ys/ApPgOACLIvhQ0IW22B5yihtSmKUeuWpg5xLtxlExsCw0wQ4cUqvO
NjbLqj1gXud4Bjp8SxIHSkvI0Ndsioa6SIO+Iju3LM60yv7rCrKxaFdbfx7bha3FdFJRWhajiR5p
FRoereaggLJ0JmN3ewrXzeCK1MExO9eYFqtWxSCHgyOKcjkCSVC3QT4g5yDrfiOwWJk7gJaA5kSB
DGyRS6Z+e5DGNLJRiyzzPFWfeP1otd+aLNmYtqu3OFCKno57BZkNcBKAxvv9gCwJfW8wJKLVSZgv
rjX4Ewdh/3RfEuHbRR1kyijDuh7IOdFYc1Qgbtt5StvCzVxdPfPPmJsjEZ9iVpfPYW0YBWgACy2a
OsPX410sdiplvsY+lFz5IKb662WEOYQKgJsjwb08CZw4mm6YGHWanzLvZLKPXbsRiK7slEsTS20b
KlON2KzTEI88avyz6RyaLRbZeU8vXMg7E4vNmEMFDBwLvRbl+b4v93wrUbM1hEXiy0sFzmyNWVJc
+OBrhsolQAH92+21WFt6BDWg9gUawAB95fsdaOui0ArNY1Fr/Zd4eWBAZLi9M7R7Ok7oNt8CH6xN
GlgjLFwt1AHIdREnllliWjE1WdRPX1Jq4OhuldGMtbN7aWIe8YVrHzVVdWYGExVIOc5OYb1x6N70
GUkiLa+KYzMO1OetqGt0Tk9PJo25P3TjN2sgoVYhLcCsF7Q9Nv7kdVvFnbU1BRMIWmg9F42J+uK8
11ZW2TFjLMqne+GepwFEZHQLcbM2AfD38x0DVmBEVu8ngNe5PTaj7kUjUg13r+ze2hJ4RaJwZfNf
2KD6exsqEandgBswMlE8iMYcBCCl0seg6tF+2XhA9xVD9V+VuXSvPKv/LBwpds1guXcKzH0hXpBf
oN7WgZ0y/tEgLAyNBlqnOnigAyJpFqqCqJOAiZMJIraj1M3uLi6VBr4MBWhwa7rqoOmNOAA+oT/G
iuud7+kzniGPkzuS4l4F3VfqjzMzNkcR6djmlQxMO9V9RtKvrnKM3dCpEpwcBNhkqQM9AqrKpvO0
0E5t6BcF0oA+if7SgxPNG5UI4npI/GqiQaHnNbjpY80fY+H6bV3igKrefLRS2/G5aTR+ZViVX4C5
7txnRnE2exe5ZQjaHDLqiHPaoqALwnLtQSvTz7J0wagsvKH43CjAyyFVnosQdCojVMfGWjtIlNJ2
ysrIruVJ9ZTFhnWE+o/7qYgT60CJaYVjl7anvmbpqRRODrUcrT1pHqCPepGO942rN1GSuCC0UxXo
hjuSHVLNfUvS3Dqx3mW70XTLkz012ZFTUh+6Qq/Qbw0K/gTZnbCxUgeckU0eQdmCBSlYFQJE0ZjP
wmnDUsNFzLiydrVjlfse0kz71tWGEBDjaW577s+iTexTaoGzMe4MfhxMVu1AVANanAQNrVCfpXco
RJnhSO0kGKsBNSlIPCFl6gKXNNYdFqjrz8zjhT/YvXPQJ7179bSZaiVzWVS7Gdv3yEtFjeumPkGX
tZ9X1azRCq4+W9e8vU3Yo8WQoG0YB1c6WGIDI9H1j7e96dUzGGWKmXcHZBmotiB+eH8scofKJvVq
JxrAvJowL+RsPGguOysGIq2cbwpZrDgUGMQZN2ESej+LF4FhtPHQTq0TZann59r0amv6w0DJr9vj
WjUzJ7CQoQXvz7IBTa/GDO8S5kSmLTU0GZufO9NqD8Ik1fG2pVXnhbgAJV1cS6i9LmbQTlLVMseL
0G0cuAnIsXujCMHJ/ZZ15qfbttbuPuT38eZFxuyatCP1SIVIL2YRHUoPBCH2PRDED5o5gHrWE9C1
4KGR0w1M2arnBHQLuUa08VyFllWedlDLallkfvXQzbq7PaStry+ChhrFBYF2fxY5AqoLoAQm3UYm
c2WLY74cHTVFSFWD3+L9AoHJNqcTGVhkFPkptpJDLrOwpOSJJQha0aK/sSHWRoS3KNIvqPNeS957
bp9NCmRGEZ2Kn12V7MBJ8w9DQvkdSIK5MHBFzz4iXdUpq2dRCXKG1tbPruC+a/yQpN0lGt0oyK6c
JVSqgVYDJyHegkuGLsh/sKwQBo0ME6JbUFHjJNvn0xa395aZRRgEugOVj2qi0eRGqSnRonuHuGwj
zF7bDJdjWYQabWH1Mx8IxlJEor8rKt8azhUYn5sNtMfaUb0wtOySqLpsGpQHQ1Z36N3nXrw4BXge
gF+bql8N2Uijb8zd0t1NTqvVgPvCmqKg4cgOrTPeM1xmtw/rqhlgCqCRS8EZuUznQMEDcUw+0Gic
ApE9gfpS0+5um1hzpwQTB/16F2xVy5FA3bOyvcnESGIWKJ35YAH1RBaAiv62oXmll68hVGnACANa
WecKtsSIBMOoG9NIA9lt/ytFnGWlp5rtaIpYEFoAoJv9v1mch34R55tMZh1LYJE2cl8JqLNWzwP5
2qFbrhfHxAQLk7FV31jdhhejnM/DhU2nRyxbj7ApbbSdA2miF28OBcd7VeybXAb9YG+U61cXEMkw
9AghJwei9vcWQfZk63GSsAgRGNq1whikID37kqX/3Z7NVTvgtJ7rENgsSwaTUbUxR4GKRmbjhAP4
8mX1NabNnrUbJ3nNn8+3B3YjCMCuQE+GpjgocBmNqhrUN94u7eTGlF3nL5HOALgdZLO4jVAfmM/d
xSqBLi63ajU4UW1bUSntQ+E5r7IfsEzkpcnGHYglcx8kBtKXaXKgmfXj9mSuHGwUPBAHeg7KYUBa
vP8BGu9jYqSFExmj2/gFAAPBOGVglJfop75tasUDwxQAUGDhRtPxsvDCeaN3AjmxyNE+TcMx7vGS
4M4xNb93m8KDq8OCo5q79KHnu+x/6XXJGzGaTtRkre8ya09Hd9+DLuj2kNbMQAB9pglGEyTq5e9n
D5DyphJeAhLwroka3VS+BbmevbKTLTF6w1pxW9golou8F7IBV1tlJibXU9KTqJ4BZKPmdoE5MMNP
4zqovUeiVFANLxpqBYmsd9JJUduiaM5Ak8nPQlfiE0QcZrqftjaO0Eq0fEmKGhzkhv0sQVp1j6By
2GtSpKGTFT1abPpq8hEbtgGxwZiCX/Vz5AZYDI1afYiVGEIoZpR3veyquzTJHb+htXNw7JieE8mQ
FCSqCUCWCd3MVCvlY6xR68lkCRQTYpAqOSlaXjU2kQMz2yRiouW7sW/jnVklNWJBocBLN4FmDYzU
L0XNnDsJSmgfFBsqrAQacxwiymCyu+khzvrvZYFf4KVufOrB3hA0uBJBFa6zI4iH+AkiWRC0M9IJ
als1PVRStx5a1XjnVKrXuNeHwyBwp8Uk8+5BKpgckpiJABIBw32c85nKJYYKQRYfJ3ufAUYgDHlP
kJ1Bl77XlbsUUnN4nHruqUJB7AjEhjqAEGS8N6pJj0bXHp+LuqevqLiY901M9J2m6aWfmVz37cHS
T4UzuD9LhgHx2ppOCWgxw7xq8pPsMVUup/SV1y2SP2PeHPKSVXsPfKGBqyrjDn+afIt3cdBVaRfm
FoiyeAMaQTzmYt/yGih0xNbcOiVB1mW3wPu4eC64bOoCHJ4yMETWhsYk1a9ucLVDyUBzplupdyqg
sPqgJLFPss77R2cAN2UsLfcs6zoPmJ1pR656440nOjgqTGsY/FR5xscyr7cgtCu3GSqOEB4ArSpA
aUsgR0+8yi4ah0TgRd2V+Uet+6mGCmz8UH/tv1fNVpH4d2PxIkh4Z3BxZVsJsTUN9IlQmIjq4stg
fS/ZY5ocifWMdKff6FOgtohC17zJ5SAXVzaittjrNNiEkEOswhpKMM7+tsNaudJm0D5E71AyAEHt
wkSaddDFI8xF7NOGCg9kVh1uW1gbBDR6oIkIAP28Wu9dIo9NSFFgO0fK+mEwa+dOBXhkt/TKrjCK
cLhAzhuo+c1qPWS5IQazw6UKAGPES6LtmarEsUbzHmC74vvQdfY9ZZb1Cew3WTA61AxIr9dhXmcg
YOVuFWIEzXNWtN7fh+MzoH+uxLjgO1/Wp0nPzXxgmF/igTECLADw0u1WL9naFNszXhmzi/z0MqOp
dbmWxY0iUSx/qTiM25DKn7dXcW2fXJpYhAVVBfqWgcIEOTfgakuHLfzXvA2uzhdACnhLUKAxnHmM
F4FPn7EuT52coHArvjg9mwIm0BfHUv2N1A0i8mwTSbliEZJteD0DEAbm88UDsOIEDF183jHS/QUM
XHw2LSfbWRzEQRuTt+at0BcJFAsU4lDUXJiKkUvmyTR5UexlEvQRUBPplPykd7kZ6Kn7A/oRRQg0
prvzZG9BWSDjh7bMZk1m6NFP1I4fnQ5d7ahyZKCPEOm+NibtnCJQRM3LHHZq5HRfFFy/07zM8l1Z
I0kPmkKkMOkQiLQw7kQFxTZkK5372GmcA02HeAeFh/IthXD2ztG0bm/HR71ogfeMkeUNu1Lg//Hi
QlqUDyBdBh80kqkDkpKDvcOtAnpuHeLbNoSIcA2AqbJuhtr3amhY3p6/jelbNmI7g2mNOTO8yO0J
1IjZp17JMHXM2Adg6FCPKjDK9K8Vg2eHMqPanZkU8Qp1JCzhtFDDglE1nsdKvAFi9xpn1N3aHGvb
8MLOPPiLjU9jXQ7lBA7oHlmBEc3/9kQ35m/lgfRuKIvtZ9Ic+lxIgkZN9Wbm9w3BLrc/JAjHbq/T
mh+6mLJlz6kLZY7SrjGUWL51joHo5KNQG+05v0PopaO4NLLwRNI2xhyxpxdVAinCtHzNHc037eax
a9IfvHQ+YLQSGpz2kVvpQ5bpPhFtOJJq4zG4PljcC8APANy/fKlpTTnivdl4kdLyQIPgToE2ThCw
7G7P6WrgMUtywLuj6wmp3vf7gwxJyXOt9yKds5CV8pQL4ivDPtojGIKI/aPNoGY29XfulN7dtr02
REQFiA5mWCZg1O9Nt3ppqSrP5/UMwEtrY2++/IsF4H2hYgxUxDL8MGsxFYJWXuSUj3pfYA5fymaj
q3ft6kLsAaVABCEA6y8CEJ21ukJw60Y1g1TRvo03ZslYnaYLA4sTTDRa1V47IlcpHzPtS+F1EP47
Eves80cPrHfI9PX02HfK78hDVz0MHM3r/ca7fXWfXA5zsViygKbOMGGYevGoD5mfJV6ggX5QQCbW
C8rkp8HQ0Pzr9vptzK29qKXywQTYCrdA5BYi6nPnrck3aZvnbywP/AzYnvu+AahevqllkdjKTDI3
ygYeSTneexUAC7aoIigrfiZp/g3P7g9tzf7LTG9jVn9v8SvjqBy5c6EK0hvz2l9458TVWUMMgfi4
s6QetG7OA3dizZ3X2d3RkVUaoA+u/JinI4uaBG9WqIKUO0eHuqLJ4tLXKu2/RsVYAa5UmMYsORrK
dPfeNPRhPrrFrqLmt3GsHdSRKd116NH0E6nrb8ohgLMA9r/no4eu0NKqC783Ab6+vYbW6v5FYQRA
QwB5QKL/foyl1wCzlLhuZHI4yu6X02gghOwd8+ialbEXGRp5OgEtQTR3IHZva29fFabAW3uk2M9a
8QzuJ+1QJJ167qGHiQImevW+6Dwlu6zpIIg7soL6KFSwY4zwCI7E0U/DwOqDgWxDAGClFgDPIE94
pNtnWqR4nEKn+4mxTuwq0EifJUEhNXdG+UbrDffwO6O1XGJ0sAGW6ED74QrSE7ctgbpig2RsiXyE
pN/r0fg8EQCZW/Hithz1Sfase22E1MezodUApVmP1AC7iZlPSINYnwud37VWpnxpy3Pi/UpUCqD6
JoH56mFDOhVx+CyobS7WCSKRzVQjAIlSCMpbpNs5W2TQ6zvhj4X5F1zs9rQFDSQx8FrRO7DD8CbU
CjSulX9fRoR4AvRdoNE0JxoXnookiQast+lGXiVfzUKcJtfcMLHuDf/YWD6Jqt5Ap2hH3Eh02inv
HORMnemnV7WNP3AV2Ua2GwbtVILqeUq2VK3X4q2LAdJFiGK3Ni0yHPJosGM/tj67zrNAZq38684j
hKiXdsz3yzVJ4PyMHIOUXqAS320fhdwm5l17mf1uAAEpIZblqmraoHtRk6UXdW9iAv4FtW0JAqwy
zDaCgdX9PXea/I+heVovdh/Q4Y7qgIyPJjuwsE7ehqPb+v4iEEhqp4EwL77/GSJ3M/5lI8xe+z5A
/ZBERS0WKIrF+QTZO7qbuPAio0ZXYkHbx1bj/xB1om0JuBggsFCDXWwtwx4SK+Y4oWUT6sVL/Lkt
/2EV8CqedcbngvLyIa5VSZw4ynKRKTfB4QdtAA1dvv8yVahv6KCjJKAGXgwDkJgGl70BI6o8ThY0
A53w9q22uhgWHm5I+aOWsexZNXkCElhO8UyALofVfGOxtzGGtXMxx5MzbGZ+2i/cmC51yNOKhEax
fqTmd8TRu4yf7Ho68njDna355QtTv73dxclIoCXNUeVCtTV+MNzSbzq/tT78w4ShSgeUt41k2lWY
RXXhlYLTyNXHJ5Rc0dnvPv+DCTTwIhMHYPIVfoQ2zhgbRHlRoiMxV/sTOkj/bxbM9y6EZ5Ob1zEe
SxVYR1L/H9C/dM5kovqHciNwoO8/n0xdzwvQT0ZItAzqZ50eTXm4PYLVXeUB0qOj0RpzNW+Fi6Vm
ldEbTsFgQkJmjedoni37XA+NQuhBXXfmwTW5cbxtdHV/QdIINT/UkYBtfW9UkTYuLbQVR3xUviL3
Qt0P3j88FWABvbigi9SvWLodp+0yQoAY0CB9bj+NWw0mqxlgIN+Bt0GaF5CbxSD0yqhaM0EcB86e
2gh6NGLbdyhxcPuDbYXyiy72lQUFkUA3d1O7keddczeXxue/v1g2PP/GurJaGmVikt+pbPO9zDzz
7vY6rSXCLq0sNkdhewJQSgyRJOh4n1zf6J7odCzzRyNzfJpsuITVKMoDWzz0R+c30PL10+NhJdGh
gOc5MyXifeB9Z2ceJsSFCjIabXwvb5r7EjLxB8OU3h0i4fr19pjXDsTlb1hEBUgKN16qOi8irQIs
bEoQZVOEOyAR5+ZzTmR4297aWfAICGyd34xWy9eQEqC70CokPWzZ7MpM+iljYR2PG55qfW5RvEUM
R4FeWt7krY7MtGKwM8TlY0xGhmZkcd9SK/eVlTx1wv0mxPC1ZSSwm2JjUuftuHzzeBfGF34SggOm
JWgKqOLkPWR1dkezYqNNaa1BBAACKA2Cyhpl96VT4SDRK3ntOhHRn2gpwomd+uHZnCIuUHYtdmbX
75hJA8OJD62xVRNZi8HxYDfnTmJ40eX0Uq9tkFiFdaCo99ZU/ALT4n4iDKwxcisluZahuLS1mE3u
oIlTKEh/1xOKq6haHtrYfjXL6bVtof0TD+Kuqrq9O+iHqUVke3vDrq0lRSMp+k7msS5jKQBsWGtm
mhMlw33z0Wo3Yo+tzy8Gp7Mc4jgJPm9L7u8J/nP751+fNxNlEW9+yWCZrmojqFQgoz/0eKlVP8q2
D2Yebe3nbRvXY4ANPJldtB/O+NzZx1x453okSM8BNx9xPyN3pr1xfV7vtfefXyQAndEUMaf4vJVo
X0qzfYwlNFIAJJROtXEDrI4ED3Sst/kbivl+JJk1maaMRyeagBXLINnIf9yeqmt3i7FQKCgAWQLt
8yXEU2t66GfbHUA5xQHgLeh4fh1wbarq3vK2XO3qYC5sLeZNiinNVAwEuFnGM0Y/JHR3ezTXF+b7
0SwDtqZuh8TBaLLmOXFD6EIGDXJWqAs73c/NXP3aeJCk93AGAZ7CcXy/OFPutok7ZE6kMuMsGT1M
/evt8Rj6ta+BigpYo3A9IA69KgfEGnKBrT3GT45Au/qee1Z5LEwoJEEZkDTBQDpyF4PuZAce3vq1
d1USZgCK31UNWvQUjaenQZPkTpc5yObKKtnHHrc/ZWk2fBBlOx7gwfpP6CQhL4gI+VEZDMpnFmhW
pwntE1JvMrDCoJXDZ8il7aBwK3cchZ8PTdlgDVliHxjUSs6yleog3Fwd89LMQ88BsYLVJB4Ubtxs
bylwb0w6T04853USuEPHT5mrvtS188uF9Xto2elPrVODA8TkdAcs+5dJ6lD1zCFRktS8ggaRPe0H
xu17KNaCp51JhehOiTHKByeOSNGApgQIzkBS29pDkOf7MDbARovECOLK6tARzrRHOpb9mdOU75DC
h1xkxas97XU7nNJehI49iQ8WpGvxBq54SCbcXGaaJDvKMms/Ij36wrqkCMAS6r4xzYECZNYWEPAl
2kEAI3tfycwJgP8176Rrf65QzAF4yrP9UUzxM3LLKtBiAKqMBkhTrzaKe03q3+PeSMKy0VCh66af
tNpwuGsnHFw1M2AcovZwu+93qds6qQ3FjPiJKbKnOb9Hiyc6f9CpPzaH0lAb98eafwcAAjcU0AnI
+S3C8tZtDNIbJH5yk2RfgEKENfF97m7BW1fNzCI8QN3h3+V9H7e6k+iTEz/Zg9FBTCk5Y/Gjvvt7
wAzOnwvAHRrLkOJZDidjQFqMBOfPRYsP89EHsrE8a5cJktFIi6JkhetwcVd1Co1bSd3ETxlrARkB
5M6LgwpMmtu8XrM/eh8FYiwAzoJvBS3rV7q5VLBhHKw2hh6mcaQZQG8Ju4cKSYg3nK9lECsr+ufa
sb/xtnhgub7xZlpbskvzi8iiAzldOgCG8OSM3peJmG8kaQ+9MjcmdM0rAxODEibyWWD9WXhllSWF
5Qo0LgpP/GcTaFO3BtsIdtdszLQxAB/j2XDF9lO3YNLqaKNF5ohitJVBg3Mj8bfyXgC0+Y+J339/
EcMYXWEjjkFbsHIqx48rCubrgh/jln40Zffs1G7YNeOdM8C9aWTD+tqmBI5pjgeQULuqwSGv4pHU
rVg0uPk+y79VKHTl47ds2pjHVTtIn4IwbyaDWj6+0nawOr2YoIVdjgAtfqR67nfui11+vn2Prq4X
2rjx7jLhMMzF1qtGgCmdhrOIQQSVP/w9EyreHWAvwOMODglt8vPWv1gsnOtU4UnEoq548fyyeLn9
81dg4vP3XWShLIo88DLXAclU6gGXqUVw5iZ2hLKCUgOzGRg2/h9p57UjN7J06yciQG9uWSzTXpRX
3xAzMvTe8+nPRwFn/1UsoojuwZgbQYzKzMjMyIgVa/lPrRJ3jlinph0ETX2iy1Vysn4wT4CvQuf2
L1mZSBi5AbeRz4M9Z5lm7aepbjMZSfuudownbYtYXl4J4CRCXaIq4AfA0he3R06XujJA0IDQLSgl
OdRpN9GQ19WyiRJ3IiXfxz7LHDkrzSPJrWJXdV50LEJR4471gl8NQcZhiH1aLOoyAvLbJkelmH6Y
lU+HI3jEgxbHo53mgr9PivZPaGkPYaf9buNWfZpquXW6KEwpUY5bIjArpx8jmwEd8wRCQXHpImoJ
ZgkZMe8F1jtgbgp0+YYrZvnpHQvEZcIJCAvQFTU/Uao8GQ2eopjeLC67KzcM/EX1LG4RBvI/C0t0
Vu8XSZ8IgfDieb2TxSVtrhSHc8X4kE7azmyyh7YWEE7KnHiSjqrRfug082EEEuHr2Z2utTshqI7m
0D9JZr2P0/AkQfpxexZWJxt+G1K2BM9XiVtJK0taj03ctHjSTSeXfLscNwKdlbhKohkKJlQonWYe
7MsFTSqtHwtREl7G9qMnAnpOHFksQe9ph3RLsW1tW9B8BfEQxE68bBdBgh6rtCoj5/QhRNk4L38K
pu4E8bENj6Mg7/Tm7a/OmdodzkZaJw3IFC+HFrVZWWuaJbwM43MUncpft1dn1YV4nOOeZDCQml5c
0ST48rqT4aPoB016EDxd3AWaAk1QEYGKn0AMp40luxNV1EfPMBtYbowEnKv3nVes70yt4u1TRUk+
6V7i/RwSusWLVO3sHsrgg1J2xoNalf6n2796zacgRJijCoXX2DKOLoktkT9mUhrzi6/7OwXmgMoT
9retrNyIKI39z8qSAEpDsC0uQm1WlMaxdtFr2z9E0UYGa9UIpBaKNnMnXbFoNaZWoleecUhQlnN4
YqZOE8J55lWpBCS18jfCibWtwsOcQ52czxy0X/rTlPg9r6BceBEAuxSkdHvrTxI/NyUsZeLGXblu
iwykQl2W+GWxVRQlQII8Z2zC/FBrfVtKWyefdO4CwTY60b69Xms7k4bF/5mb//zs5k/UXC60hKFN
kYbA3tGCCcGwvjayG1YyzfsbB9uqOYmFQyASFshlk6TSS1ZUF3PgmR3LgBPUji37CJzHFvONq35l
IolqaEubs3Vzuu5yZFrbBRXcQsQ0AboOfvjaecqxF8J9VYfHIpk2jtOVyOLc3NLxqz5M88CkWRsy
FzqN2/T77YXa+v7CBxOjTo1R5/sTIgWBnW5JbUnzfCzuRVr4/jJj87yiaH85X0YjKrU0d3+PtfpL
NhzwBlBwdwQne47pILbDnquv1/dian2So/JVRENFkxKCDePr0PePZVGcPHFL2mbFY+bOQhgbiTsg
MZrn5cxB9XGQYawjopq8Qyc0dlLeCx0kykFwGvx0BwPExo5Y9Zszg4t5kMaoi+m38l5MoXvSYus+
yxi3RWQ1js6Egt/tdV0BCDO+ORFOc5DIhxd+SgeTl8UTLfFjp42gl9onZcoOYv2qJ59yu9wpY39U
vO5UTOoxlll3v9A3Du3VOYYXi+5oit1XSdRRaAJTFeZnDFRUqvDcDseuOOjNi2V9S7KNe2jVz2iT
pi4FDPnqbVYVUDXQwsK+FDNHTbS9KT36w68cuK7HOZCaO0/feKapq2vKyc1bl3c1B/mlE0mdKY5t
Xnkvgf4xpxek0CUnbOhoVyVgSK4xfDchD1EDm7+771rL7ujIKsZwV0uIp2b1Lv7bAs8bb3qKDdGx
/N4GCvgcmfoxH05NVe3Sia49TbYH7yT08i5SH4zyIRRH7grAA81LntDC7B1N7Tnize33z2H4j+ad
tPhOl/8RrG+jdjeVdwEoyw3/Wltc3Isjl3oLE7Dw5zroeWzAMfbiD691t0/Hl0wkrxhMtjT91MfM
bqWTrHcfBO056yNaWgPyKONetgZa00RbFyMoorc4gOW1FZl/EoqMOoHaMsvhqcmoSynUDLr/NNDL
NbTfLCJ+aFugu1H2I6rOowQ58ENevCoyd9LY2mr5Q6BvTdOmvRr969clyMxiNw1u15iOmum7ejyM
zR+0I61cdbxyKzOzgjzl92rEsHjtTM6y2KqNRztUFGkWuIPWzqJiH+Aypf8n6ydHhky+/5qpDQ++
b03xlNMdEyv7jvyNjPqqeEjViPSlYtfpqwZ1v+c9SEJyhN5oMj4X3bFTX+rcra2vvXqahteuSe70
7Fdawu0TmqciuNtwizm8Xxz3c/IRknuFdBoMKZdbwjSnrAlqT6VOLaEB/izU92n8MFYu8GEC2a9N
+VsN7yh0xOVW7nPlKoMMn/hZnXEpwOgvTdfV2FdAjFXK9B/Alxfu7aHNDr0cGQcqnTDwJAKpWji8
Wsdd0Bal9hLp6pM1BEdNJ08Hz+RtM6ujUOYBzAlJBJAvR2GAQraKstJeTDlyGu+xkd6sc851PMs3
/38Li6tv8Nupq+uWHjMVxe7ajpRvbx8CWhuAiLECDGUxU7WqZ8PQ0LApA5uzDWQr3vF9CEZZCN4E
V+kxJUN8qSY7/ZLWdnNKf/63ry+mp6pqCzVVvg4sN5OfzXqrJr9ycpLZJuE26zege7KYHqtFnN3P
Sh0yW/VJHVoQ/eaXaCg+Q3nnjIZ/GrQ63QgH1pyX1IdmkolHSWSZQDJ6uZe6COftoppLsTaqT3lH
61vWqVuMMlem2PjwGM/pKm5+cs2XDhzpJEHCsk1cUbmvsq96d5i2GIy2TMyH0FnwJuvIBnVFmbhB
NnZ3EFlRt2qD5CWXzS1YwdWFwmhIX875BUhRruCNE0oRkR9gSux9p+yboxhFhg0FHBR2sE60CBff
dr+rR+hscO79JEUzZxsW3iH1pQYRaxG7cfgt0O+l4J+KDRRu5avWxkXH/6ykQFsuPUGXU+invpy2
rRW7oDaQwgzSQ2HW9JT0P3m2nbTG+HN7WGtLBiUE/aUEZ9cYqnJSet+z9NitR72xxSD+XPvqSyGr
b62mMH2AUUmfcAGBHVp4X0L3qGRNU+wmkLpU0NgWP8vm2+2xXG3ghY2F+0V+GKiRJ8YuL8Rfqup/
mxT9HuQDtfXmp+znzxBhbdFurtuE4BMSIMoryxhhou4x5oMac48iGxJ80vvCaZRXCiFq92DWW9XR
1eVS/mdu2TggQDwFy4ESuz2d1ClvQ7Erd/57nGIWuWBJZnrvZfzcCbFPz0mVuIkM++RguNpouVO/
lfZc21JAaiQAkRRxr/Zwb46eBG9n4ca1EXxU/Un7FpXBsWs/hx5H7m3nWDUGwh201ayksLy/Ry3z
E9IDUJFUlZOrlKby8M6CO3BE2fDtpminpyCgA1OninO5hxO1UMI2rQu3rTmN+q8jojP19JOnwm07
a74HMomWes70Gfl7aSfV8jZWFCF3SygtD0Is+jth0g5mJP3S5egTUeuj2KjNxkTO9+xFvMUuM6nN
Q6Y/M27/7Tc8O+QDIapFI8JqIz9KwqO1kezb+vy8jmefL+KwzcLSL1xo+SMHIOftOVvbQOe/fjFn
epTXggyRn2u+5iXvtm7Y6RtH3dYI5mU7G0GkVXT0zCOY4LSpD8p/nKBFON1HapVWKZ9vxZPwLMnH
2xM0//Xl8loo580NrzTcLXP3IuiODrKMwm2E6Zin90NPO933KP+Y0TQqH6EH3zC4sjG58GAlQoqK
6N2ap/NsutpqULI2qjI3E0vAuo0vPBpxNdpWLguOP0byhges2kNLA2JmrF2dOkM15V7ZDtizDtEn
yp+/s61Wnr9av4tJ5K4jNtFn3ZGrAog2SqEudEHmpnoagZ0ZImHXs6d2gJRMo/hQBcI+ypGgTawv
TSrsKzR/knjUoGit4778IGtUDYtQQtDdktvP+QSzT2vC2WnLnV98YodKkz2aiXKHncHWC0isiy4V
HwtFC52i1MV9kYWVrfNX7rxM7W29bsMHP4i83VD18Ye61PlWIUTZrhAq2F5Fv4xqGy4hVjvf6b7q
JORN9Qn6GjIonZ0kQ8Iz3LdOquhNz2loKA8g7zyHZYpe/CTNpIPSQ+MjAUGBCAYIki2X6SsshtKL
WEqvZu79KEJhrA/wmIBBDGNx3wsGLAmGWXeVnRpqBo2G+UdSOu+rIoiybQ0+XMI8/D/rRR0j/qVG
rigFVuJEOkwE3hRUd5GkjDbaENK9LoneP1YsyzQyQ4SwE+JQ3iVqpt2nidE7eg1FrEQ76HM6jIrT
53H/XKWpwfT01YaLrZwAwBMpvcypTIpuyxMAHYJE4X3Fvdk+/k5raSP5vOLCKtU1Elw8e/GxRTCl
NUgxxpqaur6KnNn0KsVPYX/fMYG3z4KVw5JEJWcAxXMCgeWLKOqntvKaMHOTcbCt+JFGclAcG9WW
lckiBuBFwlXJo0tZRG2BpHi9WFSpmwZ33idji6Vo7fMaqzBX72aFnsVlnI/aVEulkLiG/6WPPVsp
lP3tWVq1wJsAxj1o/q/yG1ZRiKEQZJkbljut/apvVVM3vr+sYBfwTKdex/dVa2/tSUH+p5//V9Hv
7Pz1rdjTxJHPGw+Av5vIuf35+UJdHIU0uEEvRHc6CaDlfVKPiV8FcZG4CB3u6qK9UxS4IlxOvDtR
2AJkrE3VubHFxjP7RKOrLk/cUYIYzVbkT7cHs7bxZlQdaQJovUxl8X01Tgf66RkMxG95XNttlNup
5OSH22ZW9h28PzQLEYOLSH4t9ncXNArVn5QtMfnQqGcv0JacvEF+fY8ZMDo0a8MNtlwa4sQSLYcw
dQOldak12H0vnwpt3BjNSkRBVmV+qOME1xBLn/abVBH9ChLA3pYtGsP7aK9KT8H0okN36HW97SUb
xMMrjjAvEaE+adtZGuYyqIjUDJ+T8soNPghptq/y/O2bXiPNDtyMRUIga+EJqRFVppHnpasg5qPa
2lbZZGXbwBNGtxu8WWwaZeECYW4pcdzIhavJTvrx4/C1Gpw3SxaTBgRhJoLVIul1xUxaqq2EwqxX
uFYyfuqK/RhGQFIFE62U98wW9V8Tr+b/yxeRkUlqGQ2MZkiLXct/7m1PXlvumV6NOxHyAa6Ty+Ue
a5YoEyNcDJGy0RnGralaNTCrPgCmoPd/udyiwAkPPLpyqQeVMBK+udfgb0YW4QoSp9DD/UXUnR3C
iZRbRp9WTJAhn9omOGyKoK0cXeR8/8/C4pptjFKqTL/jVeIntm/ICE35e6H7N99qPF6bKphZrVlb
kmTPEoIchNNYjYNauv4/ZXCytsSeVj9P+E5JZoZTi/PGOZspQ+h8cdT10q3zryM6CdByvt2XII3+
n4HFzo76uIATBwNqepTEo7dBUr7y+ym7ki6i02du1F3EI2pbpqqO8J1bh9UfpSa4l7Ot+uf1lcsD
AJWluRrC+bHYDWZSTKCV+sJVWqDZAN42ZmjFlS6+v3Al9ETaoIFv1e2D+i4W+i/kcA66F57I8m3c
HSuzdWFqMVvKUJMjCjA1VrbY29KX22u9ctFefH42f+ZMeTvJeUXzhGtUJ849j+pU//ajj8SxqqDH
BBTuqiNGCKs0oDc+d1U9p9oOsge96i02uNUVmXUd6GBGf3eZhUyNVsh1L2dF1HI/1fVrraqHtkn3
XpG+/WYl/zN3n4IdITW42H/SYASAes3CjeLH6dTGG0+b1RU5+/xi9+liGcgtQjZuVMd3hrivpX1f
xXe3l33Vq86MLKIDOti7gVx44WbpwURj6vSfPr+k1Oc10JdJZBSuDkEuyg1b+I211SZlotAFh+z8
FbxB9poiDnJcqsy68Hmo5d9C6IUfmtgX71QFnefbw5mnfBHBE3/AHIIfg75bnlh5PXYDNNG52yeZ
9DQ1SGHLcWch8NwaO4nLCl7b0HxNlFDegquteAMEFlBIc69TkltWres0zqJ0KDN3hBU+aU5VcvLB
yd0e35oRDmQLLjlwUMDULg+BJLWSqg3zzI2r32nx6vXPXvHttomVKQTz8H8mFg5nxlLCH2KiCP/R
lfAusY6mZ+0Giz44/9AGby5lzoh3megU7P2sULA4oYN0MjNZ4OEO+5/dQFhDj7YtpJD0di9F8FOI
3r6hcEeu5FkSCRTuYnyjOgqKTmXCHTXkgcDaj++Itynu6yQkqfdpV81Agmf2uhKUuat5B1/43Rtv
vzMvvr+YMdTD4iYbco7pWLHl4Xe8JUmxcubgxpKFgjgkEyBZL72sbSI5b0Uhcg1lB1VyshW2rHnx
nNCka4S0LdHF5fdJp0kgl6bIja2d190Jwr58M/8WXnVuYhFXVL6XiZY/RG7fl3uz7V2pLWEVNI63
N8vaSAhUtTlhQxl0ecOECMqKBqWN+ZFtcTo3x3RL+2HLxGLLB60lD1bQU43spuJo5nUN1i7y9hCR
i85/G81ia5ReEmlDOcYu6/bB6AN4ye+m7uNtIys3AugqQP1/S04Q5V0uftmZ1gTRIVXcbB8ppwne
3Wrn/XvbyJoHnxtZ3PzFwHMYhcHYHXXr1ySg1OxJ/cbar9kwQIjNCl80gC7xEPIwSZkmRYkra2gk
7tJu4/srC89dRk5e+ZtfWZahKwBlluWFhSvU34WhcYz8YwPt/Jsn6sLI4iwZqsCknSPiXd3sy9yW
hY0La2WSLr6/CIoDYYL0RGMQugLHbPcx3gTFrk4TtPUwolP+JQtx6U9hmnZp6ps5CSh7/FHUdrzh
S+sGjPnCtchyLB+JhlIkCAhOudt2+qM2FvcI3NOTvpVFWbl3uQj/z8w8k2fxfdxReEJGIgfzItpd
d5wowQxDC7vasyr9CIMf71j4OUEwJ+X5Z7HwGVdjLkqMqg+bHb2Ktlx/um1hdUBnFhZL7+UaRbJa
zF0pM08WiokSmiG0jw3GB9WM7HALhr66TrSmUigDUsrlezmBiD9EvqgXuTvJEXyb05+xL6Ha8bbU
lGaHuooxz+wsrpZwKPNCK9vcNeR8tBO50/dSzfM+G1rYHYxG+JhOfbpReVgf3Iy8IoammL3wcq2L
y87X8Y4eGEB5bL17v90IK7ZMLC6asMwpOTWYsELB1u/9zxHdsbddYtXErAwFETL5hCX+URtor2wq
KtoRpAjdb6t8Drd0y1dX58zE4nop0ikVEIgr3DyfdrHmhkhp6vqvIP4lvaNcQAcXDEfIDKnXaleZ
p0sqehyZ2wbWTs6TJy/NHUtC+DOZ1G9Sqm0lM9amj6CGnCFSj7yoFp6nZIKIqquRuXIu7cMgpC4b
2HW8xRO8ZWZxNAwc2VJgMC5B/kXl11bKn9pWPn9tmc6HsjgcgAONZaWa2ECeq0amS0vcsCvtBuFp
ffp42+1WQg6gQf83b4ujVfChxvYTBmSxNmr1VRs7p5NzMg4bW2jttlNJGnNe0iJ5hbAS5RRdBvRr
XTnTHugiflSCYMPE2uLQWQYmgH9W0tO+PgIewweoHdnK+DIJX1vrcHu+1oZxbmMxX5XUC57SaUAC
Bqeo6L16xzFw/v15jGdXnTbq1Dwkvs+zD7QRwvddZ29Kc6+t+kz+R3TGUw8q1EsrHXinUteH1JUG
mQ6Kl6opHCX9mW+xPq/OFoBYIkB9LoEtRlN7YSiR2k1dT/gYanfetDFbq+MAewark/X33Lwch5L2
tRXWeuqK0xH9YrsNckgRjr9ur/naba0Do5vzNLyNly8ZNRj8wSh4VApTtguKUzu9KuV9F3SOofiO
Wm8Fnn+BectrFDfWZbgZ56b0xfLQ1ZzAUZPk7hBp04MhaNMuEirFEQdJOEYmqgN6133xRCSjC1kb
9/4sKdL1rWhTIWttqdTH3agoFTQyQr4LZSu/96BidW5Py9p2Q56T5rP5jXdFeQHTVd+PjcWRm32N
5cKe9O9y+467/dzG4rzV20IUJFHIXFF2hfKlmhVUt0oRq8t7No7FbE+w8/ipxclUW8W9IfcfDWX6
ksvKfRkVDvxYqCSTJP1vc7c4RlJJ7pLeZO6q76kBgMXpyvdYoFWTNxL1ekC7l1sDoQWIgkuyi9Cp
78ruLuj+Bc29sf9WXeDMyGIYQwob8TiCxkTbcqcKcKFqlV1Hn98xWUR3FDkhwCMivxyKIUgdqV6d
BcofkLU5TjIJS540t62sXbsEX1SD5xQfOf5LK1FRKm0/GsR4HTSC4WcvP6ZWZY/l5yD5ddvUPC3L
/X1uaj7Wzg75CBSdpJPrd4fha989KxufX1sVjna4dpCRBN+w2DRGpiVG7ClAO/3k0Tflg9T7d0Jg
vh3ByGVuzOUQ1CQ5fy9HYXglOZ5uYm+qBR1oovBBMM1/b8/UylBIhbEc4HKk+TC8tFHlfuYJigFc
v/mZRPtSOsTGxmzN3rNYjLncApkrrT/8u3g+WHkkIEYtANUv/vTeqdGtnSWgqp3dhUXg0Ou2yeGw
cmtdWFy8JuKYN1rM2rD8gx0rT6VPAyUVJZ2+w7dPn6lAeAgmE63P5SGAVHgqhjFtCI2AMHx0qMKS
Vs2NsGt1OCiEz60Hc1P6wg+UNA0mowpI9vjftbQ4oq4Z1Wj75Vs1uDVn4Ekho5ABd4+qztvqbNu0
FYWSvMUZVOGbodMJaX5vytd3zBiNKNDeUMC/6nP1Zb3wp4C1yWR7EhwleBH737dNrM3X/A6HeGtW
1VwmTfS8DE2zUucOHphLkGkRpcERY6KXcWP36CsHDS0oZH5A7gDQ/6vueTZjQtR0U9XSAWCpYf2h
1NvXMvWyfKcpES3JXip8QGz7JUzCg+BGSIgKiXbIiUt2XlAIp2aS0u/QkMR7q5lquyygmYu1Kfue
emN46ic5/pOQzD9Y6Cc/xXql3HedPx7NSaj2WqFRP0Dv7wTP/OB6dZHZVd8Px1hQIwdH6lxY9vqn
jt5+pxJ7+VeeNMKDDl8CHey1Yv0Ui1YddnJmto7StrIzTWX/p1GjaqcUY/+7msTwi59q0U8/z61T
7oXSvZangmO2SXeECudL1GWwV/mTfwoFfTqKeaAeGjRTdp0QTDxKuxyUKx0ESRxmv1slm6VLYeL1
dT0+0GojHN+x7OxD5A2AkoIovvTeOlLjJES7xW3KoyjYz4NgF9GGjdX1pnGP1JJKZfdv/+7ZeueQ
Qyplgo20qPfPYlbt3zoGOCEZO7UbepquKFrAawiZWrMDvTH/PWnSvqmSb30gPaaysXF0XQ8FxhMJ
QPnc306H/eKQ1PKhC6FDxNTRa6mD3N0eyTVxME37FLtm0hOyhle7MM/RHk0kyhMpRUNafmYid9qo
dlVOR13f3Pv58DBU4uvomY9JPB2hMv4uRlsl7OuzYP4VBl0ziBPDjre438Q4q8QUrnWXKr07hNFJ
7HiHa3l9MqEsuj3k6zj30pZ86YDakHvAymk6aqfqkEuNo0938dQciuqjWUHQvHVcr64gCRmgGbJK
JmhxsfZtZajE78xw5x0KX3rs5LeDXhkSyQu8kt63K4SlFFdWY5IAdGORo8L/XYNJuz1pq4OAvZBn
GKVfehUvJ60LhCxseiVyp4Ol31dbsOa19adbGHZumOgI1hd3py9Ucq511OLQNXpJEjhII8DNoRF9
Bpe4Ea+t2gJtAAQcYgG28OVQetp6Y6v0IjeCDPkurRBerox6cDpjyJzAKt/c0c0O45aD+JSkHGmZ
xYEXd6NnWX2Eb8vH2ASkRvbq8PbVgZRizmDwLrhCJettSSeQkWNi8I0DcLhi38pev/EInR11GSFS
BQDzCofaNbsZcKispiOBitn4OepQVrWzeIvI5doGk0WcieggcDve05eLkyeSOrdMUcrMZLhavmrl
v+Z0kCgJ+TR03p61VVsGoB/KgJx+S6h43VR6ozVBTKo57T7rpBt3Go9gSlyK5x0RMzT+nbxA2zhx
Z/e6nEVGeGZ1cfxYBB6Sl+IOTTCc5ghipyuttINmYksiZ9WSCeMTseiKZrmfjKi+Rz7NnPmPbKAD
v/8o6xv4qRUbuDT9hyrrhZsvnBuiQ2WsAit0Q55XU+dYmeyoWwn7lcPnwsj852fXuT+DJaIII+k/
KrzYEfmI256wOgoqtCzLDDNchu7imIvwEZaRW/Sl0zTiNzgrn2S/3chFrI2DbmEJ6nVSzQAnLsdB
0wWymYnMOL7K9Rch/HR7FKufnxUOZj0OUOKLUMGUu4agms97QrzTT1A5b2yYtWCB1+dcyFYNKhfL
7pNhTOtJFofQpf9lfExk4ZMlaemhIv6E+ITw3RjyfytEtJ/0ru/otWqyezNP9McCku4tiMjqcJE8
AFShUstbZgczYSzNflBDd6Czrhu6p6D3vtye0ZVQAUgglcI5u3ddvoHpQypHAcdLlK+6HjiJqB6D
+rGMLEcKZKfYkgVa80Me4EDEIAOgXL3YTUGhJ11mpFxNXvUx1apnqwxPCON+vz2slRsQ4nRoE3mq
8ixeXuYKTMRtQ1evW3kVWufia5B7dxZUNGGr/rhtanVEiEtphOLcgcto36zDTMtDM3TBmEM9ZOTP
/ZYQ7qofnJmY//zsdCjnWF8sWKSul3Jnhm7t9CjZ8v0tK/NAz6xUQ+XTVGhw0MUnWXnW3o6y5CI6
G8W8ZmffT5uuymuT709G6iji8EHL/Y3AZ20IrDqwLZpxaJBYHD+1Risi716On2yfVk7k3l7qlesU
EWeSLHNrFBHC4vO+UnO+qibprwZKpgfZ/GSF38ThwVDeHu1wyJGbgEFRvs6DkruMmqGJA7ebhEOH
jCdklG9ueqYTfc64zbjg61wOwhuNNT9T3eBzbtnhv7dnam0hzr++WOvEGkPdD/m6Bd9S9ggo+Pb3
/6YDFzHGxc+fl+rMmaqCPjWtnn++VDp5au3iWtoJ0bjPk+FFDwQ4eNvh99g1T746fCmKrXTl2kUB
IgmGtBkkSK/Uwhc485NmbEvf9WP5Res+FM2/mdCih93HiEIlu0jRjlkj7RUpOui+9CmW3rFfz3/B
ksF70ESvVDN+Qa2rH8Tc+9KF1t3taV4520CoUfaZseMzD8PlLPu6WvZ9JfuuaD0OwlNKv461safW
TRgwZJDr47henG2BqZdGoui+G2qHOr2flHvB23KWOeBcOAuQWl4opAGgLV42ZOohiqx0p/iukFrZ
D9lA7n0YpY4OgkZ4RBbRh+GSHFFueHR9W6SlAjShbGP0hbtYqbZSK6sjViiBz/DsOdt9Oal9kcuV
OGiB20gfkvS7Vv72841E7TW7u0Ln1sz2D88JXStLPFieih2RcRa6nLe/qCX+DHx1Fze/m7I9gKZ/
aLPqixLLrR00XrARQ63sfZLDxCxzIx/X4mJrNmYQxUpsBi6sdrvh2xQGu3d45ZmBRRQoVCNSwZ4R
uMX0KMWPYUG18M1NP8wffWMgJgC7XYXLrdh7klgXBJpTue9hYEvLz7cHsTpLSARDgwwMCMjbpReY
cZs1tdCFro9e0S5WBhE67XQLLLNlZf7zs2OyiVQlK3qsoB9rq0BL2nKLdW8lgmSqZupo2gSvKdtR
W6cVrkpDktxlPdjhSNQfTV31ME1BfBoLaXyxRF92FGPYyhzOx8/Vvp4pTahNkRdYlutLdYqsXiVY
F8r2Xh+a+8ScPst998Uf1Q2HWN20Z6YWPucNwFCzGlNg2zy7a4PiWc6nfmeK0ZZ7r64ZZbaZZQce
3uWhO2m5As0DUb/RHrNPcXO67XhrkybRXT8D0Gai+MXx44Ww11vtFLqjckzy4dlUHqWk3ZX1lrTJ
lqH5VD7zPUWc1Co3MVQlX7xWfRDqjyD2aaXYQlGsTRhkTjPFzcxJvzzePZSsoywXAtdLjpV8GjeS
QqufJ3lCjoH+qWsiIj+J06ng87X13H/xyndcgIB2gVaQ+qZisPAsykaFFI1F4Laa5DvG5BdfBl/r
H/WKNpDbS78atMDeZM3NSCCnlrmMYizqqBjkwB1rodl5GZC9IY6rZ8NrhgIyD8kOwuA46KFDiqpz
tKhAKyYW9d9K31obqYI5QFpuXg2k0Fy0JEG1bM1HR6vo6XgDOJiAGKTM0ewCZSoOkpmZjmF0KQLX
JXIdmfWF3sxh45Ja289YJaThTTKjWi6dkzalDmVy03f1wXyQEjTmO88JkuPtCV/dAgZrOt+DJOAW
QWKQFlkwdVnginnz04zy4zhZv+OSgltTb0zn6oAQnQeDRX84DSuXA5plJrXejAJXgkBt35dj8dJq
ZXbfQyy/MXdrJz7B95yY4Nhn8S5NjULblWOIFyGFNrzUCdgZrfyg1fro+IMkP1V+qTpKVY4bT5ZV
96WjG55cysJzberSsCWEOiq2QwBaKvtQBJaDSILdJKM9FpC4UYZMjA6+69qiowbO2p7qhzcqb8fv
QnuCJOzcurFC1B8FuVlMRZLy4C8o6iPI+KPcevGvOc6ZjWVzUOFVhieb2BjaY97D460Xtj7eKf3b
++QZDLHOjNuDJGPJ9SrTFSTFSKq5Ynwy1J2Rfnr7DqC1HJwLHKb0Dizw6KSYaS7Xo9RNgu5Yl98p
i9pS8xVRw9t21tx/7jQzqEFxwi37/X00Y8bOG1NXgTjZo/QLploA1HPbytqy8EjhBJV4mF9pkGqK
n0G/0qVuNR4meReadw1Y2vQ/WlkEbdGQV5mi9Knbw6pVaZWTDP9EcMpnwq93DIdcCVhd+kSN5dur
E9UsS30xcSPFMapdY9le/s/YvOesJWMyvyPJkF2lTTwQEJVewq7USm1rW1X6nCvNa6vFG6+eNR/A
BjQGJHB5ti3OpSgcFGswIEzNpprXnOKXtmLlxymtv9yet9WD6NzS4s4GLtFVljQkrqSUhwzCcpR3
HnvBsuNEuwtD3dF98TBN5qdJ1+wiCb+oubSxsdaikjm9ydaiJGoua3x+HdXwU0/QJJnNK9QCH5CO
P2wMc36DLK9oCh7wygHJAi63uCQlBAazMcxS1yq1z2o5obgTOn3J8OJ8x2UDXl2tbaMfHhVgQPFg
3ad5dEd/s3P7h6wuLG+LWW+NktnyGjWjSU4t+vLdXC4bpxZKJFpMaNDBAL/DEKHIXzwdEdLitIrT
OAzbltOqH+Loc6aF/oEuTT+1vRby89u2VhcQMCrgvTk0WN6i8VT5jd4wuVJ9tJ6bLYG3rc8vXDT1
DE9rB26QTtLt3jft9tvt3z/vpivngM5jbsyjNr9EfFdRq3eZ7MNpVky/jOLegighze6VSdv3dbO/
bWzVA0yKiuQ10IZaoicky28G6GjhvDJf6DexxfolMbaoYf8yYV4NCc6bmdkQEp9l9QrGPSsp0zpz
GxWhOCufXjTPPJphdFD97qCi6lnYo90Wjio78iQ8of354uXBqW77ZiNUX5vdmX4fAlSYG64SECni
V34m0Uhv0kVvjdKPMkfbZuSxsB9K4w8kzVvKQGtTTEEG3QdAngCK5sPg7LkWiX0XexQzYH16nEFF
Vvhdlf+5vYxr9yckWRKwR7S0ifsvbRT65DfdQMyvmEc53kvBQbaOSveOrOWckbWIg2XMzL/ibCSG
bwlBUsK2RwHxWDbpsRel5ynZ0qpbC4NRGiC6QYoUyTr50kzoSYTalgXpl/TD0oOd5/8W684OjO+t
ntqtNL7jwDi3t1ggVUF6EmUYDoxkl2h/ZHnrnl47MuaCgMgdTXF16QF5x/4rtXi+p+9C/0F7e3EG
Xi/onuaIE17zxWMoTc2O54QZ/z/Srqw3bp1Z/iIB2kW9SprFWyLbsePkRUj8nYiiRO37r7/FAPdk
hiMM4ZznAdTDrdnsrq5C3Ax6S60N6mZVnJrNEfwxIafEkWtf85QA4VvSnt8sc1N8Mmk6KaxsZlcR
LaHjDQUAOCMp0MBpX1q9BUzEybj3bUnm7Ai+KQ4t3nE6znmSH0ZOjZumLxLAfDJ7Xw5QiFT8i63z
irQ5SrdIJcNXSX8iHUEN37sjoh1theJx+Zav87EsPs7QJ+izXBA9wi+gICXtOm+lmbFy0ZiWJOGC
fMCkykpsLdqpBfH7yXFd0q6k6LkHR58fELBfOIowZvv7oKJADAO8jS5930k6Qr0KhJIreSiiYVa8
PLbyGChoi/Zh1OgdGVlRWBWkAGpEt6N9T0CPB0KWcATSBXcDBdsyM0PHUIxoy42empQcXIpQG3xz
APv2CE1INYe8vTFRxbPG43V//RthIN+Ip5akTbbaPeB8vMfzMPOOZZsfS9vdDZzth8y5nUCQEhRe
ektALeBr/deydKOSaF+GhCme/ptriBAUgSyuRNzN53vES70xrSaE9vbcvfjFdAskumKsWybQ4YDy
EAI/oaN5bsJpoLddc8BE0ZFFv5CEJ3cEvLCv12d069JAg74Im9BKj4ancytjBczMQkCrP7tzRNMX
myH7+lA59z00xz3t6bo18TV5+RAwIRsEwRXwRkpjSvU17WYO1JzlljyoR//IC/+G5sVDmlt3fjGq
HshbdVmkE/5YlA6br3WonzOg2xbWPYw1p2Gpt7fLCM3FmQ93kI7fa6MbLBCYCYhnN5B3UikqbS7k
yV8QjvPEn5h8Wdds5eDWaIPZiihXPDO3v49IFBSMqKzJsagzQvrUNxrcY+mTWbyvIGO+vmpbnh19
Kv8akAILp897jbVYtYwvCSDC5c2gF++WrSJbuHAjoApG6I6OG0C9kTq/eO1kc7V4mheDc969oQyU
bStdk8j2pld/Zq4iLLsU3xX2fGC9AfoHUFTe+2ljDt7gcRLb/kq/OA5NPxfmYDx53DJ+ZavfR6KF
9WvfoIFxrUwTDHIA+z/gzPI8GEEHfVMPGXkgmTVFLPPSm4bqIMzTuimoW3sI00afg77NvZB27XRP
ndV4nO02DUbed6HnJ/5bU+KYcd0ogk7PVKCEi3XD+DCX6Bz10IJzodLsW2vK3T4ncTZGQ9fg3+9y
78sH98ZvGwiigO3dQCNWSIsmDTLkMQGXV+rPe958djqi2IEXfuO3FQCoXIQ5l3y2rZ4MoI1gJLbW
NpiofUxS+xOc2p7moEUwPE3hey/dhjCIdgPRMg4JT7lmvJLM7oBGJMAxaN/HzHp2s/puRjvxsppg
EuD0oR4ScORou4zZT4VfKkCeF2dasi/c9onPyMsk1zPkz+O5H27HPL3rHRVh1dZpA/23SNGD7eni
vTyl/doa2OVx0pXmreab7fNcDXiguDm5sehsK+Z0c0h4OVoIefAOkoPUzBxH26C2Hxv6JydHX3Gq
EihSWZAmrYDsktYAax5b896E7uRH625iTYSWG/IjqJE7wvzJmlD0zPklaPPiEUKWGhTdfl0/SpfB
jTAAGje0z4Cd/YItfdG0tprI7MdTeXDT2+GXV94Z9i4jQbvspp/JsqursPAi7dt1wxcRI+yKbhcg
M+AlgM44H5hJVrOvGkLiQv/Ek1cTuTWgTxqIjizV27T+HFRbTyzEWRggDKJKriNI3QJdan6lz5z5
Mcj59ilL7k2N31aczIHVolO4B6H4TktUKYyt7XFqVVo/vy0p77TUj2dufAH34NtQt6qE3eZUoucN
XSeAH1zgPMvEhpw6WFVjex3CPJlAqMMCbf3G+8fBfho6Fi3z+/XV2/LyglAYeRkhjSQniSYvG72G
OvDA5Z2dH9z2pih2/8mETOLT9N3EawQfccrYT38wnlvdXwOaqPpEttw8mA7wdsQBQ3VSCkYdntl1
jvd6PGX1u+XUN+WY0xDMO/8YzB/Brmrrh+sj29yJAu0i2iHRySNt/RqM/Nj+I4mRnpx3/tgvkZ+Q
bGdRxkMduPRdOjd1tNhJo5jTrbGCn1scPED2wHR8fuiSokkWc7YBElhvWpBKURQMDyAq9T6ceMVh
AxbGFF3GYKi8uMrGXk/GuqWPJgkn6852FIXerWMFZAiw6cAao3tdiulL4nRtsQD5aFd3WhH5qvLm
xj2Fejre+6iKgxdLztEhD2ght5B68TjOB0Cng9lwduX82M+KOHrTkEBXAQyOV5esSzT2GrDn4+TG
SZ0GlcFu9Hm9Gex7CN1f33QbM4aOaIRLWAyUOeUZy5zG1iu9d+KBuUHdBz4koK9b2PAJwM8D+wvR
TIRMMpahTZ1qWpnpxLYzxY2Vf5m09ktfVB+PUkQHFJ4GgorjItUA1bKhXz3Pidl011o3popYdWui
EJig9em3KrdMh5Y1Bvqf5syJRyvKl0PVP1+fpo3TLwKff78vbV006oDEZMX39WlXfeddvutatkOL
dMChhwPZvOvmNoeDyAd0Q+KWlV+/venmK2G+HduHJD2WucKXXZYLkP5DGhNARzCDX3YGaeDbqGtI
z8dIkOmf5mT1v5GygCSH3Yyiq5RG3uS296TEk8DipR5m0EE/gJIrOxQNutqt1AHpp+/O9/5UfpjG
Uvw5vJcQZRBBpiEm5yR6Qtdwo69eb8fpRJ4Rph0ddE+jTztxwuuzvOFYwZfjok4BlyQe/ueGeKGz
OnFLO7agOgQjgVM0YYsnkJEdPEivXre25TSQZsNRRhnegAbNubUVyPKaL9yOTS022zKyKuQR7JfV
/Iutis5nwI6Q4QeRsRj16fSRsrMhV+nEpv9MPWgE6w+r/pLb95V2N6gCwi334cAvCYUS5HPlu6mm
eeU2fuHETjqNoabzJnKyAWXWxtMVq7V1Jk5NSbkFkiD5X0GLKGbzs10/geNY4Qo3t4PooII7xMzJ
MQVgBiOZWhy6qSDNziZLFhW1vtwwzwBz0eh495S2RHEUN4364qUKJiVcWtIedHkxEBT/4X91M0qK
dJcjjLfJfV8+UfZ+fQduOTGhvoHrHS99KJqe7wzHrLsy74gTl2b5y6Z1WHrlzdgarzbpfyxT+SVp
TBU99NYGwbsYrS3ACCLjJO1GkCssk8+xGys6hQ2PDfNoeaXiaG1tDaB4UYtGmzKKNNIklgkv06lx
7LgrP9VjFrgqYrjNUdiQOICECQIw2R8PwFRZ6N6149qM9GoPJHKmgixsvAeg4/XHhBjjybFlRtZ6
K9rI4wFZuYVrgZZ50dj9Gr1PY/ljXNODP79d3w+mSJNJryvkexCKQTAHQYBMWlRnQzdw4JBjkCP3
n9d5pLcZzd2DbQAG59QV5N7cdA5WturhOrrdXUuG7lNbLWZIc/ZP7dVznKdR59J91VY1HuqJd6in
Lg8aDgxYMBLSq/K0WwcGRxF04yhcoLFQ2lA2kpitN4n/PKNdO+ito4+smReM9t9sKpFWR5QHsJx8
Mu2RlVNO4a/ThgWMAysFBSBVn+TmaBCtApSFAV1UB0wdyoNeM9jxqn9dTHgdzw/G5qfZ1gEzVIzE
m8cEh1DUsXFK5PjYLJDD1KcVLTfrZ+LdgNjn+n7a+j4EG/BKATAEuB5pabqC8lQzESRpdfbSQvSu
0FVkXluX6KkJ4eJOTgmls95r0JaP89ZcA3/U9tSFs0QIu0tHrtgBl9VSRCKixRSBK2TFLlBEEDwt
khTZ4DjtUjesliKytP6OsnI3DdZ3rbAeMt7szDJ7HdZSUTfaHCncJp6VCE+wXucjrcGDakytDttV
30ZtO3c7DZLkcWUb094plkZxOWy5OKCUoAetw8uALVmy59g92AlXL9Z0A6qG1mFazID58+HjewSH
CmAoZO7RQiT20MkCQvvAMjq382K3iRPtoXj8i89Dd/43wyreAtIVNzeWRwGvAUXxcmiiMr25/nnT
wt+TPSaKYP9+X5olYwWxjM3w/QKFZQdkpIzHzbq4nwkzbBbUWWIdGk0fQF+k229dojM8c3kSTB7V
wkbnxQFMDXTv5d4U5gZqPDbAK29u27JHv4KUVNeiz6BaQBaUNsgdWuhR+VYVNFGMQ/xNeRg+2BRF
8gn8aBftoB4IVWGUxIPPw3y1QEj5WNMimEl6a6OB+vqsbW1lH/4AjxnQbF4ImFkm09suXUhcV0fb
f13uMvBwfVgxAOpDKPIjxABjBPKF0sr4dWsYNZiYYl48FyXU30Ysj6qYu3FIzoxIh1KHVvVYMDyK
TMoP9nqAXMme+8fr07XhRokuHrKICgE3kdN03C2J2dW+F/v6+LL4HbCK9MONJ2K2/tiQ83RJuhpQ
pwV9y1wmz2m/3JN8fbk+jI1VhwmAF1BqRFFJ7g5B62I62C3mqqAvYN/svee+fP0wrYIYB5pChBYF
IjM5K6e57cCEEmA8j2AGCU0FQmJrKfAOFdcAAsuLhscUdbmVjK0bQ5S0XKLKVSSSNoI+MLj/+b70
pmnAP1cjc+HGY13tQS5wN3bT01yCatNyHzSy/iBm/g1U0gqzYpvKxx9bC29fPKbBXyX+1okTNtPO
9DPakLibdryM9Bv+pkEDuwsBlPnwJkCk8a8leZ8xjRFqFB2J/UZ7pIn7nDj1MV2tz8xc/vffTEnv
a89KNJrzmsRwbtAQdqKV1FCsRWJ9+Xnd0sauOBuUtGpGac5axeA9FyfK6kBTVac2Tg7gomDCA6mk
iYeh8EIny7OUY2NBoADemTm3jVcFurcbeudhTrW/2QgnluTr0s3AZiCcZtf/KEsjGP13Ys9R4yDF
0/2PqaoDmxN3Yk7y0SShVVbaBVyCawJ+Ix4MCt+54aDPpk5y0Ggs54u/wOlUaOB09+b0tVDFAKpB
SIcnZQtr8cTBRTM9ef1P2z5c312KIcgNNLgRRo9STFLtv8zOdz2zA69QNWpc9gHAp53sMU86Lbxp
SdstFdJ73YzHW/1i2+sbI+39CLy/TvpnkPn8UyfaAXRsO9DpPVTmuPubgYqaBno4wEwhYq2TbV4A
JtwTc/biOvU/MWj7pH76rZ4+LOz1e6R/zIj1PDGT5tSyO20BVsQf7nPffAdPNIq+puIobS4b2LF+
Aw9Q/ZW2heHPtUm0wYuz9GuVfa/TX0WmyApv+gXgSH6z0wO7Kx0fRr3SpWNKYqo9OFUTuA4LCPti
Fl+uL8wWpgFZ5z+GpFMEVcp+smvAa5KljdAaHRKShN34uQF7srl8BXK+H7ygA7xn+bAKiFgtIboF
ZSnnsrncpUY+1FlG4jJ5WPlNZofsw53lkglpQ5i54WZVDxNAWTnjgTYfDxowBKSTBbPxZVu5Vays
TFPEJFnifavZ+BWUZYqjs71CiEmEFaHhKp0dp6O1YRWmG6f6tzSlMxjHmz4EbUIRuFm3650EaO7l
M6+0mxH0ifOav17fI5t7EbEwxifCCLnfBERZeF44zIuHBoTakftWAHBQKaKHjfBISFn+a0RyUkmt
lx6oWL14MnXwHOtj/bPX7PJr1XvTk+brw49yTacdW7o+yFiyKp7gm2USOA4HDBygIrwAohQAZJmM
115szO4trfKDNxpRnwyhYbZfwMF/WOjyXqfsfxAPvXHBD8SK8Zbw8XE0x1s+kF/X51yc74uwTbCy
ClwMTodwQSeebJrSdRirxI1XbUgDRvvxPq0yHuusW5466tuH1KxVSZ1No8DieEBuwTPKWBZtgdzb
rOdeTIrbzLoDxRsK7bZ9XAvF1b212ILS/DemRYi4n4+O5WVZ4E+4MdoDtCBz633h2EPAyvFpHVd9
t5jVPjWGI52Np4/Pq+i4AHWiIAKVixipTzK9XVPcEOX33n6vuweQNu5d/7ioAu+t2OHUkhQ5sjVp
XJCWuXHOD1YSrl50fSTG1rFEkwq2K3J8IJKSbiE9Kda1GAw39oqa1wHXMhIZS9vs2qyrf6y0ecWd
nwdmo3e7ierFLXCuxf3kdPXjMI3jTc/ocmwyqw4XbXF3TeEqEjRb1+TJH5QfBC5lmmsOWOXFYrd9
hTxJ2QW1+xcu+NSK5DhobuQa+m1RoOeoBUeWKm27OQpc8vDwUFgGd9r5Xi06W0+ohcueJeR7Zye3
iVu9Jb0qAbl19uDhoecB7q7LVv8CSElXcxEh+U4V8a6GsMfyqXWTd6Oc3qwWYmnXt8/m9jyxJ21P
r/edXpsN5BxXPYIa0qek+QsYDdr5IX4DVn40Vcs1V7yye8ikEBcYpJAlUdfsJ3cH5VqzvbNU76jN
VTqxJQ7Lib8cFytbHMg8xXVOArf64RoQ8VaF65snDkktJDhECUUu69o58PZphoSmVt9UYCSay/bY
MA0dDcXN9dXZHA5QhZg7ZNNQwzsfDl/7aeHO5MWVNb/XCyrIq/cMTMfhP5mRb3YwibC5aWHGsJe4
sbMjcv07y1UFmZt7zUNPhIASisb389FkZT63mQU8lZHM/6RFdW8WtgJ0snl8TkyICT1Z/6YvIewD
wcrYQHJI0NjvNO2+ncNaVXLf2ANYfFTcAabA/SVTBYx0mSeUxtzYZVmwYO27PUrGjf1yfWU2xgMz
aHAEjTCCALm+khl50nQguMfLU79B9sAOXKTQjWXYW7Q/goFE0fa2dZuITQ1aVLSWmABWSRNIc33Q
SCXcqPlkm1+h55veu8UaNZ5LnxI9pbd9Qa1g9Qc9ZNyIOc/3CeiOd9Qu9B9DrvMb23ZUycuNg4Aa
L/YMksmC2kbaOmY7NLUJ5EgMJkMt+TZDCcNCBfAvJhs8qgK+iweJTMhImcVMgFDc2HCyLEit4rDq
xctaeq9YhVsHdcfr9sTplYI7EBv9vz1Pl1oa6oZUK6vhGNMcISQUAvqgzkPmhYsQWxzDdlW4k40D
iPcVAaUuqkuXLDYcidWs92bEIl5kdUH5dH08qs9L3gockF6p6/i8M7zNt7r3N59H4QK9QQCfoPh/
vjVJWY2truHz3Lvzq09KJovNv3/yfXEWT3zHhHBp6RJ8v7gxjX2T7a/PztZqW4h00cWC4u8FndHS
OBpDUOvEXcH7oHNJlK3dNzRe7crf3LzaPwbJnRANR4rIaMtVnRqWzo4/+Uj4mAswIDULp3wIRweq
SOb7RJLo+hC3ZhDAFSGvK2ha5OsqLyfbBbjFwU3/yvRHX3FNKT4vX1NTw8vJbPB5pucAbUGG+ONo
Vby1RKIXjg+uXXqPuJ3Zj8swWbHttSTsgCw9OEveK6xsrQf8qyAigHrURe96T1O8PGrNik1+KNb9
1BzN7ohC4PW12LQiGr1R+oSIgzwWQ3DlFGNlxjUSA7Pl3RCIwQez1kUoZqncs8gOyZ4MbLlC9MAX
irjS0WEARM/a0ptxt1gpGgPQ8mh5X6G4+q0FZjsoXNCotXg4Xx/i1okS7YnAUIBG6oJxmud2CpTp
bAF5Xt81gGmSGh0DFvuxjNoUQj/jzfKRqR8KX0WLv7UTAbYTzWigvMN2P3cVaDzLF7dLrVgfhi+U
+3f5yhU38daNh4QcZARAmILXgLQXS4jWFpRQKy67o7ZADVuLBpWi8NayCagpSueiMVx+OoKCFbAA
vwLGKUVWITAm/s4hxRCYpVv+MvsZIjQTTaOksvTd9aXbHB2ucuwX3HsXpduy6hwLGnpWbHTz+L0m
7fxKwLYd1eakarPfNPUbZ4V6NKgcpFupWN3F9LTGjpO8esgIP+YGvU0qpsjUbm6JP2bkHD4K+HNb
0xZm+KEpw/zDfZYINlEcAoqPQNIKBc7zLWcwr6tmF99f24dmuR2SH8R4+YtF8YE5x4GynQvOAwJN
ka5CbTUeq/bVsaejnyX/awby38zIvAcr6lzJ1LoW7nELdMgmqICgCgkK94V+WA5BTNqfEf3OqZ5c
6dTVh5WWxIpr8PU5FCmmLPBchacVMy87v1Mj0hO6Q/o605cUyGowvpkBXqDakXuVvVu6IQ91DhjP
ZCmRV1vbGjk6PAvBjQhBCck/rF1SCHi6Het8p9lHmj6wXBE4bJoAYgcWcKEDE3W+5ephyeyZ64Av
r8XblDSfrILvHKZqdlGZETfZySK5RsopaETteNFAXJtndhY5nGvfptUYdoodLrJA8lqhnxcZHLhU
cBpLWaLZ0Lll0dSJIapiB2Nmj/uOZV3YeE4xBFnKqnu+Lsu+KpsqIl3ihnWtzWGXjDkO9gK8c97n
x97T+G5ODWcIJl0vDt0wV1Du0rtbshhNwNx+ClZvyG6h//DI6sr9rLM23/fcSY4puo32em6h2Qua
qDxHO8niGnDvrfvuZmRKUbzu9SfEIiD1maYhnCgUhDRuAoBa6d8dTdfehKjeTqNLd98tM+Jg1A/t
fWKjRxi5cyPIoVn57CQQAWaQnI7scuxvIFGa7fUxUeWrNtye0AgCMyWaecEWIX4/WTwtN9M89QAA
rI0dGBVVUiMbUQw+j64F8DMLxVDJebdTXQB7Nztx093rFArhd117zLiqhXhzFAhcXBwnRBTyMzuv
oVqAllMnLqzQnYNaV7z0NrY4qFgFkhixP4C30hYfm47lzdQ5Ma8/ef3LuoJ1/ePBsUiyAacmSjPg
LDpfiKZH2anrAMvn9rN5P7KPhyM+MD0gEEL+87LneUlrbs4Jd+Ke/mwmJ3RdSCmuijFsrDYcKZoY
fuv/XIC6oUA4d3bv24BB+ZFl8cAA8Y6G7Eqq1E7ZWJEzU9KK0JTajT9RJ079sHAfWuQvzP11Z7N1
LyDbCeDgbzZVOboqmL+ywsONXY39vchM11WS7kCq8bkcCWh2HKIoXm3sYrC3ojoHnCUopuVE62D3
aTdothUDMvfD85Y9QGQfz+WfmZCmzc/SZBwLC1GpYUSL4Tz5s3EUAMbrU7cVmPowRMBtB36zi8ut
ymetHDwrnif+2hv17dquB5fbwPlTkKemQx4UuQrxvzl9cJ3ItdqCKlbyNasGXs4RtIyxy5+WLHAG
xdxtfB8qGUItGEqLiLmlE1osDpj93dqKFxfNliQL2iRTZLA2DhAeJaI8TPD/0U127gSqOYF874x4
B6J+76nZ68+DxesdrzV7Z0+Gq3jJbo4IhVJgIPD2u2BsmfpunIcRbVuexXaJ6UTNqHA7mwM6sSD+
wcn1MoE00p8KWBho8lQ6/nHQ6F07gENqKFUR9uZobPSfoSApmLKk9YeUwrCKyDv2xqDxtF2ipELa
cDoIK/61IL8RcndBCsbEq2dhyY/UBZp4nuqvZIaXu35+Ng2h6xu4bgTzF2234Kac2iJJrHjq63+0
xKABWcH9y81WZUlMihRQAT3+x5K0QDVaWVdzwY7T3nq2s187hrkLBxbV5W5VyRJuDgtbF75NQMll
Cn3iVWjLWRFp213/6pT1rtAKgNaJ4rb2tnaCIcQ3QEUh4HjSMbLNte0zdzLjfga14qJz4Jdt7ux0
b7Kel6GzwrKCqr3frdaTlXXDF0efl8BCvA9GrZbNQeJ6DXLkvUbuNZZnR5YVOVAaybg3nX5+K8js
hjPryL1Vt92NS7TqC0gR8tBIk/oZi5ff8RUOFuq4TrhYDT32YwIaGFAG8z26MadjM/VJ3LKaPXh1
6YUetd0jb/v2s6O1xZ2fJjRa8uPaDzctejxJGpEiAuPAIZ2LaDbCTAvnNIlKl9yxtLEfEBgi0c3r
NtJBr/NEofITVpre3hlkdB5B2ZL+QixMdo7Pun3LpnXPmmmJdGdwXusJwe/gNlmI8Mr7tVReBjZK
ZgZmPWiRbXfzzkpIsQdwOnuaM8u69ROzjfpRV5FibTkLof9qocUTGEpb3ConzgKcr6xB8xIaJgBr
f2rSqGS76PrB2jQhaF0NJHKFHPq5iS5pqW1liRO7yc7jDWL1LODsfax/XLezdaxAJvKvHRFbnAzF
q9uUojPDiSl7ofWOdru13uVsCjNQ3xt1j2KBKoe3dbhOTUqzBwiGVVUgQYj9aQ8AIkQxQSN6fVTb
swf1ANHbLrpVz0fVOMhqzf6IIFLHsydrkPqm1nGd2DfNLhSVwI1ON0QOwBEBzYML96KZq85TnhqF
Vz7C/WH/c2gF1AuqKlXmIqKck2X6ZOQV2TWD/o2NOQ/txH3UKSuiCTXKwChL7abpDBrxkjxDviaH
3nPKIg1F2bsxHV68ojIUbnsDonn+n6XtZZi8cwzulI+1XR/KQfvq9/QuaYyvYJPft9YYliDZ9u35
SLhzzxKcu9W8ub5Gl77v/C9IO2/xk7zLGKZNX79p2q2VqNpDVQakfeaMaOiiYozDq+MFTa7Ixlxu
Y/x/pKDxhAB26SJ0xAuP97VtlI9VU0bO+lDzpwF2/mKSToyIMZ4cz5aB6DbTYQREIIsb0kXhZlSD
EL+ffD+r6qorxCBsErI1WnhoquoDl6+T83mStlo1LISwSS8f+fSdDTfo/9wNzb1Nq72ptYo1+R2v
n0cJ58akTUV8rpt+a2E8y/dOu0NHQJhrr+WMBEj/Uvmfdafad/avEaRdyNqz9MN+59y8tOVms0Jt
OoH5yQk861iw2yKP1kkBB770brCCqAFt20JjTYaFTEWVNMVEyscVgmpmaNSHfAgcb3d9621uDdHz
JGqIEMSRphLl/9ScBxyfju9QpvSbffVxKgoxkD8mpOla14rYA3HLR+q95OM331Okyrcmivzmiga3
Mu5Q6Rqged011OgqMNJ+tueDFa7zoWWK5OXW/oYcFjQJBanYBXuzT4sUuG0Moiafx/UuQZs7q16L
9MsMsZbrSyLmQ97dyEiAs4UgM3KBGbUH0yrt3K8evdkP0iqNZv1LOt12y3vVH7nz/bq13z27F+YQ
miLLA+7ji2Jbs2Y5YmDs5iLpx8CdanMMWem0R/y3OihmHexLDjLPa1nS/WyRLoLs6HTg0+wizagV
R18j0M5huFLIxOmtaw3FPndIEeIxXoQarW0aDHpTf+lqZ3o2wIO9Y8z3PnWQaHnSu+YLcsA5OgT6
n85SDF94kXlfStdlUWmS+WY2Mi/MnK4ESrgiVTSk/vTeZqwHuWaTHBY36YK5B4dYW6/lF25OnSqS
ubxh8PoV/ayAVqDGKpfOLGgdpks76HE5vyb8G09V3OuXZ/DcgOT+q8yAqEoGA2Q5TO4YIZzW+/zD
d4Aw8tuhAPSNtMH5HWASxle39/V4scuoWftw1Z7sTmHk8igCiYX0rVA8ATe+XCVG1t/tTW1oHrEq
IRrQlvKl818SWwXrvlwS6OCAGl5AGiHfIqemdLOno4ZN8FiRkLshEunXD8Xlipx/X4zz5MJcaw/y
3SW+bzrBSvY+6LrKDyc7YAKd9HBc6HZHpfvcxOyAKFbzIddKey/qQP9MK4Vf3BoEiJkNVGJxtvGS
ObfA3VpHVhI6iA25y9ihLKOcK6JilQnJtY+plkObDPp344CCRZg7u7T8cGyEm+lkFJJ3X4AB6i2K
UbgdKh7IPSm27NZWOvk+kVBTVWZRq3KL7NEufqWcB76q20sxR/I9PnuL2/opBrBkX93619i2oW7+
xX49HYR0uElTO6ZXwMbQhPpyKKxbWxVDbkD5xELgyAHHZ5sXuNuFLbTWGkjBedUY6EYN9bRj4z4w
MPQmL9wywx6sXP73gf4zuP/T/H/K7EiHfd52+4+fzdP/IZ1N3xq7pDQS+ria0WDuoYXiqh6WW0sG
gUC88wyo3l0gQbRknJa6Z1AQnSLLPYzJc8sOHx/FqQnp+HvtOHp5TjO8K0I9vRn6o5JKecMZG6cm
xChPnFhC7a7VWpjIvDcDVd3y6DWh6ygGsnV+Tq1Iy4HbwEg14JcfSbLrkEnS/2K5EZSIYp0Fdhv5
9s2cdQF3moVinX7TsF1dHpSCyptDODEhrYXFSD92BTTdvD4A1oKUx+trvfl9wVqIuBHpU9s6X4hO
M/IGCUD6mLqBpoed6o26udAn35f+v2/VQzVSfH/wP4EUn5WfUA1YVIDDzUNxYkXaTuUASaA2gXSv
U+xNdgfgn0kUJQ3VQKS9NC09KCU4xG29NwK0NQl9dltOCiPiwjiPd0Wq989qSNfiRIpy7dEG+TjR
ct/0epDXWkCcH4O9G7xHV4+L6um/rb90SzozNZACxczNyz7x0GwW/bfvS1fkaCVl587i+1YoijW5
4pZX7F8ZKKllJfqbPHwfFLbdP4WKQFL1eSk9bvXMA3sJFmQ1g+bN/fmfJseRrkYz7y0CXwvF6f7W
afajKv+0uWeBThVszaD4kaOsfuqIt1gLfQTNtNMcePYpG4LS+voXozixIm2heaLeZLbwgjkJHX5M
fMUW2jzcJ9+XtlCH5uoq9QCJ6NabMWb8Zp5210egmCc5zhoqM7G7CSOY9FuyhhVY7Se0h79dt7Ix
DghXQ8kJqVoRXkt7qQEDPR6NafrYg1QafRr1Ye4/XBaHhA9QNShTovoGTrpzb76MfWbXdNBimiSB
7/0PxPv764PYmCoQXkCsBZ9H2V2+8nQ70XM8HhKUqy3UXe589uxNR44+2et2xD+VPOGZHXEwTwIE
w9LIWHI7iQvtO0R6Q81/NP0qcv0smJvvZqWYOOFYr5mTLhCTpLPppzCnW2+cxQk9LPwbWCWZtXw4
HAYuBph+UfDfKLglTQPUVZ7oseMe3TT0yk/9oDgwl05LmEDaDDmBjaSTm+LVMFmlASbE0EvtXU9V
EaLCglzdXUnBOv7bQvYN9bNJlZa7PCoCku4BwgplKmQYpeUw+jbTynI24iV190PuPIFb9KhVKsq4
y1WHGbQcAQQvXroyhqBmjr6ueW/ElVseE94ftLb+nwGK6wmcV003KM7O5qiElLQDmjpUhaRRrfW8
8KXDqLg23jpZEpBSD3T9/aMnB8kUNG4C3IH1v3gLORbal0yKWKGl8x1ql0+d1xbIkK3vU+Lclev6
DNklxXP+0ivAJiiWxVrhYSJr9FA6+iiVFjoQmjUN1pz/WOB9rGY6tlauQn5sbb7TbJEUsuaW1ToM
En+x393062dESNcnUPF9mTyEla42rAlOaOeOQRl59YcF44Byt9HkBvI7QQUsnx7HHR0jQ2Ytzu3n
LHsvUPm4PoKtjQY0BOhCge2AJWmGIG7ZWGBC1WMKzdMAxDTuAU0gACCDeEmxpzcnSySfUcH1QAog
RazNBIqnUcNi2G4H8oAldFR9rioL0p2GFj4zXRuC/azXz5RVz45RqNKovxV1z/0/lgTtPOhyAMb4
AmJs6dOUg4AQM+ayFMxquGKoft803YuGDkDPgOR72nb/VGtTB5Rmx9GtjkltBB16Yd3m41BQwVwl
lLTBkeZATPb88jOh8a4P82jGjhU2/0faly3HjSTZ/kpbvaMH+zI21Q9YMpNkkgQpSqL0AtOKJYAI
LIEtvn4O1NVTmZGwxKXuzFiNlakEz9g8PNyPn/NB0eJOAw/fb6wc8KaIRsDDCOiZtEnUeXaGHsCf
uDCy6uBOVhU2tfP2pmsMBRKx6OtEQyO4zM6HQrwRVPWdqsV5Qfz0BXf6b5zWUwPSXLk1UHrwh1rs
FMd8uvuds3r6eSlEb9HfSdpZaLEAzWEWsjfHzufTIy1CIwZrYCo+rziHAS3W6sb31xwzojWwziDR
akEW/Xz6+3qipOpNLa7NgDf7znv0tKP+9jwLRnFiRZqkpKlAPgHqS/CgFaHW5+HP6/5sBSywUPgj
GkDCa5FelZ4AmWIVCGpyNc6rj5b2jtpknwEwoj/oOTu2gvsWT8IBGouQhh3GNz8xYRzM/mj3AvPr
heQr4wKqEY0rYtelYZ7S8HB9dGtRiAOnAzArWBtQ5zxfo5QwVpeaEDGZIKvlW6rbBpZC+g8TIqDd
oKv0xjLmYSPiXdsZcNdgefAA0wbS7NwqLbS+6zUUdkaKjrWeleLe6lBeY9zqb1FN7DeKlGv2UCkG
FAa0fC7Ka+f28hlMVW3a4VbV7H3F3UNHb0p7VyQbs7l2XZzakfbiDAibxeZmGVfyKkh7AKHzh7cv
GHhzcI1C7+OSWb8hiQ305CxAIMX2VlbcL8RsvjlM9+hTuUOXxNuTaJiyE4PL3J48hspMKzJXhUHa
vVrDLUjpw3p+GczxN3wpwKBQFDXBCgwy/3M7ja4kzYgmtlgHaqH3AlWw8PrUra2Oh9YxKBIAuA1B
lnMLhphrVBRnJLJALWjV+0x7e3kMgY2F+h6uTjS9yFD0HPRaqSWWfT3WAWChNTpOCvL1+jBWAqxT
I/KtNpe8dYoMRtioTehJMaO6coCA0LeA9euGEFLDNYAwVSZLLOwpIdVS3/X4oVO+J/yuHV+uj2Vl
SXAzo5jgLf8HdpLzJSGkynNHIehRM19T70f59iQUmFjxulpec+Belg8+06Cvpii6iAt233avaDQm
mRVU8/P1YazMFMIltHChS3W57qS9OzSgG4VymIjzzif80X6tt3SSVy2go0qHsi8IGORQt4OazIxk
lICsWh3l1XjPpyRqWvL69oEYyBDZHrJFS4fD+XrUWgtxBnA2gQfrXhXQRxRF0NYbD7aVRV/o5aEi
hPbvS4A+m6gwuMCdlrAHdX4of/zGGNBPu1D+g6lDpiu2FY+kmVvgmNfZTmkHNAN570Xy9l6jheAB
kg/YYdhdMshyHh3FnfoRW2vQ97My7EjNX8Hxv1EOXws/bAj7QDcDYm3QHZHuLnTIk9amKfyv5yV+
oitzYJT5DWAhO9IZ3Aev1IGm2o1diyNt2bdW9zq/L9J312d1JVDAz8AOxIzi5Shf2ZOdzcAAFSIu
Qcw8ltmDYlUfoJ300Ugy1AfmjY24QsOHDhuQwy+vVfBby61iwwQeqHLgIrbGQt+JWiu+9603oCnN
U8OsmYZo9gAAm2ylfG1B5hSyxBxbnznV7/gQpGnQ5gG3DtpBaQFS0HmqyvJLFjLAFi3ic+IFaUUC
Z6v5a4UVH4NGEx7aV2Dokp7WqrIGvWUC9Cusv89S8pEoE9RzBOmzfWkz9lAqhn2rtmYXcADFw15x
fuPJi4OPJzXovsHVKfsyOylrp+o1EU9dFhlu/cSNLenBlXDszIR0EdOxoLQzDBEjJeDb073pKWGb
gpIl3UJErrma5fmxSItA4EHOdmTCQ6uOVorYMwLIbZRvV85BIyNod38dDGgZSHuDjMCOO2hkjcdg
SB8cdSNOXq4/KTOAA4CoH3zyYCWSn8legTfyoOdzrJU1YGef81KNGu1dlaboK3jWhqfrZ3xtXeDN
lnn65dkWH3AS6unCyTyatHN8pzsfd4GSvv1BaKM1y4IDQZkRLEPn3+8bEwVGwueYH1Ie2tmD0B/y
bHd9ECtLjkOk44Yx0bONrOC5ETziJqcZZuDr/Tp5Kdr3v/N5nM3lqkccJs+RmfY2mpPB8lJ9ptZN
jprAdQMra47f/7eB5c9PFoEaHVpLKAzAFexbvcUohtBzX3RrQC90Ewx6Gl63uDpjFmp0S2yBep1+
bjEj7jirOVpa2yzK0321cd2vhC7I0YFBXsO4IFAnzRgfh5Z2LQe5GnoRcE6e6Jb+19oATi1IU0aG
erA7C0RxVHwnqAblhrOxKFtjkB6sfZ7qHQYBTtYk0rRIbcNu42ysWwC8FdzR+N9fvVIny24khsWQ
tnfirLtFapaRo/52xnjk/1Gb+4+J5SecmFBoo84dMm/Aa3rgr1y8oUk+0/dv302nVqT3olW6aOsS
GEiuHpxyr2/BLZbtIvlEEHToLqi1liqNTE8FcTIKWGvpxFb2xWa37rSv8y/mp1a8HQCH6Vo47pCl
hBeXm2M1CgUPkGE5sSg/dcoPr357UuLs+8uuPlmOugGZKPwtqKDdIRjVqANaMzG/11vdfOsT9vc4
pGXnIKXKhwHjGLX9ANXuLDRBJQcJ2ej6wq/cHgtzCiYKvf0gBJEcr+5Z4DVFWBMr1tdSCTr3kYBi
+nd214kRyVc1Sa9T0wXxpMrdj1mlH5yk/3J9HMt8XG6wv8chPeaKWVchJg8mWTzDPjUD2aV0mNHI
NB2u21nzWkujMiZmoR6UL/eJpaWLNXdjBRrPTYg+wevfXxkHiFqR80I/ICJK+YHSCC/XpnkAzZ63
t6qb/ruzJQmwMgLU21CIXypvl0LLutkNfDTQytaXt923PN/YUGsDAI0b+vqBnQZkQbo47Eb1aDdY
uAlrIO+LJsjaozG8XJ+lyzGgkxslpCVHAOlcOYKzRzzxzKkApdaEFlDoXt1c//7lIJB+hlakDeUu
vGLk14OwoX4JLQiUUZwiAHYhYjrZp9mW3MnlIYcZMAqZjrZIbspFUBeNAKzVFB1yKgB4KDvbeaq0
Iyd7XX1/fUCXx/zc0jKhJ24r47ZKWAtLyvTOa24rIME1oDXLt4Mwzu0sE3tip7YLpWKlp8eaPQam
8dg3JXR648mgkOyCLln09mFB+W4Js8H/fdEz6XqtmZYgJY8dJ8UuyKBaej84mq+L5+uG1jbciSE5
xcLmunRB+q3D7evR1H9ugbS7bmFtL6AvAx54ybGDGON85sbMBj2kCmHIGpqhwiSFrxfj15qTXT6Q
r7oYX6/bWxkRgEVI3S6vlAX7cW5PaUBW0WvTFDuj87204Wqc4s1lkMXHgLwDJVIk8OVUpGYwsytK
c4oL6znbmdnGmqwcUsgEquibRuoWL3Bpr/G6q/Usxeedj6Q/ttk92sh/Y45OLMhRkdNXU5UYE9jR
iN/zd/NWcLe2CNB2WPw8/h/82fkiqJnr5IZO57jI56Dmtj+kxttdGSo2f5uQguAqde0J3Z5zbCBy
5CKEqpFTjsH1iVpJ/CD1AN4O0DAj3IU4wPlAUjYb+tBjNw3dDYjcqeHTZm+n+1QJcBytOVo0cLeK
HCuzh/rawnCIgBJEg9JVkw5tRVoozceePgZu16M3+e2TBwtIpKPsjRSPfEgSc+603mBolkq/uhkF
kCwcNsWnl/TseegCIgUkb0F9seQ/Xf187srSSMp+QK2mru9na94R9ICpFASe5U3a36fsthyqm5q9
OZBd6BtAawhycTzqZcAUEr1uNulIsnfECzIxfBsbM1Kp+RlsVvH13bFyUDF9C1kjGrYANZQ2BxQw
Kw0SgEi6egc6/Bi1ByX7cN3E2lY4NSGd1AJMYah/Nsi3ciUk43zfdWRjL6yaQI0LWQoHrBfyXmiU
SmuIkiO3WQypPzD+oKvjho3lvF9sBdCSgIYYeWNsuvOtkNHREFOHYSijByG98rFq3MCuhs9lk4Qg
uRj8vGs23OjquFA8QFoE/TAXR5coBZ75FKtj8NS3kKH8fn1pVlYfmwmJIwPROZ4Sko9jtjvkdp3M
Mcvv1Yb4EyvALff2qwZ6d/g4wlpgJGVHOiaTSyCpOMelUMKiFUG19VBamaYzC9LSzJ0AQ7EGC1gR
91O/1Sa7/HVp5YEmXAgskdLRkQM7X/ka/Tt6ayk8zqzmllXgmCg05lM+PzSF/uCmje0TzYTM8lai
Z21caG9ELhStUGDClZxoM2Uty3raI4Qagy5LgvHt2CTgIPCgADoXcQCcwPnQjMSezX7O+lgB85/V
HWdlP42Q8oyu77O1Owh2QNZqIthAq7n0BGSqAlCEAjtGPd70bKd29r2qHFp+a7vioPEshKTKPnUF
OiA32o6X1blYPcRtuGgxjxcZZdSrQJBlkD6m+XtFkKDsb+ceyDbQy1wf5OpqnRiS7orZ4EvCvOxj
YRtFAJ2Iomy2SidrNqBVhP8BIvwSOoPyUO4UdTlCOfSjQgBl2zira5OFkBOSNgh5gKKVIs9S76e0
JijxNZW74/ClWm/fGKkbinLDta3E1ECcowgExnowF8rlrzRVrbGq6BCP3fMijETqL6mC4kWS7vL6
0/WVWXNzeIQAQIvX74IjON/lplnZJuXYfXrmHOyJs6Aq2HdFfbtgiIfSxd92pB0gukEbe7Po4/yn
nXb37TfjMx/ZffNtI6Rb2wVI1EHlGbyGCN4lt81ZUZVGPfGYDCH3zbfzmoKlF8BJVEocxG9yA8VI
8mqgXdfH/VzGExrukqZ9dtwt7PzaKIDqwDZT4XuQtzlfFRtABX2sbJwXkoU/Um2rD33NbSOpqePq
VIEjkPeyyfJSG/Okj1Uas+KnOXxEAK/1xxoNX8Vnh+6ub7K1o4OtjDo50pugppaG4ypGS8sSfiYB
lRjNQCD+rRIoHG+lC1Y4SRZBjb8NLfN68o73RtS29W4xVD0YXQGa1OkoRHIw7Pp9Y/S+mvJHk7Bd
BTKcwCy/F6kdYpE39uBKGR0/w0ZeHQ/VpQ9fujo6tXYFV3E5Ub25tzi/H3OKKq4atJYNVgEe8qr6
qKrk2A0UQvFqd4AM28tvzDl8FYohCGEuHub1qHkt63Hg9N70q/LgDk+O88oSN7xu55eHkC8R6AMD
lwDoFvKxkgcZQHk3KQk8iDU64ZTSOzZPL/U4oMWyHX11tsOqMMOcfnR5+nXquc+sykGqgwat6n7T
VSfU2fTQuyhpamRfG+WjU2lRp27RFax5uoUTfWGQwONbDlJ7mqLknmNCSvvAmiNBm7lL3g4s80zw
dOLQWkvgIENnkMX1LIA259hU76m2175cn+wVv4C0EWoqAJV5KNFK3o2BNrg3a32Kcwa5rY/W/HaQ
MR6MiwCzhaOKF8MyiScHSICYOLEofj8jedAgHwbI5PUhrLieRV8HAc+vFIvMGlGpJK3VZpxiBby8
jlshHf3E52+G9ZKpX5MZynTvrhtcnbMTg4tzOhlSWjMP4k544zfKUel0393Sulw3gKQuHA/WXfZu
qHFCgjNVp9gyo9YLwZx3fQArGxevUKCaEekCweRIA2jM1ponzx7i1PH8B1d/n2kbVdOVgAMWsHNB
soV3tbqs2ekU6dxlTqMOsdEWr4rwdlxwEP4BGElYl/mDlR2uD2nlQjg1KNPFm2ZOeN5qA/TtVLDb
7AYwDdb5O5W//Ql/ZkfyTRMjTteWsENc716d3ds2g7aD1+7+/4YjBTetNuqUjgIrNCLhpj/Y7Qsd
Pk1bNFFrGw16SUBEQTMACCHpcOo2GJb6DhHokPvCOibdy/VhrG00AJ5Rll/giyC0Pd8GDKR9dZP1
U2zOg9/pgLAA+tFtBJxrgwCMDY9e8A4ivJHmyjbnv44jFbnfkWfGNii71gwgpYd8NOKbhSr1fBRe
VrdqObYj6GURXnbZ/vokbX1ecsGta/QFE90YN1MonIBsRZhrZ/H050tnUc2BsxMjvg866ZH7Cd1r
2m1dR+NWyXnDkKx2NrbM1gp0A8dGF7alX7pP3hyAvpY2G6/MdUPovQE5Px5o8hODutxS3IyNsW0N
vmfmQWrPPnGeVQFKz35je63tYQic4uUEJi2QTUvTN4Lh1LTzCasvPtUEvKvH2txwKssnpIAH74v/
MyFPHLoWuslzhzEWXb4Hl9rE0XkYtOyurI82xCjGrS2x5i1PDUperKWm1hEBg/bwpSrvxvzImk/l
1iWwPnMAXIIsSEU31rKMJ5cApLVNYGXVMVY8XMpoXzIzxe/QcvIb5weXzX/MSOcHNe6kBBYY246F
ojP3nrKVjVxdH/R5IB+Ftxq6xM8HUgF4P7UpHEDTquMdGYbm3uNjGYChlt45k6Mhy6YOB6ebvUNG
ZmvjblubRwT/SE0CnX3JUQpxKeT3J3RVsuSdpt4aUzhsNW5umZAigo6hxRcAXTXW2KeZpKHmvfPQ
KvH2hfqFZgSgEQJzcl7KnhpqV52OIoLzqQt7dSOUXcGfIr+B/nCkpdEnfAHhcJNxTmrRo3kbCD2r
8UH/TPvjXH6boYfO7C+mS30nfzu4CkTwFoo96BfWwI0m7XJmZLNd6kKNOSjsAtxG5cNkm8OjqBVl
YwL15SqTHQVaLS1cp4AyQ+LwfCOCcgZVmgllGHeYd133mKtPSPfvkFoOLJAlayIo4XiNsfNbJJcV
deeot7YC7tyIVolval/r8cjpN7VH9xC5aZohur7C2tpJQRMM5gN0ukuZ4/wHurU309ZAq5Iw9wl3
ApZoj0ZvB3g2g5X2aOZ79LoiMgXF4BfLvCHNEw5vYE4IC4wnyAwjIAnrcitlrS9mL+YNqhd44ADN
gIv8/Gd1Dk2IW6I7B694szp6uetz9aAq41PFviq0eLL7qLGYXznHqbnP2VeRVYD2Dn4t2n1ieLd9
X/tKm0Zu8Tj2xZPbaUHajRtB8/ryYvoWGARaV+V7rSM0GaiG5W2KD56b+bN4UPmzaJqdhsdt7SKV
lkTe9LOydiY9VsZtTeNsAmN7SUNda6O2tAPLmUBhmfjI0j/ZxdP19V1xE0vLw5KXxx7Eu/d8HpPW
HSHvgd4HiIjMzzPT02NKjSay6byFaFi8trRkyHeg7WcJTYGll5asSAfFajssWa109ZF01bybimG+
teahC1xRdy8u6evnVvGUm+uDXLX8i6MTyUtEF8seP7m2LJ1YWoEaSzy6oCKzVUhOPXTzA23T3Qg2
DdFunOpl0s5Gijw5sn8AOwGn71wUIKlGCrMuKh7n7p0+3/28PpqLqx5fd6B7h32PihCO1vloZqGY
o0o01FOY5QW0J5kPfG4fWCLJDyAkTTc6Pi62iGRPvknGRulGb+TxuNDHl5nuUxWIBGTnNqZt2QDy
tGGBQB+GUiQ4eiRXswA1CR+nPtaawQ46O3XvAO4wfFfJ3+tQ3t1jvrdwSquTuRDloaUFFZwLX++V
fWXYJo+16dhBQ0kp7gR73735wbHM4YkZKaJBRMEHfYIZg1qhahI/mz5d3xUrq4QiHk7XkpbB5pD2
eGcbZa1poo0dkX3oRVM+01pogeEl2ut1SytThpYsHbBdPAGRPpfOsVvZwDrmFJYS+wsIrR6VyrtJ
xjIayn6LVHJlVCZamoC2Q7gCELo0KpoLzUkbq0E/3hPrn8ryRnVerg9nw4ScZ0A/qVNUDCY05bZL
U7/RHsatft9VGxAOgJISyuu47c+PbIX6ZpY3SR13uTMiV1INUa2V5UOVCGfjEK2sDlyC48IMigIX
LZ962sweZ3WLYm4k3BtLHLrhMJVfr0/aylEFWADdyws0HIGstAeqpEaCzi7a2Bsqq/IZ1yZItEAF
T0Mq5Y7xrDzYvcg3gB2XSfNfd9TCWYtKMvKkkoeADkafGykGVw63aNuok7vaeXQ0nNdHE/UW/kry
x6S5qdyNw7Xi0NHgjBgN84k9L2c9RF+Os6KzNrY5ITeF4ojAddytkP0y3AXPBY4w6slLJ+IFoXTj
VNM02oLFac9fSk3/OOhaMBhQ4gRvOeAuJMz6OtQaaw68TN14sl7uUR1gLahoIGlk4XknHTUtAc/l
pI4VVFWHkKgpOD5U/+10TOhGPrEinzbTqFiTqlBN9aj6fkQeLBFudH1vLj/0/Bo5NyEdtsyyQRY4
ahX0nKBK8tyjUg2+l73Z3/fp5zqLnTcjdKQxSemqrDZ0BQ+GKs6MwNMcX4EW4PUhXe4/DAnHDdsC
LbdQfTz3H8Krm87lsMB+tnflxqna+rj08wvuUpfM+DjR72YtHJLn6z/+0iOd/3jp0IKBf4K0BNZD
cW+blxmCNcXBrA/XjazuXugboU7p4Z+adMGmtqekVmdUceHcpu1xzu5sa6O4vzJPS14VvRfqgmh2
l3GeRJEd9Sixi6yKVVBD+kOxsW3XP496LqA+wPrIiOm2gAiLoZAqnrSw1R1fZFtplUunDb+yMGr+
ZWH5BScDqPRhAOKvquJSt3dTCddSZYe6cPaanRznudpY97UBAfSLYhTg3wiIpTsiy3sbcr9zFXPm
+qNBAqIF1xf9spYLJ4k07vIuBTfaRcSoJswdi2nCiEhyN3n5ayqqY2L1INBW7xSuBNwu96bW32aa
EmliCqYGWsA233hELZtL8jhnP0OaWMOhnceIWsXCGkiQ59MjUKNRx/jeAVUfIPc/8lZsXEmXNM+/
xo5WT8QUoBK5oBIAa7CrdEMVW4MTT155yLr8CCWCXQvS11lAsXXI7qds9jWvDo1OBGQqUEMuHjNQ
26otiRr0K2/4qZVTqBlou8btBeD6xR3S915nC10tY21uAayIwfQflvVWAXLFwcMKsCKuBYXziwIq
d5gyzo5TApJ0nF1IPDxmxXNGodnaEp+Pzy35cH2frRrEiwTMTUsfsgyFQPuNIqqhqOKWPjpD52fz
rkGdLc/uW9Pxu1pFJoG83aGBOR8C55CzWemWURQmhoLDHRjNoS+jWYNebLKRnlhdrr9tyND/lOHx
w22MK0M6zc1gIf+ci+ztm2LheATyEz0AS8Lm3O24AllYu3JonNKPU/ORVO+J/v76Aq24mjMT0gHM
hekQbbRo3KuHH7q3v/71lWk6+/ry5yd+k+MwJWqLAWT60QbQ17S+KEW/4ctWbskzI9Ltwga90IwG
Rrj2kavV3qgIOLbmIN0iCd4yJLnlpm3bCXccjaFinBlhChghuamMre27rKrkE8/GI13IZm4bglCY
sUUfEPLdKSu/hhR3ku2Q/o6c8qvTIHdIzcAdmz21S9+u9nRMAsEevV4JSkS/6lGthG8rx0aUYcE+
4XETjIPjex45zGSMXL3xJxAd0xu92uk5fxHavBNeBL0S39N/gDjEp+Rj2c1QKKFIaYWNo4XprIbQ
R9671nd1+EBo6pPieVa/TkhscKYD0fDey+5Vbev2XdmjOGrIbCwldCAbpF2UD5OelBWtF4yBrbOo
s4qNOV+3sNB36ngzX+D0mAWZSdsidaxrE4RG0SO4BURdOQkYw98W9POTkKLfe9H5q2OmvQzJPp8+
Wkp0/bBtDULyFj0fHM9tyzrW3K+6fmxpeP37K9v/bAiL/ZPDPPBWrVWC74/qfQlhRPdmhuId3zjN
y+6Wdv+ZFWmxVdvqJ1PHUjiGfYfElp8me8RCvl3vFGWMvP7r9VGt2gM7oot3P2SH5cKcRtRSgf40
A4K/Cuq09B0Wq/auHpNQV+7SN3foQxge9zx6OgABcIEeO59ECxkTk48Jiydh3Jndp7J6cwl9sYDa
P0g7DYgdyUQZs27gGZrWNR71x8Lx+RYkbXWbnXxfGgGfVY4uWIbTaL2a5VdGnq8vyOo2WygrF44W
vKcld26UvZiaVscGgIIP659z/UPZoNiwBa7fsiN5cwjAFzlJtDpOoByRO/2+6e8SF5JNG4+f1Q1m
g8QCy43QTi4DKUVHQIBj1zGxfVR/OnGgml8XHxUWiK023lUvc2JLOqJalRteyjB3yezu6kqE/UBu
hm5L/H3LjHRGqagrN9cxJCXZuzU0eWnIi7848//r2/Tf6Q8W//vMd//6H/z7N1bPbZ5mXPrXf33+
Qduc/s/yd/7vvzn/G/+6z7+1rGM/ufxfnf0lfPgvw+EX/uXsXyLKcz4/9T/a+flH15f8lwH8xOW/
/H/9w3/8+PWVl7n+8ecf31hP+fK1NGf0j7/+6Ob7n3+gD+DkLCzf/+sPH75U+HvxF/ql+nLxF358
6fiffyiO80/wJKDaBIAf3rnAQf7xj/HHrz9yjX8C/4ESKNp1DFBLeFh3ylqe/fmH90/k5hdSTUBl
UfT71XrdsX75I3xvqeIDCG+g4xNgbvOP/wz9bHX+Xq1/0B6Jkpzy7s8/JKQqgLBI0KDxGv8ALHfp
7Dj3bBSV0M70JjNqeJbtFpLcd7ozjwchUDwHY73+oFQDvxkEPFSQUN179mrbBulhWRwNBRk6ve/A
MsDVIYJioLXnPG06v5rQu+X1ubq3M3wnBcFU4DgTvTmZ6L9Gc/rrf2E7/752fv168HIB2I5iA15h
huR1tFIBmjvxDAgk225cZUl+53kVNCSrdM5DTq1PrOhUf54hAuc7hGa3cyEa36jRM+EzM7f2BXoB
d4Oa70SBSZhMKK43vCK3Ha1Hf7T7z13GnpHCbF6hn4L8ICQnPielg5JaYRRjqE+FFzTTPO0bIxvu
Mk+dw0QAzVzhZRhxmoFhbajyA2NKtyuchaWsd/Vdg86pu7aqtigNzr3WMh9AQy7MVUvJEVAPaT6s
Vq1YXxIjcttqeilraDb7om/Su8TLWrx2DPLaqAIotr4dNm5kqWdnsb3AO2zUY/BuBMh6+W0ngQYt
KRpUe2jg9CP+IQrPe89LMYfMzaddXSe7ElTkIfpwWz8bhg/KRMjtrNXfrm+Jxf+f7whs5yVFj4oa
8DRyTY1laLMeJpdH42CgutWiJK6O5U/FcT+YeiVuMA9bhEHnfnUZuIM7Ag02SGSDkkiu8w51lvS8
cXjkjqodoFD6WqEBonPplqHL1YUh1IZQuv6FTlie7aczXA8ptaCVF5lFOZeAOwq2T5jFd7TRzXBy
kA3oWle/LYbC2ng5S6n6fw9ygUUskHb0lsnZ8gQri+ik5xFJONtXNWivoZxJQrdLnahU25eaQnVi
Kruw08QHmhRbqZa1wS8TjTwIJuFiljsltUkytDxiVvKKRNiXqbFfC3RC+83Ig5FrO0rtl+ub6Txo
+jVoNIPAZ0OBFHlEeUvnygjh2D7nUT12oJrK0y6wiVu/v27lcv8ghwtnjt4ctDzCB58vKwLnrqOO
10YOySFn7pkUDot3eMoBF3jd1MoywtavStnCzghfcW7LsUF13nRWi2U07/rGed9o1g8lo0WQq2rt
i6KNQFJUHoRWhjrf4lj6dRTOTyfIM4E1wnUIhnp0pZyb70wBZIYB89zQv7eEHdWp/eyo/LOR9gct
qXasThM/n+ywyJx3quJ9HgsgMC0Bwc98svZN6uVB7wKHT5xP16dmZRXOfpp0uHhXZUOS4qc5lner
Uy/2TP4VS3O4bmbFTWIKoEum6mgSXerK51NgK5ULthPRRoU5vXN4t3eZ8aE02tZ3+z7qlGKXAW3g
QpDG10k6++PkbgWCl9t6oTAFumwpmhq6rHEAiVJesH7CJnAbFjlm7YVjjbTb9ZGeR+rL4VmsIKzA
mwYFEflFoLKirEZ1gJXCeZ/OzgsvgWbDbdtOXXTd1KXTR6ce7KHBBPcPetDO57QwSw90G30bGaJu
DyJ1XnM2d77eZ+Z+sLjl566+xQ2/NjxQ1sA5gCEeTAnSOnotBH+nomsjs+5fUmRofDtrv6Kn83bI
jO/Xx7d2bNFkiTadpZgBPJF0bBsFWeZkbtuonKHbXilQELJcVgXpzKYgq4txX/N88EfuvrJ0DNSm
1jdWc3Xfou0LowUDqQqt+fM57sdEURveAKJlm/cervi7vBmKHU9EOM39jxnLctS0Ig+nHLzYqv2c
D+1mwXh5pcr+A68x+H80y+ASkhaa4JnU6BltI2tir+iEfp41/X7W+Eut1R8Q2sW4u4TfWD/NzPON
iSFs/y8pej6NN39V1S7sg4oZCS1kArCrzydhqIqqT7u0jYZumKNiUI4eUdmeJEUWcYvuOrOLBpKT
nd14CtJRPFGQc7SyUNGViHPD9OmsBcR0Cj9pFHJAZ6Aatoyq4fUferk5URRUwQiFgB6VEkPanKpL
nUygrIeLy3yf94Z7W3juHj2Zoy8GZYsy5NJ14ipBvhutjNAbAQrsfFa6Ubd7XpRa5Fnd8J2Q/J1l
MOPnoGyFt/pyP5zP/0IoDD4qdGEtzdlSfFsUiUYmPMwjrdFvlLJ+FQY4zmbaoe8UcWUOVI6ftjPk
8yp6O6W6F6IxejzUVQmwLql86hjos84mN6TE+czBZ3Dgo5n6NQWTGbcQTGgZ1OQGrI9ZVi44vac2
rPkcDkZvBo46fUs53ejNkNcK1Sy0umMsS50S+Ohlz59EdWNPM7vOGhH1eEBFllW5T6CctXxXmEmY
j3TLL8ve/9/2oB6Klycekury5yf2sooXg1q3AlhLMd8x4ASfujSxN3ag7JIXKyCKWAh7sQsRs55b
KU0UwHNksyM9QS5b1NlXMeWfuVkfu0qNPC6qDYPy1oDBJdW8MNeokByRAbJTPWYon5E50lMnfa0b
okdZ33zRW+2bVpLWr4Y891Fz3sqvSnVJCAEsB83EuwtBImQiTGmkFkQ6ASlwp6hsKMhCcQvpzHgB
dJj4ZOyMW32oo8Iq3rviZ2a776iaP9ouPSaIgASrXlHCRnHdy5h/3QXIhxI/Cw8F+ChU8C1w6kjb
aqIp7yjOQuQBShEmU2re1EnqBV491zfXTUkCOr+mAL0lvx5AYLwDVOl8scms9LxU8gk+MC2DVlCA
aYw6hKqH8FO8EiLh6GpoC+2LNSY7cGB2AV5+SmAyc4ft4frlmH+9/ptWtgNIV5zl5yB9jxz++U/q
GzODLTJFRWfzHbirqsBoujoCW/AX3Zhfiz5F001ebrHfXlzVALzhksRL0IILXh4N54aRs4E/n4ox
mjvys7QFAZuZU5Eq9KDbHUHtXBxH2rM7uzSQeChI6/hN1fDv14dvL6f41FMuP0PXgMk1FiqViyXp
y8YY0l4ZIrMcje9WnXwiQ/44qnq/Txz+g4y9/TIgtkn9Dv2sz21Rz4eyFGGle9mT4rY3pHTcIxKR
7DC1YGQznRQK2lRh7V1jTu3OVAR7cqDi+1gLxbohptBuPAqYPlNL+smqGuvADKF+5rXQ99BZ9/Z9
1vfIO9AGteSqC7pJ9au5rsISNf0HNtJ901Aj0OemCuyR6jeTWXylyK/dAhNsINmmTc+8YviRvRl6
hc52VNc/NKMxPc+loL47kuGg25310DBUd/OhZI9Vx8U+8/6XuS9rjhQHs/1FTCAEAl5ZcnWml/JS
9gvh2gQCJLEJiV8/J/vO3Iiqntsd83Yj+qXDZTvNIn06ax+X9UBEgWG0qwq+rujqaIfwOicCqAjz
x+RsV9K+tLES0V7HM/23JtG/r/HYGEGoA0fGEgW3xe8PxTaIJGy70ZRrv0Q/EkQAvQSkkod+81+j
ES3u/3z3/4eHEDce0xqOWEAY/7YmeW5wIlrSFa3n9Dni4Qvu4TcV649lQvxZs3IcqabDENOSO+9f
EJi/9Ni/P3r4Y6GTRRAiZCpY/H//Y/tmk0nNOkg+Y169LkQHWY+W1qKP/ep7YwLWFJ0dvDzoPPvE
1mp9Q6i6eK67MT7zWLFfRhg8iMJ657mftMy8rqFLPg6q2TA2YTVrfWeffJcGeSrhkp1j/CA/mnw4
5RW5htPS7P/5gv59NYFxDvwINMAABBj746XuIufScV3xNo1c5rEem4cRFoz7RFs8O6yujomxvJzR
dR78yzqOQeD2dPxxQQF6YPfCJ4AK5M/ltSbVzKsKMERVC9nsWiHbDDFg/TFQyVxnWjP9rpp2umXO
2fg4aqR0gV32+vsq6uUPmzTNG5dsxlmyaY5yiiwKraIKCFK7hGehlfuasBol6dr86hZLriicmc5B
S7prshKcnIZKRmFm6iQ9zMjRMzuvceDChuhdEnL1444cwMWFZ/g7xqJe+5ct7T+plBzv3ayOdJqC
tzHu4w+nUp1rpbqLtNQeu2qMDzoKhoe5C+IcE0v6ZFyor2sYTEleDUvfo1wlpEcv7cYDSiWCZ+XH
SsE+RssN++1BRot+r2ef7EXFZN7ZJc6o1MMtXstNX+terS/AbdKyDdtgLFHaA1f1ILjIU6QMpaWm
qDnI+n5Ud83UTffWc/j/Shl1rgTsy1k8me0TgWTeJ+Zs8oym2OgzsgP67NFzgV2bTEFfipnod9ul
othg439sxdLtElptR3/2mvuuStwjMZXKjfaqDIb7GDi5EKSoIV/7rIOFrJlHjY9ggSTaInSJz4oW
0yCH68iBJu/aQVZ57YS9RNpTRVT7fNgJXXdNXqFehe1dNeNasHV67ud5FNnKff2+mU7vpqFXTYZK
1fRKGqIv02KrrAV/85HQoT5HdT3vOlTsFilnCAIwKKEyLJ5FOaoWyZUasO47ZpkoyICcrlkdg8bv
tjouZcKX0lE1nFwrxCFohvaHz83y4FzCctfCMbmRtb52vRUnFwbNPhaIH68kKk0SX9B88ns8ao6K
stbkUle+t2SeQrjLbBAynaHE0DuRro5+2tnpCYOEz1EviRMvTEwzYK59E7kkzFkwDvvZVAM9uhGH
YnjJDLiKgIQtZnfacZHVSTIc/BTyANHWXg6mFSZVVtFj0kOTESbNgh4U1pxqwZNDN07bk+8F9Zg3
JoWtnK+dO22x448xw9CyRTq9a+lUAeNuvhDRkrshQvv7DI/165hSeUZGWlQqWPl20+iDpvQbuZzs
2A4F7IPpaytSs7NjEn9AMTgcNhnaIQ+RapPb1vVvzSI3bK/SXSrP2DwIvDnJ/D4NTmtUDXmzxSVx
yVJsqN7AS0aaJxFYfQpVnL46Y9ISXegWriLMF9mmkuEyuq7aKdPl2rgYV2Qm11lCWbIBD7sg0au0
w7SeVEviq1JjgmaDhKBrd272U9Mjm2TUKmEZIjI8aNDX4RpBB/8Fr8n7Eo+0YInuCg9niv0MFecx
ndv05CcNLHvR3BRb5MXPCDaIEZ1fpV8tEfYJwpPtu+5wMw1fQXhi0XxqgS9fFl/Pheza5Or6jl3i
uDKXcdnibwF2ge+p9HDrql581VEb7P+6p+vUsrKzU3itGuQ5ZziqqTPRaW0PMZTrxdSPOPq5xswX
tJOArWpoSJ4JGIInBw/2AcqSFPpFfzgnmrt7qFHLlE72YekD+6Qsbc6VFWpnAOzvgrhypRckXtmt
qL21iNU5Q18TntpefK7Mpks2V8LLfW+mh45Fj3CKYjPSY1oGDRMPDY6oCJ+8RUICa/QN4l687X5W
G72sc4ziSfjmMCyKNkpVxghSlbJooRfWRFDgsW59kR5sagoVrs0qyDUWeH7xK0bgpkZnTLQ+LaB1
ojT/axecZwm6yyymwoGkCdRaVthr37sY3yunRL8HyyjOE63Zj9VKmc/Dqs401s2+T9a07GVPmqwZ
b8L4FRfiq/JDfEZijbxGakEUW2VOQzcddZ3wewMJy05q5N1BcK+vTQvnvCfkUki3DE9Lkmwf2zg1
b4iPc48yrb9ImNJ/si0OsfY0UQ4MjVwp2tvyThiZC7chxK6aanL0OFncRctGZIueBAFrLeCB0EKM
5LAZmTwBTNGnrW+DHXOojcYpPYxfTGxsU1o/XYNCLtzYg4T77bFBhG26i+d0KXCF1whHRCJJAZRW
2CKhaJNdB8fMfmE83tWt5WADQe9aRBqY7Qh/kd5VWspH3TIz5MnAVD6K8aWDjwDh2CO7VxCJ/BTE
s29djVIVuUxm3RliqzfqhfWQ1Z6qd+tk1FcBdDzOmfGYKmuLrNApHeFsW+s5Pc+x/2NbVFwuZt7N
bbRlFBVXEBRX0WUSVrylvuz2TRULlnXQZOTYZWDt5qn5iFuv/YQ0t3lW2vJdL2nU5qldg3kX2GBq
sIp727sXGjkghn5OdI4f3x8ivmG9QUzpmtLuEfyo+rVJSJhhoYTuAddrfWGWwoHiGaAifIUXNoxU
j2BjTU+kFsOOK7mcDQMn0+r91sdraXE8+US893w1EbUvVZXqbWcR63etVEh/+n7zTccmvudzNP5A
4B/mxKUz0QssIYkGO+vsgyYWU02rk/hl2wKwhyryr1rD+YtqlgDA42yfcQ66aVLb7owttXtfNj/N
jRnrbJZTj8WsRwwB/+K35ozzzpRT65E8nfi5G2EvjQyUc2ZI7zyLl9Vwnx6BOia0ZBUOOHsye6C5
9YoZNLISqrku2PtknYsaDOSHFVvfvMbT9u6asPZ32KShrlvG23ARGtwgRIIfACilJ2eDE8ccfujt
OODIgTPPftyih271ZJXF0YwDTB0M2OXoRLEEh3TE1h5L8Ai4Jol9WNeqhn/3NgWlC6/3ptbRURlE
IGS26YcDsc0pwWe8YFyZoArVUETN8WuPgtFzNXbpGfHoXeYL87gS3uywdYuznbezv/S8mNmQPAtM
01HvT/t4wUjtdQbtk3A1LevcYwFFRD6OeYgnC+I3WfXlWoObWjwEAkMY8KvCM3WIIrllGgWMZaLj
svfg0NZ136CBWCZZqtavTCzeoZssPvKq8Qujtn7FFWq/9QPyeFvpx7s2ifl1SAdM10l6bCNjy6QP
pvsZWZvH5QYajUNt3xjrm9PUcaxAY+VeUbo4n1WMV0X1qlxv7YJk9VWxTFZm3Ko4j5EpeoTzHWoh
YXI6rarU6tCgk7sIuXjGy9zlLd+urZZJnvq6RRkEfZgZ3LLtQMLHpCIWWKL11dG6ZtnNTS3v21W7
hwA+3n43jrq+OoIVNAJh+DiKWu03ZGlfNyfusbct9nZlMME6zBv9iHF0ZekE/RLr8xQL3WNkF3Cp
XR/diakZnlbK07uE9N/hpnbnDjlxY8EWltzZ2xf8cRY8D1EZkxHFSVl7YZjVzZSUk0XnJc5ASxab
wZ7q1UbAw/jygp9zNni7TgZs2w21J/MnR1F33EQ7f27XQuGpPS2tw0SGQrH9EHYh5uRK3AVLxLBi
adxDjnL0Bv5zG0nk/oZ4NgVmDA+NEIdqquyunlKJgrQ0xLev3ynzZGmj2l3rim5FhGHw6K8tffEq
RI11krsn05DmSOfWhwGsGvYGxQ/gd5fWYwXxV9sXIEwRhESIu4u3oN8PY+he2KrnTKRKPIWCQdYx
9Cjjik2AuABfyehCuWxpVvdx2GUKPqVsw8EtQ9TmcAZH0oxZ6hz6acYmxMuzbES4nEi/3aW1qUtO
J/RgrUjXLYRHt59MML0WPUtb/BzErGNOH2b24Kqa4tFJRvUh4o5/MV6rjzOcGWrHqzXhBSAL8zhp
nHNz4W/rdZir9WpUYHfo2dQoQ3YVlik1bv3z0gnvroPGEdv9xjAAKOIBMwKGCX1NsYSbzqoIt97v
Q/s0obb+05r+lyeGKNwByaK46ajDCRo/9jqgIHqCKgUZ9/sV+ZZ3gKK8E9+o2JFWiqemY0tGBpK+
1z2Tb73x5gyccLOHryQtSS0xvnQNLuo2Oiy8cB4khQkwCcLdjkPYpPm9z+SMEXtrDpOCyDidI13a
zhuutoc520Rp5mbfZgBikr3wkiY34ILcvLmyd4PekdRLqnya26pcURN0MDWfS+Y6/d3h8Sp8Hke7
KvHiXYSpEdz+7MSC86fzHqKeT3ucEfTdX2KaORxJ2W49YplIpfxPZRVyyceEnCoxazBjdZJr4Nxo
7J6T3bRJnYkGSqWhi4tpjTDUUVsXvqjWT8SvjbsuwM1RKzsNqbuC2iOviL/4EUvBX81Km29m9v3d
tvD+++L1kHeghKHNw1k+rd3CT1OkaqThGqztCHIpao0qiyhcA56hYZd8SUPe2FxvUea820eCe7nk
prtL5pGgChVRkGhcNVU+ema4M0mwXylmunnW3mHQiFOSQbycfKDXexul1YlstEMe+wxvpKz8gico
eMac6WUBl+t5wWKVWT3i/OJNiPhKQZ8jFnyETgSg6yGaU8RCYGKIwYeoCkn17cDn58BtrM6YIuua
tajBK9u124+ARC6pD4R2pNEJRRDzfqMjxltOF1xFtAIc4V8fM04dy1RDzRtEwOtRa1hj82rq8PzK
MSqBsMkzXNPY78agMPXzFoX1yfMRFJHZGgNj1SWgbzT208wkI6Y7SXEQEM8cgZzHivi8kIAkgEC4
L3xq2MkZPhZNknJ3w5CXY0WJ2UnaN3nvSWisUEh9SDvVI33d33SOi6b2QAZUnmJ2L4VY28rPkrjS
DoA99igxkfhubOcr8mxFhm0nNyk13zmY+hwT9HsaTPbqOgYwCoK9Bx5WMgcyEiKTBYEVpqru0hiC
MzZP626rRFpSTx23bcSWHXpf7SiOE6t/StJ3+RreDnGrCm7iS1bajU0IgDLpfpz1MVyWOl+rYUNX
Or6Z1mLLZ0v8IydNKXyQVzir5JNBkKtaORLsPbfhjU1FqevY26FMfAd8n4NzvO0IotH7wbbrXSKA
+EH9G+VVUomiq9yzG9Hj4cdtW/oeiy+EtlEeNfqOyrYp2waPQlQTV6KtF9RJYy9SIFJ8490TYkjQ
uI0WSDxiM+Zdu0egywtuwufMkfkRTK8uag9rOO6dZed16YfLgB05LM3I9VA0VTJVUMzRFCPK5tIo
Q3elzJPQs6g1ENOJBBiCtk1kMVbKNRtCBGWhUKxzD8k22sewGazOtJHeUxi1QzbwvzK1hfnZpCzK
fSLfNnCUKgvbCSHYHOBJOnm2dOHM8wrxrnth0/A73qc0E7dl3+FhgXeSBnOmARbBfxLspUxn6PbY
Q9WxIRuJoW+G0OdkC8J87Xt9jSDqy6Dyemv6oCni1LXQe5HtLMehKzXu5qFRAcmblOJklpoJkxBd
845wnOch9v0Ipu2lmziOkji1YxcVAFqc+AFwos2HFOkP1lsgxqwNCh7mH0sldljt8MiFOFwD3gwe
osAEZSNS/1LHYfJIkyVBkx9RBdGLOEAb11+5R44tTsnXG+pdZ3JdOuwPXfNaOaewfbfRda7n4NJB
Pn/1hxF6yYHv/JV+TTjhOZWYHSrEyV2YHXu8XCs7sEiEX2M0jRyQuZcbEOVXg9EA6r7ZfktXTz8p
YcEaMBxdqo1sJ2Dc4A8YBVoW2Vjv2DJMB2SI9FdvENUFtvn0W4zeHDhRGpX6GS4A0LQOgoIx54P0
sFPUPmteZoA8DDCOrYLv0RZjg+oI08i4Xyi9Gj/EQMwh+tf+Un/GwETOA96Jxxj34MzXQZ6lT11S
JFs8/UyZuxlfagFaws3zQQrH7+NYr9cIe/IPK4T3RY+0/VXp3t3Zjuv3qaftE8opDMliH4hWPICw
d2tE9nMVLyD8p6BoAdaUlNd4eBSPCjoOCV7FYPzKg8k9E9mMe5u25mXaQvWIuzujwWNp6kNVYfDh
whd38ci7ElS9Pkslqq7EecdmGH3YuYobjvP5HOZLZNcxp7XaigC/+jJL24BBG5ejGGwH3FFAujWF
yc6NTEAWaOZr2jKaceNqVOd5/Zd+NGhFbyJMNUnLQZcik56DE8D5yD41RNpqN6QEQHtLxuiTbw2A
Cigq09L0FrdpwcggzsGM5SVI4GlKR+xTW7xqkVkEdTwPDPXOA+11vnV9+Cod5W8eRptYubRM2kEF
GcA5r0iGQenMWWwT/ealKEyJ6Sti/gCjxZZ/wRr/BEQvR3JInYHyx2jypQX6iEEt2g1s2FukckJw
nBx5gw0sSUZkm9d+TggekyXtPuYe4MOkbAwSwvtFW6jK/FoD4e5ptm1LWALWPtQgG3LbSFl4CSwk
0Dju0qGdX5tkQK8kXb6PC8CasVunQtVsyX1IgbUagAhWCFMf6iY6tfjTs9hF0R3Kn9S+jlNVbrab
i86087EGil1E2GR/+hW26Dnqg124RdFPZ0mawzJDiwWDHjM1BpM1NedGKn13E4Aegdd7KAANomLc
DIJtQ9P3OdrqurzG953oAIkFLh2QPkCw05fFZzBltr25aI6FIvAr8tzCnlr6C2WlM5GsMeVyHIym
pKswnfkeWnAGhofJJo8DYK27vw7cDr0VL7yW5I5SbgqU/syZ71R9SEQXYdtdk3MzsROivbo6o8HO
JTMwqwHa9n2gguULCUm/N8jK3AGs7jwEWyuxp6aDiXBdbBnQWb+LUcWfEjaOryOZp1fgagzWv8Zx
UYigVufe2OlHBZbgjJA/erRo67g6TDxwxTH9kPJW7KXjDy5BjyWV7t/SDYIbmfM73XKTkOFPQO4n
uP0/RUYryKi29oOhJKEIc28asN+R9EUioh+ZM/cS7pMviHfuX8C5/MT2hKEl6P0YUj3aRZ/sNk6v
PGH7eMBRv/O7F7IKdZrUBuddI2vga1H6+s/81P/AwEdY5yEkoQyELwjv3zm3EAhTBcs51JtKhC+u
sSiCsbTGIUCjwiCEUGu6rTjBon7UFC/SBNLgLPopvOhEThk8zK7DcDT+izLg77xZhDpN3KUkxXEQ
3qbfPxb15cA3BNqUASDvCUoT8FGPFQ6YmRzqsAirtsqGyevyf74cf7kW/riFELjAI3FjIRHX8gf7
H0cbnui5GcpNke6UqmrIHMLQRFHV8bMW9BPy9BcHPXGejMLgiIBBPQJhkM1DIlE8ojuoFqNPQA/t
BURkcl2bUB3jwdFi88C29VugIJ/1byTVSEAmWGILkB2/RohvMyDaMSY1jWXA58H3ahyuFTwaGdGk
lPWa7vsNsr0I9Pxdusn+u+fgGoi7NjixFLXW87IpHLsZewYcUx99s5n3sSVbMVb9socziRbQEyG7
senfE1gP0GAjCPu+4d3J8Oqpc7hx9/Ofr+jf5H+3VK9bcDtqwBhsXn8qd1OnoBhdIRfVXuSKdXR7
9JymVyDx7b5TDGjQwOL6eUF2FZab9kdDmJ9TESH8958/yd+EDRBWBHDaQuQDCidO/ri1Bl/RzeKr
cnaUPaL/IQFXQdeHv37L/8rG9P/0KP3ma9r/VDcf0PSnkem3f/Ssevz35z/5/9HrRLEa/l9J5N+8
Tmc3crdN8+fvBqnbN/0fv1Pi/wduzq1mkdw0oiiP/2+7E0v/AwFKSJiEGiXB0npbC/7L7RRSfAnh
pCm+57+/9F9uJ5rCPgVzD3KLwWjjppP/jdsJ9uPfF3dohG/uECB9+H1wDmHF/H1Fcp5swZeH9WEa
R2kRprltwLQ6b49i0+BA9RRJwLOhdwU6uhxaOq7HGCBZKdTgHVYYjs/raLofAKu9+w5n0QdStV9Y
jSCyXIcgaGYxkCPY7JWCRl3mi4DC59dgoacH6UoqTANd+NOYbgK7Y3pvtyx9+NxKF+OUOtWG5z1s
lPve0tchcQhaULpqHuCckl02RVBuZ2klw688TKvvBBpTeD0SHBSbKcRZKDJedQ/ehmQTixBrYG5n
N8UPPjb9Hab/a6xqKEAVnKBvuhHhTwJLw35aocn2g14dA5va4wAfSZez2hflNsXssa9jtHI2AfSC
fTy91Q1q4aLGTyAZWH+ZVI/LTWujDz7EC3PRUu7LYln8+hnMQXfyFfUVMioQOt33rBhjDB/AXe5d
jZzoNHQ4PfFNHsJ5/tYgxyPjnd4KPIB1MVLR7GJFs3DCKItGwzvM8A4HGFPWKBzJUFPxNnvfQW/f
Q3znQfTbLR9eB9IF0i6MhLqf82XlH5OHg06zXUh44CP7uWKOzwdBnhC0+qFjkImY4XOcOoB9AC5g
4CYzvjTonZToC7UJKzfsYZmMrMWcO35bIWCoF5YNwBMBWKjuvWkmhNeMibdP6gb8PIU6eVN5K/vz
yNT8JW4H9xrOy7FNIwA5Lqv4dmA9xVVcy9CH7IohKAaU6almPDxBNfFjBcNgBKwOLfrn8374IAIk
uWv3U5cgHABH8dxzGDxxDoDkIfmp0HnQ0PFxCSZ1mJPoc9FpToYwwaCHE7bf92FOaZVifHeHdq2/
wpX4WkcMAPLg4TEEWpocKh+sR10RNL326zFkUwvZAAmWg19PHvBqF2dQEW0ubzcRfNdIr60zr0pd
hnw8PAKP3oyJtV3pXgTTckzTBrl/OMuHC2hg1Y1L0TsEfIqgwwMR9q7eQ5ySPE/AG8vNgMJhYfuE
PazfEWirX8NhFd87HP6yCHgvFO3CO6djsOy8qIIcrRobel4j+IwZ5ZhQaVJiBjE7AVAsuOFXpgTz
dVnH8AtbA/cVEWAWVVUWc73MIqemHTDV4RhBVYP2ALxi29RDq8Rp/zZHTwCtq30MlH3PO5Z+Md22
ZAzNFq6Ag3Z80PhKqdt1ONKwhaYblo4Wd8SMLxuzmTBLX4Q+KFXSk243M72cRkHIL9DZ/Cj8KofQ
dzmoZAKYWvu2QHqczsncTBNOWuJRQ72PAVshcg1k3KcXC5xPtD3bgNzAeHlAkujTyjEAIJPFHatp
YIDo0IMUVfrQSSwhsR0vEapbgSXP/oscFy8T/TB9RsC2MMbnXTsPSMlByQhkVduSXkffzQfE6hy8
qiqGlF+h6OR4S6TCmU0D6enuIQP5NXmYMCgfoLDHUxUZAEHcX1+Esz64AiD8tTvik9rLmqq3Zu5g
BUD8TieGd07x5+DoeZpWSCaA+BTcBIVArXAnQVO45CgXWXbd3RZXj3YV187Z07TEtxP1q+ughh76
tQLDYvNG1B+g0tMcel/E3Xb6tUF+G9it08wkrEwDxH91w9pLarft0Llh33RYnFODE1vqvzMGN6RY
GvFEmzw0K8HrHiM4iYyimH3vAn0BuTOpDM4eDMwFiKeya2Gz2xZa9P425Xhb8cT3mTW8v8ybLpXX
FA6gfh6zut97ISnWpI0LJLmvOCND49dFYNdhrvI3Wx98/9mbpwYAir9hNWhOdNy+at8bCjm3cLP3
o8wmF331m+UNytm9iztdoGkS02N6g298eAnCtjl7EkaHfpneYed6d94MVBBrS9FF/CqSAJ1sDiAm
beBfWlf+RHvnDks4DveYxs8Q9pR1DcyZw7H8DJPoWw/S9i6Oxkfrf/XUbUEEUDbN2mR+4k7Wj+Ez
NCXU3hcPjn46ethmUnYvDMqR2jaQWRjxwuGX7DRbxDU0y3zqB7xCafsRQNyLd24oR+hPgJPo+QPh
a12GZLNfgPXoBwhZNGSqCNHJ4Kr9yXxNgRvlEEJ8JH1dJh6w2nmR/lfNzmM4efeWgUqAUl8/AYJZ
U3li868ptdMr3g4shA1zVxsHqhgFVKWtmI7xFPF9NCH9wk8r7G3DFSFeD+DmCtnr6kWl9CVOW4C0
OrJFELVTIQyN3ypEpW9Ti0Sphr/Vq3dmVpZVSJFo6QZTQJ5mTkjwXXeTBo4xQcjw0o82fECzG6Kx
RrJPQnHLia6mMpzdbnVBmwNkhgW3aoMMe164r6v4CNK8rMMbZoDKY17Fba7S1QEo3NYw5xv8qqpF
GxK0Joemred9h1MHDpJpUTdVm0U+onkIR3rOpGL4+vUbOpvXOym6J7pCNTE6embBNO8np761eviA
LLQYDEBicMiocKzbbVfz8SpjxG4H9N7h+FvwtnMgCeu9iOHuVhH5NbfJkSpXZ6A26jJmJsTvSgrB
lg6yl54UVUseAer0uSSeyQYxvGgiDoTPSyanIb4oHQdf2BgEOwi4GqglugWkIyJvCFbbnAmSe1YG
T9wfoI2HUDEDdCuKCaK+w2Z9/TrQAVreeikZQPuZ32og0M4WgDZQW+BKbdDMAoHIjq5hyeE5LtnS
hIVmW3rfMl6ofoVAJTUnFkLj408qS712OyjAFYHnQUS0RrutZnAMLwpy9BrjwABVXosD1R72iL0d
5a7las1sixzgcPbfdLSIggQDgI8kax0lO8uwMwWJvqLL5blatjDDCHfxkFmRKw4IFBxfkvvG44Wv
Zl0aBus41mqES1TAITekt+EkmyNt9rGpO6gutFTYxTvoNMYkS2S3q0PggorcVwlvywVqujJOq2PX
NhU4bazG3QD2rUJpYTj5X0bP3iEd5xbPSK4BhzqKSAgdYLDEmNX6b4rYLpM2tgC4/e6wUidLjnnk
whmmpiW+Nk2dJU16QFEQP8YrhoV1cUkGzcZzJbFl9Wv/AeEPPU6eieCvqJ+QlVzGQNfOPGogdvHi
GdBIzX2IhKoRhHWSgtWZyBvnw5hbNYL+x0pIaGH6LijIuIqfsKPMu6Zu4kMUiqpgbsEj1wTfQN6o
p60eHifU7+Zhu8blhAkL8R1IiQfciKJF5CZ/wUC65mO1ANKgDTgAtpe8/qW8hTx6kLZj1ZaXuRuO
m5QZmJgmq/T019jT5ZBqup3fd+OO2MTsVmmPXt1DpATT81Knh2BbPvo5QP5aBEmVxXlhR1Nbf64x
C3eLYTAgd2qsskAzc0DgkQ85mr99TAEKQKPaIj2I0/nczL678zYMbPOKx2pLJHlJh/8k6cyW20aW
LfpDBxGYCsMrAM6kKFKj9YKwJbswozAPX38X+3ZEd3S025ZEElWZO9fe6XxbsdntGsHIczVSlwqy
SsOs1dFxGk32L3obYwi1/Gq5NmP7SzTlPEUwL8YXGI7LPCYGHbVz9Zwa3rzPnHVHAXbojebFdZdz
mi7aBhGoeWEb6bhx2Vf7M8AoQMaI6qzl/hqOEkAe4ImcJiUZqxQknoiF0HYkEfNvn5GAG8BAd0fh
1OiAxr/Os76NtR6iRslTR14rQvaXSOv4uQbl2Yi6c3elbwHsi3/WxK2R2Naz5y0fvdS9cGVqvxd1
/V4+ehOnYt6Ud1VPWEE/bgvb/JN05d6X83qhSNy51NRulg9MddMhiHPnVDE8JFHKLzdN0bBf3dXH
cEyfMA5w3JTW36Rlkk4ixn620/age5r9rA0iSIpnBnvJRVOl2vRukd2yHFndBHSZxHL3Uut14OW+
4Brjb/Xl6b/9lJWJ7vBjxMp4LgbyBJp8eV+z7k/rZfdOWk9GgzMCFIbd4kwGAtbCcXmBiEeOC6gN
ClGF8SIhg6bcnEkcFdPRoop5Xr1hvcpqXDdGLyFxpW/tM5faXrl1E7VeqT8Nk7FtpuZf7EumR9Wl
XGFbvERtZN5SqXGfy2GdIpsVTo+vwVC5SOrLNMTTp8UUPSwSbXylb7S5X1M/pJEd/qXuEL/GcCN3
4Kfpx0KnConvmp5MhTuEw8Ap/sg2Ns9gG4PaVM4Qb8BWBiqvUX0mAH2g1qb1DZdINqs1uwwaKV9A
m28oXuZhxf5YgxxtYYyCwVL/gGaDzra7IBe8BblZvCe6hmY2+imnhvpls/Rh0PCRihjksG6BdspM
xdHoD0ILimx9bBTdLQmuDIPWJCrVkoaVgmJZcnb4DeZ4zjN1GMYsC3nqBgZCUm3tyVGRbOYozjg9
q3gw9m7affc2o8XKGCI2eIN/gEMwiXpbU2MKe8tSTTB0BGWto/EEmHggdK3bKa10jkIinpsxY1S/
ozTxx410mz4SbdJdlD9czGLdehOGBGtipiLXX9XasdhRaE5z9ePH2M6ZNmqy7A8SPF9wbZQMe3OL
vm8yDlO5/CmZ/fmB7KqfPG5fRDNv3cbisiYMSvJbfWmmgabl9lPK8obJP2TDXjOXsM4PjlZc0kod
FuGYD95ObBjdfiSttyeS5IkWdWUY0/5tS387d5yUvfloLBECqhWccnYj6TPpnQgeP+do8ae6lmZE
C9o8hvdWWOXdJqmZS+NRFCe7TGbI7WrGXq17W8H25GJR17qvtgWv5guBbLx9prMfPLsK67U8sDHl
pAuqmIlpxTFONAHmoMcfOFe1YJzmGnqnYbthDakYjJhkn+fFs0JjlN7R6nFMUjj7l2yg08xrC9Q7
Xm6da00/XZU5UeOKOprVg7GoWKHUT48ewZHDkm4nAqw3EoQQGqyMX3xfVXpIdkuxQb0aWZNhKmh5
8rb0pQX2toANtnnpJnczbhzQkmTa0k3Wu8nPq4NX2NM+r9c4GkbDiwNG6gOLtNaNam2YQJX/hoER
cdRJm2fXcEGO4n5kkrh6J2k47UHoxEiMVrE1k6TeyEEUp2XJPywxPveqYcvUsBiX0hjbl8ZV59FK
KHp5hgOM5jQcs557G82d/JMYG6heTN5KF+shn2u105Z6DEkPyrb67DXw6sZjyEvHbULKwLLq4w+J
IVOyUYAc7mx9QW8kHPG83hQBdK5GYn44RUG52Ti5Yn0Jo1jmYl9zLHd+jGkZnwtF6HB0nRahfErJ
dxkHPXQ6rd4OxsBA39bkkTRvP5I2jCQzEe8dE9JHMlOoFYVT78n5hqCzeLhJO/yaFTdNqbBzLP2p
N/NqN7QIM0trB84S1xdz5ckkWv7I0howWqaytPzaA80Ac1gUI+GOQ81rG5NrtSpIuv4ZGTNHjRwr
CDKvOuhZw0D4MZ4ziN/UB2VHfK6xB3tiDpAwl4Nu+Jep4yJIrNkMNWUW/L+YPIM+83dG3OWUbywp
qY36s0skE60k0+k6Bp1ZY2Pt1oVRHdeNCc4fVHbJcNTxn2oHiBlu/s9c6EzNCa7a6JJCKnPzIzSO
FaQDSwNWkV7UpH3LmHGI1v0ls2cLhfTqqix5b32RE3oOpiqccgriNTVv+iyfC7a+v3uYM3gHiumh
grGTSmNCWM+J9gM1lu0wEb2Rs2QEdYm3C6vMVmbeySqd7boYfkRFv0SLnZ/Kwgc8TDNqHSlfjNG8
lvV8wQ2ZbEjwgaxA21GG0E/K8d6bDp1yTmmLLXmOcfiX0k6jVHnsGXc+m26+Z/Ny4OZ/GvpuA7C7
FU0dKdPed8T04OirA8JAHg6HPazZawx4mwQuu5S25Ebc3QYPophQwJwqA/HhouART+hnYQsnEhjP
fiOT37E9Ix32as62aZHKXzIZGEN0xP0irchtZ5HEMPcllYUjoAPWuwFe8TsusuSyLlWU8C/HZmKx
ahJr7wb66F9Vc+9gZzqKnt8BwFkxuLaSbZz/lCRV0QaSndkRSLqOWyeDFW+H4h18dI8gU/21k55v
L8ZGUWuF3BaVva16rXpNWzmGc+a5j+Iz3aSEYB0Wxp5Ak7MbNqll7EqXXbAlGmXF3sIPfsT6UFv2
Jxov3x0bWTHKiSLUprrCquljPGg92KFluleIEKQaP9iYUds+XpGoQTBgLSGCQr+Or5NCqNJb2oF8
cEGEmNigzCFtsv5LbpOlulq83yhUy90kh4aROBwyEXi7vGp/UGKSjVFgEbFEP25wrANtVAYyMM7K
r4bjMOC0eRWtfXC66p656laMi9qvi9vczJx32V/sjxJqW4vRasZ00PCCWfGO+NUpGia7vINamfd0
ehyfFUwhdgTyXi4Dn9+gsLT7ECfmCZw6uREieOwJYmE9yXKY1moEitJChlBtmMk5WLpUQ/Mqq01i
jMd27DeCx/pNk4nLfigwZUsW6HwWYqs9+GdHn9rrVFG1rzjGlKb+DGscVvWwM+rBBdji/jT941Ss
AMxl+oV+/FZZ8z+OeHam+3HzVFdj5GHonpTdnpl+uJEw1HyrzIJUZLjFMJnchtsL7i1M0VE2bebP
e5EP/R6MHA6I3CJWKsDol/VpZKgezXIq6SSm/uCXqj5M07HM06NIWAdo19oCxKBD97orVRGHPcQB
YlMenxPPyiNXZKHQujUajeZLwyW2KcV8oKTFUc104MhPOD7FdM+iQ61uzfjRCk1kkherpFOp7wW7
TIGwK40KvZkActVw8uv1KMc4P9VeKZ8oFIl9rvM3xpXgZMIcI9+f3deu5WOj5do5z/sWqtLb45H6
WqdCPpPrs4sb7LfQbKHWrKclN38nbv9sLss/nyp3TomqZYvXsWFCEySYUEIH+fkfA/Vb1xqnHkkT
9joJRQ+EUkoLGP6fPbh+hMetCenXu8jq9Htvm1f2cupbFn+kWybABbYuajFA1UDv2vhk6w0Lk4VW
RF1jVT+lxxTDXO69lCHT+QX3sEHFvvTg9iT0YgrS7QveGH23SKb+a8/xZOeVt6mb9ty6yt6JvOeA
g9UPmw6IronNvZR66Mb1es0rXnYu1RR4lAm7i1kOhqNqSPbNwMnieSb4DO3coQ59cTxNPcsE82IT
08CUZTJcizY96bZ6CF10Mln1UL3MOJDl8IIp8imm1JxrRHLqqIEZDEh+Xtc7FXfHyp1L7nOUu5yT
SR/wp10Tw5Ebo9PltoI/gLvP5sCW1rPWtOWJ7bXr1klRQJrK3aTUxabWQWVM5nq0DQoxphrOVuPP
j/q229rWcOlYTkWPisoilr+Vlf21Wge/vpnfuC+LQ6nkTmH6TAu3YZ02QVzWu5eY+j90tZy2wcs3
NH/pX2/QfsWUQUELTn9oE4bDXWwMYTdSMeQAE4V204RUOytrDn1uwGXiXtyNyj3M2TVz3b011GfP
6ZxIoLH3GD4DTbo0EEZa7RTGvag30ku7FtWVUxyaJ9eTvSnG+CwQ//awL4QR+ksLytN+VjBPxwER
h4/hbL0pOniQyezkwDWHRbNuM69hDtH3zZn24hur/ot85ITzsr6MDkh0+2JUSZTLTAXkY/b3xOhH
fGQy3bSLimIP9jZJki6aKGzY8klJNWTx77JfYHEUpobG54NmGiYOND/llJvm9n2YCzwfyWQ3L/oy
DK+MUM8qG67g1+5f2st7U67GZeintHwSTU88qCuS7HdqYgShdJof08ylludKOvF9UbWzodLs0IPE
yiE1V4BP6dLu4seooCkL7T7K5tnt9G+bMLnNnGG19bDQMykAI2jsFxW3J+TJleNz2Am/50CtXZLA
bf3JjU1Iy7MHBmeXnnaYm4LupH0gS2Ou+/RJ8x+VLOsmntdPtpovu74t74iznAUDGm6KBwM31N0w
LdDIkuUoRb2HQA1gWNwQc6e+yZW19/O3NFMRytidM1ELu2Zhg7qUr5XJszMDGLFiYRwJVeh/Ui/u
6fWs/F04Ng0rxMuIpULvITs6s7zR9j1QjZkRr2SaoGXPAB5DpLTxZcxtIiEHuVEEkM1jvdcUdJbu
j9eFHojW1wzrIp/CNYuZesj126NsO8ri2+hZqMY5KBS+44nhia6eSH3QdppWak9LL7bjml6aan7Q
TwwTbK2WdYBYNgTZMHqHvNXwT8brE5Bdu6tnm/+e9OSfxb4fFBRRAQFa21KAj3jdh64j3BmgZiBJ
3ivuMJgWG3sDrtrlBpSV79IyhuzxW3FMWP3QGrb/rlsNJmwutDC3xm3tPpNPcsSHcOuZ+AZcOeYG
5wbS4Dp64TLg52mN8pLH/pPyzGs+oGsnYDMrDRHpgxHsaRxNFmFXib7ujcnqI08ZVTC2cYefFIlq
TXA7mJqlBYxOrJdYN51o7v1jAqrdjS6RVfhWotw2LnT3QRvXUKX0MJw3pEN4cgE8q6x/ZQdbrc9U
KAW5ENgvtvFQx+Q+eGtysExRUAKBkm7HaUh2NUWiHaTuZG5bL7f3fjsbhyqm0GH8FC/BQlHPPtCy
yJ/7TD3Yw8x8YwB7AvXdAvqHnZs9c2XuO3Yc8SEp53M9yCVHLnHrIkj9jsd/0fQdvQg/rl1hjtTx
T4rBfBGy/BzVOj0LfU5VVNpet8nrFntOLw2xS30cI82ovAyS2oixrQDrall6xfjNWjnb7CNiR83n
GCvRVwt487tTsX7ytPIdxVZFlKhamGhuerLSJGH2NCXRuCb33J6zaHbi36ZmPxkUJ1P1yTsb+hk1
CqzfJpvGkm+BCW06vGVcbZP54CUXFJlS4IV0z2vzGAkMRw1qWvplHcQsfKEomK8qLu5LN6t7M+gI
GiXtUj/vavLnfRhAshkCcNVfYM0bvRiBpeYr/HOeh0OP22WZ5Pdg/cbYzFg5zUcZWH7GdPNb2E94
nIJRuNtmWW+eQh3IMutYtv66942HM7EZLx67glV6THPsl1Z3EZk6zUOJdcTtQccXeYer/vGMZrpo
c4a/9/Et58sPmz2i0e6ioqU/XeuWE2mYnuOYeJfMGzFeqGDUkm811R/S2VfLuDMkaKeicy0N81fs
P5Z2+tMBd3lNyWdM/rbgZWD8UNHnGSiA/siAAmsv4V3awc9rIvwtjjFp5UxnC/9XqU33llBMjVyR
Yp6/SttGx4akaVV+TPtqM631PZti72jHoOf2ah2F4vXAJW6dYPH3a90QpcKo8T+ptVQeaqUvnu1G
MG4asnID+qpFLrB95OukRcV+akHme8P7Uk1+5ExYjoIyrt4nTFRhLLQEC7x7SkV/mYdq7znF9ySs
m8J1gAmm0k6V8JhN5R6dfdfyxcZ5CSdM8P2KmOg2LexiUlFwujSvhHGFWib3DBiIOW1rGu6mdi+u
UZobHQoOMLpKEeu0Yv2p8qSNOpYNby0ghdd1SkqQmrb2D11TW1mAGdU7pG1j4RWZISnw28qdNEzt
Mv43jShE4WRh6y68aQMB4r8ycjE+5gF8Uia189SS9qftUqPhg1Rq73aRurcldqtL1iEpbjOH1nq2
LD61NdbTSvTJWQ6OxuY2k+D2zBXXtp79n3jM8LSt85SfERt0KGqPkcXSDHkVqLzm+2qS8sDwMSYz
KLFOHc4Fi3lJbL92o8AaOgIX15rLaodFge2IYmVIshDFoIv8x3bWKbRiFxWnMbtqV2cWyxkKP5l2
QzpOT4NVzDudj93WsFLnWqjKghR/zG31ST25wqaycVvxPc8pnj9j/Ea0zUNsZ9uC8VCpq31DToeo
m+zMq6VYiVtbX7qxsLZ27PEnGla9qdORsoZ99ZnUyjAeTRmmeb7uCBeFaG0Wccc2YPyUhO1tDJhz
LAjxQrFHJKVTovbT3J4xQHz4on+HGDAZo8ZbO50I8LFH+496EJE69qL5stgx8wzXyL4ygWckd5/F
XL5UuKDH0jQDTIDublYU/b6tHgNW5x4XSI4Zf4FcjoX+r5KTvFZZww85zrhp2jF/WnSPtRm+j0g6
Q9ts4wLvF1vU8CLKKepmjUCvJs1CoK0unDSWqi5ZMzIlSZg6kPcDZeLQiZA/ccqM5URYDg6QofOf
a9lFoubqsrRkk9bT47HqmPnCbv3YZlOE9P7wMSagARcBUaRt8ZWatLPjPE70cV2/MfPMunkLegOb
jsow7bP9kMoRdU5Tj6Ghc0Cu9zagDuxHIxbIeE3qYgwWsllwG8U60wAz7TKmcV76N2m6/rp0htHv
J1WjcldthnDz/2W1iLoisX+NYh6hQhSzA2F/jyWeVhYR7r2H1JKsozw6rsbuoe7RD+tecZx6BmEu
yU3nsk+mI2iadhjzxfto2nHYVKJhTO0u2jHP3fKmWx6p/XapLU8toYUbpgHVQzNegrWjYpars4Tp
Qo8DM95WbHXA8vktc1Vu2IE4ntypW7fKTItdUVk2+QtjuvG6Rf9YV/HDtfTlWv6hSSdxRn3gmm8s
zfm9pNI7tQXwPdni1QVxz2G+WaQ4saW4DGMzv9TI0by9vobSYBtv2mQ2rHeIm/E8Dqr+yZal2xuu
B9Lf96Qil1V7kuvAaVNpWX1RloubLI6Hn6xP8hfhDMPnbDaEMdpqwDaFuIleb05rPEZSxe7rbDrT
Ph3adI9clUWu7O8VhrUbIaoYSnjwD7Ox1IeeY/lUuVPLEmYb2EiION9aXTlfcr3SfpIOVqvNB/lH
Tz19n5pqYqanzxbXb5/mwTLF873C7B1N2N3GDYbo+JrYlbktNfJWKrY8B3rfcY2Bi9BoFVcj5Z3v
1cWkeN7QXLvvoyEfVaCbHqYcgaZ0YnVrSbWJegfexXYb42UxyuQg+rJnREV/E8zOCrqOcMJypYUd
M+QSWAFLJ36zRRXNwqig5TA0H3D4FB/wdySS9CRX6K746bS0DYVq1IWk1/ZkaFbyZhfD5EaexInj
DskVMEt/1H5LzazTleOB9LnpjztU6tUAs7zU9YKzqr4ArfF+G7oWxgD9z6ufjr9k3db/dNUb4Hai
KPdWYw4XC3gHoUFPxk98zdUaOqTtYO9IkJSr4V8ilgHT4KpvEHHJeGsB5kTpZHcT3y2UfgkkAu59
GwtBK8lWqWyfEURFiAzOv5s5cRR1Oo+2nuF04PnqotXT3SBf0bwWEO6DNfSWClNZ8I51s8dP4Mtf
Wu8ul8p3wcLQSILWadODnrTrNu2tNlznatiyJ2w4eVOrURAmSUSkMD930WVRo7nzTaXx+K41aXnj
T8qx0aTOH+FM7J0UWmpnQdGWxhuUAJZkWdrimnjOc+J2H3bW4/uAto0KJ8GcW3v+nuQK766jlrU7
NqHk12T1R1j1ZcX7MjDyxRr7yydfjlGh5T85ORyFa6x91JH+fMMdpG+xC5RP2CwcpLBWPny66H9u
X59L+oqgtkqJw6yOIeXy5NnyCgGCpJL9GpsuIsJQ3uJYm3eTLLNtZlRMENbafTKKLj0VeEw3UxP3
pO9Z4cz1EA7Dkpw7w+NzNY8ihKnPCfdhxhb4uS2vTaqmLylmVMGlIbyp7Xr/zxjP8UspzfZtwiwb
1U3jf8tUiH95UYy32VriK1lWDVF7win2TBR8FfBp9/do/49iyPOKW8u3nEZepYqfch3Td40BHYb5
B01I3saTlnTvuOj8UCPv7nc2zHX4aGg2MPu4uGOjns+W0ZRI3isKqcD+gd0mDx+5MuBgCme8xlnv
G5qJp3VM9SDDV94Gw+xgluocSCt6WuVd0rW297VpTZG0xv4fxhZ7u+g1p0mNRscRyLfgJlLtyypN
r8NIAnaVll0UmwUCqQG4VwDdXmlek3SvoUK1AWime5eEv5ByQ7pH1vsu8tpCKZfWKIpjUlfqODo9
57XdWQbtf93/9N7YWIFDdOdJ2cw8R1TwA5aGgfgn8LxZam3IJIHAkUqIo1MoQhXmVh4Wfx3O9hgT
ONIMYmRY19sbbVL6Z6x8rN0Uif3U3axWIuTTwmp8eiI8z7fGezEwgV1Fnq2viyO6c5dMRYIXyn5w
eFV5W7CnbEl9MU4Zk4ZNr6DxbA1tPmW9w5Y44+5kjFPyXKWWFfkxhd2os2DIiUlGJVOPMABjFvJU
CqR5xskaYURMfohYnD5Sc3YCNfk4EeQE8ZTq1Y+VOd5tWdzye1aQ4BgsH0etjZBCMOkPhgVs4ES/
LjvK3HarVdW/ZRqqJuiyqscpUvj1tzk6WiQYz0a2Y8GoiLH4JLWhel7E0Pyh+YeUASeUyjzo6Tee
8rC2YKKWOc/+GX1dRrU2LpcFH1sX1I7f3FzQwMdnCrOEUYzOUxazOFlO6LGWeiF2AeSQ6bD+ljFU
5q3pNf+VqR5srdLLzTIB0ThOLLBPunH6t7TMjtrdEAQFQWyGZErNP6xshUd1M/0P2m9yZ/SDMLzW
xGP0tUbkFIctruAEuKQYIU07ak3Pcp7ykmAwZPT2rz6Z5pssp2Erm8I7s5iYooI0opOALtjrJLyF
ZENC8ugMdTC9c4QwBk8RVLI6v2n8hEe4DDOwcq1n87S33qXmOdvBmvUH6kXMlt+WKjLZaoqf3RpI
up6ohMp43kwQaw6Dt54P7jjbXCtaSw+U3Wb8c5qlN/clpQgGE8r4kUHrojVtrLDFozaeJkkSzFS4
LNeh/Q3avjC6qLII5LD5hOBDynCtmSmaaFBPnbgRPUCiQrsMb5rZO2922ue7cVXMZ0XSoyXMqliD
pSJfqkCBJd2p+h5sSk9n6Ut6xm7YVWx151po/Le2HJwfLaYKjptlR/KPsSEXt4/kMHcn6jvwfq1j
z6GjIQvRJSR3PWe/mCwRZBI35cXyFz7J+MU+YZfkmWakvhsFfjNNkrg2pDPb4jRv9m/Sy7Vb3abp
ZnLB82RRF3e9b768DtR2WSnrXKkVGx5+QidizEf+0qfnjGXjL7X9GG22BMGERacwBNow8PRSmdha
xZR9ys45EmzSXuhTsrNQmvNrJIEnGvM+/QvgNeN3olQ6LLO7vBDKpEES9wZRexIF9Bkjf38CFCDh
oogLhHKrYyln2tdP9QjMEgh/LYENHEl6eYccRsXcmb/s3km+kzjjFUhd+UdbZuQ64mx3SZHGW88D
MrJ51NqjbSJpIvVO8tNqIKJE5ZUXrya+NI0bnKuLayV7QVpBt/c11PiZdi/AwT1sp5pxqcaXR7dM
m+UqmWlFcT2o7YCD42ahP57J4yifzMocIo+F1OBci26Ha+LpYG8pNyRWk7dpndWXhtZ3d1ktcnIw
327KnM10ZEcbHhlElGbzTL6OoZCitNRgpMCvYibw/eKKz7djvE7U3puHuP1KlATRSnZsuONxmMrK
RGPrSQIkC2WTLTZQX0MM685Ke7RPoAYGMdlkFG+DlL/claaabYBi/gU6i/RTZ7ToK+tEueDNktTM
ejH2pZu3SVg7iTjzQPjvopuH57lUBi8Q/SgBfCW9itcTSyGdjBwmPR68TW+29nEcnY4gGT89YZoZ
Arsp+k8E5xwCbABGJuacvYPNjESLp+XFSnMDYy4gLwERM4KCm+6aqXzxzP5qCi0+DeR/bGYvXk9s
Qys/CMcg4rCv+QeBOGGXmW40SVpTGtoc1K1Sv3lnhjrsH+F3jTSzfauLbkPyUbatKwiuHG3otSBZ
Apu0WKPYSVQ0a7G4GoRdHCrA4tOS8kcvyWJuhxViO+lc9i+6Cf0j1nCOAJVq86uk2D4pQ9OCsrPM
N9vHuovvgkXhXhOfB+XXL0sjyp96xLEUlPqYXmxhMA7uoIw2tlc5jzEVi1KTVepfFhjTtSSmCAyE
W4UFMuKWGfYQovbrX1k3jWfbLrkol0G/eoREhTwH5dXy++q5acn6sjJJgDEAztmvSiJ8qT+OjPhR
ps0Wh61FV8f9wuRdenq6QUTwNlUu3Ks/uXOULaZ8bSi+PpRC5cYyF59ZM7dss8bxfopUZL9suOS/
U+WNgYTSCZ2VYAgztsutX+BLCgpZOkSzde6X0xZLMNt5joFmSX02qGb/GYPdhIRNXNyouWjHGtm9
90V0VchkwjqgGse/dD8rbtLy5p1qs/RzdYhDrmp3/SMbqwZ8sPtTpk3uvqseQNbDvoj8POoB+cVr
oKd845rQsu8SpPVVeMVwHpXRHpfaUse0WqkULG5Mbdbw4RDIF+H1mMHpKxXSIvZ/p2TOTpM9ZN/T
WMgNEUmAQrYQZGGvAyl7VGAJEdVW9gjvgtv7UxJ2wv9hGngHfFRFxb332yj89KdN8ztF4rwnQaYP
SsYW34Dr3SkfiCSLiXMiy4OMu8dN7OkNuWlj8psdGyMhxBw0fueRWqyL/ughOYUcuUyxib28dFhj
wqoHfcyd2TpMOFm+KPeTvz7k4xu+Wpy8xKcIghUllxgmdfAffEs+0F8pX2U2MePvDc3fW+5sR4vL
V7TwCzM8nOYdjXx9mU0MOXO7TjS2g4P5xnHJES3FQVvy1uRGW/sNzYr7YjQZcz7saNKajN8daU7v
ynD6/TwYViidNHk10hqJYO4EUmaOgNPUCVSakiMv6GDPzw8cnAd+XHKQiJFdU6lg5xbbxMvdNC8T
PUZ85DIwmbWb8TUFkPyneQ1KSm8kBRPJCTNS06R8to157Zew9MbkJxWVTbLV6G3JzoiZ2fjV3sik
CgWPEAW578zHhgeUSmko80P76MMQX5ajaJvxO/bNGFu7qARKLlO92fWan9ZeiRlKoNjMueXF0Bfj
vhYzeor50Izbub3+j9hM012a1d/1VpldJ3ckxwO/yxo1KK6v7sCeowR5fI++/mMmhlWGLgcZGoxJ
0RnHBJvFeuonm1Uby72Z6WQ0maArMIJN3By5pMyb5SX8mjBS+81phuKTGscLG91ro/8x1/bbWk/k
foj9dl8qq/+XrRA6sM8clCVx9gFjf3AUYxo2pk5uhzbErBJo5ipEedF2VSK7QwfKHanOrNG/1r8t
CMCT41cgnVM5MfIZKoeK0TMsRq92WbwSja5jgGZigZOwYopcktvPcJjRkBnEVExnXQwFG2k1+9xO
j147z6djIZdqn/UWQTUkWXA6uHP6sRIo6Qd8Ch9bfVRxo9q4YMwe/hjLZN4FGZ3vaQ+zTEwDg/jZ
gnbMrGY4EwmHhw/GLCIAjQlNL9OXctY+Sc4zw74tzCMbyJJjnbbd27wmM4aO0r5JnETHqrXriJSz
eZtlS3L7n9WPtOy2S2DVauSh1Wj+VmFb32KlJ+FSgQBnxhtXE8P6/uGC6GP8xUFLLOKm/z/qzmQ5
bqVJs69S1utCGcYAsM05OYIzpQ2MkijMMwLT09eBblf9FJqDVZrVojdXJoo3EgkgPCLc/TsftK+f
QeBDrAbIGWMcl03jKsh5uWxbr78TGHKU4tOEcRHacDlmern694hum6FQe7GP2e7sYwhUpHk4Cf97
24TCCY00PAz04HmxT8OxIrAHBjXQ7yNOLnuJlOgfyfT/gpj5unzN79r69bW9fCn/v5ArY2vwsVz5
anZT/Lfzon7F6OUfr8c/ho6oiP+vXlkz1P/AuA5fM6GyHMH2/i+9MvSmWXrsOGghXZO6Cv/yL72y
CgkcQaE+Mw1gWvyff2MBnt0ZDfs/BOJncAeAz1Wb//5P9Mp/a92VWd9OkdT6Y4PyxqKjx6qinFvf
bl2bzBVbPg3c7aRevbkX3j84hLduNh+NPlt3vBndFj4lG+xnbvLY+pbxSq4A6O9OG5ub9nbsRpMz
pCILbgkT13Q2OZvGguh22uCz5cWbCzdIDVSZ3vk3oMG+l0LXSTMiSztt8PluvR28a8iw+Fx507Or
IwN8jizN+AJeMF/hv7gU/3qgCzwHBDaTtEYa3JLY8DFIVIqXNFdpfaE+8gVy46OnuhC293yCMk18
hDbK4bzok52dqv4XrrgfDc4L//bmOKWLNCR2/JspRUvlm+bj0KrMuf+emu+8jh/dm1mx/+bGNxTi
pjGK3Bu7K9g41WwvWQvDtQNR9fNP+JtG8t93fyYPvP2EthiGKRdU3gO7nDDBLstDbTUa6eaoZe2a
G5w1+UOBhvaFbcAHt2tpPpI6lB9bkkg3sZRXQNPo5vDNrwzIPhp8MX0tCON5bgn7Rg0Egne43kVt
PX1+p/7cknde1D9mN28eRgJMQNqNhF1ZaVu9Ip8wFRBcj3r76EwP8CpXFbvq5Dqp4i0SVBotD6n8
6ftH6Kv8t3B/0l/0xaT54+r03sUs5ntVaBgGUqm4AQ5K6yVovQCK4G0fXwpOnZbxgyTyaiBZ2enH
znm2OdvnTNm0YmOlXmQumqR//qg6a/6djJpg2NkUWsatUvyeBfFf3LY5vL13pfOzenPb2Kv52YCr
6Q0VxaNh/BjJc2M7Q7LyHN2g1iOSR6Cp1A6dNDsQlmtYCSs7HdZq7lKCq77g37DKvH8dizhDV3es
1PpIRS+btRAuHcrVysnavSa4Q6i8dA4XpGxv6AEjt83e9KIY17YGToGWNd/EwRMkGr+cJDs0Piv2
QZ/fIfuDWa7NV/zmDtHAkdAQXEY3Vdah16ptwJHqs1OZNCbRRdem6rqvoYOFZXmnKalcgUimN96K
HwFcXDRq9TsCux+V2bNrRLf6qFxKN3oemuBBaTCJRnKP8OOsZ3dYh+O5oymXNiBm5K3NsfUNoLH1
jyRTNz1ZARSqw3faU7ZhWm3cMDyXCuVN3z/UTkzn1HQl2uGOfcEZHVd7Ke1zJQxowlHP5jsWwfAg
gXDVdHI/mdpNrDTfo7y6zEtNpeG4Ori0coVRehMJgPCVgkQmRR+epo+90u/SIdnWVkz6myo6fLcz
kItnSJX3TQeCPu2uDC2/TXFtCLokpx/L98gSnxgFFzFc67MAfWFSeTqAUfoeAVrM6sq9TPXsUm1y
kxKS0ax8VFufP/OPAtUysA/knqyRkzlV750e1eQcsu1JQy/daOMeUaXLXtsze16ICQScXpbfTht7
ARgyiyxxRGlUXoVAaBUK/8pxotvPx/5gFqiL2N0pDco226o8SDjgHkY6I25i9BDXpGPc7LT7vjTe
pH9utM1gbLyxd2+kmZ7FauJ9fv0fPFJ1EZHtutFcxNwV7cSYdUxpcStpadt8PvhHN2cRRBVrcJTY
CBokmk6/VqyEBECTqPuEXsUT35tFfBwsxy0rodUeWl9vUhSahASmbZ9f/0c3R/87xEn4o9A3ptoj
S2CtXCuoDz1I/9P2FOpi+lKDjhvHTBsvHdI517sSIng97cIXEzVzwzFSQ1l7Gm36pJQmz1Spfp8y
OKbcf98V21HStsN02Et9zQR2PqHdzOyT5irOkH8PHhtKXswJHS8Z3J9TSqqhiNQv9kLvP07TXczV
VK/H2Cyi1ssaZ5/XNHE3VIK/CMYfDT5vJN4sh2ALmypxGFx3/R2ZmQmBSzNuTrvli1mK/UuNtNQh
ylR1eEAXB8wcE4AvHuj84P7fvQ5Er78vPesob/R0Nnok++QK1NGuS5O7KonPKU397s3oLG/pC7VI
p16f9n0Ws7YRYpzUZL5ZZfKb9wk2Lc2bp429mLRuYQdJT6uLp9cl0d4FI1CY5uHzwT/YjwHP+/te
obR1gqhE89G1dv6SZ5bybbKnZpV2voN/1aDuEl4zIDiVfuVgAQ4NEfUjlhzaLVuG6hqeur/DekiS
5BLGVYqn8yovocsoQoOcTI30glLlr4SyE7VRTZz4Ai0CAv0y9jAoauuVjvMaDGgtMCL5Yuz3D2Om
s4gHvsz82qUvydPtRDlkFv6H0rAfVbgEok/rC4kmZpuWanP8/BnMr+U7r+uSFzi1fYZzUNV6CDJX
Wq1SYm+he5w2+CJG2Dp6q1oqLLWj8NdKbberxiE2fz76+wui6SyChGagokIW3HrIMSO68Kzs3Oyx
42ikpp20oJvOIlTI2KJgKZLaw5iGE8MgTNgutFt9/gU+uvfzz99EOSy5sKUenMaz21GnvNT8EiOK
yc8HX6Ap/+tYT6Ls79GBvo1ZRM3Tc3GIPKptgYSsj37i3cxOvCqnbTx0iJecMLkcqWNQUjSqbRpS
Nfn8Aj76dovQUdgpUVbUtTdlzW1R1ucyd3+fNvQiblCbNusaJzevsM2fpWr+onj56/OhxXx5702I
xeSm/dCQ/owxi4tBHjX8jki55y7nVQURT4B+dVMiSthg2/4kwtDc9JVW4REwqGcKTETwSWgy3Al5
F3J0eWdnuXJJH7q/61ERcLoZ4Rb7frYGwMdy7Cf1ftJFus1L1d3j5nZfdX620aa+2sBN07edQnEo
dEKLliPwCp3WZoeWbDl+qb2xc4B3AY6pKpptrfIYIlVatZB9rhSX0gfVzGaT6ZPznFDe5+RHf7SB
7PCuGIf22U/68UyrrHJDbn/cjo76U45NvFZ7O96MSQO4utcy6hQCeYRwn20Q19seMRE0P6jW0dD9
GCKEh1UWnbja2IsJ0fRKOo5DUXn0TSQb9P/0b7TZF5Hug4XZXswHyt2OiTNA6cFXytZUaO254ekV
tSo5B/BBCH9LyLtazMljKsLgi43pB1HKXgR0nJbMJlBF6RHKwyOKCSROblYdB7374hM+mGhLL2kd
dGUiHJUWntq/gAbtrAq91r4IsnMwfWc6LH2jE70vfAjypUcqXtJkWdMU59qYt4fKeNRGJfni6Xz0
JRbBfJiSrMT8u/GasrqWtf9dzYv7z6f0R09gEcSHKKFfreorD6mF8c2pjew2VydIPiL5ylj+o6tf
xLpxqpLcjsbSg1h4gVjpV5w4T6dd/SLW1eWoY0/BHgnLK/28lbRUj3S3XVocjr94xh/doEXIk4ae
2CAOhadHKgQseFUUymucSEc6ez//Fh/coD8erm+WOqlIe6xHXXiCajldEuND7PYXp429OOVMtqii
rmRsJYW2KuP6smxOy+xj3Pv3IprQ3BgIql9ejHG3tccP+bRrXrzuduIoowUCwUu79pi5/UtguKft
WcTiddeHQVR1owrPjlw6yvwgWcUYQZ544fMDfvMgcdGZ/NFBeVWFGlIrVJl4lYdnp92VRYg2+qGD
U5sJz1KKeFOn7RXORl85v8+P7J1I9mfBf3vlQ9XqkhY+j843LHR9CimBi5pBuhp0G9dEiWijdfn8
m3wwpZb28ihGaqzmDMtzhop2wphGblwYlCs6NPPd5x/x0ZRazFrFdRPa6TXL68sIZVr1qOju60lD
W4s1K4joeSrrkYdc4eQQqA3wPouWqtNGX8xXR6A3gQLLhY8+7lROfteF2mnLiLWcryHiPzoxay+P
8R7W6LsOS/P58+vW5zv7zhtkLSatoCsijC1EB0N8kbf2XnUwDxh2en7vh6CNysshsjZYLQ/Zq278
SI0n1ZzODYEwjP50/ladRVMCT+OLuPenXvbe9SxmuhkOBd7Cme05CJvFMKwdkCcaPT5Yfx9V/4JC
hSmv7So+Jt0VBp/0thIfK1yycEeu5iJGJfLT4oK1iAt9HBeTEGnhsTnYFallIOaK5YmDL+JCbrZR
yVGy8HzHuoT+dtbryleR+IMymvnHLOFNXAjh5aEJdTLPAR7wE2aAnLENLyTno105zULJChoS8uUf
od/dm1r5CCjLuR3w3FiXFqQoWDXA2xLoBp2gblV0WrQxSr2/7jQzuCkafq9pHftQFOW3qKHtNhv0
7xQbLo2qSk+8Q4tdwkDx35J+nXtogn7rOlJN16E58PMXf36/33vPFpFmygpRoW3KPEx0LiFS0RHB
wQ6eTfaiB/1pM9dcxJyeChLKzz717GB4kejDRP/4+eV/ECjNRbyhdRUuGv1lno/DdebG9BVhrvX5
2PoHgd5cBJyoDacKnEDqSWqWxxCS/R3+wvGlrsCQKUExAbBpynLtOlW9aQNluKLlO70FVQTYtC/T
XU+j+AbonfgRRkV34Ri5ugsiUoctJ0F6IbR7Sx/0nd/2r0NtQFzoUUxsMvQVuyw6rSJvmovIFqQg
VmXecfNbEAd6uOdEcVq0NxdBil7o3EjrIPGYRXuQj49Wm34RkD96sIuYYzsWJ9e0TbzEyV/d0n3W
xBeh9aORFwEHc03NVmURe0FtBVuzETWiqGb/+Tvz0eD631soy64d0576yEMkkm21oNI2UCO/mqxz
l9V7s/XPz9/EMyNXLJyYB4a3dx1EEHY1JMducnmk5J7NMpgYNEHxYsxLe0QPLcgtEz0aAmZSc7OR
SphaG1Sx5A8eHTPcWSAOAjdEqUVnvHbHPKXL/z5B0+yUTzQ2sEdeJYZ+53fVtiE7ySe1znPPT2HV
/vOxWmCvT7t5i1jUq4pOe3iaesOk/gB4uMaq6avJ/MGDMRYhiGq0Fhv4Vnp1V1Arx+8y0k975sYi
BkVuEgglyRPPr4KLAsveUp4WN41FAEK5FcOozua4ScrHgdUcDOnDSTfbWISFlAATIh7MPEscfdOr
TlzPjUVMKLI013oxJB7WVzqitSw40o1r70676kVYSHy8JThwMnpRAQyXz+Tlnk4behEX8qLKkqwG
X65OGEIGMoEuiQxgc9roi8AQWoUjhk5PEP7ScN0UyZWJXfCJgy92CGWhC2CrMvbGNHjSRIiGZAaO
nHbli1npT71jIPXJvbHMk11At7RhF6c9Tn0xKxNTpf+NXa2nxXhCY7HGjssFMXbSlS97SSeyToHQ
ogySiAnnP/8BOferUiCWWu/HYn0xOf2gTBIp8shTdWVPIL5g2lvikVhrVc5RTetVlB0bXGWI0TTz
b8P2CQLbVh/19RhMsCg5YmfKTQAezpDGvgZp2Te/jOSeEVISw0ZqXeiMItBeGkIeyP2uMA85GtoF
mhPsZnhJi6eC0yeOxIgLgaa2QMYmjwBe5tahkMdO3c2hurH7VanGe34y8VoovXpk/aiMEEDt96HA
JLxuL/lHPTHZIIAUcMYfjv9LdR40X1uZ5jWH3QsWA2NyftXDEbOHDdFf4WE5KKirOJyXhULOvgTm
nk+v7BY6ULUa+CJReRtnx4Tvo4Sv/ljyfH82EvwRn8OQGrlgdErYeF3ya45qbrkOC26tk5HCzf65
jQ1YgNrYtyb7F2B/SJayDtLxLvZfZVfuuCGsZp1anvmpuZGRCkXSR1lWnbXqzvUD/rqb17iRfv+s
S6/xCD+vh+rJd+m0LJ9065j0wYXkWKNls4pIPHENAfmVAEm+rj3XDZLb3PqGUPLcz4EtVDmkenQN
ARqB9lIXFzYFpBDokiCDKpt0HQC4GyZ9Juof5luo4RLCoUyqO1kLdKK7tv0G7W6l9iP+nLB7QtoH
y81spM131OWzkwjg+S74X3VTnZhU+HNIerN5CHvKvS4ARa+JA/xtfOs7Ascvlu75pX/nGPFnC/1m
7ACaJppwjhF229+DWe6pQAGPx4+dvrE6bGFoIH0/bVov1gCngD7Q0RPiJWFwAY/mwQzE+WlDL9aA
KsFyOpdN4gkZmkfElrBMB7s/8cIXa0ApB1fAT+McrRTPWQ81o82+yMH+cTt87wEsloCKorVl9Ubk
5bz74YDlZd2fMcFCaSFR3807nia5ganWduEhnLQrrX38/J599OgX60M6tHk6xH7sOUb6m5qX4vlu
U95nwkl+G5HlXjloQ75Yiz76mst+5nr0TVFOIvIc063OexdFYd74wIkQrqykVHBrduJoHSCXREsK
85E5qbnHEo8IUA+aPCKq1b5YXj744stWZ1sYaVqnWe7hTl5eoodIr0ATps+RakK5MscAn4q0Oe3d
0RarDSJnuEpjnIMX6l+QoT9nY/Dy+QP8YCFbNj6nrTFlNU0snhbAIcxcOwBMgaJtFjQd1aR2D4qb
jhuYjcVpRzBtsUdEwjn6zpCknp7H3ZoGF6qN6YmFxj9+oW9CkWNbOkSqMfWSvviWo53NVP3753dq
jjDvTLI/b+WboY2wbhTHlKk3+yBoovtOvvOLl+mjoRexYZRK0samHnutrT76TQysyPoqDfbR2IvY
UMRN3aq4gcIBU58A8u/Sqv1iA6fPkfG9W7KY/ZrvFDJ1zcirbT07G0YV2bSFr18DZ2KL03QUrBSU
6QO8sEqfQcA3tmkjoHWtLN6EuM3tiyLUsTpQso0yVt0WKj7s6MCtNiQVtEMNcXtldoHYJXyJTa9r
eQLIuvK/+AIfHamX/bR1M+KEVbqhJ+GzJxbCTSIJDADg/85qyG/Yz4w0VPCHinFh0lFPYKvViyec
dLex5c07qgkhEat6M3l6At/6LMaUL42hJ6g7DtWtyLaJnWHNgzOBuZ23Dp3jr+fdVmR8z5Jb2eDi
ZVKTb8xD2/1S5XMnv1gXPnj06jzn37yxIrPV0or5dmx8o3GvfTXJdPtP19I7T37Z0Fu7Rd2THY29
VCvDuzEq5Y7k6fRgit45dGAptthe1ttEy2CsQUne5wqIi5nlY+w1R0VyCBiWHQ5mXC7YY31Nm0X2
mOgh+QqlMfEwabRsEzV9fdXXEUnvQohVZ8foe2WIAZjbd1dDYSVQamgNq0oLI6FOL1Cyi1bbwQBL
zvs2b9Z1kOlnal2yEwFk0u1Ceg55Qqby4BTurZqqG2vQrsMWmwYD32BoMzRktBOmwPiPYa4dljM/
NcfWNs87kKxRZFwooWuwkx9RcMvMeDB7c9qNeg7xN1Wi34rs4xcHcsdrV3Tla1jGzfWEdh0opJts
8b3tdrRwg2KVmnzCzi/YMkPsFfaTOcllePFRPKgXPk38O1EO6dGIFWdTGFDXNOtHHBoj5vQwYSH/
1KhOw+GMPju7gnQQY3fjBvukql4ip+7gv3TmpWNmr6ahB4/hFH5zcah5woDGOseg0Mcj2Wx2llpm
azXD4mSF1X13natpu+/bQR5GIcUmpUFlPTvznJkIOTf0VrBT7YFzZkX0mEZ1eRUrQDGU1K8eORPZ
uBw4pXgxoR1fx219w3K9bpXQPIyVGWwZO19pKp5gySg1foGqNIDYHtuYItmmth1c+0kTXUcYRnAI
b/HqjuLv/QBwbUwII2MGM7PLRn1TK1q3TsCv3CmxzTwtzd80DuHNpQf5NcPS6VErDzKloToJBroE
O+AjZ1EXjcdxinwk9rFQfsAO0rHSlhimNFF7MLRKWQWTIXdRZuubJgi7Q5Dk2jE2NZ4OYmnode0Y
HNU8tffCyIZvKmzJjVuZ+JLkg7pvXXqw8HYDwIbvzFaFGu4pjsx/zHx75Lw0BO1gbcRnvoiDFf3d
7MrscbxP8xTMsqqE5PeBnyD8T4WDBTuxlfYxaD2ydelAAg4F5EFDyL4CD9ina4CwE17KanJTt2bw
2gq/QM2eGj/MwKwzzoU+3mdQNHeuApwd7z11X/i6sxldBbi7M4AYnFTjKbMaAy254rcvcWrYx7wv
g20zpuM6DlVMAnTZNb9V0+INLdTkzEFv9wJFu1ubI6dLOZMYRk1J9rKCMNGJIIZMAHaFDC5iZqvE
wK+TQ3uYAK0ca/jzL74FrLfsbcgDRVoOzIjWPOtt6E11x4FXcqQyKpzA9GcLoo2rh8e6BgGbDZDq
qsiekMq4LgSlMD/L3cn41qiRcalNcrYLHN3oTDIx2XqmAJxglNyETeluA1aTvdo7TbWNWzt71Loc
1IliQiAGGEnFDAuAlWunxquVOJlYx4YqdzSYNOe1JF1D4jTSrsLQTfxDp82eK6U6JOeTYUGAQMuj
HUFm59dOpSbuFh9nekctK3vscyveZyhqHtpmJrVaRlUgDA+dAaeBLIFWUkUaoLwCAdWEHTdoxzqb
7uBOifVQ9dOvxppQrDhpOYpNaw3quINvggjBcTKN5ldHYfnRzQIGlSgDSR/40P6MFYBIDGTJR+km
JLWSuv9dgpmBPSln55NON+SNMzVi2+l6Nm1TN2020qx68MUVxOwBO0iMJiekg74sryo96/ZTWxhb
q5Soq0y7yTZToOdnMQa51Cz4NnmI1W/dGHiJ4AO5rfEtushwtD2vGk3ZZkVNErNwMIOZYFpjETUE
Wzfv5Y1KgnAzxELdNi1dbUnXu+soN3D4g2AE48YuXuO2nV4aeuNW1jj5wKGjtayqtV+gY5/yixLD
mwKXHZrKcl74Ab8pxT7EjdQ3tgIxcxQuAIDI6s2V32FSBWxJDX84XYWSqVctzwg0Ma0IFeYGbQFa
urLF4syCBQXRD0K4jguXtCTcL4HHUKqF0xqTHvavDRzFMmyxp4R0UG/MuGnFldYU+gxnaL+3fSuf
enyqLgJacQ+VLQfMt3wnuQNH5N+EbdSRNamBsVsY1Gyk7oagV3xUWSszVwfMoKjZ4KwAD9BNoX1F
QnsxRqv9MYIdWwOnr65ayCxs1YPszBzw7jDCgQyClmO4UTCPGqsqgW8Y4lqMUTOsElGwvRmpy+c+
IPiw7rCJ1Dtzq7pZ/gApPz+EphVdlUAUf8ehQKY3DNdO47NviRrjmm9lAF8Y+lffH8ebjibndYu3
4I8sNp3dNHbKkwmN49jL0vgmMYHl7QI2CD+T2AZhfxXE6nctin+qmX0dxpjzxo1m3KSFOa3MscN2
Q5M9Nif+Xa+zAGQm5FCnyfF7cK14g7F1yZs3SGyWrZfJHM2VDqhm7ehDig8JNQwnVCasD4Cx0CbX
XjdZ36yaiW1l1xlADg2MCSMN3Htq6PBjkE6syjDE38Rgb1clCkyblBZNSOTWWtp4gbJrXY0ZPw+M
lzKPQUxka+xjszVua+UN+5mfao5NU2zN1NzMVS5RztfHjO7YTVpaDpvWgV4XfedW6XEM62if1fM3
CtpgV4caNpkBLmCq6uQYZrb2Va343c5NSvW2F6m2pXCXbBPTN+jqVRNjH4Fj4/Nr0Ho5HO57XB0N
Y1c0Wso+SyrQOw1bDzeYc6pHf1JzGjnHeiel6NdY9YjdaDjf6k7+LHB6g4Wr+9sU0OhesHffGlmk
bFKwuLz8Q3YGy54ZwRz1t7o+tDs7kRD1/cJst4VuubsuD15xHITWaEepCcEs76J1lIGcRTkZ1fdi
dCCbcxLYhBrGo/ACk33jFuOeYEQOD5fGfZ1jsBnP2swI7N6ZoXUwyMse1WhZB+6xSyvjgt61WzPC
u8mMrGo1mQoe2giY6XSoXued7RVCXbkCyg9pFMONwMIKkJNEoQfgHsMag0QV77zIKq29YoAxLfMQ
Nixok20mYwAirCRnWaGDAIfgf54q7nM4xeKYR6ZykZX9Q6B28P7p9j12lWZ8Ey5uC7GZ/K5HLIOT
tni0S0yYTTZypE4T+kPqyVIeTCCLL2RA1XVdWvkuZzuHOwywJqt2YeqOu9By5LeGC1w3ppZfRYql
HZyi8h+EBK46sXxuZn0nnod3BJN+0ypD91BNavjTgWOM3dkwHfUqqHawKZsNM7ZYwXUZmByNG+2N
tHH3OVC/NSJ7BRD6YOgXed8Vuyq3oQAZHUpht25xbNPu4FmxUXTRxpaNLS5wTwrOy1gk5B9z4yxm
b4IPYp07cIjq4dXFrdJe982IHbKfAw1YKSaAE40AsSrNtLfZ0bicoRRnXMveSq8qHHouRDWw+w20
TuL8Nzj3RV3Dwg30yPiJYYa2E10dnIOau2bPqN/HXfeIUYy/7mn7B+EWqBu8nrLbOCnYadAvAuLd
cK9rv5avKnaYZ4Eb/RZuqW6NMtIxooYxuELajvFWoGuHEPwrnf2xfZkW8F5xHyHzDlNqvPArjhTr
PA2rec2uVoXsxhWx0ufGQBRW+0pVwEPb+bckx2NoLUC94+wdJcRCeLVh7OItHzVXYxXY5/DTo+9g
AUGryVKspixLN3YUjofByX6Tw+d8I5vwPCHunksUJruhhWfu+/lratktWDL8+rhh4dVoYPHga+z4
Sr2r6TrVxl0dWxMGZYaLACKpVyZGhQfNMAiLZmhSte2xopVyAhw3jSCxnHhYj0rkRtsEPyMCtqvX
O7dWzXYdmnjRUPAG4RSWz5nqOxeAYNkdsolBmpv8LKoOovFYYNKB6StvlAoleNWZE8ryXGV3Ubv6
eR8G2Sp2MBALZm1vYY/DVomSVxPyy41h1ONWkqDdDRixtNgKKtk9JLEMCURGZp3r/iXLrANUF2DP
rcf2bqhLsYcUkR2r1HbZ78p8B5qUNve2L79VAsJ3GeEga9gTPnZkxwFuRZCHkqrZKF0v93iuNBc9
8JkDkP78Ug5acajbDm6uP+KsRU/8OhbYfcvOMB9qLGgvrLYG10YrwMpteaUCBBXYSxLegAemHAbw
AysKlptYGXFe6gqcwSGXs877zpqqg30URpk/OvhOsW8Q6oXKJYC6iQTt5+yIxQhrbsjT+koLg5YT
LLWzygSfbQ5FuAHUgwudLZO7eOQKyJzbRyQ0YcSzU1wgxLDoVhi2fsua1jS2ThE4j1Vrt/FqGOF5
OzjqXdZ+P12nbD7WaWmbvyfyChOAJZjDnGP95r4bsTBw1EH8CjAohsBq1+tEgPFzBhvabRAOu8gS
z4XsnXWnwp8wXeW3aajqDiCMARjKB+aFKgziHKrpezdg1QOpnp0HphTnY6Fqm7JwwYulIPz5etMO
Hu5cJGrFmZprtLWUuf6jAONW50i+ak4MHG9i7bqfcNZZWWYOLjFqZsboi5VYXQEfOg23AKd+9X4Y
bTNcrleprslD07BityXMSFU26hUn4Yk2eCSVSV1ZuzEhQjmyGa87SXQbS0C2fRyMtxyl3NtRV3CW
icNhK5U+2uQqDwjVA4xZaKBUoSacM3wbBYbpFJf5fCaxdOluceJUj4rqiK0BAvqscOxphVWkdZc6
HOmJQhzyRqXL1w5v323ZFOHWR+BAx09nMxOEcZcbFRg3jpzAsOoCxZqeKWuHprxdq0HA7XApXGPE
WT3Gw0DfBoEcV+rodxCM7bprsacOe0fboFJKd5qr5/s4l92+6IS27WOUwbk+4GXcDeVVp9cREPim
/B0WfvSMJXJwzkJpPxRVmxwVS5+P65UJXhXHsynwfRCzNafHSRZHcF/jVeGmmCink7k38Aa88hl1
P6gdDtGJXW00hzZIf4aRlRKjM6RG/Q01Wm5+ESqHptOnX2NliA0IRYq3pTt50Uj5p8uzn1kaKTci
7ZRtWRfiwZky/1Cy/T6vyP6unInDxJCBhnSGiV2H4UQ7M0YjhVjWus9K6L9Tavo3XZ3Xm85C/5Cx
PWGXn4YRxmmacYuJEFR++puOQTXVyAGt7gFNM6cKThrHzuzqraj6594UyOogFFJFtB0KlXZzaFmg
MPOK5LlPSWEVjbaNgy4VVlnlzmWjyvyiHbCfaIU74nOYBd1h1Gg5yDOz4b3I872GTyxum130rGfc
pty2cJhJbBO2gfzuRzAQWQayb5iCNru8zm7rzrzWu9HdD2OYbgCBxVcNcryVXfS6hy+7h/mYKqBh
D+aZWoSyAfSoYnQz2Eq4ayvnURS2BqsxenYgQepq3OLwM71yAntOQ/9b0qTZb9Dc0bqW9iayB3Uj
B4kLnIBRh3vK8F318Zl3kIFvExiGawMuJr6v+PZRjcZCikTOronKZFuEQ4coqIsuRktBhqQwlQPR
Vlsm+8uoh8mKnIXFnHJffUhgpMpwZNRazrHSaKIzEl03CV14M3Ev3+Jmgn8WONlhlbIr2soQlEUq
U+u+1mv9rMiJVmbeH8ahkrfaNCi7NPoB2nci5mHvmZijx/HIPnDw7tb2jCeSafEUh8G1mXW8yXXT
czoTw1PbqPYvfJR1ZoUsnduEyvO5Hiv6bWhG6CsNmT3ikGJ6flvjYgkyddVBZNzi/06Xe4LdJokT
DfM3DsiFChuzUd3nRk5XRmie+yZ1fECoBTbROr5HhRjP/TCJNj2YloeMdMOlytb0VyzxbMJxIj50
7eiuWgxykyJ+4J5BUTPLX2mrVaSTXLntM2yfx6J9HFvnjg2ZB0uAY7Omv0Ruet9meXykmdde462S
Y6dq4aAx+Sw1Q08WYjSuOKu0KybLJfaoa7+Pc6wKp/QIO7zAkES140sZKc2FgqaHfEMOmTB1xu94
tc2bjFpbtzgnYdBWb6rCwqvFvXBlbK6SXLFxufEl/w8YyEmOGBMIUPOgt0l2uzJ81NwQdLxz0aa6
sW1b8Sws68E0reHR4HU9RFpRX4gsFPek+iMY0mG7Fy083zrzHR6ntfGl3BeNk/2SgcTzuLZ7uKaG
WpyFIoUpnrfqwSwMseYwgJ/rKAAC9zntJysroyW7L42b2WHpP0k7k91GkqxLv0vtreCzuTe6akHn
TGqiZm0ckkLyeTAfzIen/z9mFwr4qxfdjQZykZGhiJRIp9m95557PqPy/Y1dpSTAE5ByFHZH4gD9
/LouU5CUhDiujSRw9iVsAKhIpbslnBQAsCqTTUEdtPaEkARlOnNoqql8VUngHQeLee+QgJ3Iqux2
sbp5JYnPO2AjORrNFZ/WJdyj5rglc3U+E3wpHojNz57tjFeddzo4+RZIwiHoqQKEdSd9k07Rdfl4
+aTQdhUdJNXAt9uThJ3WThdeqeacW8B8uTxv1OKchqg+SzM14WMozBWVbqE4ETQY2fMnuZJJWDYU
Ka6E+l1PZbETTq6pAJZv76pC4fZ7lO0QhMBu5Er6xFIzV0qJ22i/zVa9ieRqSzTSWz1h9WPcsaCS
mg9TUZ4sOyKfILZfllIS29IE4FvkWY0sC1ndcG7bFjQNj8mKwOtzV5PZDwoa5JM2v22uNjU1JJuX
oEcMLegNhg+NmmJTg5pT9OC4AU37Us57o2zTV4gd4oriSe4aGorDONfWiVA5N+yl74VeEFzj2ZOj
XKyj1zHTtcydgrFoonpKUz0nyvLvobXUHC2Gf4TMQ/ijRZ83wcllyqC5ln1jnXveACQxOKRJPW0S
qCYrmV/BCS557RhMs29zgG/UGM88EVyBIk2hB/VyZVrGfuxJySKzhlpv7+nivBjxZ2dDcCzqW7Bc
2aoUE2nAD93iEbk47dIkVYwnRtwerojXvuu1W8ex9soCkiJFsFpUda373rAHkxBcBWs9c9LP5UUv
0dH3BYjYhBR/RZn5UOTLRtnBqeeC63t/O+MNjqtFE9VaQYsq27uMkOZWVIRBlsMzw9N7snVOZjQ9
dB3vfuVAcDJz1wnLYhn3Wo/3MVYocpHTYT27aXWf50G9HadFP/qxhyKeLm9xZTXbVHy2Tfa52Oj6
DmkHoUcyLt8U4alM9NKtL1vADeVyrGet9wlJ1as041FJKNOgtgVF8zIM2VPBzKvt5XPhVGvVkeE/
iepd5uon7gqc1FwWUVWY163Mc8pFD+bLvBFVfGHEEi7l8mC1RnmwLFADvcUwbVFE2Ptl8jKJ4TfT
9t72cL82wUQD1F6QC/Jd5o3+2l+qZBVP+kxPdy5Go4egZ+4nfLBhnkdJKLsgv0kmQ9zKhG/fHJeN
kxknhZOZo6fMob4mwePSGwk+Il4z4pMRQsntWHqnCJVyN0QbPbrDXIVDGhEbFZTroEVJGpNmn+Yx
7lirhG6bV8WqKob+VQGD2ThJRLpBl5xzZeyJg39jq8rYjCZlEjXeQCBmF4S6iFCf5ummaTDvmtNX
6/R7CklBPHoJkSb79tpAH5c+GdDB2r0/VbuqSd8zlZ7pz0/uzN0f9UnzFJn2Sck/rmu91kZ7tI14
3U53lAbrPEUM8YI8PWVZjysYaZ6+ZjRGICNVl75WXvXdwayk1M23rZ2+jVEvT87k66Pfo/lZsbJv
Squ+oOW6KyzrTzkK+6odl2PXtz0OVdaghTmK0JLje2pxuii7v8kbxqFuf+/M9bGr43e0zxq23GdQ
1QhgZFFjm1crIlbPhqKlblPTPCStdSVqwuNr47VOWW7Rg3VHQCjpvK3ZXs+m7KAGdjWC5bUMDIgA
Y7ObMbZU5FqFA7O0UDqN4jmznOMC/RXaM6EmMFzuyXRvVpP/wXF/E9k/Ywf9Gls11d6w9DeTJOvZ
Kaaf2AkGEJYcEbMjfnNb7E3LUwd2VA60PNUBp1fGqGUovsaoLsRRm7Pv7liPyRCyl1i2a3xhBRNt
aOMU8vawok1/bkQwc6/4dsyRKacAL5tsPzoLqLtgNMWU035ILP0MbZo3mphlhgiS9s1sHIoVoXH2
NAECrYZ3kLPALtRwO7e06KWigqDdz5/Q939EIZq9YKtUkWm/LvIGjjbtL/zAVZ6yppkYhruxtfeO
NO6trcb87Yrg4mEfNCvC4eKk6ENETbWxo7rcqegrJc54FkO9FlPbIT/mr7OZ+qFTlHBhzvjHjdAA
SJl3fGYBUsUrCWULcNpKF83PQP1nWGScychUVLIVHrnZYPJjOFuBZR28DJg61zsVoNXrmOYKdlrB
ik550rxEegbLZqRkTRsQl/hStnvBdRbG4/U6s9R0Goy2upu86cKqzCax+510hlcZpHJVyT74Q9Ln
zvC48CIaIWbi33FpkrE+zj9Z3q0MABrfhg/cpO1YWJuJQhPFvd/GF0PRcjd2JRlKgtLyoq3262wz
R9me7GFAymWV3Liple0Cq38Zu1aGs1fdMOOEtj4xJrE1wSYRBTXqzFddYIYbuFuXK04qhkGbmtk7
UhfamJfkJOMxaBsGte4EvIcanLvnJTNnT/kopvzJcG1en+7WdjFIRM1Hz/MZdqp/8iEWbJJqWNg2
XT6UGXzB7vmwgu6LGeOyEb7VhGY1VWsuGA+YXf04LNY5M/6YTiuRSd1s7+CqPg9jXqyWuAewVAXO
80SxvrG75GiSjreufIYambDVhQR4d9309b5Me1qnBBZgZaGLRxAPVsJUxZ90at2wKYzXRot+LTJE
BzWXZegumNOUzQUlraq5DAmNU0yYN73k3L7SBV4iUqR2AAiweMop51Sanb0fiTZMpW5CwzHzvTfo
F7cW3a0RpdFm8U2sqG4FcXDKp8fCUfkL2E6EYSfpHn2JFJck8XjD5M/biMn3HuWg5UNTD+8qcWbq
D5+8fwqE5X6q++iG1sZ5LEVqPHET2BcZgwYO4BeBV51I/GlJzLYGShQvkW/GotVOll3Fa81ZHhmj
fVFNNW7+KlWJKgdozqbPcG64As/QenETdnP9ZM+1s3Hd7FL7UBgFgbQrupJqvZhD8DB6i3+yVMVJ
QhLVKnXST1ZZq11JkUxC/UiUgckYCweCtWOyANJZAfldVPkErrXn5Lb1Q9G6wNmnKl8FA3l9SY34
DRdY9KK70ZQGJ6+RKdwfgJC1iPJ1bg6wjiDM75ex3i4mT++cZGLjtXb8xokNyXLoPoCRu6AfgN2w
HiZIDXdrEIherE5m3jgHMVnWBjbSHBLEcCpKqwvJyw5uiziwUAKjgaUTVueeEtOpzpa1pOSTkEop
8/kBnA8ugNxg4c42M1Ia3YyLMiIzr8jsO4wJ00OixNV9Y/zaPe9XXrn2k2NXxdoVPYPHdljWUyle
1cRsYOyLlm6CIf0YRI/Sc5DtNAdnE/LxsBUfwWxeoy+IZ1IzEJYmdpx5gEBfy86FMW0Nam9qNAPU
Rc9dp76/nKaEF1HPbnuIIyAaITaZ2FqDArtSpZz0qcq7+Vi7olkXozvej/IqOTijBPVcVBRSIn0Z
B5Ixl7kLgHCNT6gLBG0zRnc4z6NhD6ApuJ0WPz5bPTiVaCrwE4xju9OpAhkKpxrqgUtOVmOn0c3U
T9nBm1L7U6XOsl4IeT+nkJ1b0LNMsuAdcCm4SbLrU1qRnBnbjqmvzXvWlM4pdaIUGTbyV2r0yj9R
5xANpEuTAhEfiYVDfDGiLyBW+cELXOvQq245jNbgnImTBpeTeFn5PfKxuuOLGydMlLG8eLonvano
IZ15nXGRdV98OLllH4Gt050mUfPq+KP9xZDMwwMDbzhjkhdi7+KuQDF11ukyJzcon3E4xbF1W/lt
sHJto0RB9hBTUzZgz1Y1wd0awLw2qWR9Lu+6QzsUyHmz9ndMoe3XtjTMe82bcrD6qj+1VDdPOZX8
JVBZ+yfW1gxAkPTxtVEa/XXYhh/fxOKS9lhnzFGJ9SKG5H5CNPt1RFLuzAW5FWZePeoQSjzCdxEF
1brO8oK4GCVQ8nvYwCm8phvs1SDBBmwJKxNO8XHReXYL/3H5Yy9Vz2ekJc1TN8Nnayj6i7oK9vls
cDJC8NiRtu788NQDeYiBUOBf9C+L7rvQB7VKfD/5UDN6tOu+x/Ctb9rWr7a5XmjxzZq43RUTWoc1
rbqfkt0sE76HMfG6NeS79jzaU3LfV7F5ll0s1mUq600GpxWeLSM7xFB/p/g58ebYEv+bmvzPwfHK
vdkhXKfDcI0bAMItEKgt68PzJuBTflXPP1GBN5RpIcPSuIo/tZDjwTBs+SRVkXVEzDjj2rK6iXkN
By8DaTQ+1ADPgHzlBMiAta9+M55cM6u620zyZmKLc/xPl1nrA0PR6tNKvfG3DrS/yrIIgc3y3fu+
lRz0aop/J8/JL2lfyrUcbMZ+UTQegY3KEPYDkxzTzralQ5kbc92fC6djA2ceT4Vnt4fCc7BOTLmn
XpeayycovpJYxt1VuSn2wlJjOKqWeNbAifY5vNMRlztk77lGVRLsDdSjz6a7n9wyF3vJG25OkG48
JUb0WARZ87y0M7jCGFWj3pRd6X078Yi0JPjb43EqjoHFOZzB0d5aZm6eIbYaIYi+HusZNp4ItfvT
EEF820jNmCkHRsjYV94NtkPEiWrB8rWqBaq5pJyJyeL+wDDQrLehs2QZPNDAhxALJae8ATLa56uG
qcl9jS1vC2soeey6BotAKjALgOtAoas46q/G7W0HX2lra74dMcT1oWFfdZ34rrURuaJVl7V9qvwo
+cxyhpBGUrzGdSVWFSeBCAkFc9O1Miv1IWOvfh15TTbSnbgd2C8mWA0L0Kyx1axSUeU7lXSfYw6F
r3Paj9SX047d6e4+V2MHMTuw9hbJlbeF49kvMu+7vZPOJVM4G2lqaqj0O3emv2nNrVFD3ZO6wOnh
FmNYLg1uNVBMfCsUs6qePyx3vkJqx2jLFMendfblRmbQC6rMzHHjMy9eADZsA18wLx6D/qZbco+B
CbOhOCKC2RztfqUY3PwBEa+RooFKDRh/VmnBTssCt2RnRxNClxHnN7F0AUH3th3vLNvhoUwrd+11
gIdSn08C93Pxnthte1dP/rfXG+3ZGmMOhe7Klod++cyZrzeJh+bZPxmEQD06c4NU0Nb2IRqgNTiJ
zE8zGtm5spia95UWADra37L0SoKo+vI8jpmivM3I5BzH/nHEn8lc3R1f3CnKGHAazDeICGchOUeo
sau6u1msfF6bEZRT8ozyrVcQw2eRTHXnOu07j788gASb1nRs5X4qO+M99yN9nJORcbLEuwSvwnjO
WoGTM28ulGMNYGyA63GUiLvR7YDgSl+ucaiZNH5FzpgRM2wa9emKQEv66rjjx8+wdAIp+RjiccEQ
5Nl8LNpqI5O63vR+S7/WNMEtpv9s20uqacF0O4y84k/iN/5OB4hWSWJA1ARRtOcy7k4e11DNpG20
Troewc8CH7+k1gzatJ6inS2ityjqrd2UQJaaksH6jFTLL1U/n3Op3UPCmvYOgntyyMHj7Zpax5d8
QhdY6dEVt6nSY+hoW3/3oChrfjbnMQC6St6wXvDXJGmzk9HCGL/V31DeMBHT7d+DC5kbJsu+eXZj
mYWzy0RK2aZzdDD7gFXvhvYzr6OJt3CgjwAK/J0PZnWCnuXdk9OJMT8Xb0Dbi3OvGEtajlVuVITg
JKTuwebY4w7Vb75dMjGs47Kqwn7plzc7TuQ6KaUd2s7cPcIib5/UWLbbsbWdA5GcsMm4G97Tsdri
eINzX2ukkyR0UlwWwhguCOnI4J3trKDSqbtoMvNNanlWvGKgzd9d123YlwnHoWkBnmYOybxu4+hU
b5tE4QQuDwzC16M/J4CPuuoIq5xXazT0ky5mtRF6Tp/SBdOYjK3h20ejQnRb2qOaG3cj54hfxikT
CGqIeuVOzgt/tDu63LmQXq3vBBclr2evd16UFp8LuXjPo5P3Ww6G6NwOOjlV2D8JnLCDjbew9jCb
ef9p4qv4EE7ne3xyumhdauNl4Kfa8eo6lwhm62Pg+SpZNe2QblS9qHU0QQqehNrMsGlOpiZqzOqt
+ZFFyZkMOcdey7moHlqzwQqVN3jiLeVnd3Hgu3vi0Ki9W3M4YlyYLsuVapxNc7/WlgpuOoZSr7TK
dJgJnJdvMcEBD6OGPqjJJNL2YPXnzNTzHR30s7TLeUeYKjhyMx7UOTbH52ahr7XUokJt+586da1T
Sx72lZC8mhk85owicUWybXghQ+fDzepvP4ozpIAUfZWwBmQLrxl/DWth9JMDWOVQrfo1vSq04YQe
g7Q+48uSkb0razc7OE3QsNrGyDBaWXFsg9jtrKklBp7/DPZU7Gc3zve+7UkYpNWHGGc8oAsZdXsv
SEGwpjO+KJ9NR9lAzGurpmL+6sKl89J7M6qZcMm0fZi7ZXpKJSF1DdM6Vu6YmCdlPu7yTHwUk5+F
OLHcvdswOsmv2ZE7UhPjU+FDQWYoaq/tmMOB0FGtbvEvP88CsnnrNMWhIjcz1PAmgdK77y7WlVNa
avvN9bGjZIlOtsEUvXjF9JUS3rfOy9LZYIhgGbDmkWojO7rUub833NsRtHTipVDyvDK9VX5bXdzW
46IEcIR5xVxSwd5gspBRj+s9Znax8gpxtxQNDHTH/mo4kENu998MXmTv7mL1YNhdf2uBTr312E5c
Bi/eRJCyNn6cBDdGMX/B0q7WZqMRe7vM5+4aKm5bdLuilLQ4kCj970CRxAa1HDdVskCrnG2j206p
IpcPnWLTu5hAuwA3HptWb7qrAe5ZA6E7RiTFGtOv9wjUvr2DlZncKxwQ71laL7/WXFdPloERQ/aD
ecHYkXMQDRV6u5BwG3X26oqOtU98f/AtMTmuMd3j0hTWPhpEcxQBHSCAbqt46IsJLxGarWLsF0n1
FVjsx2LXaTYNJqy9yQgWn3ZKWDZcJezBhRnig+X6GGtnN7ObyohLNPcJ0txhCqx0PwN/ZLhjdmdy
wSkpARJE3VieimK0QBIOEWP3OB4fB4x3O8xe3FhjEQGdnvWTMupiTVU/75soi0MTrf2cpEYcYptA
8dE0OB7zlNVfIbWRQJaIgzxAorW//D5CaJOmQEbMFxHcjROF+BhnwS7AbPdHMWOlHV8wOlk633Q6
rV6U59T4D1u0kHAAILd2PWXt2CIw/FPi54zvCnqLm3zuAECwcJnitvHch1T23JVkPPR0E78dMv7t
4GQpNFZP+7+y8rGoDfh2Iiaiu6hcvFsoiEg/aVo9jldYPftyqJJ9Nn8FOFOPtWCdsMmRD7XLOk6U
6exZY5xCkNLjqW8bjBBRUHtbCInjygQOxA+CA1jMQXvT4VxFis+wG8SFvEijxFIitLXKJtx8VCrG
rrHUG+IjQLYaKu4SYyFfEv2HTJHyKzCm/pYePHou0bV2gVrqY73kE/dZSlPS8IC2qTfv6Yis0LTL
9hgMVboeaIxelnQB39DpnnsI4mmQeCDi67w76nZkGUBmeDkmy9U7H8brbRVVwafWqHqt10UbWU7t
PsmpZmpdT8ArmHAcl1Fbe1Y2NMWrRz0T0KIlMx7KKY+XDHnYV++t6yybibNw5WXpdJYpi4pURB4Q
TsoHgAlMN20TTCkstv6nt8SUhk5X12/I1eVl6rB91ClsSEX80UbazHoXE/JXXw3jeRowUxIqys5M
SU9yxXoxAyu8izSTx8RQ0c6oMuZxpfmOkWbIwpzL0LfbaI9jtt5VY2Qe+kbi4HJiO1vVsec82hDj
zjOOOZ79Ng8VnyO0HciAI4A+Nqw8lHwBQ3gkQviVD3l2GzmYT2mSy5c+IHFgZY3ejH7jd8kmGOzx
DkR9/BHz+2Hma7rijMuzbiJiPOZ0OJqln206IoI3TRBDux3p8wsXVSMmmY1EK85c9PpHF2v7mvxM
5ohxqr46kBn0A9m4jzFuh6aYh5M2gdepdMwPVeB323QJpl/pRnwWAm7QHddPE8L7zBmujtA0RKfZ
SemyJd6wjsO53KUFUk08v8IklCH68PdiDMNG2zgrDTuek5DcdrF3PPUBq56xJQajDcYdkAiYUkZ2
ROBvoJOy4iHV9Gd0F4ChOePPQepknY1pslN8Am+NbGHbaDD6N0bGxabO2QhdaFYPxux7x6LxM5wE
UfWR58W7Ng2EzoQzxJEsdUT1/C5EvbAa47h4wzsRNvh5LzkbDKzQF3yUZ1e6Oe4RYDVePPBxcOAI
/rXm+P8ET3uqS/75Tx7a9/Q/vutmZjUp6f+5+6lvP8uf7j+/6Pr/+fdXdf/867fjn3r92X/+t19s
KlSo+QFUyXz56Yai/+f/5E/+6yv/b3/zX4yzp7n5+cffMDBX/fVvi9O6+u/4Mxbg/k1mun4n//pz
1x/gH387f9bd//blP59d/4+/mQZ4M9t2PYPdNM9zrmiJ8ed//Y7xd8N3TccxHIvK78p9+RctzbL+
7qJ1+FgVA9Mygan9m5Zm2n8P8HkZgQ0O0zWl6///0tLYm/xPtExTY/JEpQkOznIXO+vu/4SNMj3j
usD5n+t917/6P5ZG2a2vxnYQxaGZqm7VIPCDGPUdf09XuGCYT6wLxjGXZQcjuDGzjPzStLL+gIBO
YyYDS8rCoSlJBVeWofOVzc2g1ktrz1sp66vFuyIWyZhch94xKn6Avs73GNmZjXUIKq99FPgbww70
3dL3zT3OpvHZVsv0UY5eex161i/KTJJH6Jn9D8YyupVGNtgAfBusoeiDR58dvktnlONb7y/T3exQ
/fjc8+9q1MOBDh8L7zRTBGKxSvNf7lJ1ST1hh/jp7UfXHSg6ysJcw0FA8a5RFUMctQaOqq7Dukhv
Xh2XMrPmXZagC5ejWXFo6anYQMGMQijkbb4uc1m89vhxVkaXZR7Zy2WwncwRAUsu8gsD/7AJRMSe
6DCk6pAJMyW7di7vqKfZV0Tb+DMtJePDaEpPc9XPJyfgIGGnwXUQRixvr0Sn7j3y92E0tA7T2Sw7
sWKI56SY7Jh5ezt+OvFSJmT7so5Z5XK6dT2X/cpiyaJblryjMC+1B5m9sjZBr6KbTjl4jFNp33kq
YgfG8ubpe0SceB9SZ3rTfbbc0+jkG9pH99KVGM54+wjIwH79SJHJWEpZrr8PZh3d5UtD2EnQa4bY
SsaHQRjzhnDpHOdFRXXXmH5JborrMhu0/lI/eiTjCCtRYZco1Gbf/VpibpJV23Xmk1xK/9kw01Gt
rKKD/co7GD+yDhLtIiv39jq3WL/DjXUwJInQ5KgFzpM9VF4dzhTx940jhpu0+QuYi21n6+OTf8zp
I9Bj/HTPj5CdWjZ8zwNu7WK9EFnqhEOTjrcsfxnsv+C3CeeG0mElxBj9+vg1t35tGjtHN0uFl8qn
+/QTKKd+Pz60vteuCR+B7F7hLsSj0BEF0hTR81LPii2Sab6xgafsvYgrGxp3fF8PVvqRmQuDRQLq
76zxunjh6i7fT8WAq3Ye/WUFVZ1lAW/yv0YMHzj0kwrDoJs3NzEeoV8NmR67ErmNq4mLo9yycibv
Z9rtw9xXCSasmHFCahIUFBXen7JzkoehrdK7JinTXe1WwS72S65fifstw6URLnwgVm1bqAcd8I2X
gtu8ppmm0w0E+9xc9O1WBp2JqWLuGRjx8/3x8ecdGKaNzD3Z+2LGb0lcwz1mqpWsFDmPYoaSunEX
aku2MCu1GsoCpwmF/QftfvxmDDhEGgYvJ0eZ9XPKQJZ+AEh05veCR7bsXnurcp6Dbo5vs3QZPrVr
43bWDCG2Hq/MUbM/8OjyPN4rNoo+bS1Lgd8zrRhr6GbDiWYfa5v2SwWG8Rg32uFbYyHYmUtbnZpi
WPim/F5dRN/UEK0G8Ft+jFFHG6UOVkmlAy5jFoBYPioa636E7nziUfBD9n6jW2+2pwfLUIm/6vLA
fjdZKy3Dzq8s/g+67Dboa8OBv5GPVBCId28W03MkxLAjq356GhrJm9cgouS6oBqjPZs2kSrUDhnU
x2puDLe6E8ZG5bn9ZtBLv8VObu7SdmIOpNvWxaYgl+3EfHnNj97h5iAOxG1G5MosKY4yQ7ZgIWt8
CxSYZHNpzO0wKxwCehHjaW5rWgmRDfrSL9FVNetHTjlpGo/LZBhPhEXa3dqfIhXy3jN8q+UkD5AG
/GDlG3K6z7TZnFl04buJ8UX9UDZn4Of8qWdBqoOkF3k5uUbTZO5iAFEPbCewK2osfnvxK+bMKkV5
0TEb1Jkpuoc8kPrQA4bY0xZUf3g30rup1O6N9pZg6wmtX4di9FdsjTTzg23GhCMzeOmacJmsmlRg
n/mhXgddxCifM7RlixkfTxE3WEJ8is9P17TY8TfzSK9H3EZ3aev4coUh00LCwHb0I9La20VNPDe7
Jc2bZDsVWftAEdoe1OS4jxPshb12hH9u6cfvDeVYr45Cy6IqLxF1sS6cWYDkARewR+NeGAhks31n
TAb9xkjTdw44CB561ngwHwEP461lOXzMLxQfH2mK/ROk3LxX2dVHQDPm/noim7YzvqqtmZXBE8tM
122DjO02/u1keEabrIOBY6bRbfbdNMl46GNHM/PNyvdkLoJnivnuGA+ZMW2ypFqeErjG9wna/EF3
8/IFzFesBxbmWa2o0n1cGe7VdB8ziebKG09mHbg7B/YjB3Aa8GGNsf7E03XrxE9f2eoJNlq16nF0
ZfCVWBaHCY9T8lwyIiTWVrDqymEWn/uZnExDlcuPdjo2QQxk95u4lcF6wDOIYh3p93qyxS5DTnoX
fj9joTKuIYbpIk4iy5xdY2djtWpdY2BgnMblrR9V412QXcE5zYhqXHdIRYGnjXNrVvZBJwADc/bN
N1an7S2r2eatbYzZSdA5vpuFezU6LrEXBgqvumfMNdEydjD2LFItE60psEtEppRLLM8fiUFIDv7Y
WgdbtMXj2Ez2De28c7R9U4ZuOStWarh4dhhpe2tF4vCykXFlRmFtR+Jc4Qt+6zS1rT1K+JMzEd81
h0yVn8xqtCOatSYAHm1nDw4ryE+czWrXR3VvsSrMGoCZzm2zjswA6EiCECrXbl0bp6gtgxvXkPax
iwJxlnPZXyLhzBvqoapaR30f3EQOMppMha1X0q2jO4sp/NGlj/9uLWPZpz5ipzYxAyLas0QWDN4r
dHn9PTeefcMM2TkvVLkfdgf0alVq016ogaJpb3pzd8is8qecmcoUDLUYIuXJ2uePXAICK5n3srP7
aAg/uFRmmW3FNbQop1891IKjnm1oeZw7n23w1rVlmKbQP53Yb85slJv7ZmSWv8o9P5Zh07WvOebM
LWl7xokP7rKr4iylQpuTY58F5i97A2wKu3UgicBCWQonZNyz9iSyteeOxns1Odl77dT+NkOs3NTx
HN8UhYz2snBmzE+dfTNBgjv0CdhcmlQ0e/LFrxx2umHFxnVUHAvXFXzernn+NmXMcXBa82UOAv9s
t+Z0oZ21D3nTOa9um1h3U201D23kuvugNpdu5zaGeA0Wp6fkEIgf3tgHu4Sz4zqTji9lUORbIxsZ
2PFMq0cXfWNdOwl0j6azY/azyVkI2Tkv1hFWYbWePP3Zj7gm4E/etpQYO06w6LDMV0sGCcbONiqF
iXe8jF4n0xhfUFJ80k6C+GmMxvRcNX7/UchFbUZi0A4RHCO1zRvvJ/JR2ienw+U4bpYrYKOODGbi
rO+6xKdIeUH5dXeaB/UI8KtHQMSafDtmcFIjEm9ufZePA4lrmiO+c3HgxsPwnC0BRswuKccnrHvI
WiyCf7u5FX8SwIJ9K19yUBixtTywDVZuxnLyb7FdB78kZQJsz5eOPee5KIF+uF7vrywbZZfdAW77
VZ2U3rGPmFmvUG7QwrxqnLcujtEXS8v6xSDMhvPPytOQli5o6Xiy5rsVXnRTqBmfVot8y8g0sua9
1Sfe/VIpXIu+j4A16QmFkhX/itWlnlCTSlT7Kp3Ja4jK2d6wnKYQbFl1H6rMvzXjbDzFLAFi0pGx
2CVWZEYr8jKbbST1f5F3Xruxo2mWfZVGXw8L9OaiBxi68E4RUki6IWTpvefT94rpmq7qRFU1aq4G
GOAgcTLzHIUUQf78zN5r96xlFFT0bMeHHTQ/c1c1j58IAbvhQE+SXaLOQsZkUXNWH20gWmX9O8l6
9Rph/mIzN7IxSpWoFLyWwfIF+Ft8TNUFrVXA7JFdbvgyz+GDLTgWxo26irlEtqC1juRlAGmu4afr
0RzCVJG5tHjuriY9Y6afMPTEj0xJ7MkoAJiuK634rUICYog01JgrgCICjl3yfaXlwkqQimgbW12B
1TJY0H70ynKTLOjJrVGNZ202FNuK5fLS5KN6lCwTXy6S1NxVgob01qFeKnfo2xqDMAYDgcnkrowB
eNuEhwprNiflLVsElHy0aQ4LiHBvCewR5UGQfw3smSsUlfVrXGnDruyW1q3SQP6urI77UC2Y0Yc4
HCgIm3nxsFPleyOdxpVYh/2d6f7Eo7oJt2MlG+eGhIFrw15kr2od+59R0SY3VRP1zLkYfstlorzI
i5TAMpjlWaILmSK/ZtVLn5SNEpoh/BZFXegkZaGx9NpGEw5SOxM9FKXysDMTWTn0Cd5dNetw9SU5
MuN2sUIfFxgtqCJKiaMLnfIqSTVKAFXLG2ZmpNi2Ib4jNKDpW1NK5YvVcmVbCUmGtqRiTC91hEkO
RR3y5UE0HQuF/0+Y6tPKrMTUicuoIKpZWnbNYIh8ylPllYk85jaOi+y2mFmPvTznAb+Yg/VbMZzu
7GlpoISHpnqXR8T+8AmaGRGOVtyawRo3vRVYzwGeQ7rSBO9YjRCBlXcANKIVhyiAaqn1v7I+5tAI
JF06z61ofNU1K6YilbLU1qh0j7LOFfNYP+XnrDU2aSiwLqx5y2yNK4mCe8q7F4zr5icTsKTZAWaR
Y4fFGS0wsvYPNhDZLmRscjYjLnI0XsjVg2g23ZTvgkn4xJHeLkG/R6ucHhJ8l6tEmBBAR90SHmQc
hBtaR22v9QaFNM9yoqEQ3y6IVN7Sfkg+JDSdfp1q+pP4ECqPudXIrhaG2kZpzeyMmZYQz0AovnGC
KH4lU2YgmxnY17LaVRas12nToQyOClRJRSwHz1aJq0dfVOPQC6V4rCb80e24GCcZqVuH5dFST7PS
h87c4GBZsGE+L2bREEyQ6N6ED/KqJ4K4t4JoundqmdSOEE/WYUQhsJWNfF2pA50zedGZkECiAVKS
JRutrCRbayaLyKQ2fZ8BJeTgqFBNNzRNN4B+7UYM8/Rqjjj6aw3/ZqNJg7+IZfqiCNXyixa/XXWh
gX95RNKtP4y/Iwuz91HV8HGy5gAE1lb5TucJ75oPTT31QLYH752c8jEaEZ0vlrbjY1ng9VjGx0QT
MNB6zxbpbKDpdjLfykqdQLJYsaW8MGNCNBSHwprC+TbOwnI1i1pdA03AcTc8gok5/x4P9d7Hu8L6
SGyMajNYy+yhtFq8eVEGJ5Tk+EgmEY9CEbHOp5k0b4ZWa7qnNnL/FokSh0MtiK9MG2hXi+5x7bNU
c+faKF77NrjiJxw8o5bmQx6XdH088/CGL0W5bnUBKbxQGMxQ9A6JBBZ4Yfk0jPS5FVPm6wrSQ7/T
e+Ei9alwKMu2ug+K1P4kQqF+k6TBN10PLUbRUgx8kWcV9lahcABG4NmvFvjc1cwWnCTtSULivJQc
GVQFj59bzVFh5vpc8CywsjUpfcJBMwoK9rCwAh6TMhMRudTfm0UKiIKfyBmP6JbyoclXJUI1P5yE
8tgBxVklqMsOjOKz42DVPeKPUXz4/8Vy8ZcaVzOk1lF5mI3r6owsQa2ZtZjtmspE2tKPU3DpWZRf
OyUN36K0ZMBTd4PLTUXi82BY34Yu6YkjR1W01+VoQB9WRfEnUzllcpoByy0uRtovIxiMkwKuYUWN
Vx3Yq9Qe1ul7KKIg0JqqQHjeDTulhP1qJ2U7hf7ECEricTLLW2lWKZnScphKCuSyflJYSK8Qr4RU
QRR9mkOSA5klk2Dmfs3eGmGBKgNroMvhLJRVHoduNxrJuk3E5hNuwcTaxeBgTmjQ4fCEkBGkTuou
U66aOPURIwR2XKrmmc7V2llNVHyJSOwqHydWc1Q6Qd93o6iIlF7KSEhb0rsUTZnqDIKCi8Ss4j7z
Me/p+XaZcum3itPsri5dWK/iMMUA2MRB+/Pg6DBcyKr6gKTMPCPVjSV3irp8+UZwMp+HxNDx+siN
BGMsQOtuDzGB47Zi6FxLSayFT70hMcORFy0mjjupCmaDpfqiZtW4KSoD3czU9pOn6113D4MEwpIh
GDtNSvNtVSsRxu/IRCePiOxY1REReeAzBoyhsTb4Bc8PGWejmN9jKFGzLYtVXjuhhmS7qANNAk9T
6M+KyhFxDrRhWZFVr+2ZOIDM6xRzdPMlHS/pIE8OIJP2G6nIuGsVRAoQ4hpMBEYHY0PXh/F50nrB
oY1Un0dBF77NeAhWelU1Bz0HtIQmou5umCcM3AF5iWIiGN/QjYYWXR2IFzIvlkslqcNFEwYcfzM9
I/W7WWxySA+Toxbq8FSHZfyTy2xd0sVIZVvWF8m3YJy5TQqQahNLmv5hRlQ+XmnE6Nvzogx9Bh4N
Rw3UqqhqO7+ZYnI4s0IQfmsOOBw0tVVstclIfTA86neequK6IyIPggdpZrYcR8uuFEvhmE5Qpsao
K31czGIGSVpb3s0p4r4zGPaZPMEoQos05G6y+hhakrngJBWC6yRk5VuvyvEPI0rjVYepuO6yovle
ekE9iGkyvy/hwiJXr4KVIY6vmrTI2DATpd4XqDbfIdvPT6wEpNkzYGtts0bI7u0y96vAhMlY5WzQ
40RhcU5rE7YYWGpkW0VWl1De1OZL1VMeuROm7VPXWpnLyg/SErpn1VcyZF0oj80XUy4z6KOGehgF
SEuDmAo7IprXaQsXTu6ZjyC6LYJoLbGZ6KLgVe7i+DspTdXHHTxcA12QV+ji8M+Xg8iQqzIy3BKt
3tEdZeb9sYSDASXmkQQ+q2bfNg2l+VoCAviFAzk9z+ybt/rEyo35adGtQqvk8tV4qG1lMBtgIXmA
fIDme4iWclT/lhFAScI9mx2Yk2pfMTfmAEpkJDUIWv1GlqRglyiGhUNtWuqVhG1mdnJ+Di/Dmlk6
YT72ELE4CRxBRPVhG0SOVF4+d+ZOCDPOl9hClV8PavjW9mX+1hjhcpUZwzxZXG0MJ4rwEEdWuUU5
owDuE4RVReeDileiJ6Bzopkh6tJC/TBFGDx0o7/1hpggMhf0bfvwDs1InhkXFn29Jbcpv2kLpx+O
QUCFVVmsYnWYsc22+qmtp+4yK1A4ZBETnzHUeEabQvY7ThkvC5TxolMtsORehPUYqoqfNxK9TzD0
2zwtyiNGueSeiAhEHKMXik2aYE6hSI1eipAhWF6AqfAxMTe+3pcTccFzqX70SVyvu2megSF11ZsV
KaarRW3jielDsUriQFQgj07I1QxRxUjLMFCYB9Y1HuPsKGbB6I6QGOxOVvUjKvlmHbaoJnggqPsp
xmGbirP4kmlizDQpzBs7aIjyalid7LIpz8FT4UoeozSkF1YmkJaYgNxQEczPbKYbdYDGt/WqDJtk
1Yfso0pDNA8Y9QjblIsu7F2TM+4DR9OAdRit6WsmDeataHD1bYuSpKdNiKwLe0eGssnRRFN/AUgw
7vN0GDZSNA57gJiZ4KgYANTXthghWdTDZBU+TN6x2DBWGp4XNBWHJNAhf4ihEGMCSJFdonVjzzUE
MsZnqnt9sBvu0Y8YK9cLk0rICvEc7JMhbe7Ym7RDA1GGSTSAVQ9gAAJuY1lMdjOK2UoOphDD9Dty
qKNHx9RZKKnibC23NSUzjx0BtUU4z1e8BoHuqFIXgHlrIYLHgSUd8XUK74WqQCSqu4VBo16ro8V+
TSnXnMp9z/m+NPdmyrXRNiWZP9EOs6SuxInhhydoVXor1SaQAFigguyCGcAGub0poitEStoa7cOM
Nwx13+xgrk04SawSKeykI3a2I0ZfF8yBZebPZaMMa86yYFVmqRXu+LPV+DGrUh68a8HcDTBH5ji2
E3BidLhcWVY7OCR8iRzbmd4Alsgfp7U6avlHPC5Kc4yEh98ishY5e+qijj3HUuhGy6MSghNK4QRP
XkPACc5zxtGehr0sB7myKNamzLW4xI4jsMEfq3acNh2ZVQqSZc4XQ4Ii5Juh0D7lJmWqx5cu61Wl
GggjGxMz5Kpc5MTvRfZITlgI0koUuUkWAbyerudztE5wKk7+GGMDqKNBydbMC/Mn7OoYWLNIeI5j
WThJsElHh5K7vBeGmSy7Me+qp6bKku+l6csVmMnmXCdhxSozzFdJrAAyUwz6b7gtxrTTBBnnX1Em
y2+eCCD40sDomBQjuXprFWCGdhWX1GWi3tIoZdAsnrWwyA2vmRYQOAU3LsfQ8mxAXi3sOqlQprZV
n6yNscE5HfSwOjJ5Gm6xUkCfEBt9IxZLovltiNJHgQP5NYsggqKo61Zm2fWHBdQSALGkvy8dGLRE
XkSoRy3IGrCe9T3v4mXDfVugrg/x9TdmhnlaA4pn1QxlMk1Xb1VWqL+9mOdvHQLjEJueFrHbYiTl
9KnVoqFD4EsCQJ35ERB0ouCoU386TsnM1iwr29Wz1F5jSU48CwUbLlNtZIekddfcgHkqBb2KZx99
8rWZ+/ipS+ARMPYtn+RoknbcVoNXmRHqfb3OHSXohltmVMN1hqq5bxWZ6DKgSTsWDjL+5iVDiV8p
OOcr7VeLNe1ohQX+MEZ87N/ikFVFspj1y6wPqa+g9tsOooIlc5qZ73Roc504LcaXLs7JAY4HouWS
mURk9tr6R8LqQQVB+UgLFLr6HCttrXvcKcK9S4OCVrruAZcSgjD4iAlHfwAQwNxjVF/CrulTt531
5ES6ZHQwMTiFtjiGCgtEvT5i8KGDwPUieIWRWYwn6igkhELRHgpkczrVcdLv574IHKMYes/MW7YH
ZiqJ3gBa0UGKELkT4+m3NK2tHBVmNrwnwZyaQI5acyvx5fBI5D0h6JMmzfqp7wLMvplQS99NIZWu
pETLzQgfoJr/7wU0GjqQvy+gOXx8fZT/cv1fT/9FRfP4O39W0SB70UVFAR6oSIpq6H9R0fB/NIWW
wzBEUbI0hb/zFxWNjFKGlaGoMP5DwP6fKhoENpKom6ooKYquw4WQ/xkVjfS3IeaK9Qe4PuItk+al
HnYGJMzAOpI99czeZgwxVI40JR4zrns/+Kgei/1ji/tX79H5P8Q0/1L0+bmMWTX+278qD7j7HzU2
pqJYvBt/TecWiY/uZFTDu2H2l36bSVdxLI9F+CxF6NRq2TlBKfsIssrVQ91tjWltlFuWvb36VHdr
zhpHzExMoT+imADGKTwLL0Gpn0YM7SNSHcPCYJ++9alDnbTrYWzO0+c//t5l828JhB7f/B8h/lY/
5EkYDbs03kziT6LhOn6n1lMhZycFumm/rr4K6Re9yfAl6esodJeRrITZtqajNZ9HHj9GdhTe4k/+
7TG4KJc1vmRJ3uMC3Nb5lTkJiBH05T42wiGwR9YaLaunbfle/4IGch+Dug1zlnVxKN5xcrGZ9glM
8ZvVvA48TMpu6/Xe5C4uvLE9gxw79ELPdPG+OombesVJsD9Z7tqtB2w22id7eXY6MmiCu2apmJSB
Od3k8TjxDK03gfSmY0TKnotpiw3MUJ5TJEwjJIfsbk3MwVuOpYd1VnMzjNnDSax4bvuD4s7Z9r1l
DrtNa1t7iCxs5AQKNIo1DGHWIrRzGtqtIDh2s+ViNGZQUSuXdD6BosPEZujrrLnxgsODxSi5Ugsc
MPCTZqvW+zE/qt1LXWxZCSsa2tg1mlNJXU/Due5PZsgBuBKHjTJ867gRwJ72wzovkR76KdWSNj+h
kWZa7EBozNei6pGF6fbPrbLS0qdoOWiHDHgOoxAIwS5qn5HUIbvyHrSXFxpHvaXRn121OWEq45e0
BW8n1SBDGCjFb6P+0Inaw4f6RQQ9pzoNFGpMHf4XG2VEwy5fjQtGepoMB/8NQwRH/2L7aH6qUfZW
rFre2FbHOLker/HrJHd+bUn3UecJEh4hmM/tja0QfHLg/SMiZTVyUj524QA9QSp3OdX5HH/goZJC
pwHO4PI+Rd5kULnaiU4BQyLeWjF2bEEh3/APyM0YBvHabuL5pZ8fyUpHnaWR9dIOfu0Dt/bajeKx
5Hu21vJW8y1f80XPcsFGiuoq/Szi4z++xaTHMfC3jocH1P+v4P0To9KoM61+J1yzM+SZLTDLk3LU
Dsq2OBI2uS0O0jn/b6Jv/k7irGI9Dse/ejV6AQUfMK9W7PuX+ticp2v5Hl3DleYlx+aYv83XwmsO
5rH8v33Fx7H4V6+IERc4TWT2O+kkboOt/rJs6lV0Sg/63jxpWzq3vb6W7+ZRuf0376j4d1ILFOsP
ssYhG3tpkrR+p5zq2sF0hoQCqrR0t47xdtqgy71NLNzZYL/MW2lTr3Vv8dM1t8AW0+SW/+Y3rrJp
t8Xe+lL8Yd+cuxPYnF1xhh4ErC9r11Fw6CwmHbYQuw9tsMvmWh19OXVC2QtTJsJOjPOGUg9bYu4h
sGchwtxDPiAr6j+lwhkv8eQyd7B6DCqwQ5zEQ+Zrs70bRGd/LP2L0SI+R6mz0eB0vFZ7eRWK3HP7
briIDf2+X3UrTV9LiDqO1ohNa5+xMYP7Cs/4d2ZSyo/9gpBw/p0Q5jErYMb6i0iOuVS+yi8iEyH7
IfH4qJ/qo7W7tSvkznTZmsQw2kkP3ZquZoA6+trgmzrPIJ/8h7AK3wIvueEFTgyuGO55bCBMl0mr
SkYArRtHCWDUbt2Hvimv6nzb1z8Wp29Z/VqvafuVVW8de7TiN2QuaqzNZD19yYdxJ7ylRB4krqS6
0NT1bRWuexz0P+JnclA2iJQwSGdu8xV+Lm+jQaCYCzco/5zO4gVdHYfWbkrfh55xi9sojqCv+c2D
XcMqOlsD3uM3VedxQbRsDe3lKz7OHu3Lun5R6oulPp4jSENpKdftbgbjao93lj5P4gWe0U15hRZg
x37ELUmM7rp3Gm6izv1mdO8SXeKGJ+vMuy+NHI++1TlgDgeuFdmtOHtju9vAi/bTVbGmA/cWW3UW
X76MjLscMGd27aXHsnZEp9oPPvbUk/gbnXeQiG3AGC4flD3y8omD8uq19qxTjzuJi8+W3ESxMScd
eOhtDA/bq21u+RGrDcI1BzCqErs8ubGy3eeTdAzf23TVWZdQ4Ux+abkPQigYDz4/m3uIZsWn+GPt
6qfqrXnjIqj5lcJPgnnsNu0aErjKwM6Bpp3bdKK/IrMOL36GNiEIvjlszGLV3TSMvtFJqme7fNYM
4urweq70h2/Hlp7E+Woy8b6IZ5MJAGYp01ee4HBemo/kqF3qV+kyn8y94HFCe8pe9moHMaYLCc9d
7JvuhOvySXhF3rZ/vJmCw+Z9+95tLP504hOQ4WJl9NMDOhH7TXJ0v79hq1pFHloq/21yviYP1NY+
/WbsEb91H/E5OwZX0lgah9W+hkDknG5rHNJ8NXia22XLM8uNYG/a6gd4bsJ+kwIagsuoGi6h9Cl1
NhhhD1ytqu8GTJTVDEKexIXaURfKC1ufn7juJp7BsVeoVHM2wQB+4bPEYDjwncBOfBUtBIk7E4Y3
lSIclwWyiq377bU66AEQsRVzOJA7q3LPncj0fM+kp4rov/eaJxzDSyy8lO+G3+0Hhp29k+fu+Dvi
mrM2Mxe+fBCGVav44kRggz9Zvmx6Wuuk76oXrlEt+QnVkr6R7tJdWatet8GPYK6ydoNM8Mho+Vgf
9W3+IuyW83gZvuQHFmrdRk4DxUZDys0mzJfZQQ528gUcMb9gHGFkJ5Cmgk3CdMNsE4PJ7mk4iRbZ
m+muZxHVu+100ZR10+6W7kxUIAPHWsaXzyQqc+XlHMzHCfXSagKHOm2re3FNd+Gu27fptqxeZOmt
Mj6t9F0X7sZruKRvbJfXbCSDWIwwbdntLZx/YcUViZc8ZxcyzG5tkX2y6fBAyZWIRhAR832skwOY
VQpUKAG66bG9YOgxZnb0LbwOt+Fs3aEb5U5Z14/x+N5AgljJrsDgjR+GDz6165/8x3wznuSzeJ5P
+TLZPfVeZgdf3Uf41j0Nl/C1Hs/Z2K0YznnyVKNIgplOTSh7UM7XWNeD+D3MVlrBIosyv0Lsi1Xo
WW02UbrJCuyYpd08FWTrdFfzp/tWgbsOpO4hGd33x+6kvulXipx+flUFAuuR7LYkMz6UXDCiEb/b
80ccn4ZhFQ4b7PZZ6KtP5XcS7AZkyax1ruaLOHym7fcsbYRX3D+v6kV8QJ5IsClbqretTtP+Kfcu
iP2S94dbvMyJRXCq4WXp/QBVNGxLFBMT1WcVuMYw7StK4VAPDxaRlxb4C1fF4TQCSXBqZRM9V3Cz
SsQ+3V11jYM2ugu0AI5tDlnNqeOVbj3lkl8EO6U715JfKacepYnoNTuqZ7aY+l5dp6f6irWWyd+L
BiegcTN0y71TQLKdXVYRXUWp581kYyaMCN2QMOhhJwIvR1SkegDXURctK4bnbzzd+NGCvepal+Ar
/H4Ishu+bFWc5/xNZwcV9T5RKcIMddbXZmpclypzJGxEYQxqKxwQio0CjiYDfZf0tFgXrdsZkD3G
x2ea/AIeT8/yntk61161jpoPBdgTyFv1E3kxNFVd2zDLoLeTmueYyCTcYHj6QdA7QKXyCsswpiFX
k3ZKspuyTylKbF3m8awD99CdKH3JGabr03cc3HhsGhQwYJNO8wtn4wWTRstdL+yU/qj1x/SievFT
+qGdqlelfM9eH8Kpe3wtT8ozEARb6l5YAZab1p2epPczZ5LXOdVz7MIMr2o6rShzIoIjyjWBSCxi
tBCOkz23rmqtzYexTgHKRiaHdAfBvwslyQYc5ogb3NrLavHSM3yxbF7Pn2F5ka8aue5wvCPak7G4
9deIrwZ65C4dxFt9RjtTLVB1oNay8nRoLqfL+KUAWMtsLro69oZsg9agcUinojX4Kr3HbtFR78bN
9NtzpjnkogZAQ5wZg+a1ezfZ2Yo+WySr2hnqranA5TgowdhGsp5t15C/3PpTze3smWBIc9dfi0v2
I5TOdOAKZxMLSZvflJ/xb7KfWHfbBbvhZ+B/9+BYFjZor0lzAJWzcF2+67tFTYaYo3oUNrJMRAja
K6fm8Y3hwRef+JjNx7LF+R/oveukDNJhFwfJiHJ+Boet4PBLLsIr0/ZnJOY8AdIfPUF76EjiMWkP
gg5pcdvQLrXtizy5GlWOPwLIjJCpCbUriuOqAmCoCm9S/dFnmTf2+SFDGUo7bUmvI6Puqfz93+X3
P+UrO8RfDULb3+6PrrG/No39zyOG9OK3/OOf+X/RWabRnf2DwVhZhGUWf/zXuRh/5f/Mxaw/WYos
i5r8n9Ov/3CXmcafDFWRDP6vBOhE1GmS/jwX0xh+qZYGvFI3/uw7a6ERRv/2r6r0J80URTg4zGUU
TVONf2YsxkbyMcv5Swdq8Oqibimqjg+H70L+Y9ZbAJUJe5uRHyI1kon8UDsuyqmRc6CYYtqOhzbN
2Qi4elWzzXyZ4KExdYlTuKscLVAbn5PSGsUfPZJM86RX+kA8hD6PnyzSc+MjtYJSXCN3UfUPlscw
VMtaIYYgCdsFtGQxV/05S7QU3JGlNm4rN+wxhS7D91on4ogJCLVDiCKmkVCSpUqFTkpZ9BZNphDf
slZTnEQDbnFr2w7JoY5lJIeNrGZP6EV0cWNEC1viEIjXpcsz9QV8ZyJsZyJnSvQWiZLDc536di0Q
VcxYOxUesTI9SZmKZBdjm8cHKYQ1oOusJ9mqPpDhNW4NuO7N1CfhlWA/VgyAyWrzW69wBpBzP0wO
5HxGIqxGB476B8kwGCQMq01RdMUBnndPz0K+rQLVCwVLCpyN+emO1bWIAS8p8+6VNbJsHLH+QyWR
G61s16FUye03M8oq3ERCknPg9GP2Hi4VW+k0FsaTRGaS6JhlZMTPiwFtIhc1DcavWc1fujq2qx5I
y0rCbVw4SyKrNzCqRu3jwEN/r2bZhnk6exYz1B4gCzwHBVzAYBQgIWgEOvzEaNyokwq1mNwifeil
wrxdyKJZRhlliR7DIOeiQPLgL7hyjyHwLDRMzIyVPSKOhByZKZJi0atwvz3GaqTQcTzHLBACyGTN
0PhlsXBmo0nR2gueDKA4ajdk7HxrWVgbU0LPNJbUXFx5NO/ZQ/YhgxMEjjUXktBfc4SN86o3jZia
XIc+3Jw1swpRO2m5+rhYuqHCQBcpec/TG0fzQonVmu3YHTMzl9J7rSAddUhesjrXVHXZxLsLwkFc
I6I3ze+BxAUYKhYcD43OJ61mGDGzAsk/YeWDTSXXDBcfVTdyvpvdfpGGUX2TuBKU+4gkk1UtyHjM
XsOE1poplRRrBUpccGrPyJDIXyvbLtddKzAoZrWhCPINaq0xOhvIDIFOpGkjjF455Bp2A6Bf07uq
oGZlGzyN/bXrcx7Oc2GCb34kEodugF8ldkZxmYy1FcRsjJHBzwRfaXJM1S0Segiioa3AMiP5R7ah
LMTvvTbk2hEK1JcW/azETz67EwFvFh+5nKnJQTQahEtgF0MTZpOsSzCddaTrgk7xhWIiclVNnWBQ
hiSzL6WTpX0LLEXVJ44COypbzbpbgwiSCfB5Gs8/RjSV2mdnqCNrx5LwRxGGcJMmIcCRetA6L07K
SnupTNaqJuWYZYKgVVM9MA4R/gvBdDLi5UsfCh4S223cy2lZbnvB0HO2vOz6tSth6ib5BzMYnPdK
Aae0ViyEYfBHSYa5BblEqg+mRJ20lNwasucBfRRsngL2vZehge8cE/LJUyBq1AKqHKg51glSLu1A
QXS0swBM0iPCYKaVVATDOoclgDYSK8zqm5hCTK8duFkEL5GQo37Eb+iQf5VCNg9U9ZYTpsrdU8QJ
RXUsaijdjTZWXnUTgiYdV9zUqx6UivE6WjqMRoiJKn1MUM2veiz08aqe8NDdgGHNlKjoBEe77kv1
NScSya0nadqoaWQ1OzB3/b6d2uQwK22KD13jQ22Smt6nCAEArcCTwvy3VUkkIcuS4uFpiYfytQ5D
kPnsQWwJP9lOy9ThROwTarPH8vykItqk/2e0QMBbPBFqKFFYRxXOOvbswlu4CB1RBrQAcSwpFpOH
xlDW46ib32KezrTD/F0b/3xCMQkxSB8l5goVknwTiuKJ7BC0CggVwxdzNkLKtYzFAwkwtRdPSwoJ
bcx/wE0tr4EUo7rNNYhaPjrbCXXv0rAwD7iIFVQuMgwBNZrQCs0zS0j6hkY74CAmS1FIxdeUdLzH
pKtGJAx3dL7K6GcOOvtGG5vjXG3mAskAOltVnPHG9GmQOWk8mB3WoJbEwrQKBP0QQFEqT+Dx+2tJ
xke2KcdW5EtpytOs1JEfyAg++4gMMQ94fV6s5jKnYxGFTD+LS3ZL0563ZBaQ74edZLJxh2hIBFpI
qEKiycC7o0Zon0OIEowaWKN297ke05dQGxrmVVNAdICVxYYThmp1qCtpfsuLud6MgLpPoWhyLoRI
qPJQip6mDsJxFvfhHlUC5486lDv0801wVdVBgEK2cEfqAm9ICDB8dPCaZFCkJLldYR+k2YNguOzE
WRHeEO0wHetV6xwAdN/iFzIP4xjN2yZl8w95D0GwxDVpItBDgz7XzQ7XLGFkdds+D5hYbb2ZhYO5
CJEjj/CMdLW7Ao8jxQsZ9+DmM8EpcwbdAZ3JyAiqb0SuZZbAcMjibx0wcgwbBn1zSGim0SZX6Obi
uqwSphuKwDiub5gAIbk1X1ENZW/yzK5bNMlRTdsy3gZzFb6JC6IGu1/GI9lzYLDGAbyoMGYbFQC0
M0JC25oGWrwYlBdrNxlfjGiAbcF12zDbigfjSSd6CzCuXrNjNxbdbpueHZCBgghg0ZR8AEGD6KyW
NYqLvAHohbeMKzQTrSvK2wTDIFqMelLM3Zgs9bovZgaj3ZI+x8IDhpYHDB6NxCLXBCOh2MvSB0xp
DgNLpi+2dHG00yG1XuUwQRcahdLRQC+/AdjWOWq3kGlaKiDWcK5+hNge04xwngoe+AXnoLoiu6Hf
VfkjX8sQrUtD6tcTAYtwXFSNMdYgC8ppUMr8mMV15FZFdoZUin2OUpPOL4hdPK70IhIm+r4wLGyD
UbH7d+rOZDdyHd3W73LnKkikKFHT6B3h3k47MyeCs1Pf93r682mfe1HpSB8bWcAZXKAmhaq9aSlI
ivz/tb7FZmzAZZrCPfIBc4c/pcRrE06n2CLEgh5+pU9eEUaH0e3dx8YCNUIArHM52pl7Z8R+9iwQ
Ixw9piXbJWVwkDG3dm4BDcrUvHMK234O5hafvpkFAAepr6xNYT0WxXw9jTC/V1gq6bjlOr8iMRIN
Jvar2CrTjazsL6rtCdiazH3gSH/npjFKYIsaRYUmEgVZ8L3FGf+oa3TxEZ/VQ5zFKfvtJLZNiW0N
zckxbSPzsgT32Hkyu53mIcIEw00L1/m1K7MWNz8dqVn75b4hGOMSS94iPw+XWm5VBdEtc0LSLIyk
l0KTsxx5W8RJfW13fvDThubzVRZdce+SSLNwQItDD0D6MvbHkms5X4uRzU7jWMswQv0AjV8/VTZe
YlPZHi/fvM07FvI+HpsHLSJjnbPTbNrc3jl6Dg/wlqFMZlScshm8Jqrz7Kuc5bCgAxAmAVC149sA
KqRYgcVr74D0hJfSd9SpmDtcVrwiWpZzvVUVgOI15oqevL+w9k6od2ZgLgM6KaTAnHuJQW8iAhz6
Lg0PpFktTcDKnk5Z2YmtaPviykYrhD6LGUtuA2IDBCi9vG5bwuj6MfJXQQEAPhjCX4bhtPtZWnx3
ggGGYhs3YblWvWG8dOgKTn7adNe1LFyq2TMZ1nxfKc06SfE9nGic2xo6a1rV1SemtV7XEKQ5kaIL
yCfL22RIULkONbSBR1dcN07cbOeRgno7BsVVoTi7KY5D+yImmleA+loioBf+qaBbKLm17EP0PSvu
Q5wK1WJjJWFrVYcdmuow0qemTKLnvhmIR/Y9f4eTKb8aWXP1KKiL5UsWUWj4O0R3De4KSVnGnDEl
IbmDs51ysSANw1Ffg5689EEk3Wmy2WPGvhdfUGX3F2aT8+1w8myDeD3/FbbmdYIGCe3lVF9lUGE3
oVtPJwF6dqerZjxZc3XT2pa1cNZBR6WJuzDH9WcnbD5B/9Q7JGpIvWDPwtTSpr+pjPyy4Oh1EUBr
3plkuu0LcNb4mHysajPATI8W8oNlV5+7hExsbAn+pmtqXKAZMLByzGPWI3DsJhzlirtWfR8EcXpQ
FeGJeYNRD/t1c13hwuUlDT4sUA+734A48kJAc9mKgNSEpqQ31frZ+Lkb2q+VF6YnCD3OMQwyh0We
f2lRZHMqnM09xH2aJ1oO87CRo2tuWjmXuxiEFolQmXUKI3RavUW/uSx8CuMJk1jE4iHxdPlIbiRY
MpSXn9l+v+YYSfZBlCEddzjbGJbeVFVNpEar8Rk7zQsTjEAUTodbZ7KL+6ko3U2R8q5rSdF0dPzk
1vIgd3R9nl3ZXUiYZlLXa2MsH2y8tkhQ7emo2ozqGXzzFada+1dKDs9qtrCeTTMFRnOi/JT1DVnE
Bp9xd6RwzXl4JTUb2CqoSA3J09Q4tLGcD9NMUb2BrsiVQ2TkZiPqvh5IIKJBn8X+Ts8KkFPaw7yq
Z5xMKdYtEnPcmhjqFn+mO5ZXmuD1i7xxhq1MveqBW761DjhmLNN6yLga0Vwaw+lOxmVwFxB399AW
0t6DRiPuxGwIBvCJ414Z7KWYhetPDaTzF68byruo4J7IDZUrMg62Yq3hHH5B757g1AXe2Jht+FC6
fkKzJu0eIK1/b2wPc4co4YCQlVQs0chOtlHweHlZtZncgAim2ukF4306lwQGaxkTwUwSLpfd/suk
J/PW9yt1SuxSbqmwZzcN8OsjFvBxlUIb3rA7ZPsmH7trF/ADxdfx2eZe8OwVUfhVC4xsdJvdLUuT
1i2fmG3gNOlxJof2rii6xwK3CHGuNrb/eDwBPateEqefj3xmuoNllvaXqKOJlkZeeRPAI3sqWSxQ
9VHjELnKqS4Mu+7E4eCpKixrG6kmvUJ9GV7W3KNfnJADgZ6QKqN1u+pdmwC5yQlOzjxSmzW5aOc6
TI7SdfEVZeouG2ObFlCb7MZMTLvAR/nRyML5zA1lvBp7y8E00sh637IPH0uQtIic68fZo2cyK8He
CbuVEB5E7V4bnkbHsC9bbHEXXVJS7Sg6kHv4vzcl7PGNl1vXPbmh29CdPxGxUG2hUwt2KcoJUd3e
sGEPP+faablKBCUa9EDqC1yn3bq0IUTYtrIu3JFQkbSz9q6w+yeSCMg2KpePikMyTOy3zTbSXQXr
Li8eC8+5iyWhPmEuggsxcUaGSkGkpJYZ/QkABRhDrSsPb86qAP1LoJ3Z3dauW9FZjRXN/QHu2zq0
agfZZ1DVhH2n6X7y5LVbqGXJlixjy3ypTD84BDqaVj6/xErEvXOI66g+4Behy1uhy0KIn1/wPe9O
SNynuxkz+h2plvUJEAJ3T0vWHDRCdeTh82PWlHqlZAm9bRKPGBPkFk7iMbISF62j2T1irU1pJETG
I9bn7N40cafpBEkBCbT21yGZ5nVeAl+Kch9Egi0al5KyEx0qHQQ3Ter3e3xxP7CBhSecitPWUqVL
A6yRPxNXysUrleDXpEB4TLN6QBrKoW1TuCE5e1JAM2ItnhZTDqfNzv4s9Fy+pHNFL0xTadxQt2n2
U+xUt/VCJGTbJZY6d5Ol+xbZwcENcEKQ+OF8M2HL080wFAjI3OF4g0fMAT+LB26q+yMeLnPdhijv
TcwMa66u+RFPQvecxdB+JeeQ2yasrH1q4YY0AcI98Un2abc6yUssfSReMzauAv0hZ/kiPiEthRMD
p3RjRAheKw3+mGMyAghOwFwYVZ4ukMf+ZA8OdB+YMOgkZuM4WPEVfdx+m7eOj+ppHla5iPISQVI6
/wQCQbBW5PN+m3nEK9kFC1Ig2DUwbkgOp2KHzsDLbqOR8A8sGaAO4gbvrCPVSx2W1qUevGhHmhZ3
6GKWiFg91m1EWNbnKcZkaJZdchA1nO0+rtpbhQ/kappyVuqYo9/OpxzPBna0Bi/V18kOJ29lFS5d
pVZPNyOJWs+tjLAhiLB4tCOuiSswJfUVsasdavBI3VSTnPZ8QJBMofD74RCV7a/aLJMbYgCSL7k2
xvsm1j98V8yX2TgPFyKkLLMqtej2bhZo4rsnWms6IvSS6/2VU9PnhX7QEweXDdDqDF1TzxkqPBt+
rrexNIw7aqbUwTAE36l4ih7CnpoPVWe1N1t7BoSQk94SZ+a8gTYB1KgJzLuhntuTQQDYfQgV59JL
AC6mLlrnAWsmkcY9TlcjSGh953wNvXjAlsq9fTeWPak7TrGo3mL8jy0smibGdiJAC6w7v5J8+YSk
l+LkVsL9FPY51flun+h2+GQhkkYILiWOMZ/8DkCuoX+H03PaGm04I2TxljJnojyLbxIekR+Fwf63
1HapTVDQQbeO7DvcDD5V16krunotMQFuerX4s2E8PVCGH6tDo0dEQCzfdKtjM92LgGvtLLL2IiD/
kMtRWG9F1kXzbnL75puTOcv5eeysF6Npw0dnwpq+4kszfAobrrO2KPQekBeadAs5oKnKArkk4nuk
euSbwTBWJieFjGZoUE0vQ5CK627gvAkimxOloccH3ZnpNrPn9GeBx+mHGZFjSh3J+opO1lhWTX9n
O+Q7QioyLC7uWBO0E6qnoOCmHsMvvjErt6ejPgYXjmNQHu9sCsaWCd4w8WdJRkWI7bRxalDgzZ1O
C3dnMzu5pypCbZ0CN68vvmbgnNdlxKGjD8z8uelH5O04o9YZqQXrtpovsc9xPwG9QZlR/kjieDhw
tP2po+7SiGEBUTX6ruvuOuIHxxDl1tbtLEsbQaAFViwZ5l0YJ4TfUnfbUHUWxwRjys5hPq44FyCW
moiAAXVBaUE/EY916EY+rpxZyjs7Ko5ltHwoUuNO4D5bcXh97B20J2hvg8D40hSSk9M8qy9ZXP0I
AO1QrNAWJ5C43CF+zm4mq6QtbPPGOUZUsLFJ0VtNsn3ARko72ys0QF4/QRVFvtLOKFquvE7CvcrJ
yl9taqXPcxwdhGLTdHBpbEKAThd9RrqwUUQR1/5c1nT9lfUyVWwXXMzVnm37YbSpR0inRmRV+ldz
W3EONBvTuBib5C7qMUUkmNKYyebnOg/GpyqU7aY2ydCmYB6uHYDtq9qYo9t6CMvLQCn/ygHzvK0s
+54a+qeKXu+uNIxPasKc4OuKxj5wONZTtPGiUd8asT7hgxqvKdtoZhp30bHrrxK3Sb+3Nhti55Yj
xH4qCnhHuAbhCrkoA26kYjIIMB6HnjiXNLvXcaK/WtbIwYqM3W2Os/piTMbmq+wF2mhfCK7a8NZx
6ecPMqkd4ruT5sKsq2Fnc9k7+HNhLNgOQSDe4N06gYWMyc1IOg8T9yZXHo6yuG/uTRyntOfj4b6w
WZTDrK1VaAftkx8j/uAqlD4PybLJ2gmImIx4kQssQ5ZE0wGQYxUZLOKKeIwDQYDgCEt/2MclwKVV
F2CDjkL7q7YosBYTEghybSg2WLnxraEkcAcPqQY4wATuYPEcC7NsbgM7m/dNMMVX2lfDY2B5xn4x
BqGUlRFVtIlgZziH/+zn4SGovPh20GG3xepTH2Kux480ogpQw0l1bKUbHVrPwSnRKHWRWRSD/SK5
HJwG8K2mIm0XGFQtMwOmnhIBB1A9OeY81s9Zu+jxcEiSlOI2KzpNoBetwNuOhhHfE4DNvhZ3zg4y
HIBf8N9gFSqkPiTjtmtrrodHF3EoIilDeacmlS13iX6JV5wslFWlxX7s2+qKJAMI5o0/IBnKZkj4
yWhhomuIC1jZMQHqUoOYEzRrrmiCUXTJcn2dJkoEpMcgoQ6K5ovbSsgjeKolxmGiRzRfFTK6qSKZ
/UiZu+ncW1NqNgdsCPnKD8Ax53l5ldco0X3oa7ZIHnx4Sbeq8a0TBQnfpXLWZockKaJr6rqkDlZd
9NiWgAJrMDpsYkSlb6Um3IHEEsQqZDo+Rn370PlpdlOASsHma3E+aiyfs3Y6An8LFNVNgAkFX/2J
JKKos8ktT4urxexzQG/EDZ4+1ZXus/zWa7X9IkKDiiclj/E+tqN51be6Qkg29Aej891Lui4ZJ8BO
Upn1wm9wdV/ypALKKGRYP1GYgnPtSSe8aR2UWQo01rEs+RSugLvTkyvgCmBPrtnISm8zm/DUa6HQ
bVD8XaXWEAM06pFsBJyEDroSdwAmhu9Vlg/XU+8ZVM/qz57gMrIyVVUtSSff5pDkGK53E8VIDkmu
l95VDn3fUhVXQnHanxMXxRV87m7NZZXEeYj0A6IzBqJ4U9cEi27neJiRYueZQCo0S78s72gqZ/dx
FXD+9xJbPnKxd2xAW4XzPMX416J1FfR5sSaVhdtBFY0qWgsBdfR71nZUVAwx0IPRKnbhXbhwLj/n
VZfTk51quzrEUVpywQLw1GxVF4nvGM09mrSt8PtbG/JRuQp9cQ9ETgD+ydwBJgER2uVuVPCC1l6k
WhLosXTGS3A0xaRByPuGCPpi1xht8akgZGCmUlnAcRqn/JZOXL4rRpDWZObZwUVU5RGQ+RH61GYK
Q/0VR1mGoX0a+O+wo5kwDofp5Yd+7toAeels6CPVse6OLZP6gqVR5Bk42lHsVOmDMTXhd1d5dyAM
3W8TzaGtCIHX1Lm+rZlIKyuPdLpp6HXcR5kDt8A3/enSKuaSXrjVyEdDiLzZzT7NjjKt7e5SkWXz
s8jt4c7sFau+58Y2XBikrt/VSWB/jsJBmhdEJ8d3MRdYNEPjgNDWSXWot7NX9Nc2sKv5aFJg8h4T
W9dUdZb8nRdpgxFdD53fNFvby2fCLckUumX/5foK/pSX2FFBC/l020lJEFprUJHCCvbgEnbk7GKX
sNpPodfUxkXa2kH4vTXsjkuawexRwDS4oqBhgU9lxwfH5r3OUvQ3PVGbUF04mpET1uRfyH8ed8Df
EJNlrUKpV+Q4U/Khiwpa7lFP5dTAt+gYascLA5RrmDX6MLgkTip+2AMb+rIlqtobdtz7qoM2KnWt
uCpcjO3QfePIm6zxmC5d5ibd2EPSbkACIJdSSQ0chmpxMQ/mAfrJfFVEsb2uhZ2tzV5Ovzw+BA+Z
AEuzRlbgfNLKte8SDtXfTSAzj/Mw6GcA4gUU2siF9k2ez9rP7fCyE2AnYOH53wtVAhqJc0wpTkea
yASMfU3rXeH0b9Lq0jE9TdWrovK70pSar9x+kD/6hoCYvqI5lQzNs913bKayOqqiAtraZE1FBFpJ
DGdajr+oepqbplmOV4MQX4pifAnKpjiRgGIh01QtSkfd305+SJ0nCjjtskOb62QJExdxS0m4Hpyj
6RMBVuUs2aHn1Jsxi9a67ou7aRrFITSc4gokIVPYGCcLLkObbxwL2YLgZHAVsSovMtd6TsdQfK0c
YX2LHeZPYhTh4whO9Nqr0a+VHr2UKvcdgmcnmHBznDy6ZHBd0Jt54NgtEMOn7gB1wucnjmZ9hVeZ
LlbXT/qEb1QfmP3uQ0fM9ScHYeqdLuDoFfnEZzbKCWgjBwFzNVkJehtV4GTYosxrVDMSG1TRP+uy
SR6DOhyvTLywG2QPxRUIzk/sSOKxJVD52JGJgp6s5c4qksqlZyiXHMDYEzRl2gHBBuXp2VEF3qru
aA6u+2CknSLFYL73K/MHSOQhWLURRQeLauuRyKCOK5ryaC9G1lYVk7+ZKVGsWbs5qhAKcaTA9SvT
Mk//ZE8k2tWHxnTIycFRz41bVs5uZvNaj2y6T8ngz7vWLb7PgWDLYHMMViRKiPuotYq1Y1OqgQjm
Qp/psSVwtFkWXZJeVwViAGIXS0BEkuUVSA77wSAd+i8hYWhWJbYUlr4RWQjPC3kMKQm6HtdBS3ZP
N+ENwGbdHFhe4kCrWoEf4hCfMhFvOjHr+0mD5ILOcRfYDtYr2XVPYZpGv9pitCCbyb7+4fWjuGrL
qvg2VrN8GNgCkPN51mOft/0vdArjr8or3ENmxGJp8d3bsgMha/rjpSFYZkQG3gfCuo3dTn2KPH/L
VwFyq5DpReJ7yB3RNmpRoTjkb4j2uVGXN7SioBoo9CfSkMnKH2ZxH8cT7px0/A7q96V3wa+tU+Hl
hzlNHh0b1kuPO/eWuiW4ATjb0aPfWJeBxsa9tUvHP3njiIq4sgu5W6qwS+hffYr4fh5qkeOg7t2G
bvBIL2AcyUswbThJiSzCUxLEn3UYhpCwk7h9SnDa4nlK1CNTAzliZSdQXx3nkATsGFVf8Sf1s3tJ
toZB0U8JaMtEIaF+8bYmXJN61WfQjlaVB1BScCu/8mxP3lZZvNdtU28maQ4vzHoS+TihPcQFARmt
h+IkHPhndegPB1Vw/LC61n4Z6RkcHNlwvupHC1szLfOHwEjCB1pFw6OiRn8RNT6Ce9ITNk6V4HhR
8LEwp8Etfy5oJZAo6302G985ur5nn+oCFjAhmeFPqh/UY8PMSKw1H6Gc5koxqPBHQdwaHKQom/NL
TbDmHhf1RWGxZi9nXsYNgTNzc4kKx9lBqp+IVQOBA+AsitcGfdYNs4x2VTNXD8wW/wuERIOHa0N5
U3dOSznPJpUDJHkI+Jfm8QG4gHthLWzVxLCdg+HM8RrcaXvpOFEXPWUwpo7mHOCv0bXaJ2XQbBtP
4Bdr2/oqt3og2TXtFhJ8KjO3jiTahXbEgXoI4CURXIcLaab/s+mFaYzHuUK5saNDggyc3MfLVMQo
nS3QUP2unR1J9rRJNRu3IFkWw77NI6v9lekOy59voW5aDVNaxXdOH4gWn2ClHt0CVd7GDufO4lfi
UmM+2YP29Z3lgvG+NEA5cFOnudtHWy8zQTRStvImDJ/BqIzHQUZKX3VkTucnO5MQeqWR4leokzBr
v7WTsI0btGRpcEcrd4CUUNl2+32yvT5BBhbBEv08G5WPq8LS0BlRdlOXJ/Kwr4mYCl+80rSSX6Ex
GP6Wpi99WGLYD4oT7LFT1QyeoKSsYfdVBsOhma9zMc5rU6O8jiguP1CPmdFCIy08pXU+XYMU0odQ
N3V4MfkZASotKRCr0SuDrVXBYPY7VO99ZHqbzrT9hxbxbw7qE08HKaZWchnTKv9FLan+6gKRflGG
Sl2KZ8JJiKubRpKLzenHXA7WscVu/dJbsnWPQ1aUYOcmLlu73Ohj+zgWFXNuahTQwygkR6LAmOCi
jKJl44ONRapGFkumhumXE3JdGm3bZ7ueslqCDek9tYWvjJVj1MratZo7URZ05UHxLRm3Sw44n8KO
dsN9a/rilwY2elEDhjokI9EHqziqJ58SBULMYjXblNnuVDmP7SlwBNiDNU0JNd2oqCyCDblpsRCX
4ThE4nNHaB+GLzLFxugHos+Qappw4rrrH43EKdIbCLNmgChOTm5X3ZYQIA1scil51FxAdNW5120E
ouOoPS/xdkE5RByxtW67e1uUpoyRF5oKzT46kYCSf9j5qOK2bhgV+ykY02e3Fo3etGVHtpcLKeqa
kvbQGFyhshK/jqzbtUPeCY2E/ktezKBehsBHWSA9qkjTBrYsjeZtMdlZ8MzmmCbPTcPlyzRtwh+9
cQKW0XJtLA5D7wH+5Frvtsg00iLgm2lIkiy3vS7q/iYe0jp5REMkyaIGMdQbt/9nUSL/L8ixb8qf
+UNb//zZXr2U/z+Ishcr7f8syr6oX16ngyz/9/8WZDvyX1IKExq1EloT7+H9v7gP2/6XSUfMNB0l
TcB07r8F2dL7lwueQLGlgirgH8dC+38V2UL9y1SeIzzbppa7/GN/o8heeAS/ybGlculcCxA4wjEt
7w9uANgTF9YwcctZAh//2DciOoWE/PqHUdMb/ArzmW6myIPWNFa/vaHb/x7kd1bBmRL8n6ERndsW
1WCgVdZCA/jNs0toRxSBVjK3dkeylMFO9DjYfUOL2sQd+v5Y549J+BP6QY7aaiE7OIo3/ftY0PEt
lYRcbGkcD7umkT+ioR53bPDOs1W15XUIQ/fyPxjTYizpCCFNe/Fi//Z8yuDMU2TuhKx3AsUlx+on
Zf3g2SgT6GtVee/U2v5gzOXf+fvPuTwnwQeWLWxb2tpirr0as2sRl9oeLvqScjBZ4IReJxN2AXiT
Y/qQ1Rhh3n/Kt0aEuW55NEYtF5TS6xEHwvPqNAQHoIYqOUlU9FQ3CZ406X08mUbT7f96PM+WWtto
wVDeumfjIekj+AnTJ9bb4BRi59F9GF5jS4kupCmG9fujvTFvPGVZGCAUbWBlkvnz+/usG6+JolFM
GzMhZpIUrxtocVcRhBk6Ouogdfjw/oCLEf/sB/SYo/aS5+PxkGemcu6XgU4nclMj4XwCoOgRQjll
H7zDtwZxTFdwm7Ys4NNn75DAMKJ+lk7h7FtUTJuhwGYwF1pfvP8wf749lznhIvo3sZcggXr99jiX
ViaCqmkTLA22vVNnfXRD80XAITY8lz55XKCfmeMmG9Xm78ZmW7W1A9KK3ROUu1zewW+rT2QYFhD2
zJu+n2hwco0AhdKjikRoRy0xn49zzov+YJ85f7PLqPho2Jsd7Ce2ezZf5mT26WaH8yYipj5Dfu47
9Rq9eDDv3n+8PwZiJ2PvdoVjMVe0c/ZqW8OpsV0oEvpcRGAkqOd3IjOrm78fxVOS1oqgaQws7vVL
dDUyVGBk5ibT1vQVYDHnGBWElvOXy8y1eBLFswhW9DLQ63H6yikDDGkzIFcnwXVKOrSprOzGdDIg
EnxJ1rEOQD29/3T/fGF+X2wu5CBsUi7fUa1oLp1xZ2i5pkETo/N1yESkJ6WTrYthxRHy0BjqMMTe
1i87nJcfTZPzheHajub3I5LBJueeNfL6ee2OvEUj4fZUuTK4HBLkP60uJhrfOdggMmgplLeT1d6+
/8DnX1yXjGvLs6TNqUITQXY2rJt7/YCQwtzAEJ0WLLEEWE3m90TFNs1Bv1+9P94fk5TxlK0EclGT
1X/+NeJIP1AQNMwNx2JrAbUVB5+Yhg+WwvkXyMWUJrRL4cqELWviUHu10t3eYk3rFDJERLjPGLkT
Ycb5jIfXGLchKTAffPH+eIuMR3ybYHcxOTTps8lq1CSujHOoN0T9oNGsvRFwbDhE9Spq+Vx8MEn/
eIeMxhlvQe5xUCNV7fXTdfYIXQ7OFMwmM7moW0ylczjWH4BT3nomR/Du2CulB1Lr9SiIhkNl0Gvb
uH7pfs/Novhuxw31kVQASn9/Vrw9lvSWNee6Upz9Xu2Itk+lDrYl00+3ZLNHV8oR0XHux+mDCf/m
yxNs/jZnIQ7TZ48VuMkck+bjblCmlyed2M16Jrnob3fJ5SdiUVmcvfjK6bPDpcBbBM410ZvM7Qsq
eGV8zAL8yO+/trem+e+jnD2LQ4ZUIxXTLnOEcQowhN1Osgs3M4i7TWKE6af3xztDmFEY/eexXDbb
5aKh9NnvVBu237N/uZvaQaxSlnH0MASFBNJF+cmKHfqYrP+dThrzWEsSwdFYS2Ql3bCJE0BGQZ8c
3/+TlhFf7dfLX8Q5TNh8I1yOua9naUiQC3kzzBy36bOdYVn1ZVZY7q4ZcjARZvfDJC3n6f0xl9X8
x5gKhxA3LuhwYpnNv50jaPTOBWJddzNK4BFwgGd0vUa2T2HOPqFAvQ8QrF/RWnUP7w/85jJRZIYJ
4QposmfbTFj7E64P3H0SOTosrnRGI9KThBOZ7ge3huVW8Ocz/nuos1sDpdQU8ijP2IXDeElR9l50
EYCBXAFbkNlB45l5qCJD7AoI7B/8qG+uUUVrkPuuY2r3bPDCa+SIjY9pFg/RfvAQ70yNl/8nm86/
R9Fn22gVTE449C6VONmPJwTQaAaRWa9VSXDX+z/cmw+0bNnsCJ7mkvJ6xgCiMipOTvxwwuv3ORmV
X12yjh/eH+XNeYmHmu8q1S95flHAgBeoIOa1jcpBtCNnF67dEDyPnmu/FJbCDANDeq8rW3zwKt8e
me4eKH32CH22EYU6N8l4ZmSiHyyoLOiFD44ZGTvVFSE8fmzVFJHn3VD3yff3H/qtV8uRl0MiS8LD
mP761c6RWVJT7RlaRu7DnNvFMRJj8MHO99bK+32Us20GG+RgUv0H7FZaoK2JM8am2dQ7wi+6D4Bs
Hz3Q2acDfXfm6pCVlyO8u4grlPFNiyDj/df21qfDpQJBJcJzHNomr1+bm5tNUQoeaKpyehwonNeN
x4nMcvsIYZ8umg+myJtv8LcBzz4dpqxN1UZEthD5kH5fYtg3+Bajp2bo5H+w2ihfaSoBgGMRT75+
NpTHdjd6fBb7upbf3bqfLuphbD/4xL/1QFRTUCuYfOVxRJyNQqplFZA9DwvcG9dcd/2TKL1shxw2
3L7/Y705lABPanMxF5Y8mxJ1aAYhgkoMHrkuV1FmFD9o8mWHDkPwByfZt2afpnRD4DBn2T/mBb7q
ueZS4GJMsa21WZKglRFm+8FkeHsUxSfbti3JIfb1u9OoaaWoAw3WsFQ7CwXU5VQM3cX7r+2jUc52
JTR33GMMfqGpjtnlAwi80MCz/2gU2s6UE2neqvN54GszGnv2vqKa0cyjBlhZSRx9MAXeehbP5IKI
pJGZIM6+IEnvz/ac8SzclBFniSBjb8ez8P4be2OiUXTlq+tRnXYc52wU8tS6DiWztUG77JWrerQI
5vAnVe8IHQ68D9bpn6MtRSCTy65UXD3PwbizshO8y8raVKXClzFMgnwOKx7QhJqFavIPjjR/vkKM
hhbXJRYs1JLzCw1RPDhuTHiIRg3diaNUjQ4S6cPfvkLUYs5yHLV4hXyJX0/tRndoQik7bgpkVnSt
3RLCBlw6MucrnSTJX88Lh1I5dQqKaWCNzyG/fVZxpEjEEiRtqh8UuOAc4T4ZPirH/PN3vz4QOtBe
qMkLoW3qWGdnz9ISFtYtrTZzPyXDNz+vnMrdQj0wp4sE2MRUrYrGDsoXdFAehuZeDvW6z8C246OE
V0AqVj+59j1FbxHtEBnraudZCfy5wtcAYvnfrDzbuS65x5THTU/su47Qsr/+eRzSBDBoYELxOK2c
HRcIUSAhqMYG63asWYZTJER25MNEO1gjxf37k+H8K6stbicUVV22U5vle/bR4xdDwoNSeZMzaVAO
0eP/0lWEBGwC/jnSCci2jf9yVTGmJ7RUC9eHQc8rWF2DGAA+ireg2T2S/QYpLUpJ0oBJ3OUgW95/
xPNVpSmn2uB7HEk1hxqSeD3fFeo0FBb8ZuiGXAoRpmN/qZ1efLAz/fkmNRofFAma9+hQFXw9jKFz
RDf4YTdG6lbEHKSl+xNRMzkiyi+/qgTR3+ZvH0x7evkP33hqEt7ZQqYSPFArFni926E+lE0eX5RD
oz94fcvy4U//fWVxneNfj61V0w5kHzw7ipED0uR0gYrtINI8eUlNQAcHV3N4uY/EjPMpqMzRX9Ja
u89hnA4o7sViLsw0rj054mYMl6heuu65AfA4bB+qOPFf5oxs7HVttMAlkaJ8npPg5AXWIygp+2CR
AA9AJPYlttfM868tMGjfCXQYbjnopu6qpfLyFM5Vi5h5jh8Adzf3hvBw1eDkqoNTbM5leRqQCG5G
zlbhAXICjbrEsqbr3K1R7yHtJeql7Ya99COb+Ee2v23kxuqZTCRgyYSMXxui+lkKIyIduZvhGfmh
9QPfAuIO9OBfrclrTmXjpreDsTiGjKIGhtpF7BKYODc+fwkZFeDr6PJ/S0aE/lg+pvZhxGWLkaGf
crEZY9JvV4tScMR4Z8fRZgp0UO6DBMrz1iTvndzeuVcGbX18EbjM54MzZPpU4f0EwyZdcHPY2siY
a+frrCnirasw1Rh9Q/7qVFfEIHL7IWe974rdZBOPvSKzIJtXAFnMeEs/XiPE95urKcgkaa5Jbn4h
amx8ipE27RIh1DpRjbkaytjrCKcN5U9b9KJfo2YPgeJ2WCrqoiw2i9DlEIecd5/a0oXHaFhqeVNk
1LjXYTwM4VoNBpr5LKASufMdBA/oxEL1X+ydx27e2Nqlb6Xxz3nAvEmguwcMX1AOliV5QsiyxZzJ
zXD1/dB1BtYnw0LNGzioUy7Aokhu7vC+az1LPBpGAWmjdlv161Sb0FuSCfpurWD/DRpHq1+KrGp5
eX0VvxWDVp0TqR2PXxSNaBrX6yzHqel01bQYcS05qHM9mYzN9LNcRaLdALroQVvjOr8Wi+ZGZ/zY
nuLkmpsUDGZbB1ReEMjqZXgMtMvWGHUZLkXXHKK4MHEoFAPMcoMsXE8voQ6co1HI5JlWJ7K5bpl0
LIxfVqr+kGOZNrvKbcUjbBnlrNMJAQtJN4fMMGd3WrIAwKjH/klfdAF2XZlg7ZZ1hrs2HlazANhV
u68rZJkbmF/rbvP/Axwm/Q+vix7Nnsg60zfVYlhuOzSGgtmssaeAoidcVqTQcTz7FSKYGbQz+IiD
ntmT1cc4e1qrhssgtAQqCOz45mg2OH13VeoWVzGyJ4DMmDEnf2r75mrouZg/2TUeNlSYaRFktj7k
PmFumF4zgtgMAlQ4xlBrmVHQzA+EtWt8R1NT96hQHMcGtNouyZ3UuhFptz6tVgifocnubGst+bIJ
R3TwvcRmIetrt82UEhJWr+Bv5XHogz9bcT8G6+A0WH1RapkeovP+azs5pMSI3lXibxUkFQMDJVG7
OzuLFeWsRjd3rdiLq5Dk3k+9S0DxooJQcHByA51O6Zmg7ltJQEcz76D8G9C4jXqESEc4qHNCYpQX
GBzM8XxqOYluHvQifYeGahmDSa2yelctTnPjSL6kXTIX600MAICAFltW9JnmhaOW0cb2jzLqeoid
wnYTBEuRoe2gmc+0fltCvD3y09MqNFSM3ZiokUqFhA+uX5WYsN5NVElgrsCDAPIUQe512mSAMJyu
al7MXNWvrZlgYnRTrbIEtdZDPO0EbflEW4HQOaQxH4UeC4XUYYJZ447VD0IxKk8wohksiZph7ZKT
mBE/JLpo/T4hpjL8BiLWs1z1XACrBtTFdNbHL3afTGZQosuh3ZqgcyCcJkWem2h58mh3Com3RjtN
SkiLXyH41jDn/WQJLG9qqhogTGcyiPDLq/BnY6NdzpdhlZXfxXSpiP41cjJeEKJB9I+NUp+xlToz
0F0YWOIoJm2yQZEY1GgZA6V2ptaaQ/xzmYoLMBSLi9Mab0s4umKeAtOc9ccEW0+6x+Q5ryEIASD3
ayWXNxWxRHKUTpPPO5nENn7JlCVLWo2qY0aZtRu9bQip17oVIEk6JOJtJBPoiq2TYR6SdLSebXtY
1TNj6ICxNnPmAoBoelAzI+J+fI+Zqf1EZiXxz5RW81yUFc6wBrpa7ZlLLMRuFtrwiFvcAUMNDqo5
DCwdt3mT6iwQMEJcn0QsYyLcVbgRRr7IuYjo2/xQ8hppOuapCYteO/QGYnNYJHutBk7lo6e2Xxlk
A2581mEt1FayML3GWOA2k7DVm6Qym0W2T2Rn3OIfJjMoaZUSjNdUzz/qGjkuqlV8D/DARTfsTLNK
MPnEM5CTphQmUOY+dRdIMT2+FMcEgEbirjp+M/iJOvqCiFxzQ8zYlHCUwzfqTOPbhJWWZgm22afM
LHOLJ9rn+V6jwXzoLYG4TmuJMvXWctpi7vGfX2hkFxdB2nTRz1YxZyww1lQLfP6m1YIJSoZ+B++M
KIMStee1oxUY0UWtUMugctfXoYnI2fEjKrMOKtWYsNpeWfIHYo5Q13elkeesylM77ixzmr+v0ObK
K+I2R6CueUqoKuLLb6ZY84t8KFQca2nD+MCUX/7EwMqM2gxD4t7W9oTq1EkVXLDa0pfYz0AF1r7R
zwBIazVhfZNKywt0S3cC9iNzAZwaCaQMDahYG8VqTTFm8LAtv8kXbnHC4a962VxAeeroob9azgz/
thW1gD+M3cr0KsNZ3bNEXbA95BORoD6fGKZ8rKaj460586xfSAMyL/F4BrlruVZfJRKXJKZFBXhS
s6ZoIkFdWsuhW2p1B5SsJITOJQbsSY+Y6Y+yybUsWPrJ0l+iEbc1sXx6D3q9WmnYwx5LGpjwlZyq
IIkLsPBra635GBrYN7LvQk/T+scwExZO+VGQ3bnHOS7X/oEzJXmaV5MYRgW88IhEFwVvi6mkuiXa
d9KjnbQGgs3CaO4mTBGw9ToqL7mOnQrnoFDqMVSbtSUirrYVNLfBsM4y/ZEWRJU/Ca3SyTYaemti
KmLDBsRBdHUFz8Re8MFUKTgka9jiSdIYpx9BiuTOGfwC9jbFZ6sXkS73k/l6iEOk4A2IhSRZkXyW
lKE8Il9rTOLplPzsM5gQXq3P7b0Ka8TYmdZq7Ss6DeRf0eAEZD/yX6DMCv2ypK3Doip5oZ7BxEd4
S8NG6LIz9czdLWXcPZv8bCV0kkbZGyTCTnulRAMdIF4mvbBEH4vZFBvHbUGApH0OAhB4icYquTNj
QtCCYq3WKcQC2Wnurs2suaOfFA/3tVFmY4hoLCNoUXEI7sFbS6BnjHnyONbNvD50nUzQdQLYch6L
WukKaC4ifZFoAVdfywdWv9WVq7vLR4Sw/oSJsvOndXHu52KoWp8niHs7Gec8wqkAr8fHJe+MAPUr
LQsdXbp3uKjbK72xM+tcgch1jmrGxps+ZskziFLjOcsqrCWEreYtiZXwvDBxMWN1bTqcdcs0jVjg
HAO5vEsSONZRw30WxayXvk69gmBmTcPAPYy4Eneq2Tk31dIXbyhvCZIu+x7Is4SnwNbZ0CcdyL6A
cSKa6jszov6lrLSF3AgdOAdspAwAGKoLm4brCmYen1DytqkszH2Z6+OPRQEzwRHGobwJSLA5LNnQ
YF5wzOLNhYFDfKToCCDq8kHezGbukH1Wa9HPTLcHzi6Nzda9Xdb85+ywnEFqbrsLVa6Em48KZmtO
b0W/8bo0zCZVwrZQ9oZodgUrwk7JqRcFhpYZGT5FPNphzpFn8vo0l0/1aj0ScNv4ahG/WJPRhfiK
uHHTHno3MJfxbWjhT0/RxE+OCnmtiTm97pzxBwSGNKDYBN49rriBtCdJD8tXVPc3Cd/6l2aa0zd4
Zvp4TOyxChxExju7TLqO+cghoYOlEKwF9f8dTRVll+UxEYMGKvHvYyHbR7CN9zMHoQ36yu7Ia5By
YrmucnMv8UUEmdqvgdqlreMltg7Fb4xtNWA/zllGpnYAvzu6KydHJScha4FCRMpxzRyoAcusfTHV
mGD6HOxFNyzOpZPAZ9UhLHx1aUCCkcH70otqhk+nTsoXSBLKc2nm1f3UjMou1TvzS6dP8lY64AS9
yE2/VUm5hTasytR6+INGfXttXdCsDiwa9vf7NMK1xYQlHmOnn+5L11r9SF+x5lkwgKsW12etkKZq
W+WXda4O2tiUCFaG9UKXtvSnji+bKABQJFKtAU00pD1KJzMf07ZID1pdZk8rK0ioDDkxEqAhfCua
nUtboVTC2NQjy1Mibov81vserBIpC6N5Ni0p1jAq2ADH1IthLc5hYu0HgRcFjSqMrsisWQop9bk2
1KB80goQUqn+qHLEJktrzvd4zfTn1cSzYHVF9rWq8lkS5ayK6zVZ5Q7e1/m8RNXDohBSQRwtcRuL
DR/TdM8UujFvCz634yTTJ7c0kytDBdrZmGoPn6CYMLdZymOikqC7dFb1xbHM4W5RhgUPpBkR79JO
ugpEaxlClaForBJDTi6eJcdNb11U/GhO/diNlHXXgqgCfVAcb5E4pTmEpgttV9V9TttMJDv8cClc
TZekiRKf4BpncbBMdXpEsGefF325vjmOYhzytmBLTSRs4HKMXif1GzBm5a5w8+igx4NynkHROaQN
5QgP6lzma3N8Uw9WD2dHw6Wc4uPw5ZhfJvOsHKlLzIdFNMxlcvk5otTYldFMknxmj0/Uo8oQWAmp
C06fv0a4Oc5q2o4XhVW/VOy9OFlsDoHGNINeLimBk1X6AmOp/oLsVz/D/tSHbUTFwVtsm2fswFA0
mxaWE1vKwo9MpTDIqAEVlnGo93o+GTJGJDgdkHKmRPYKdwuj7rpWDOAqn/QwsaUdkCwpMJNWylmz
5ZMXU3TENEXwRG59NSNDuVkdbSZb2mzOLTVRGY/wkh5xnokrgU+NCUP8LPGZ7nI7Nm5EHr0NZv84
cg8vHD/qzi+tov42F1DGPNPJ7NDKs/5eX8vhrFjhAOFquimq0eC7YVL1FhwpG0TYuEGOwbbLHKbn
VKYkM4Cb2c0j1iroNpxEWJcMLfHLBiW0x0EfgElultGTZuAD4xBFnQyeSN9I7MsDcb+Vqa0HYsFZ
smGUAmut027u9p0KMcNn/zbeJVVtBxxGtTsZ1+oc8utbnQ+ZqcCIGAEn88wWLyzzVtvfzZPFrtXp
CoCb+F00r5lM46mxSnKnldjWv6PILncJXNZol5u1UMDl2NnVHLvgvCgPFZHntHgLA1w5Ob4lpojK
N4p2KPngG+dVY4qFxhzbFlClUS/2hZzJ+BZ5zn4r6vGsUmqpbMODsUZJlhDs9SpxN7NzyhjCxq5M
qrkzy4RCsdVlGnFmRZc1ftoYo3bMK2caMczy8EDnzworMfhBcPlqIuvAbgpxo0QpQRbtqghClR1j
ecbGtwAuIRdXJy0yNh5rJdbI2ig1G2hKRo4lICVruqzNVix+ppXujw4H13d7GIabQm6Q8Egx4zgA
/jy/YjhyMPz0Rmnshs5tGZho7XD8ZUIHVAWc8qFqFKY2NJVpHkxQcliY2Fs2lyNllMXPhylvdpIj
EeHym7UKcJDd31cSqpnnoscQmHfygaFA3+6l0JfMpBPZCVLXpgEuIpQWi4LYVOXUobTYsW4hDRNV
1Ws4QiuaTiTRpNl05VqNBvsRPBUFJ7ttHsSwUDeu1j56NK2c5De1W9I4MNmKvY1dbpEdV8rmpc6x
Rh1nXUU73E2RLi4VYzs0L2IAqVjhdUFNbOYsNHq1sKUc2fqPwRK17XMjHe4B3EZ+jVnLwBym4hr2
9Lgx8RTXern4Om7hNmi13LmUVeHcra0kbg4qHek6md0tcwDbrlUDYaaKemwle2wEB920y2aSUX3S
irNsB9GIKRKj7dwGiD1msXcrx+7O9KJTy32t9sphiaxnwyr1JLSKOMvDiTLsgB65WFp/gUO1HnDY
DkOI02j5ardG9DPOWHn8xW6rOydN+wRLcgO1kEOsplPzKZwfDa1JGcZiUBmCcRLd1ViVhY9Tfl0p
+qHWCRUyZVe4q1X8AG+ISjYDMOPY58R2EqL0qhtPoVAMvjXO5eyZg9nxdeqLke8wrspL3JQcyFzZ
b4A0B/6nl6oVUkqwT42DxU91OD2WYtS/gNwb47cMPskQjkWp90eNottlBWx1vMeVaTZ7MDHZdgxp
UcOSS8TD2DmpCj+pqWCKB66lsoCohrSsIF0bUsPmyk1BqUGBP6c9RHgMDRyco+uiQ2/rskqF/+SI
qzavshdtdklJatNkudbnhQlwtKFuedFawYAD6zFcjYmo0iAxCgixc1Lirx1FLPbDuEgzQNIH16ho
UOj6Zgwc1sO+J6ezttJ48QHsiGawPQ0QO6vP0Mzmw0AHKL/t2r5qLzOEPbbpJ3pRrGzfCrrAjjFF
b+1ScPhZ3ZK056hsyAOLYdwRMgB/YXlwgB8XYcVcR73WFoBbOE1lNzWRsmyMQf0T0eXqxA+S9W0S
CQ9xN7psF0tAQbJSC7lNZLv9vmryHvE6UnodZRY5B3BL2mklkGvJRre+EQPzKAZDawU4vZZ5c7Pk
WkfQyVKVQCLkUHMqKbsRAm1u5CMMbh4a5piW5xQZcSmOs3SrBlEFO4XHhfKgDEb4LgRi1ajQoJdg
GlK/zmDpLGuHI3ucz91FZPMZhUw53PQ9YtyQKV+X91bvcK4KRx3b8UQtM83sfZ1GXfslKyyTLJRC
gb0RLYYav3W1WipnCaKw5gyDINo+Jpa2u59cqaNMa7LE/V4nRmMnfoW3ZQQak4Jv2Ft0hqpjzy4X
oF+l2WCz+PLS9iql5leXntskEk84iMVM17y5gWYBAW6tG5CSJQ3rt6E35++5xUmNfAeoESZouN4u
zDPZFDO5bLIb3IfCoOHFTFYqq9L4RJsDXIbV1iqUyskz7u0Hd86N+XrtobHfpYVO8UeD2sCOCEzX
EtMbNg3OAcRB5JghOUiXT9TPiylUErMH8dxqmcNeO1PAMVyB4VIpTdGuNOiUW1qXH0iGilU/VlqF
I6Q1SWBOK6ZWm31eRbcJmnsPaR1joZWR653U0BgB5yuYOSMgyY1nLEYTAVkpKMV8hXE1gVlrZ8lu
W2EpV+4mWBDwKvDzKPMDwuOMBDI1K4dS8bvFrac9KLjavSmzYQFUXbspBEgO+VjoR2nmgUGngDj5
RnYEpnfUbPKDUnRDc0d3KtJ3VpVb8qqwwYcZ5BG2jXOGWd2kUjP2mNOvm6EW7Uul0ey6Xwq1LS2W
u1lpmv2vZt//dyn+D26z3/qewcvw8r9+VkM6LFcv5c//8z+XL8WPVP7s30XHbH/lH6eiIFHZEo6w
VOCSSBosmpP/RMcI/T/45mxsUJvPCyU6Hdn/RseI/+DDMtAq0cvUTY6e/KX/OhUV9T9CVS2MTCgW
+Iu2i5Ll//5vYnnin/XNP13R/uTPvxsGT3qnJhU1k6u4fMSCZq25SUx+k+Kmy7xwaBjUAB6Ca9/V
UCNIGyfgSCsIOhJdl55r7r/TkeDg0RDg0LWlYbvd4ImEIHJndrZuDLu3rfJAK0Ab0mkcPhF2iJPG
+j+X2QxmGvt+zf6lxf7t1rSoKY1ywmiDZcSjgxwa0aHHQU3oMGtz+lznj3lxaAhwKM7aNWxd9qK+
mkMW9Zb42D4Qh8lXbhdXjRJEtT8M/kBrUmNy8lEQobdZG7zgPm0g6qtwNgqQFhpiL8+50K7IyxU0
pOX5Fi7SeezHjYRwSz97yX8YLwQ/c0JXlJCzb0+QDoG2r8srhZMBnXe8MxMOuTqL97lwL6r4flVi
iIzhlsGGm0aCdgqiT0QPH8YB7wRL96b3Y2mmjf5+HEzUOlRNMg5aHWKmmq8U6Fy61Jm8y60i862V
1t2y2v9OLffrHWHIo1DJxW10OO8vW7BoLzU+2EAli2gHywRKEevUJ4rQX/Lg3xQCvy6DupUbQ+nD
0DsRP+DAXdDQ4oVKxFF2QSsCs9on/eXk1kTivZo2FSAS2bqXsvraF1eadV2ywDU40hn+Czk7/ux1
5lEjmcN35pvOfcxJF6vUa6GfaQI4x3XKrm9ao+M8PS/Gg81OUMjneLya8++y+uT7+ePtcGDcRJPI
IfiK3j+1bknEXIoMD5Dja/Y1TGqfvdIuwfa0UINOSYDNtnzZwhdyDuba9azpJrP4IyOZKAVnPzbX
pUqf5bxYX6z0TaH11JpBIWa/6yHfXBQc7pvpmLdhMgYiu3LNADGiR9YFyMtbewShj9f+M73hiRfh
12vaHEDMhZuD61SKTJxURBXZ5mRArtJWrkMe7MwBkSDUwUbJ19Kan4z7X/6G06HhwvZE+SwwQZwq
9gzavSCHMf3FJgG/6UuR5tFVYplkqjQ4/VtI8Gk+HmqX6XBsjGTvoPn9bcH475z8+xy8DfKTX8HE
vYYGzbJRkp9OVDUcNNFV9hyM1Md8MtaNvgvLuXqdlkH9Z51+N/9/di1kvUhGN4IDy8j7oWMqYlTh
sq+BkwJjR/uCe0BwRqmBuU+q3P39zrafdnpnKG5tFiqNg6W6TdG/TcFLY9SrbnEhfTAuqJSSEAO/
3it1i5zjovuaC1yIeQ9B1fnkk//D5M/6iTmP5ZtF9lRUOs9zm7eDxS1mGN8nc8j2i0Sw8vf7+8NV
WNjxhwscftoH7bw5qnplco8B7U2KxBzKOSIZyyfj49RTuX0XeHNcl7UMTRp6z/ePMadsVRn0pQIS
jUIHWS508ySkbkL2LOBAj0iWSsnJbJg7cEHD9Mkk/Ye1AS0mWjgmTtw6vyLJf3uLqztBX6NVFkDS
2WC3L+0AwFtdJME3/bKcxVZK1a775Kp/mAx+6UA1tIpc9XRnAskLyXhBmaCuKAQnugZnzyVeh7h4
YL2g5KLmEynZH6/IrCpUHSyxemqtzrU2j6cZ5GlWYxcwNartIolIFl3pRDYK58o1c+NPXu4fPn7s
gWLDVTCQcK6+f7dNVBIWhlYsKLVrqyOUO7YX9uhu/bY4xifD9Y/Xwji6ffd8jKeehcicOInkXAvw
4o7qvBLW80CyeEYM+qJon3yCf7oaV1KpN6g6s432/s6iIS3iggGCavJBLvoEKbeG3bhIcpBJ0/z3
XyLPkJ2ezf+YSN9fjHPurC+C0paeEsehz8pE2nvyL00ffIhQQwRqa+ZrFV2w8f4qY7xOsepylSjH
U2wV36TMvy8UBbGJpJ+sTB/mThyjABJck76DbbI6vb9W2iIrmTCo0gpg+SOAbDqMY0ycda5+xczl
qZ22HvscsYOdfGIf+yUGfTdvc20bupkuMCQxcZ+cCpIFeRcoxG2Dkb6uXfXQZ/SRZsIdgr4Gv622
xDgRgEwTdydjWGCoUh5aePGfvNUPXyS/x6b61S2aqexMT95qNBN+0k+dGlCG+aHzdYSNau6XKN/n
OtXoVIEp+fdx9MdbZzvKRgBiBLrOk1ectc5aznJUA0o4lMQhiE+te2sTVUURiXKnSPXbdKTU41p0
B0fXfKukGw7tkn/2m2xXOnkJGNEsTn+bzhrV7vsBoCqAJoQgZwcO9him9N7J7VPO1KwlT8KxrjcO
EqJLw9m5avEFFpwSStU5s9zkSjFl8smm88MiwIGTQ6JuMVFByfklwv1tEVCBaqerlq2UCpsYtmOy
zcZ+W+G3nzqbCK3krGySt7+/DXNb2d4/Ayx/rm7y7k38DadabD22Z72gExyoVPbH8k1yQIjjp7r5
yTdDwjLaBeQcZOUmYW/v3PVraV+Z+ZXafyvk13E86sq3xL1KiVkkq+s2vbbOiukQoysrc19U+5HQ
TesnYT3kepvOURT3UUL+Vdjoxzr+mi3PMgGZdjvll/NnBmc4Ln+4t20isXGjsnm2TkbaqthaRkYY
y013MNUzRLy+sH4szk0Jhbbrn9uKUBL7Olq+1MV55HBq/UL+Omxa+twBBNJu+qqRnxK3tyaVynR4
skeaq09Oc6g41tZ7lOoLwot2Dx2a7GEZNIW/9T8VPw5b+yaewm441v3OmnZRdiyMC0Z2Nd4q8Q+9
uJT6uUHPoLo0p93znNMVC4UdjPYtWvg5CYyn+bnQd+PwKJP7orhCWWuNF2Qm28hkv1vJ05w+4au1
FeCh96t5NLIdKDt3y/Sj4R8ud1vszIr191DROFqsm6E71yWiq4fahRrIuPoyvWYkYaV3VRSm8T6n
o4hs6EFAblVvkvWK7TiJZ7Ar+zV0m4A8C47ZlnFObI1jkcm4qzYF1PQgovt29B1xIeSe7YviHLet
KA3xVpwTdOCoB/lMAOFMbhSS5wH9dyBftQsr8u3xGmllmZN87aHypIZKWltGCqt2k0T5jt72Kr+X
yfe5ChfhAZ1W14PZ7URJHjep4Ro9Psd4Ue3L9pgT8IAsVKIgQhd90KwgMo/zFvDyyQr/ccLk9CT4
5iktqdBoTg66DqtTWQk2TUltQAjVSBvv4iyMlfJRZoXuO8zrn+ya/vSJwoRh90tJ5yMeiVSWuuvm
bY/Pv/illKbnFKRy/X0mwNb0h8+FnRnmKiA0nCVO1qSN/NwSprgEk7wGEk/qo63fGjS+TG997UGD
q9+a7ssy3s3mD8P82ZPLJ/uDQwifrh5RExEJVYHIJViQsrsTEjM4pKHl7qctnybxtT6wnaeMVNdq
DKV8Sm43nuedcl4i0oG8GCa3HFrQsVOZXc+Hi/hMXJYk/Ni75Hy4HKxg6+Dyw1vf3YNxvmrvdeER
gmATN5/CF/DqW0oKtYvtdR9fyeKiGQ+0Gt3SOxqEwFde8SqHL056X7mGt7ytu1gNYYvqY0BOKB89
YEB60Vhg0sJXrcdmfSU/zorOe9LKZeAsVylpY/3OjZ+67qpJDrpG/kswy3sqAg52BNic834E3TNd
or9bKz4RbMY70znr+2f4ssNttD7WxUNp0r7iK5PaN4eU16GczgYNPnmLekR5IR3HbK7pevoDmQld
eyPLs3o8CJCsy4+/v/EP20fOjJB/qHEwRW7//375G9AdiZZUuWCyszawUvlqdRbHG8s8XxFEB//+
aiC+oF/B0KD0cDK6dLsyZQ/dPKgmAoZNqnhTqxeegBofVOSZ/v1qH090lHw3BhA2wY3l5J7sjbu8
3xiCC7QoxwEHXBLZExtknJB4QZIYI8/OxUymW45gVLvfNKafmG+3p3eysLJNZi9raQ7P91dZ5Lfl
PBNNnYw59zuvLst5AS2u0t3+k6/2T1eB4Eh9mc0yW+bT20RG5eROCzy7dqDDLbNHKO9nh/A/DBR+
ODQlTGnbmztZR/XClYZJqgKoEAspYSeg3VWEQGmbPMFZ/6VVn+PTdi2KRSRlWhQ2TrZlWVu75Shb
mui1DWBeOXNVymicdrzBQgkB38HHwNx8MrGf3iR27I0lQdmfqj9YntOJvYlQs5IMGBjV9NzUWANV
51Jfv7d9+hlL5vTgwaW4jM6+22DbTVbZ+w8vkxiBCKuhrK254yXLa4PcgnhX92Ej3eoADdMuEEa6
7P7+UZyuXVtXwOHW6A1g7+S3eH9dTYHeTsRGTzQYM21bjhmicuQDdN5oVk+BivTjk0t++A4prAhc
Y5x22GZvBuT31zQSlVxsKSisWw0cWaW7JHctENOCVEfJwxVaTw71FCdle5zVVfvk+/j4Vi28cXCr
4FHSf7G27+e3rzBFtlKjoawDlwAwkS0kENVsm7pl62Gv7t3fH/DpFp6b5VtkkaZYxV76dHNAecmO
CiVrAnW+hk8XBSqRGU6LCawZEKmRrfxtqN7+fs0PL1XnEEvxyuB96rStTu6wseWwspGtAtVB/9vq
+IAE/c6gxbDn0+Z8y+npB3+/5q/S0O+Tm6MbbH0oOnAIEBQAT0ZSavWKVo+w4mrnZk2RzgO0ji6c
7kG0xvXYKZ7asGOEo96BSMc60EAtLy/4A/DWdfqGEn9VDgkKIPVbIh+ADYPI3aXQla3mYqwv+eeC
jW1yOfJKT3QjUXV0w29G7YGfQbgVP8Ci88zeusi3v7oZ4bToYq0f/n6jH4YP9ykcChFs+LbS9cl9
OrI2rcXJq2BpuntktIrfNiYCk7mWnmU3n2EhPkwMGwWTIyBtlI3Gd2o3n6dmsRF8pAEbgmBBZ8MG
wiWcotHDoijeViMhpkNNb2Rl3vz9Rv94ZSyV7PpA2X2ArK1aamtD3eI9zPKfCVauUEyW5bcyUfaw
Xnc4dX1Y7frqfnLhj0+YW6YgSMWczQHwmfcf6KineW9gKKJLqe4XNSa6LxUctpbBxXzy2Ur2oRnh
8Gx5rpidqb1Qcz35WgprIk9lWGdiRnsaVX3QdfDay34+WpO9XNX9jHtPVlc0ymIsvD1ifPRrf3/W
v0rj778eAbOM52xx9N6aMe/v2WiENZfdPKPrjhHpHVsotbF80CS7UV3BIZqG6vRQHlQt/iIVuqd0
WNOjmaCgKY4M+LUed5Gak6MRLjmA+AuFcAMrJoALgD4fSHWf0Jlyhp1q37jtcZPsDUdiQkctAn+N
Sgc+TPtC80XfVBfbP/kIEUFhxQ1lEx/X4uuU7gYC69jxeEbDxS4ifnQysBf91/0hXom1vX3mEZqU
9BLePw2ZadgjCeujDH2VIrf1HKsczgsOIqSXaf5UqR6ZzlbQxdZtPfQElFlJ8skr+TBxb83yDU2p
4kjbIJjvfwc1slJy0zgKaLJQPIg94ewoXiO/IpGLieNcwjVWdn8fBh9HPisxOAL9V1+YefT9NQsH
BePQtZvHcQ3GcYQPnpFcEZuURUzV+/vFaGLw494NOtzvLA+bRILLskq9v9xUjR2Mp2kI1Fvjtb5j
blG/ktRuL2Ee35LZFC0hf1ReK9RJtDO7oB4vJEWf3sOzqCMvNj31YT2Pj3MVaCWq2evWwuN4Pc6P
o3sNSBzxjqPtFH1gwia70HjZQmEZQoqvW5RYjzhocZMWXVjpd/XyPJuHHPEaoVhYq5hY8aNxMOKf
hGLgm8PblY3Ib/2+DLIkAB/fWlQfQkv3BdrFCjrCYcstdAkROCjpvqeUkewI8m2tPepYo/W2XXdE
cpRX3RjX681AOCS6uS/iURsQDnlJ7i/KQasOZrZ3zb0Z/6gcohH31J7XK5cjnUSlvxW19Hs7Dmr7
gNugcK+AwXTdrsv8ofMy9dj0u0HbVyrRwVfN6g/gNFwCyPb8R2KkCXte9f0yoL7dWbFvI8b81mfX
RnymPTeppyY+Ysmr+Wl6K8/tb/peuah+ttRZ0FnF1nXskCBwURsD6Sm73HiIlteufWjy17S8RdtE
GUC7AaYfY4p0yfAMcEe5P5LL9ZMZ+sPSsA0cnfYUYJ+tq3EyQyuFBsM9Whk4m3ivd5FTGoKijtGj
YZmN5GwtC9NPMZwGKt3c4ycD94/jlu4Gg3erlp8WaVOrnh191AawMlVYd5m3UKycFrlXCOHkbaHB
pEeA0SoiMXPCcPhvzwXcvo0UgJqP2JC1J1sAjRtGXhsz1JT+rEySIbDb8Z6AV6oi1fzJxT7MQ+zL
KfRYrE3qL1Lu+48UL7wYRE+qYGZ28aFfoksq9LtmsVC3LMVLPDAYsgX93t8f8i+k5MnkwHURC0FN
oR/tnkwOZZ62XTfZQ1BmZGRoEgiWWcHfrorM3DNrl+epZWwaCM1HPzBfD4VthYpMNZ8e6RqUbNPC
ukjO14k6UDXq+O4r54x9G3at1ZLJbkgV6ovpgK01qqZ/O3sbbCEYnNsO30Tmv43g3zb5pK/pUnGR
n+K7PO+skeg5BP6wMZDoFVvUav04ZZ8c7z9su7drQv9lS8/CAZj2/TVJmnTAbA8t27R23RM6v7ft
8Uy2+jmNHIVptfxMbvVhvTDQUFDLhoYrdE6pJ3cpI6JfTIkkisIHTgrle4E2ElG/cjUt7Ze/D4iP
43DrBf3qikPrc9WTtSmta9mLtKsDhbVo36pU41CXM88oYYZmvYpd94xtcfXJkvjxoTL2AC5tCiKb
UufJwdhN4fIQI/7/2DuT5biRZIv+y9ujDYEZ28xEDpwnUaQ2MFESMc9j4OvfgapfFQkpmVZav02X
WVsVkQhEeES4Xz8XO0utr7D/azzkNiogDk1iHaw+JXGXnZj6v54IwbKTkaIGB0pWZ5W//5C5CWS/
CpNiI8ZeX1EDomGuJ6dpTZ1/yCF/kIhLhzOs4Hu6DbVqSyNFuO5F8q/DrMvWzNmfu6o7I1nf/46u
TDBqrvQMaLtGOxedCpmbTsjosrVf0dpQMYVHK4SceAoN/OvEev/kxajjGNjRoTA/GebQ6PgeCl0X
G0nT9oL4xHD/upm8f9Zi2ZTkn23CWbZpKuWLhIlPD6mODDJY6e3V1F7QG1tthUkZ8OMJPY/e+wDH
cwmrhAKyZCg+349uFmFZWnYhScBAlGtI1ngo0sH9b7MNM3+KnA63C8SoYkkFDSY62JVQyzdmRotk
pFobSTt/UwcR/onhKbHBb6YuOuNZecktFe7acmuKMbVxJ0hKGzrHv0VW8krzDT5mwr8c2DkKv/IK
ztRhatsHKo8BVZFTu/NPo4TFuPITTAKgDkIeZeP7cQ1qipVsjvih91/KcE6n5/bcORLnF7jC4ide
99F5AZB91Rriq0EnOt5IzSYNJ5q3WjFc0J7jADSxkNp3ZodvGWdOJ8zoLcZbg562/F/vsIwZrg9M
NK5eDNv7H9zpZqwLZLGbMFauy75ai8Aot1adQPqWW9JV4BeiWpzYoX5ZYgb1ZVJCiHFJuZtL8L2j
+PjEAW3fzG6i26KMvyjDuHYNwDcZCOaP5/pvH4ZltgkhDx8BaxFJgJVhi9eEycaNaG8WbkJNIxHP
HZL0hrrtv30Y+kjMA7i8MQF/kRqjWwJfHFLwGIP6Ze4x2ZeOu8Poc5OLyjrx8X59s3n5cgYlazpn
9hdv5jcdDpbYYm7IX+4hQ+5M3+hXGHRndG5Zrx+/2S+bkcHDqCJwHmO/NZarSyr0U0AaojWA4sHW
joGYVK7zdbaBFDCzD1k4WCei1E+E/rvltHjmYjNSgArMdNNo4/hoH3Cc3hWl1WJY3alPXSM8MheU
sSuxTYQ1rsFc7YNQc88Sju7rHNtrWo831qgY5zRt0VJCn+fHY/LLuYDfh1iAPA0FI9CBi3MiHTM+
8c+ge7Z0FHAhenqttS9V4dOL08kNCI0bJx3KE3eA+bMuRoXoQu6Yx8532MVTs9HCNgXiANlGxT+k
yvSCq/Cp/P8CH+iQDdIB70Gs59jDRF6qqRy0R4Gm+TQ4p2G5VaMCYW9IelrNhltc3soX7ENvceoT
e6nIeNO54nuTdE/SmM7DkMZuZZjKgxaGXwm85WFQx2JVCv2+qfHa+vgrvN9E//qloKc5JJCuY5ov
bmRdYdBeqNCmI0vrUnezK1AxeIM3Afw37riu/hxGwUVkSePE5xfvvwRP1kihk1GnBqTDE12m08M8
MOhMhR0ApGEf48K7or1hX1dpupVFre1UVNEN8JKNL4LIk2PoRfI8Kw65WddfgmF6/HggFtWFn7/H
oj3w57aOdnJ2qXp78h9jAFpqnYALMvBh0ysdkclGCezac5vMA/xe7KbWfUJ5o66yhPzyx89/HyL+
+3iSRgbdHbOJw+LkFPmd2vcxj+8bVA3Y4DwoY0MzgXpTNS4urz1tth8/8f0C/L8nckszKdrCulws
hXLsLElRgaWQxyjUzMm+ifT1VDjZxgylvq96PN1xFv5rxv1/89H/8NnefIFfmo9uviZR0y5s0ub/
5L/NR+Z/KAxwc/5ZekE9xY71V/ORpf4HBCliCiCZuBWxR/7dfKRb/+FGhfkHC2nuSmLW/J9Lmk7v
ETs2QmSHgDcXcxadRh91Hs2C03eRU9HIrBt08y8nZuA6E04GheVpBf6SFwF90i24gXjOLrddYK9w
O7XuoqCjFVpYhVns80Ifi3Kn9S24/lUpJzsZV34dS8H/N2rjCrpVeIg6W74CLgPZ5I4YMQaB2x36
osVuGisObJlLSZMnpr0T3oZ60Tm3CsS/HApNFyHztcrsscDcwvHcIRpJ7E0AitZal/svZi/LHCFe
Mnwa1TIJLmVLQzzohCqc+4777o6cz2S/aknmh9ssjROYJkU2XEuVhtarGINk6yJokym4mEyrdc4T
BQbUje8irny0a4zHz+UQFyhEBoHx4wxTq8txPWWqql7YY4tjAldM0GNItboJT/q2EKqX6dSd94U6
JNGuAMdYfW6kJt2dlA5an7qp/eBTrznVTVbQzXM9OWaarrjI5RFFayNWr/K4xioYQV+UXeCkDLzS
rKt81Fch3lyILQpR0FO4Si2GY50mqd5fdHizRF8GaLblIZCJhSBv4Hwc3SJoGNKLUJs62kVFp9rF
bWd0QXkJpshMyON3Qy9uaY/Nm0OmGqQPs7Fwmse4TuW0JX8Tk1gyaz/FLDwMCpNaJLwTNDRoclK5
aVS7cbAU1hNKl7Se4OP+bYCeIF7tLqXvVbfbvL0oKaHk14phK+55PShudt05U88HcGgYxa84Uvsc
XqRvyWn+kbaRZWsbV8nwoY87s7gOYhPsydqg73csuW6Lor0AjGk5j4lW27DUaJ3ww32sMspuYETB
1uGugO7HSjL3LuhMMVxjR1vGl3Ye9mAQsiFvvtPl6ePuy7leL77oHEPPDdwroe9k7EYWvcMKOh2o
CU6yqqIgFQ+pH+raBtdNBzBeqeLkhwSdr24aKtwnEP3Q66YB6WCPtepVZWvVVdBHQEHoQXWffcMp
gzMkDDWt2I0f1HSuV0pMhsuvIK5YTjYPDq7kjMJM7xkoNLWJGX2mvbxodmzZyhndxZRbrDrEdVPW
pXGDKao4tE6vV2t8omMY3TLrbMwrAsRtrqGoeCpXqdp7qGpncF2fkoJOJ8t55nY7yJUDNZR+a6V2
wGSq9Y6WE43KjbCfm0KCxypR9wKDQTS+MShlSkxgs3JXl4P+hL6UynhjlnS/jUHkDBs8+IJuBwYF
z8G2V55yK7bu7dqdN9QonuBp2QYImaIqM35KPVFN6E33QZcm+T+SOOO2CSwznOkXylZxCAsHEVZI
LisRnEUdpyQAZfyqBH9x8uqDNeiH1vWj4q5UojRZh6LLelp+M+qfoszc+raiDnuLO2gAUXXwxc3o
J1wEmlhVIYWlTvzVR+h/KNypvPVLxeeUZio45LZ5c5c2lQWmJUCFMOr2UFMuzmUJhEJITHI1ELGI
3abuRx3kunqpkgwKV0beYgoYZB3kVyrd3XDI4TKva19J8z0OVHnjiUKXzWUsqgMpofqHmObjBh46
ZIr7AHszUemHpBDtYx4a/OuJLat2HfeDfZvlCYSJ2qB7fOvUcRbvAzG4LyRfhb5LxiJ8lchx48fa
VbMzEBRZsElb37qNICWnV2ZHtNnQ8I6ClAwAmMYkkS841l6pCIi1TYob7SXABSxDSiyPB5CG7kjx
pDI4k2iNEv6Ia9O9shXIbhVmj/ed2Yvrpi4qH2N6s0PG1/SPEDnBJLeGcqbrGdeLlKDab/ApNq1V
Hvm2Qx0eGCYcnNlKO6IbIInPTQCyVEyiVh9JWDlt6TWKSq+r1YjUXrO0A2SihSqmR6bI1LzEY50m
h3BQzItWUarg3s873NqlE+TtDzwaWzyfge45B98c7K+RgLS4tWSNKIBqaOvcdrkZuIexacXnwMKF
cGOokv8GXKJr0EOKjTMZiFDpViWrAS7MkLEZgjrH2dIWmbk2O7LE2Edxa6eWMQmUYlOpl5vW9JXY
axJ4gasKkzNzUzpFMtxhLaIVbFvgDXTM3QE/tFFNu3xrd+TOy9SX16XBz8FrHePJR03tYpIK9tAz
HTI31M9p8KlBOVmV1V9kLhPiB0omrd60YQ4jpMTPDQdd+K7DxhRxk2z8QBvwhZ6UYl81CYIKCGG0
CNpphGw4idXzyeK9V0rMbgNKpLdgS0JJCtJdbIbKtlYj+amtk/yxVdzI2IRhWXfwLqgB0OaghfqW
PnjS9PAkywaNdxVe56PdqYemLFP9CYpNSBTuhqdY+pK4AjWI8jGH/2xt0u2levVQONWOm4LctClA
m4OZZvCF1cA06C0si5Z6jaYn8a306eHMegmnEQBUNJ7PbRH+WkZVchBmAwyzKEtK2GYa5flDDHzl
dmxAKmxVkSLyDMm3NWehYiftzh+zJtt2RuwKTxktVbmFK5KZZ34XUmTrx7LpLtup9ntymAHG8WUV
KtZWLynwrgKHsgbYUWEGw0GouV2tU3yXk9WoTWOyLR2rra5mIkBHO3KmB3vIuKTZx8gN7bPWZu9b
VVXZd68SNiF0WWaC9Pq04YM1/uCkm6oKNHUdkSzhXxWjWn/Gp11pNpVw/G5TILcHHFSNzYOaFGW0
BrKlX9ROZvZ73fT770Pn5Mq2wGA24gNRHcaXtHKvQFdN/g4HbDnt0qIx5YNb1ylKcMC66hqfW5nd
VGGvgyOa+2zJs0FMJJ4q1doR0ZB5oaGhAmoaDeSLrgAi3epADAS0Gkiw4G7VILgL6ooTy4w2g9SW
dcEeSp6iMQKZ1l6RQEfuEw6Djy4jdcXnzlZGvnRK3jHfK52KajePOCOtXTPK9KvU9o1wzeE6xkZ7
bJLrXmvtchUaMHjJrWuu3NNHkaTnFUaTD6Wl9/aa82KOVFg41/iEqRTBrDJq7iZRD3f8bvVFd3yJ
6EfL8+igQmnlEAf+rf829dLRvHwMBcgxYJxyE9tRYz8GdWPVe1y90Xqua1u4wQusTrvdTlGJeiiA
2vJgOsUIsNAOmcwzzyKiKtyq+TbIVWhFHRFInito9WpgK7lWbdIuLgfod456EQX5SBpIbdL8PJui
8bMedw5ihbKb8UhlO/YUS8rxq6vlIxKwgL6pfN/0MCv3DRDFwmvqxClW/Fb6W3qw46EXZ103eZ1e
Kel1qPXJeF90o8zPJwmMbAUuJgEwNOIZt6nttAk2wMYmh/CjGbS1Cqsy9tGgOd267rWwOXfbVqKF
nywT7Fus9cEj31w3zw3Ow/UPuKK9tjMtY6q+JpqVumvdEsF4I7lIilu9V+iA7NrYd6AXq9l2FoI9
FZpor0JdjxvE6FVHq4GateEumxswNqlR0QDu5kXXAaMfY0jEED6Vgxv6lX3LoYcKIvZ6Uf3Jyaay
vExCjgwr0efjhYolQ71V+ctXuT9xmMky8DefYs3Muos4R0X5pIBdKZ56LVOtazG2g7OXSB0fetRM
JfMsLa+Lvjajfd0CFN9whBPJuupiN/fGzoUl0FaV6v7A96JGaREJwJk2hETlQrEtvz0D5AvAZ0qr
tGTFlCC94Gm6E8x6cDAzicSFWqKppqJcRypYkpvRwpYSF0qFFcTHjlHceLnLd9rqUpUDm0+AuFtY
bQfYNTTqB4OaKZPOCoGpoS/FxOSbC8vY/waLXUzf3Z6Z27ySmNIK1ZsyO625DlF39Nddyj6ykuD6
dK+pbCJaFLkDuLaGrScdA6pECTTlZA3gKvpqZJb1NI5143hQSALVWmPmxQpYDTpdLxwdaNXf6Ar/
9D2/TbphBOY3VIW8gU6ghHKN2DfpAS/EGFrzUTuUM+uYA3qx0eKGk3IbSq1eR12juB48WzYpPUpk
s1b0HN5pYFVBSVQY9X7Vc7F77BM3UCZyIYZPUljTY3VuiLR9H52HA1XKeBJajNtFDN5QWRthGgXX
vRj04Adhljz94DKXtmFX2c7BMftSz1emO9buM6xHrbnrQm6jd3lh03vTYCoWcKIN4LlkqU7ws4mj
vodXchC5K1+2+nTJZ7Wi8ylU3Hstt6KYarfeV9dKg2p20xNh4rOiqIb7SYe6elPmXWjcwjuHPuBy
L1V/dCbyT49rvJntqyGZxaQc7/r7RjYq2xeeBukZCF2/B38gQKZh0PCqtTVo2qEIxq+qYot7co0d
LklK2dSrMOj0fJPSEFue28MQ/chz6TflqtGyDKxPXyTMQtGMSB6HVLVj3pLMcADCgRI0pwKqJk+h
mkJUh+/v7DVrcl5j1eZqZKkzYZgdFyCHnkR2etnyVShtJlVXUBSQbYa8a4oHnS/RTeZNjFNBvZIT
OhyVz7sZmtboN5pZaTeW22r5uQ7yA5paxva2ClKSeqteSTt6NOqGTS8uAlffapXaBTQMset/G0VA
r8ekjY2xzutQuKytlBVWlnVfck5Rp3w1mql5rbnIHm7MUsI11lMdPtbEhQwY9NQ2qApGBKfEtzTU
VzogyYh+JZx1D7pslUtJzyYdKKi2nYvG4GwIKKzQowbBUml9NtPG+a6Pito+qwLM0HVoK725bWKj
A69WmD6vMObmdWrSmRyurd5wbvkTlXnRO4rTEoeE6BhyJe85WGXYVuxVzBfgXXVOYYFMz0zxKFSy
HHDwpXmfCJsMQI0XEbea0SpohrLbNjwYlP8O+O0U1i7rEh3Sd2P52RrBTB1RrSPMeUkN729lWDRg
biq/GELa8TiXndcCp0N65jilrrlOOHcDolB7pbqDk4M6a6IniwPZoS18YNyBljmffFxp4PaXbvhQ
BZX1OelsetcF8M6vpd9O946d5/zIgQ3dqaUB4jjU3Rur96MvttqlYqMMSX7gIfIG9hI9zH2d3CZg
3rgFtOOQrTvfaaBXAR09wBjOQg9l/awtTMxqnrKO2WwnjgHBdgS8H7DPdbQLDDDA+jOFE2N4j9EV
BoNlUnLM0Rq9MF4VSG/hfWY0lEknlKK0g7Wzi0Dkk9S5Stw2vWikqXpxpwT9OmI4Kq/GKse5M9JK
Rb6uaERdn10L340wgomwqbtEqeC5moogbQPTaWXSwglLFIkt2HRu4pT6Rg91+BXtsfLToIGhoKFa
ledtUOT1t2ZUfTYLNAHBmSKx+w7YvyLd7VdxrBs3o8ptDLuMChYJWThFudFxPLhs9dABd9WW9mFy
RgoWDUdqY1MkfhB9wvli6G58J4KF0U4CECWWiMEt6cJMkrOGSG42vS7DVeoX8nKsbPWgV0N1Ln0N
3XFP20UKGZaNtHXdKrnJDcN5EVmaUrWwOZmsCjNy72mLSc4CXwdhZ3R9zSmzj8ZHbkD5AESvljh/
TFjVnCu1bZVrkNvys1oMw8FX6klfpa4fX5V9kb2mdMdCogXMTbTwZTpl51k/peN5Xzt0InaT6EDW
JBiYbMw8VejcMvlmOydOKT9CJjUj/942g9I5V2IlOkvLBFB8bSQoSTS/62ABOXb7I6cJB+F3B3F/
JSZDQoPuMv25c8axX3OO868jbdAuDN+97brQrThVD1QYCJvTZaNHpXaBl1D+I20s+5aqifssYfUl
Z3kIcXNfIys2dyROZTeDnut21VZDdGdS37g1Wj+scHSx5bOKE+qTlg/5WdLquafm/VaG3OtNECF4
NMAxbZrhSSWrBitc57TW+jqRs1CvAt+1EPT13C6bBssNr+f49BiKaTxU7J23jmwb5ZBZI+m41PKH
W5pxpzPUNSbUO99Nz3B6+VZCBGqlhVSJauoG0p/r0YRmzVnHUMTBvZYG4ZNwmFyRE+V4YxhmtyuA
FCbrOiJ5tG6zhE8RW5F+JYNUu7KCSX71SSh9yky/uZal24o9XNNHF6CyHOpX1MIPU5qCiAV6HpzF
cNwRE1VmeI4YJjzwYZC/NpAA1mk6ZFzumnrIVgy/+clXYK9vLA7PNQBraC6rOZ/zCr23sFkNOvnO
2GjcO1edxHXkds61osf0+CWVDJqVYNqyTuF33sbqMPZb7ttG4oHzJcfXq0b1DMaBdIPt6zqZ4Ey5
Fa7SHoSutgAZ/SH/BnNd/nBkDzE/U0ADsCVkzmue58V3w+xj/lMAd7R1EXd9UJekgcl6hdo9wFgH
5o47dM+VltNZOOS6Rgatrlvo2y7OKvA2oS5zOJTjRTfCAl2b5IIfSNXr43bs0Ytcj10zfCEdVdLK
YFXODxaWtres6SpX9OzKjUUCxhgLUdog9e66stzgknBtv4Ce9K0TDePvy4D/JPcXVfBBODkbX1F6
MoOYTzTqANeVNkIT+SSrrayfwEeeULa8rzv986xFQVpLSSCSVyu9RJtwRJoiHyjTxIcX0y2Xr3Wi
2STj61MAs7lw9k/F95/Hae/reSmxqEvEWHp2nlyUle6hPIeofPumhHPz1995i+j5yfv53Z9fFE6j
cGAzafnzYVNwLe1m1lJ/jabngE8wLtB+ACRkoHc4c+Cc2915F/mPkWV+k+0JdMexF5zVrm+kisg7
VaVoptLzbUDSxlylJ9NqgJoJdide8n2t9u8xXDr5NrZfFUlZ4oppzKe51E883JdpxMZaAJJ/UTtb
MRgaIN0Ka+gqQOxdBN+7kAEIBwEd1tVr6A+l/u/Erf/8oEXN0pdulDcaNp3kW16z1rrnLkoWyS0+
RaFxpqQKdw554hMfGV99oUeSE1JZLeFZNpNzZBtI6DDnlvKvVC//vMpcb3vz+aZ+ENGIQRKkVMgQ
pbrDs2Cl2Xdl3RxOfL55Jvxmjurzm715ROHGDbZbdUknBsmbutoNczTkRECX7qqTqOl1YHiTseY6
c6K4vBCU/fNay4jS9nYSYJjj9Q0GO9mOlO2+pGSuBY9K8yqrEMMdvliETU16aprOEeR377mILNjE
clPsQd7bAp2xMm4aOi6khuA5xSlyV9E4xqU1MR+RLanhS9aemCFHSqPLPk+cFIzSBbPmVUmbnYeI
h1Z4e8wJm3i667Ti5Do89iEXwQYkM+4OZcmDQuVsFMmGFzGySzzw7pSmx1OHtjgB3bTdfDxzjr3Y
IrT09HDpNPFgoMRin0I01xrU+JFtIR9PPOLIzrO0eE2NROdujeFqoeZ7NQpXoWvh+LslsHi5FbCt
v+bZCaH1QhP196Rc8lCCxCwVEWWjZykCuvF2fubo9x665Me0FWuMsIABYPwV3/APtb5mrpBomn8P
VgnnUPBPLI9jb72IKWNc2I0d8EOi2Y7HGC6p0W14mFbMjYxpWawN88+29qVM1chHq22aFGw1Test
lbxce+nJJkK2xeQ2XE26uiJ/+fGEEUdmzCxEeBtqQu4JKkaNoyeVz66qHErLmiOAVHA04e7L3ZS0
4aXbvJbTCAuiQg8F30N+jcJn598JW/75yovQQ84oc5KKWUueHW+hwsvNJ7o5dwFtN9Y37pzexy/7
c47+Jt78bIF4E1djUfd+WNOx0WcEtlGeJ9yDzLztV2ExfBvEwdXT517d8vx5ZttkFTsWjxHUZ4Vb
7rKhgvlIlp+bzTy9/upEaalymVcd1S6Q0md0uq54zrrFsgtOXJzW5x//+GMBetlYnPrmVNVBxY/n
LL3S3Fszoy3NjC50MV211HItFgOzcKytzbwQP36sNn+E343ZIoQFjst1eA5h9dR/sq3Jw6PkTDrj
oTBcTxP+VshHGwO7gFFs28shzj8beKXPgc68sBHJzUnYmD6hfqx2tYj3ImxXRvFFRWne2M8f/8qj
03gR+NwOO1DMef6axgSA1n+xaZWUXLCYyfOcZckUk75uyZxJ+ThG5HXaW3s4OzmLf4pCfzNSS0/l
UIO7Xqkspam5TIFKkMhaNcWVy5rlfYlPof6FlMBsg7e1lVOi5qOPXRyt0moKa7L5+MZkVEDVZOXy
/iVRir5sImLLxGQoaAltcEPeJMP3E0M+T4Dfve4iJOIYnFeK3o7eKKLbJvssMOucE5Slda/XlyDr
AV449E/SzZu0J2bjT5Hp7x46h7E3K7iG1V9GglChYDhUxVdG1G4iFjEaledGIEO0vnJwMPHwi8lq
kd7MPd687OyLqFPPzN5CvZHSQH1yOzyyPMQiftpqW5MyZWNoQ9X1gqEjTafk0c2JQT4Snn+KMd+8
bzrbI+Ww0n5ugIH+UvgGBF37CqscplanZ5f6cDkMO6vd6onwWHL4S12xMcl62H/8G479hMUhzcKC
wU9Vf/RC7QcufrfWlO19P/LoQ/n4AfNQ/e6bLi58mmqFFdqn0cM+qFlXtvtaFCX9W9uP//yxG9/P
gPpmDMNeU3K14sQycwPU1x6oMAoh9nC7MzYsywG5jwV7msEbMO6kCPjxg4/cm38KV98+N5G5OXaB
5BIGnL+y5EPrB1+dUP1UygADn+qrpuPZ8vHDjnwldT64vHmYZmWdpNAhParm6PCcqwmyNB24zjWJ
3hPPODLX1UWkialbZ05jEuAK85NqxXcnjyFHjlfLXjNZFjntR1wEMl2/KBNjywidQfG/mM+vktZX
K0juCdYfj9VCOvz3gUOdB/HNYNE0Siel5HGGXVzVErVK+5gVZ3jWIhW5ZkqYU/f1j19uESJa1crS
CveZn7ecnvME3e4039crP3n9625zcq4fmXLL5ggt1lJ0GLzYUNYbisAexMxrYkMwQtlO6++ciz8e
wjnI/2bNqougEKShmeKRx8XGil/myD+HofopCYzzXpyYbkfigrqIC00DjaK3eMagyn2QZx5efmuS
sCdun8dm8+JgE1KGruNxGj01K54Lzb/hhvnx4Bz74YvDSD872Roowb0ikt/ScnouUvvJ7pvvH//5
3y91hMLvZ69vox7oNX30kIJ+t2Rw5TrVgfI2VQpEqx8/4/evgHPB+2eQRJajHVnETAV8tWHZNbKw
6rYdDx///d8veIDc7/++SHA/KuyBw0NP6UmFk1ueB9OtVlQ7rET2nChOnsuODddisSOuiYURE/7j
xDqjh/hTyR46qcEnssV/dja3ljSnBJ8+pXNxRqUDbD1fKkbuTrpDlxBLAzPaFfLWNQGlLncnw8qR
gx9qtvdjWOl6YjgtNSPbr/dzlOeixrF7Hs36yTQrb74dq/LRlFeEtI+/27F5sVj3ZGtoS3AT6XW1
/RqPGDUEYzZtOWB+/Pd/H1d+ge30QpatGfL3yW/fqb76ULvRunTlGVKngyLu/+wpi6WfoUynaDGA
veDijj0m4Ps2vpr3GaOa9m6RbP7sOYtAUBfAFJOhk55mSVSIoTjrwuKLprYwAvvbPx20Ze87MEEx
uTGvU4vsqiu6q7ryt46RXUslusRR9o9eZslHofhToOXrpTdMFaezZOvCJMzq4nOpNI+B/kfZVeTT
7ye178Am88mb4eeMlezPmzSswC5E4IJNxomH/H6bBEn2/iFxUPuWWfKQKEgAnGI+oGnzjZXdmHZk
0CaR92djNi+jNweNQIFgrQgmQJj021xgk+fg6qv6BmfREb/c9FQH+bE3WsSCsDAbG+Wa9HKbDnYl
c/a6zr0noVTaBiHOAL1nCXkiQ3Ukoi7b5eHaRWhRONi6Eq862VBDH6t97VQvSCdPjNz8w389YFhL
M5ERaBLyKm4dTkCzZZrMflXE0o8/y5Eo5izWP4TtRvHpB/DUsKxm17VPCArRZ5wYnyPnSzJo7z/7
kFpU+N2QKJned/IJChOXUm4fiLE2Ex3O8Sg+Vf81hzpqOnEkZC4bzvMQb56p4GuMFAQZqeYLt2R6
9x3Kx4YWJtz7hX7izY5s2/biWNC0iIypOROe2y0Yha2josWMdrNWqcK212yb9clT+pEpbS8iQZvo
w6izs3p1h2nNzJJrm6ufGWbQw2GIi+6pyHbse81OUG+XaQHxti1dl+uHqezI0ojgMcNvmsIj1wGZ
39ZJujp5Hjk2houYYDWaE7kV78Wlg7CpFf3eRHjJ7GMkpzmhbrl/tv8sLS2g9dPvMBWEn3J4MAMH
ZjWpSyOZxlWfNBJz7ZOJmflQ/pv1ai8OBpoBo0ufrfOw9qRwylVK3VW9xXww5hIrErFVEKYjIqup
vdPwhXzuAxrPykH4dyJslPXHK/vY4M4/703A7YraSiMZcyaicJRZ9k0zkQpCcdUJG1zz+NDUn4dT
NbMjMWrZLdwRx4My5QCWhs0PN8I2Fjf2P7vQ49fz/k0s03c7/PKkF2h4AtYlNCpfu++GYD3oxonl
fGSJLW15FC2msKDyDJTbXtmrntoOL7IqVjTYryyy33gA/tlUtBaRA1mpAt+NR80fhApiliIw5HyX
KmyDp8pfR9KD0GveD5pNw6IwwpyNPQ6/VG79JK0UeVrSrGgQ3ChDfDb0zUU/2t58CcjMxKv04YXG
i4v5UCZcwNBktfn3z6cg3388JY/MkqW9QmB1vePS/eQFancdsLbTvHr6+E8fCf3WIpQYmTmU7TxH
zAKbW8fd+ha+ayMOnX3qXsy5wo+fc2S/XNIk9FTzLcAeHP1S/0L24L1JAt794UXfshaxY5SOKexg
PrxY4pvTOxdJYZwbvfX1419/JCZYi5iARr53UpvT3oT8edtHMMFBGROjEEhfYpKHok+fexaKvsOQ
rzL/cMYvDhmIi9s+TGZJn9EWazfMLzmbnTUZjgE6qZMVPtZ/eJ6xFrFCq2WqYBlC1KN+NYAwjGrz
oSbUfzyAR8LELx32SpAXWPvyJgrqdZdVpNrFc4xLvSWKs64dMaU4/NmjFmEinFrh1qaKhC6+mw//
xZQi5t5RuDujsDzVpwrL88j8ZrsyF4ECcWQ+ldZE5ItT/SXqkTTVYj/r6hPcoFEhpKOSIQm1rNXY
NKcOtUfW0RI8gzi6MspRk54soksIFHuIBdeyODHhjhzLfyJH3+x99KNEmNDy10WuPUXGeN+E/YMf
abuTC/VIKFuiH2Ij4rAfMWplRANMYcbE7uLEnezY314EAVttRmkb/O0gbO/mdIlSuCfC5LFhXwSA
ATMXiRs013C1XFdud5ab2tXJH35s2Bfr3G+1RJ0mhl0NU7rjuots1l7QS3UyXXHsCYvlbYfVTM9W
CGA+CMLss5Fb945xUMr0xMw5dgBecuXkFI+qC/DfowfrUqaPHHvr7DP/yzW/yjWPp5284R8pZOOA
9H6TllFdRqrB62R6+eDq4WZop4Nop/MYPtVcb1dUAwFnP6zTnm7MSdifPw4uR8ZxSVu1LDb+OBfs
MzQmunm8LTEgKSodFNWJ8HXsCfP//2YJKnXh6gKza29EBD/Oytkqu+gsdLd+fuKEe2SdLLEOY4hc
o6p1rmD62NIEYr2eLvAcCfRLNwg7iRW9jLFpLVIn43agWZvEV5Lb3G7ai66svqolHo6+j0784y9y
7IGLRd/U6PbriQfqNCc73EZCYawtJBQBUmTfEruTd7xjT1rEgAk5MtiigFdL0nKPOXm8wn09XGMl
4GyyLo/P/5ezL1uOW8ey/ZWKemc1QAAk2NFVD5nJHDRLtiXrvDA8yJznmV9/F3Wru2VYSNyrqIqo
OvIxIUwbe1h7LTu2G98SKNyfn5vuLCh2oUE3Cwi4kgW+aDXtkmyeTqA3i/d0ofQYolnGPz+Oxrqp
Qr8crfLt3JcLzly0H1x+QGPjkUgTi77Gx1ShpGVG5Iiup8VPGnYfTu0V6dLLBk7ABkhRn/PUM3gZ
moOtkhMnozu3g8AOCVlD0Fc+0Uoezi+Rbg7rz99cS5kwJ+lqXMsAGPQ16E0kaqNxe+ngwbcXwwR0
oyiXH/kqq45cCd8FwFDpJAfSFJdTco0eLDNgS3OqVGhoVLEGvh7wLM3o7dsi/m411k0UikNNBsNr
oBti3aA3q9WBhpqGcwyx5jx9JB4KsciFOKD9rFu0M57fEd0YysXHPqASQzGNJO56QLGjdMOnPkEb
/hKdZD9+7A6qQM+6KieviTCVkU/VzTDG9slLrBMCPfRzU4MR01xAplx0JxvsOB5w0ZdVbqEk87Ul
rW632JGhvKSxXUx5/1PSzE6KJkJsQLKZrOUonMcV8JWgelFkxd6YStQ9zSq4k6HhcU5G2OM8AWXE
dMNRRUIxqUD7O3j3oHy3r6GyUMpma3bFNcunYjzLoI17OYN6Z/36a/kKmXiAypbsJUEzXAGYZxE+
r4kxFEwo8oApNEMQDJw/iJq1tRXTkIGJtrDBkuKjSp4Uz0s3gQAG7BfBcCyTrynaR86PozEOKqoz
xAOUpgQiDilSjMMMqXFJ7ucI2YD+ubdNYY2NK/pOWKOiOePI46ktGtvP3X21NGC4IBfTBD3q8DYB
K4SzVrnEtE9jyDosv4Qp76JQgf43oAJq87+bDJ5XjsRLbvvQdQaNAvcDRtAgv8fzDdkPUM344IS6
AU6JZI8AV/ISTO1Iv88QhU+86JpWuP4CHEDQgjSBSjUWRsV6unbT17JDpSWKEuYTAvGwKUoPM5jh
Lnneg6X9/MZqni0VlgnYM08TLxfAXhX9ZkI3+MYD9dXh/Nd1x1OxLcMQgSEqCwWao9B86nSLA5ah
2kfXe7ZBh9MD9HmhaE2NB2j97nsHSDE1EYushM6xwBuW7hoEMpw/TfU+A5NoO1+XxXNsfZmCh96U
QtXskoqZXHjjLSOJhE9H52ISzaFtpuuKIAOZWIYN0g2xLu2b52xBCzCcrUT4CevQXeCyDrqDzXgK
47C5nBDun98pjRl7hbC/GQaMYVPQBCVY+2nxM8nqK7xvJ+H9PP91XYT2Cnx983nwnxTZYrfCh2Da
oePWaQIgmRcEHCjpEfpb39DI6AvRnNDK9nJ+TO/9s6BCG9PMQjCznuyAim3cIRAE3SjYs7ryuo8q
vDwnZhk1KjSWSwU6tmHkDHLqBRqF1+xlfRTNdRiLAwYbypsWQyZyn07QDEr25nyx5vK+QgbfrGo5
Lk2bVxiVAhQI7p7PQ3Bvc4iFTvtGfMXY0xwiPL1J2se1wU460dYyJfh1y7uuxJuxPW9En1tmCT+v
2ssxcTYVGra7EYqiI1Q9uwPYuONtDyaY87upuwaKJQFbnSMjhIu+aI7ovX/MJwFS8fkqrk16X7oR
VNsxgqwo6DGhBlptE5rPsin9Jr0Yubzd+TlorKEKcmQVWrSHMoB1WmbolnHgqIl1aS/ol13yiyaa
vE0f3J8fS3OfVbDjzCCiB9I/7hcx6MbkAGFTMjzXvcEqaU6eini0Cih2AWPFfTQvfxkF/xkH/78C
iP/zHKv4xmUcwUu1vn0sBAGR970vH9L8ahw/ZXYKaWF0ivaj7xQGy6fZd1UzFHLFUeoshYOOIOiv
liS8nrLwqWItOAI+uBnrKr65K46T9bDUGIJa+SOImr9kabM31vF0E1CCkZBbNV+m3PFBIzCA+Ax9
N00NAD21x79GkFkZtlx3opQLz4bWQs8lJhFUXbYN3fLELblq5pjkSnQDKFccHDIxWIrA+CmdCRxk
3mXMapA2LQZfRLdMyv2mAYgdbUsK384WaEXPKCCHLnoDV8ayjT1mzHCeNFEIZNB+320u7IFUCQZy
oFYsBm+/HuNo/AnVgE3I0dMJQF0ygLzJWnaNCZH4vm0Bmf3vg3aM9skUCvhxVrcH/d7FtGR7AuhO
iw7ScuE3cIPOWxbNWw4G2N+HskHR1gBNNfhh9gsNC44MPocV34x4g0YQQwGsB3K4nQ3ysPMDvr9x
f6hrzVFVgMktH9Cx+r2qnXuI6Z1I/WksDLfzVcjxT69RqPDH3ApjWqfe4IMG9Dgjqu8s0CtcgfPS
9+JkkyA9IUuoFSUPC3JUQQQeJRA6HxHEIeZb05drR9VUFg8NhNZCtz+J/NoJmxP6ieKIfvHwd+u0
WOFZg1M8e4DtV6L1i/ICP+FDl79qAcbWXwT9fkBVSHwxyZZLL+l9NzJMUhPjQIbl911jREZOVwES
K5wUqtpen4HEqKCxd0E4bz8NPCPX7jKB7pbOW2fOxmsKRp0nsK6Nl3UftjV47UCmsB8mxvvDNEDL
erTH9hZcBwivm46A1hxEhffziPZwQ0Co23nFInjumFZLhNxgHRbbcZC7TAwXU/GUGNPR78e1QpVm
gv5P4QQTkvkksh45mBNSQR/GlRlgHMBHMn46f4Q1w6gQx6ARVomea+5z0JOhszW4K9LsboaYBzjN
LnLLZqbLuS7NO2dZhTmCGtbpcgfv/mp8uqi/Bp2C1x6yaZ9I5wgPtE4gRxlPGzCPnp/b+2ZbqJDH
JV0Ay0Et319IcwUk8bfImS8Xwg2FNd3SrWfjzds5h5WQhYScmJNDLJ3V4Y0ogFLOZbkvrOWrNxqs
jG4a68/fjBO6fBpcsBgiYQSp8KE4yQScNRAR/9gqKdePgyt57poCkbBAM2wXL9fziCqO6XrrVknx
AWrO6jSVi/CJSO8ie/pcTsunbGxH8GKCpsXowupWSXECEoSIFIRLGKcPTxD6upZJjkSebVil94MK
oSIbXZBVN3GLaWQugF7ZwQVxmONC2KR4FNlh8SIffS4f2xDFHSjjYHGTHjPxouFu6FG7cZwrOWWG
i6hZKBXWGFngj14ABvc98qsCqOswD3wf0ln6H/r1VShj1wsnD+MBEmZjeRUslh8G8Y3Rm9D99usx
e3MZQJ9qp+OA317OFb8HhDXb23M8X4BKuvp6fgKavjYI7/w+hlP188zZKIBl+isa9zQiYMXmG5BK
WduoumjKADbM2sJvyYtnJFk+dsTcdcpvpxaD1BBMl8inFLdL+q2n0XE1iTl57OseVEHuxuiYa3wy
Fb/YhRnwihxDtRfQPwXmNEjEnb20oNZ9sJvc8LLr/E0Vuwg6aXBcrkdt5t1eTCTzgUA5tHXjr1yv
gxxuogqEvXJ+iufsxTg7zRnxFJNTdl07UbpWcl32VEYvpGmuRGWCnWm9TMXSoBe5qjuCopcsB3cX
Lp13KHP2Kwd94q5OnfLnENn9KW1kdxk7a8t0biIn0kzMVUYOxlZCcApXq5mA8rNI9rl2olNTdQav
ZjX57zzRKu5SUjDxTSmyNiCMu85n7/NozJJoGskhSvv76aYof8dd1uAsBPxbyci0dXvnEnyB9/mU
Xi2BOM3M/mqXDX2NTIhd+EB0HcC2DhoPeL5p0VyBSNBwxzUXQAVognWtTVmKkLFlyfeag4JtCiAv
inocKNRQoW/cL8bewdVsvLOqKkKTtq478QDRY+SBFzEKvZesY8/V8iW1Ae8+b7N0YyhmEWSvMzBV
tvBdN3juF3vnls22itmj8R3XrZhiFCG+CG7eCmGcndnXA8L52qFbCtc0OzihtTO+45qHVoVehumU
9UOJmaSLdRmF/DnoxRYAbjiIfA4AxAMxtClJrrvKKv5SLGEaOquiy2qHGAURGRqlIbY+NSnoC5MN
mBidAkS8pgE1zpAKyMQakoGHGA9cK4+kmq6nCAIzdnZTze1uNOHVtNNS7ARfXMfOW8T5wYp/B+tm
WXRH6DCf0kT6fVzcAAG97Vmyt0unMTjbOmOvCidZMVKGDJxxkM2uTiO0xhuIUuxHqN7ubMi8bhZ3
BHF1/JASCv51x7vkGZIB54+/bl0V45KCBRU4rgQJGkFv08I7woU6jIArB6DbMu6exvyqcE0ps2qa
eeb4C9irqwyKTHN9mdWuf34Smhsm1p+/ef+RI+ugy1A5fogeAuhkf/FGUmxJbH8qhu7RdaHUAhbD
82NpFkwo9iKOnYGwGDaJ9ADB27K8efUCEQCIPAENuykbq7nNKjATFmkCrzOqK2P5kCBrIGdIKIA8
pGizTVCWm7BLjot1Oj+p15rGO5ZWBWoK2ZHRW98vir6tXT6wa3DAfUb6J980VnkHFGe/j1PypXX7
p4GEycaqol1Euu+lyMFPnE9bwy+ynrv3fhElppos6kIXBHeBW49lfosYl5bBKeqepuWZWY+iKL4b
23k0j7ZQvB0CmEQsFzysLnfKo83aeN+AEeb8THT7p1iSoYQyrV2tr3bcXdGMPgtKXqYwOoAFd/5B
qzrdOaMdHSMe/Tw/oqb7VqhwJaspbDe28NBYgKsBxrYN2H2ck10BSfXsgDJpB/I0hF0pOSyBoV9D
M02V2a4ps6GbSsgusziCjjkbD0AvPs6OPDlFcpJu/lwU9gWXS2RYV92mKfmjcZZJ0iaj4/cuDf2V
ArjLbFN/v87+C8Ucjki1oE15eTVUpzDky1XrxT+zUn4mY1JvLU5vgdvdNWXyq6MVNbj7GvOoYl0j
IkCu1WNONPoLsuY2MtnRdi6tynCrND6OCm8lI5MlaLsdP+/LA7AQ27FJrqEM5X/UwKs41jwsYup2
seMzYd0OyITGHVoykjRsDVPQmN1XSbE3Jr6c7M5ulwhLtERbSdLPdhuBkE8e0E54yEwFUN1CrRv0
ZhSUkiEaWeCdsheOLtXaAvlxeKp7CI8bk1KaG6MiWkET3HuIRxx/lDfx8q1D3boGS+oEGSTLZavD
Bs5Zw6ppHkauWLi2JiXc9B6rhtonbMBqTt2bwQ791TwYYf6v9fd3rDZXjN3ELRd5YjwffdDuOILG
nodgeo9KuinGLD5CagkS611WHqSdHl0LCkR16j6M8QxQUDFnEA/v3K2bm2gcNUbitSrwZh/HCRob
HkjQ0bKNLiQOhRUUUky4Kd0hUWyEsOY8R/MRXNGQoRA02f19tRRwfbkV78thkIbN00xChblGJcQS
Io7idVVF7lawNr8DVjww2FGNzWFKVFKBLxedLTDcaSMucFs/21N6ysFJcf4x0txXFRQa9AMfkYdB
bT+CKE4/u5ukfoIaQIZIEUIwJl5S3RqtP3+z0VVJpyiEdotPk1nsA/AC3/ZpKb6fn4Rmp5lyfQIo
hU4AGTp+WgY/uLvcTnF0YeFkGw2OzvFS4aAVVGPKOIT/DaT7bnDd71NRQBiOh0cywSm3UMIW4ocH
kV0rgh4Ikj9dSa6wiNBZMDh/GiPxB1g0SXOkFzDLelVh6MPu0LThdZL1TwDyNps8sKftlFBDwKFb
U+X22NARWZYKO9aH9B7CSQVU+cAeH+ZZ6Zcz5ELOb53meKuw0briNRY2dcA+kO8qWu8isBt1pDXg
XzVGXEWIZmNsjSzD7REi45s0Kg9zNO7SqoasBI4KHdA6gL6BaqYmQWDdhNaL9uakJ1aGfGABsIzD
rc9J19xnMeQvRVUmhsBGc5VUOKg7VW7I2XpjwRG2XTVYwO27PJ/fDs2uqyjQNA/duRH4OBsgi0mT
LLxo22LZgvF62bkCqmHnx9FNQrEHUHEZvSzFdWJSPA/FcqiK9kMc2UJFb/JsCdICYho+9B8hcWTT
b4Dr3zHv4fxvrlsh5QmFanG0OBOyN8KF7NdgA/9VAs1mHT8IbBS24jlnExRvAigi+c3QXVOrQkdT
FP+QgfPSe6XB7OtmodzuyIJgwms40Hs5+G7dhzi1ID3Fr40Bh2YEFZ4pIfAKKTaCd6sPbpDht5Co
QT1hQsRxfiM0R0gVE69DBnnCjGEj0APmxdG0obz8df7bmldRRWROdh06kHpD9YAjOWanbnfhNMvj
EEK2y62fwkgMhtusCwZVdGZUpzazFqyTJK6PgjH8Pnh/EDLZrT5aa9/w5nr1N0PYRVt8cO1W4/XG
SBFeQRMenGi+1c7pBbQU5R4SsCbqGl2iTEVkUhdNDbGL5ZsHiCRmh54kW5Cy3NX0BUlOlMSReQZ0
YdPY/Qc3TPEAItCJgkwaq4jE1cmu+dcm8e4DKKSWdDCXXTQv8Osevlm2eQrqwG497gMOjph2AYWJ
A4K5fiHH2AW3crnIGz5lpp5f3XCKIajiPgyhSML9MGXM3RTcbn9UHkUtq2jSiwqSUdcsiiufdR01
Oc2a5+s14H4zxclqIPAC7U5/GOdPEaSHICUKiJbp4OkCdxWH2YQUxPMUqPTMfqGls5X1vF+9WQrl
eWjPbUuru5idBd6MARKmWUQVjElsPlglx4SgVXYVecFVN9JtlIV3nZM9OfDfXBPQWrN0Ki6T8aAI
B9fhvpSQ+oGw5MrBP5jXTmNRVWgmpRwgsxHHoeEMDnovdhYAuCMaUi2Qkhn8MY3lUxGZ6K2KhqYR
3CclzbZ5FOWAGrDlwnWX9kAg4fxQsTE1mCFdHVolnYSo3gBJKSxZl0181+fxKrkSo/ejbTdBZT+H
Q/K5BwlMF0IN0HGv7Tb92SwQ6AN73fG8qdetqmI5rAkoq9TDhMexeuyzATqs1ScZdJ8mdzCkjXRr
qrgMOBPEcV3GoR7jfBfQ4FzTbpABvIMHdGHkRdRNRLEWA8040kUYBewRHsCO/Q4CePlOeMmTMQzS
vLlEcRsyyXoWlhyLFboPSJDs27gxgQPeXyWuQjf7YUAeokUDUNSTyCfIFbJabp0itTeklacKOIXz
O+7hkfszCcJVuGYzhH1OgX8AIKzuPkfSzW6y2oJiRhNVPkiAUOoj3L4oR+bdJ1BrNRw0zasIFrLf
H93Ws0DxzAlHrurQQEjJEnSH/5sXj1AC3+RDDd1bAk1OMLR/0Nxybz0sb8y5NaS0g1QihzQo29YJ
0EjlzQQ8R4//Qfsti5oNrTn6FAzuzPsHhKtwzs6Om9CeMd7iAD6UIvxpp84Qkeq+vf78zVyKUOQC
vBsC4lZzdipt9DigLtAatkd3KhQ7UJYJ9GttuERd3vx0rPGW1y56icBkBC0zH22aF1DuewltcXf+
FL5/XSHb9ftsvCTgub3GEdbELvqQPYUpMK8MAnSQTBy+nR/k/SeJe4pNGHkky7jDIJEE2XnHIMHo
XramLh/d1xVrUJfgPZsLYGwCAFj9vEDDYJQVPs08w9utMQkqdFNwq6pBwg83fFo24Ci5gXNcevUF
EMhGk6bZBxW0adNQtpxjDGuYruOsfkj6+qn32r86+jH0PldRmgm0PqvJAdrKq+29yyAz3NZdDYEM
+SFUC1dJKTkPrDwcMADezGZT1vYpkV5ruNKaXZbrz99cu8ytUNEPcDECkBx5s3fhVPWJUO/5/BHV
rb9yq5esXUhH8HkH8prLKhoMBHeToGfXiBbQzUC52gnMfDeWGKIvy+uOFreoFz2K4WMUAVzlm0SC
lpeiwTUAgvEhBEnMbgbvCRQYnyiJjkUaGRIbutugXGYiGcRfkSj3wZe4G9p6h5ejzKx7IA+N9lvj
n3OVfzLyhmFyengRoSDbVeIMEegqADF/7TOorT44ISSP6935vdeNpiI1F+GhkMvwXECl9DCP3QVr
o2/r6i0Wr4GczV4QaZXw9pJjGxvb5zRHTsVvctmnRRfD5XPSurlPUpZ9hoBfHW9Gq7Q2SZdxg43X
vFgqDyWJooZJBncp7pJ5U0H8dmZl/iFPnasYTpEFNml6oM2HLh0IZJrQ357ZUb7JC4Dd64l1e8ma
+vv5rdI8jyp0s5QzGOP6BjtloWsBacEU2qJdApq8lH2fPXF0YhtX1uRHaM76H/BNKE53IKLnvrAj
vrUIy3+lM1l2cbhUu6lyimrjdVHkn5+cZjSx/vyNiZsg911YNFnDEPCgUpY2RzqvkluzA8Y1wm7F
OHyMWBPCrr+PFfUNmvnDFmeCx7fg8+uBEkn9HoHikLFwsxTEUPHX+ZsqlhICug0UI3AWytY7eEt0
zWQOaXTURja5nPZW3sQXeTsNR1ZlOPu5KJHrHw2Jd01ox1WkZd62Q14jEwMMabOV4H8B/xsMyVo2
RVdERCFP/LRq0gkn2bUQwjUeHY21V2GYLvHyeikzdF8WyY0zpUmPnou5ubKcyfvyofOiYivroQ27
oEmRBwIIjE/TgztBFYRkh8SpE6TkQTx+fiCNpVKBlWk9pY0nMVCRtzuPcBDa9V+msoTH1d2fH0Jz
sVXeS4uMeZXmEff7vgcjc0q3bQBM9mqssHvHxCLfs3ShByBICpPZX33cdyIwldeynHOvjaXF/BKY
kxFsDtBQ+Ta4xRYqJ1/csdk1RX/AY713gK7fDICJG8GXuhVdT82bq97lwZDUAyQz8za/ikv+DSJ6
l1EQ3S2FKdDTDaF4NGWb9/VSd9i0FNpy82PvDLsILKnj/Hh+yzTmSsVYsr7JuAeBZn9qR8jn5vWn
9dl0LEiHhWTY4tifH0d3NJQQBW6fBUliHA2RkNs6sHZT7vkcRKFbKcMTQuj9AqjlyRitap5LFV8J
qqgp8CCN7NdzcxoqlLsDaojuNEZBpblkMQlTK8anXfTht6FcNhL+lLk3R7PnKnCSDHkv4KEw30kG
8AOx/geIYYDr6r7GwhAM6YaQv59cu+rsMQwxhLtmTGmymyN24aZVu0EscX7DNRvwB5bRsbxMzhiC
egk0Ea38W7fMpsyyztlTsYs9IEfNYOHrU2kdswY6esWCPXCcatrCpb2pQw7RLwvUs1CNO0I22FSP
WFfoHXOjck8OCLaqaMadD7wWRYHuBN1QZ0dcJD+4Q79M1XCiwOwa9klza1S0YgkmYZI3qEuh1/Mb
SXDU+DSn/hz9cBOMWtp/1UXmbaaCuR97JYRyT9M0B+w+QwDiuuKT5e4DeGLgkD/kzWK4Ptq9U2IP
GtWTDAqEUHjC85YdgfoEy4Wshk0ZBttgCncFn47GIqtux5TMglW0Y50GCMoZUGSsmudtBlx3niS7
ccxe4rr7KCKOq5g+yyFFCv12cGmk9QN03YGFdI8fzS6oiD4vRHUvHgH1BI/Mdp1MUoAiM8+fjJgu
jVlQEX2pQ4YlWUuVEnp2Fm0/98S9YAkrAOExmAXd7qugvoIPWUMbjDGWP6HtA41nclwZ57t0j4OA
Ah9Pn/MPlqC4SlM51JR4ZGoQrjvuTWfJTzNCQONkNEfrD1hfw5cUcRGIQNxgg5T5CSHTjRzjK9nx
fRbwT8bmXN1IiqfvWCVK1C4MQWMHh3B+7XDceR0YD/joXkE/+69EzC/nLbfG6KjAviwJ4Pcy7NAk
joXVbobqNuMcReOvPCSXQffins4PpDtuiiFwJjINowt+kAVIekCKN17j3ab9cDJ6aBrvRiWlrEWE
05ujDuA0P8BMuEezCvdWdXVU76xP52ehcQdUyN4cOrU3SRe1Bj5GiPDiy1im6HqtPvj99Ui88TIJ
YFq5l+Haz62DbFCAZoda7njqmGADmpdahXMjZx/JNKXIhTtZuGmp89MYP+niRhVxiAPapbRHUqYL
5vtsECdA5DtgsoJL6UbXpOx/OWWGMBmrFobzcy4CU4+XBp/K/0AjVrJAKQbZJ3AcXA1jfmGTfJ8j
mNtY3vC02NKPiuhiybvvRGRPfJI7IH0uZ5RawSxxgEthooDTHRDVhy/71HN6pIiqjlymtf0NTZAr
0YLBomrOuApYDMPWc5ZkgWcdM+KDv0p8F6IPnz2wlV96K4HmAtj35/OHXWOHVOhikdeCBQXqThlq
S1dF1QSfRTOMCxpuWyvbeJntXmUup7+QV2Gmap5uARU7QUc5eWKt7FLUOdcFpCHoF00N5BorpNJa
eqFXkK7G/U26eYsnSFbJdZH+4JLvzq+Z5n6psMSMFY4lRgkzFwzddgqAX8lIbfDXNMZaBSU2YMoe
ohgWDrwU5HPeoDXHTzzZjJtx6ufYr8dJWJuiWdpyGwQuBzKCWe3HTgNRNgYZycEeOVIKtOh3pAm2
AlQ4jNkHO0ivID+4s3pTYlyzS2q1OIyruB4SpNUW6PKtMZFjx36Tt6c0sn6c36f3h2Bq0dilcExK
tg6xkBi0Xr3cAEC+CsaAbLQvquePDMNVqk8Sg2MDwt8wB7bzNA0dMuFlfs/aHhCJLHk6P4jGKKjA
zjatopRYCFNSa3oExBD8L/2ureStjIeVTf38KBrAGVchnqRFP9U8IKpHSPQy2OIYF9CVaJxu19sV
lHrDXws6kxspIPtZPzb9cPhoCKtyfTok98qpxW45AqlOugyfpirtdl0NcKk335+f4PtHgqv4T7uL
yhn/WZneaLchqTyN2KtGyGMzfz0/hMaiqsSdlQPWziKo8bxDEtwb9mE0b9ASBElQHyX8jUiZ4Z3Q
WFEVCjqXAbGsKUHlEFFr0LJ0A/XOO+N+6OahhFntalbiMBN+McgjdNBv4GvZbeI7VXOxEosQ+2OF
EBUM2kyhVfAa/ToARNkXTh+QLeX5bLCnmh1XkaCLAxqcPEKr5xRIP3SmH1kf7hiYqoyZKd0I65V9
48/Bv0riuAVKfbKjK7fz+u16rooyPSZFZEqQaO6/igQl0bwUboqGI5LV/BqyV8khcUNQO/XFAghM
nPjFPEaGNdPEdExFwWQEpA12WqxeHtuk7rybgnuU1xOGggSj12mNVtboIbMtgwnVPHp/UILmWUhz
G8hy7hQ/YxJ8D2QRbOg0HabZA2EyoPgRA5YRoKWPXR4VhVoN1BrBog8k/srKF9HHMM7LTTAvhhKH
7lCw3w9FXo9pGo7o+8kTaCVm3YjUv0zuQy8u/Kyr9udtjcYEqJjTpZiSKuvQEwhXx95Lwe/cpZOb
eIobA65G9yK8BgJvTneRYftDStDpZrmPLIjvuwpEXGl+m0zzX0NR+2ws7rqBpOjOAsw6b4UHfkZT
K7FugooRonaLzOBE0QFid82GxMNNY1d3lSmJrdklFXBaT9D9q2v0bJI5+JY5Uetb83AMSnRMB5b8
9aFNUkGmXmXlaQN0kj+u4tykE0fwp9wCm2vYIs0aqdDSqaRzlhIPWPeo7r/TjCUo+JYd9Ee6Kps/
nZ+Exv6o+FIBPWjhBGj270VyaN0AcWVpXQrHXVWuEON9NGWlYkwXr+2IG2Suz6rc/oy2x/I0ynK5
EXE3QdYPeb+PWQAVXkracgoyiRmB909QZHss7ypuk6bcSDrSDzrUihmAorME+UMr/QksAIUfSyq/
kLREd8jQxeAKR+mO1KAqzOZqO/W5bAzVGY0F56rIOdqfu7YSMcCYtXszlk6/YQtlm2oZb9fXqZ7a
pyaLP8FKTVujy/B+YMRUEGMOstam7vO1rJtahwRZ2TjoW4Ot0318vcNvDFHcxplIJnw8soq/RE7v
m9Ck26v79Hqz3nwaBNRxjH4U4FrC4Hs15s+0kaZ65vtuFFPpHfvCzQIW4duyiLcL+oMdic4NuWxj
We284NHohrxvBphK+8T4nIZ2i4HKPt+QikY3FPmRii21wc68byyZCkoEvSizJLh8/GGi26VOjkGc
QhvcvTB2VWtOLVMhifOckHSMkPqoeLuZs2eAmJBADqvvJPopYGqgvLn58GlV3paOt6VbIqnrZwsb
NxIoADqbGgs0J0oFJ5YLITlJAMe3uvYzlFlvS9eKDYZLc6JUUGI98LhsoWnmTxOxt24F8YdeiHJT
V8tupvE3u4AOa5adzht+za6r+MSurxOvhMqln8tPThdcIQoo6+aLEZn+vuvHVHhiPy0kiB0AUeja
CZl7FwBfb+Brjk64qYULNixqPmDvv2JoH/z9okPlph9zqED6A8runZPvnDnZrvCaufTWJPL5JdON
sh6KN+ZEdmVdWcjC+iTP8uukicuN6AfY2TTi6KMbOvBkz4UhetLdGVU1u4fyX84EEOuoKyaAPxX1
Nh2Wr6u/3Mvqa7jE0CYqyFakdE/tzJTr151w+/dJzlCbssYaieDEtb5Ddqfb0TDjx/MrqDt0Sh6K
snKOAnflFq2bvPMJ65N7l0FcCYRGjW+3yOrsz4+kO36KEWBdHXnZSv9JXLQAxy8sFbu44rvVUlNX
bDLXvkFDkH9+NM28VEhjvxI/LVEEjkOJd7co6PNYWycoOsTbfOSGt19jH1QEIzBc7sBdNDVRJ9jk
a6iGl6dt6SZqH+FYHebOMJDmxVERjIOz1IEr0a4labwfi+QvTw53FgpM5xdLc8JUDOMQToG7ANgP
T9B7HGp25SWuqZiguaIqYrFBx7UjVvqHZgxfQtbe9GGd7GPKjjSxLqQcTV6mbsdVWzBTgMgDkFiA
KK4pWAzp9mZXgv/mYCRM1dAPMBU1uMRdl8QDRzdt3sj82IdkdFETiSwOOeQ2uytIAGxf6TmOtZVR
7H6x0F0w7KjgAmoveRr1ux4I9PXvZ7m9H6vANtGi6fZQsRLMIzPrLZQenbXwKEaHbXpTh4HO8qko
QjESgrbOCucPWDQRQsjGHUMIWfJNIZKLvrwOUE4FJYu52K07Noq1EOBABx0GcnvZ2JfVJmSBCC4a
gnzvhlWF51wGPEmrY+5QgB5eb8F//Jj+M3wp7/4vFKX913/hn3+U1dxA/aFT/vFfn8sc//2v9e/8
z7/z+9/41+GlvPmWv7Tqv/Tb38F3/z3u7lv37bd/8AFu7ub7/qWZH16Qou5ev4/fcP03/1//8G8v
r1/5PFcv//z7j7IvoBr28BLGZfH3f//R6ec//26v5YX/ePv9f//hOoF//v0uirO4quLipf3jb718
a7t//p3azj9AqC8dFK9x6skKbxhfXv+EOv/wOPWEgJIuJ+BZ+/vfirLpIoxK/4ErRymSIUIw217T
9W3Zr3/E/+FQh9qedAWEjigBCOm/f7vf9ud/9+tvRZ/flXHRtfjbeAD/F1DkyrWizgjlroeXiVA1
LE+F3c7NAMRuE6XW3naHHrB5rzG4ZX+OwrkNhhcKSlEPkgbKBaNJXq0OwHLlDYKBpqyut22Uj4c3
K//vuZ2fC+fcxUDMBShZqE/KPHQy8wZvvipkUG6Xzlq2sgXBxPlRfn+D1xXj+LTjCuGuK6dWAKRn
ydJxq+mKjWVLdlYQ2WzHgFpkG0+24bcydpZw4wShFDvhZEC5xVZqmzKC76yokEzanmDoCXdUBs6e
t6FAJhdzJUO7+z+cXdmO2zq2/SICHCSRfJVsV5VVmaeTvAg5yYlmURM1ff1dKtyHWDYsVAMNdAPV
CE2K3ONaa1Po3Z7nSOxpK2wa6C+b9RyuueIKDE+6bU55TTmRJK7H57QneXFY8hS1TbZ0tgyg91qz
IB4Fj/xhqoohAMex/Los1noH6IkbiGYRPu4EkJdefP1BLlAg1KHKxTegW9W0SjVtBDGM4TldzL+y
cvITayHmSzA24v5nvnSFLwsxyjxBJZ4IZrptjCiC8L5OeTM8z3FifsWw28jAvBKzBMT01iijd9a7
cdQu3ruDTXnuags2RZi4sF2WUuxskEMdGNDQDlk+Tt9dY7pvpIows5WUg/wTeXP3m7E6+VOkngwg
wAf8x/29X10uBxaGAT0Ku4P9q/Xvf6UGqDlVcw2RljCD1TiUMTrUPR7ezkO6XgUvlXJXQeFZab7t
4rGs1sg1tBsSFIaQPnt/mKHeTmx+YxEPttLRjqc9DU97uRUlKoZrWdfPjQsQfy9Z8yWVhn27f2Cw
xpdWFP1UjltCpSe4craWp7W2NpBzK54Fi9PllJRV1kA1sB3UESWI8XutMDnch36ycnY+1abijXuK
pXE9paIYpaKdbYeaRkmNLmRnniXCxTqAZFReHdpGibAfpmT03UV2H5eibvmji/msGcCqo2v9VngC
Hct8Tj4Q1ZP+46sPRHkYVYP51hySllvQYDGULR8q2T4DPGpNIJp6RlmvpdWfIssadeLl4vxpsh41
x/sLXz1bR3AGjCP8KnMU24bjiRS8gQxc8ayjBMOApVthvrGKDh1mID43uRPvPNvr+7Wu5ylBKVw8
Jphc3q/S69q44VXxXMYjD8aJj0ctjTjc39VlkrR+ZIFjlNgPXgsuycYYORoK7bZqimfTZYK/zalc
MBB0cfoJeL/YqHDQzfTZc5zsv05Cumnnkt3YJKIQeG5P6PU/q0v8yx6YqpgAdjbm2WBgYaByMvoD
9KZ27MEmM3jZJTwZg94RHjzDXb5cBgoDZWwaVT3zhQD7MJIi93xnqciPKlfe8m7waEr8uDPNl0HL
8pv2mtwG8Sy7r6VXYzaf1xEz+YDdtmOQZ6XZ7TTeOAgFr0DXa42XvsUoMjmplFSseraNNr/Gfk4e
eLuUBzkm6YPU1fC1jsflSw0FrQMS6P9EtuRP2qXpN+hORI9iQfFLU9f5ef96bHILnJzkGJQjXBdS
AEx42+b0PA7ZiJHuc1ipLH3Dx9Sg38FXhlnNwJDC4YXxTPtHsJW8R2dBKymZ0/z3/V9xdTgvP8LT
sLKui5hhc0uaNh4ZBygxjBNpP0s3Ks80K3ZvyfqiLiJWLONik2sEBrTMNgKYEkhysm6cwmiVUPUL
1HsxYVqIKg5GB4izLCmK75ZW4lOdz050qJdUtgFmYKqTyRdQqeyECW07L+QqLJEw+46EIJBWCMi2
dKC+zc3Mp2kKyeQKSI3p7ml2+XgSDaE7z+TGUpg8SRk+NqiyYttN5aWoR9s3NsxckRwmSBWE6bxM
4aBS78+rv6gWEv7ZQdwl1HYpKLVUNUhvNtR2EWfhtg7UHtI9xdArk42kyIWIDXikSEEQbW6e/ZLR
UjhTH9q8t4/FgLaTV5P5BGJo/aFpRfSqzsD6WLCeEMLjDCP58D8261VDwReB9TDPrT9MwO8cxdxn
AWgbLqbJLvlOWnIVHEgXVRqooyBihfHcRlP96EVjE8smjCfQP4WqP9iFfe2F+jSR8X1UcW/nhlwf
qMcoroiHaUr4aNv6HWshrl4g3MELwdSYXGTdhyXqou+lTc0pnfLq4/1r8vKFLp/kaoAQmsNBUQbH
f3micTvHUeRWS0haBB2+kzIjfac0OTuMbUPnwIzzUviDZln6JKfJct9rmGoCxCMCE7XHpf/M537E
5BabAZnSGV4An9JXVXJKqo7EQe5iDCvk3IseYutu5bHnlsYVpid0jacCBKgLhp4NE8mDjCjM55uH
tdrhunNT+qnlc+nDbI8x5Hxr5/v93V+bPWzeg8vSSMkp3/KyRr1MXUc0DTPeoagSL8VDZ7pXxxlr
gk4RSTEP/41qweURAys9VlXssFCbZvqvXKwTJK5wv9zfy7VtwSqMreYVsazYRk/ObDDs3FlY2LXl
+KaI9HSA0syAEQVoa99f6taxIZNG7C9cjUEvmw0tsVcYFPxo6EH6NBBp2gbCg3jS/VVueEbsCFnc
WkRBtrw1YSWytYgyQjENssfY78p0kDX10IjwZ4gwHeWI/h1+igVLI3OCvo7MQXa22qk939qswxwX
iTQeCWohl1+PtV6OSMCwUOajOeWLGf3cqHHnSK9zAVwS/ONUIX8E/nBLT+MJIKSFqVgoVI/xDpgo
PASZ6uZ3kddmrd/0nHJ/jJzqi9Iu44GzEMp8J2sKNHzLvvM+iCKze77x5uZdV3HkA0yp7ZA8XsOX
j33EwjpZqkCP2vMrjUEu97/0rVVg9hxHQI3AvVIomd0WHPCes1DFLfiEWkbvxkWIHaDUjVVgUVF5
QdoF57GFHkdWxxaY/T6UXl59I6gSnMcak6Hv7+XKgCvYEQ9DIB1E+xTlrMvr4pFSdai+zqFj8uQn
BTXqB4q6Osjh2z72KOq+1kMpuAvATFFW5EziSV6uh7L8OKDWMoakSAGl1pFsP6dLUf2TWtE+GzFD
UbtNm51HcX1dFcNqcPvuWrNzt1gAKmclh7hnYZkuY1ihJ0gPuu3oh7aY7Yl2EA71a56lH7iOp3PL
hP3K+NALX8Rl/UgXUT7dP/dra4HoGQEI8jjc0zXCvzyIgRca3YZChHp0ICpfDU53KMvG+SC7Vp4b
6mEyZ9bEb3pE008Lun7ax7xKebr/M66yvfVXOAgUEOLicLYBUQeSIB6SESEpEygygqqkg6Ue6lMU
Y8x5w/jik0S4/1IS5a8tl6xLazgAx2F4sFu0rtBVrqN4EKGsvPxHNE3JvyVJP97f39UjUvjn14xW
M4kXu52hMmmVzpXX83Apq6L144jSwIhdKe0by6CQpmAK4ZvRst94GIMcYUGZjIdDlBXfC5OSJzgj
cnz1ZiSmz61FLATl6kp4Q2J6K8aA8tDrsuJr1jbliSLDMq81b2stgyKcQ4kepbbtzeQkr8ErqnmY
RTnEzmKRBsqmxeH1m/EYrh7qctyl7qajnaqKQSs542GjogH6jyA7kMIsO+btxodZS1Zrouigt7YN
F3PZGGjwN1glc9QZ2WJ/aBdFdx7zVdiNE1PwhavfRVS2FcD1qqkvy9KK0GZR/TFz9fyj5NQ90Azl
Cz6U8ZsicdIP9w/w2nLDfqA/jhOEDB4MyaUBaeW0pJwUZciStAmtzb2vMFbksa+6+QHzonmxcy9u
GFGBuqb0JCq2HmLvje0GEiCJhyKpQolRJQHUO8ybwolHv2ADf9SqzpXfz6l77hfHCbVqundlS4bH
jOXNUxnrck/u5uVcL5IBJMAadVAUATRH6rM5gqmokllVTRk23lAWvhpr89FrK+/ZWDr8p/jovVO2
hMgaMPRxgc6JByww5H+6ny2pMQGZpFOTHjslkvoh17YugzV0+zR2EIb3iVNV+d4RroZg84vh0NHo
82D9FIKIzUeLAKjuIq8Mi6npQBVJQSGAxOIn9G3cMK7TIT923TT+UWzWQVQOhB3s2Cd7cdKa525+
BrLslyI1gxDKFmOUo87rmbysQ3eMIHBDSyVPva6rp8gbMuVnniiqwGjavjHRkjZ+YpfE7lizqwQA
ZtJFn4dT1DM9FDMujwJC+RRAI1ecGw+DqKN01AeN0MC3MwY0338q11ZgtWd4LTA2UqPJcrkUIPMF
nE3Nz6SIuiceFcw3CIn+h1XQvNIozHiINa76m11Jkq6GzATuu3xokqF5irJ4T8Dq1rGtHkBIFC9x
gJu9jAlNTTZTcU5b+RbCcr/I4FQ+i5ppJzS4sRCH60TVwpOM8e2hcYGAkLVldHaq2J7HqnchKkjK
czrEf179eaCk6KJrQtE+QT3h8vPoApAjxyn0WZG0fWB2qoI0AQvhf1lF47tSiZLvdo7UjOCCuzG8
QIKp8I9up2O/L9E7ub/KjVNDVOPytWAGq7SNp43bNFBZF+qcdoz7TZPWYIxpEjAVqZ0N3V4KrcnV
AsKTbo4NfY22JbNWZxOJ+lfadP9KHDGKEM4kd5z1raUQscN/QhTDu1LG7A3aJyTJ1Nmia//LaRx5
Ep6TPbO82CNvXfvSF3wCWyV+UfneAkWdxcTdSGZcOww497upzN8aQeryQLqegN3T2gPQfTHb2eGL
8sOlScS6EmkQPLhed3l5CYkRuXITE53HJs3jAPbX5MG0cP0z74cxfWJl6vzUvSl/YNCwQ/3e5uQ/
Y3T9lGYKiu0pYsCvDcoz/6hSs0eCxnUUMiHm0c+6vPnXa3k6BQ42ND7QMo57n80YYdpLPoADkXGS
oVggwJtmMR9/t9k6bQOxXVT4ncK78PGv6i/9Ui7uYV4UmtLGKhXAQyTQh7cYQj25iAUPdaO7jw2H
Zn0wRDJ+i/9/YgNHwUgcm76mH/up5jOG7+TuT/xa8S1LuiYPTUyW1p+bOtI7Lu/W90RaibAVJWtk
dps4r6nbuFzqSJ2F0V+K2nzWkBcD2ZS8L7PoPca/7CSYN2w9cC6AHaESs16izXcUExq9tFgUhDcR
Vw6zGs9lBO22+8/81ipIJFF/Z1oi8Fv//lebyqV0lsX6zMc8zQ9VpNwga0u5g5e98eyQKoNMjoAB
/Yetrh+f3CruB+wl0q58IphB/d7BSHnf4f/Ts4O5R9Ho5eiu6F9tW3vjMKpz2S/9wXOm6i1qHNT6
zOvSR9RE3ZPp6v/pGBE5S3hMFOS3gDWVxW2EURfYYK7MQ54mnd+m07Dzsa6jnRVYsvplZP84xvWY
//pYkA5IxGKpOivZJEHeaXua59o+1WM7vI8Xw/BqxHjmseKPvc32iJY3Un20Q5Hio90mkYpskxCA
aUfTTpU+90PVHQaUlh/aKOYBG9bMZ5nrs9EOIBhjeaxtl77TAmy/nWd468I6LmpWKJ4zpCvrM/3r
DHqLEbqS5vqMsA/zy3jXjj9yd0xeHzQ46IWjzIZONZoQm9dX9AYzsmYHyyyN9slQlwvokql4BvxW
7xTIbn1Wl+mXVES5ONzLLbkFj6p0EfrMDYm+F6wfPwxoGv9npxziSqKP3tTW/ptgMOs7Ei/er1db
AHRBUexF6rG2QTcWoM4qoLtHQs7T0BUcKPaeH2OQj/c6LDc+nCcUojAYNCT/24KZiHnjilySc1u3
81sKvaIDYij34+t3g044XRudK5phPeu/rkcKMmHdah2dMdW5Dr2+sIfJuq8v+QB8CPAKgjAYNTTF
LleZkqrU46Cis2WlAoF+aQ8YMO4e7+9lvWMbT/4CJwISh4JNtk0sQPuhpQs1pHOVIhhfZMX+S1ul
3zdVl3zuRL3bVbxhptG0RAUAe1snjGwuYkVLaeO8R2Q5rR0ZVLbOo62zQ+yRvZb0jdsAhAYeGH8p
m23J2wOLkiTjjToPonce0VVRT0hn94q0Nzak6drWW7vM1y8rifnMS7D1z5W7gBrX1N7bpk90mBqT
f3n1x9IUeQxSeFyIq47lPNjYWomzU4trAp4U9SeKSOFhbtFl90Vkm52y44sqzuZ6aED6XNQDEefx
bZumGNClR7UTLK3Zqc5TxcmbFb30B9MU2HMO/uP4NPQy/yQtkwQkkQ5ithWLppCioyP8duLeP+ju
A2ZJZiCS/K4bl+9Tb3L0ksEIZUFvC/pVOBKD6lVt+/hQ5FEPn4qSAIguvTu10I+IXe8BeYF61jPr
c78ebOr5DBPov4upqt+rpJq+EuHl/3CYUMenQ1w+uI5pZgAgYzof7n+F6zKwB/eItio678jDtnTz
ZJpt1IpZnXtiywellHmyDi+fqqQlDxj4wc551gMBAZXBPYHGGzcaSyNO02iXu/Tlc/1leUw5FU1j
mDrP1UL9RubqPBVj/3q/BJQIrpiLJgeqm+uv+GuVXMKl5g02uKrLB9yaAuzsNA56Z9xLYG49ntW8
oQGnNaqOWyPXmArzomqYH1C5HmOWW8wpTUXgttLdiQ9vnZ1QQI16Eimn3qrx2dJQyAJYeVZFJN8N
DXf9qZH16yNqbANntgImEO9u8kyHmCrLkeScYzu1jy1mRR0d1f24fwNvnRpA5rgA6HRRpLObD4SB
xHLMYnk2EmIrEcvcJ7fh5UM+cbZTOL2GvwIgD7A7Js2jHYx60KaEAtOMcHCaYAH6ZA6gnghpU908
p15cBxiNyf14NrHfOtVjyS2IT3M41ebr/f3e/BHeyseQDEBBpBKXG67LuCP1iIAboHhkEE2WHR1j
owP1IgyO9XoL/TDBg2Ya6CO+LHlyozh/iNTQ7clq3Tp6gIDRUUCZHA9wcxzKAZaJLCmSe5AwHtxh
KB4tGd3AE95yuL/rG64Z4S+qL2g2AoZ7tWkW6aUGGvgscGEDNFfjT8lY6keKUCB0Ci99fUlOr3Ye
7AXEaVj08pCrfigxVw9Xd5Fuf9IyA8MYo5ZfH1tjFeivOQAuIt5Yd/2XcXFpK/ssduUZmad8xJw9
duYlb3dM2K3HvtpIRBl47GjaXq6SumJIMEzIOXdkwBD03EmRQLh7PaYb6Tp2gIgWbeE1X9lUZUnG
5zilxDlL1bAHziMn6DBQIIgX5EWtOy4Q1666nUkc1zcQWB4k0niK6AXBB11uDShhloLg6J1lx2ww
yDY5yDLvfLydPev8EiFdun+sBVPG0LADG2ar8076URKMa3bPST2YyOcq1vy0RK3E7LECxQO/Njr/
3OYDqFJMWsCaSxF1zy5UeKTP4wJ1eU6T8iF2Rgo53qjBdFQFZRjjD13VL/5CMYIFjr9hO+nO9duR
CJRQrl8btQp9zctDIkKRBKB95+zyGP3Scq7fjE65PI655/p565K9JsH1hcOCqGSgdbaWZrfS8EVq
McS6bpzzvEIAe8yyesJINbVzrW9kxxKNWQ8lUySMABpuDGE2LqOqYOvOvYoBHI8bt/WhJshBRW6R
FPM8eZogtXx0VSnPBeb+/NFpW+z8ilt7RQUVxQ8gKsGG2hyujjCCWmfCOYtS0YepcX/N3bgXZd1a
ZCVSIegEo0pvrdFAKcadIEU8D4XE7D5XLYfeWZLDa20saB0oSqGWw+FbtrFcBMgPGWLmnWMIYAdA
2rgnWMg6KBF/n5BL7rWLbz1eRcFOQlERz3fb9khYzzpM83PPC9TIUbDNm/NYEuiwKV3sxO43DhBN
adRoUdcDAm5rAp3Gs1NcI0hAZ8kOUPIem7AH3Yu92qCj44GcBLU3lDIQ/Fw+NbA9m2QeIu9cogfz
pnMACclI/vH+d7q2tPjHAQ5FHxBFKXera4j58BUufu+dRd1JaPtbNCUi6j33kMc49JjkcZ6X1tmJ
5a5rJrgQSLjwnvHeQOK43JmsiR4p5FzPgFssoP4M1H5dIFHybzINGqPU8Od3ZOzmBPPuE/2jmDlv
39/f962PuBJk0FPC1tEwu/wJnorSVneLPo/z4HxqEqbfuXbXj924latRQUyM4Bgd1/X0//LJGWRr
NLMahajR+aQIF+9oM8VH2u/q8tzYD1h6eGxMwKeAnHG5EtowLhi2VXRuEFcGIGayQ1xJsvPhbq+C
Y1sZYvBgmytZc9OXTZZE5wz56HvMr4KudMfKndD41iqA9QGRSVGMZduEokidBakEroenTfRWzLr0
uyIzO2nLdbYJlDfApRJBOPAlW1h9Q/KhGTHV8Zwvs3cqFRRNYG3z0NMZCndDMz17VUF8ZkcTvPru
wXgApwOeFqhvW/nvcVELCoY5yly1Ym+tqNvUb0dM4dsxIDfeNgywB6LWyqRB2n95J1J0m8uiWOpQ
pakJRRI53NfQdc19CnDwIU/y7thE1vt/TvQFJfouLXVtsgBhBygSOqlgCV2u6+ZeFTlxZMKiYhy6
QJhvkYGmumOGX2SLNjGURCoIIMjLTdmOnvCcHnPmIPMaFsu8END4McshWOv7CYYRsPqhL0eBeQWx
4H9aopyPdBLZ4NtxXMLaBaU1mIeqSA8JmY3y0dziIvBoU6c+YrI+f4yLJckPczYvP4iT93GQNjUV
p8EW4xTkuac+AyMBJWAGZkkUTMpCzLQXUc9OvSrrLECLmSfH0Sb86xItE/WjxDPg2cMc/iGAqRQH
LhU0Y8tUphRfJMnH9w263eKACe4mf0KqRCEVRlG9ywhZ4qAwtK/9poVS4rducugjzTDmyCm4fk/c
nqAiS0pqHympc/PUz6NJAwsXBQS+lwz9EZjuUh7rHtSDQEyNnY9y6qLK50ua/ohdy4qDUX3T+2kU
Tz/mvpYDtukMLJDTaD5B4cv0BwXN8ndu7WbgoUyYKZDmC4DoqdfBYPd0wAzTimXfMGF0LIIMpWlU
xEteDJhA4noYzygr959MloPzJo7ipPBBfaXps1N0uQhIVdZ/EqY+SGDLVCXAoss1YTOceVoUj8Yr
IHTcM8xjDXokavqk6MAe6rjV6JPGwHP6blQUf0RZknBp3Wg6ADVSRmCNpdG3+w/4JRDbXL0VywXc
g1oBHdvqnRrj0iaZZ8NhaKuPpk6StzXUhz9ltsN86Tix/RO0osdHSchw8iAydoLcgvdW9K0ivlvE
EXQJMv2J0cLuvPmbP82VcK5oSoAdtU1umTU9Tr+awq508/fzYnlIm2EhATGgbAL7jBHlf1ogBOYn
ijlLiJXKvDfvosLmuMuyqP41GLDxOyqZaX2hh25vSvG1dV9JE6vfR3IHYMf69798ohjhwwwIpGFe
RrQNLAr8b123Nnv58LXvxTqYYSWA7gMjdlukpraO9QhpzNA2lXzqMCzsA6s5P6GK5H29fx9esPuX
9wFreaiyQbzARcFg/S1/7alWSWfwGrtQJiwXB+alw2c9xAU05E1RF0eMYGzT45D0EATgHK3wsRvc
Z4G7+4UrAyVaNKu6JGghlvDfVFnjYTScjRroIqe0Osxqbj5D1F1P0KZX0FKPswrKWIyn7wSrmYOu
fKlBA2Rl5QQTvlke5FU+/RitBzEANNri9qy6ZdBQDx/aPQmVay8DdbwV/SbX/inYN5d795bJZt5U
2HCEQTjwMq/+1GmfPozLXJ1G0FUCWY3T8f6J3/q4CswzAHZWfvyWoCl4m2YIHmw45xhHJd0yfQai
ZzplaUx2Mt4b9xVQKtRQQTAAYG5bFnCqFNaSJV2IK90G3cKjp3rgw6trRKhFAU+lVhQqwvDNq1hA
0QOxnbWguzBzGGtWHyBaskervXFsICnDrayRD0gvm6jXOsykGUvbsI5hlGfAuwOobrPApMlemnlz
KRBosR2uJG7I5bUoZFx4fVO1ITGQDKM5pf5EwUtsKsy8un8ZblQxkcmuAiEIp1Bh27aVIVnRYKYC
Ah2QB4U/rXNn3CkWQU2G5ONUu/0H9DS6Z/A108wHIGVY/BqY82NcV3uSr9epDbqk4Gsi6gE6GhSc
y23D3ZIe0rItoJWkObuZq94S8FIxvk8U4IjFc9Oe6nKOHwvYiyO1PdnxTbd+AAjoay0XNu+quMkH
A4qBZk3Yjmw8VZ30MA8053N1iMrK/iREYvOs06cK7+qUAPC/g3O4fi9rcWhtoyAARINpkyOQ2oO2
D1hhoaqdAkqadoFGrShP97/5jVXWJid0XARYYsCEXZ5zNmWkazmA21xbBsyG2z5WHu1f/SpXRC+6
j2g2wbBvMRNa6YHPSD9DQy05eqh6B1TvWtAbewFODV0AgLfR7ty2isG8yJNs9kSYOb1ZMaj2CD9C
duLlm6vAkqGVChQqUrjLE0PIjrJ3kjth0qT905Ky8WOGyG7P7d5aZpWkQYcGT19uS7dFr3u31RHU
GKq8e9cOSfxmmTK5U6u9tQr697jh+PgCkcRmM6aWucVgtXAuCNpNblG9s2Rin+5fshffdenX9Zq1
A0eydtavwLRFoxtkgqkT1rTK7NGhI/nA3UQfUtnTgHidfj9PpT2osZyO3TzUvx0yagN5t9Qc47wo
TxZz648iw0R66J3MhzTPJOZxVdUR4SUJnGE0Rwz9SU5jG9VH1OFGkNmbEYKwwAMx2mAgWF/GhxL4
5x2jeW2f0exGBi/QtMNc+236O0iBKF3mPEQvYQZ3VeoA8x07jK1wX+91UAhExQcBAlw2ml2XH8ua
dIAZYmA8jVr90JkXBTXM+Bcep+Rw/4tdByPYCirTqN6jGHhFCFwA1MTw+nnE7UuqI0Je9q4GX+0z
pnImvlcp778Fk0Z3rMSNo0R+jW7rau7AvVhN8l/RX1SMcjapwqL1XDwuQ+O+cUFhK/15YHuTYV8A
zxdXEs1PYNVWgs+LJtDm5ouak7JovTEsk9r7jR0ty5PNI97hTCvoSfZQmPZ8UzW6P0beCFuSKyKP
abM46QETZJYQ4DDxg/fQxw87DSEP3S4s9zuN2r4v4GVDmjtg2wBOEv3pk7xhBwSATajznFC/dk3X
HEdaIAOsKw5WWDYjrfMtt1wHKRbvD2Xbx2lQjV2rA+IOgp+Gdpw/3v/SVxYAKQ5KQ0AK4Gah2LAp
ePUU1XKZkykUMkrfAxKyzsbZrchffVrwEkA/BqHWA8f0KoqJCM26CjyE0G0c6HRmINE0IC2coLy6
y8Vb+0ubL4vKHWqiwNXATm9LeImkvdbESUOnopABobw7sIKlD2nj8DTwbD2+p+04PGVlJo7EtZWf
QAEnMFBO2HHh1xwbuHBAx9HaXVXFrnrTSbq0FZ/SLGyo7D4gvefMl4D+hqVkeeYnRMXVg6k691er
2PRFGQi2+AUfQDiH2I3zntTQ63qtwcJvekFPIHpFg2SbZ/QYx5onSuZhy+YYYv0DPxVTlR1zFDle
G/KvS63GEWwtdC+2gtnpMFtofyssNSyDn2G+T5DhSezYqhs3GHAGEOlx0ms+vP79L7MBfptERObm
kEkoJOqMRR50slyO99/JdXCMEhnkpuDIgLukyIYvlwGwBVlrM2chHHOWHvkg7Ju+6zOUohQ+sR/p
YpEBYGzxdz0ubhbksSK/5nyuP4E3MDuvDdzwc4CHQ4cVEHfhbQd75uUIt05IHs5QMD7WY18+TH2z
12G4dbbrh1vxRAiFnU0vF9MaO6KiOg+jpRmOyLHHp2Y0dqeEvB7d5sUi5YCgOrCsei14Xh4tylOR
M/GoCQGqTw8a+TzE/k33BIWWKqhcw3duzA1rBLIygN6A1CHG3xaOZwweaxcPwhqYO8KeIkhPHNtp
qd46hNevjRZBsVsTbHQTViL7tkozLhgpNS4UlD4ujd9G2pwLqFbsGPFblxOk2BXx6bhgrGwpq3yc
kAJBYi+ExdCgfHVO+SXOvRngk1nHv7k2xYMbtxbMBt7pt32LgpRv9VS3gTPmbE+7+yp8QFUPFxP9
X8BC4NU2ntyY3iuaYirDHgic4wBKngowybJ/aJguU99iTQAfhLOXwd5aFx5mVUsAvhZ8tMuLpFQP
ULQmRUi7Wj4pEecHMloa1HYBCyRlS/PMME1v7z69PIPNBQavH5ZhlQ9be3KX60ZL3jXcFlUY8xaj
QpAZA5VdRIx9wq1OSj9TXf9+QFWTfI2bpPgFtYi68MfE8X6REiNxj25eVSGrvAWEH8w57wORJ8UP
XpTks4vew9fcLvUDZttOMujRdAaMAZqVEkpXKfsOdH/6s+04tCHQ4CsOxNC8fIQCI9hDfW2W8mj4
lM0+UOnjckCQlf/qSoWaGgjD1RtwKyFIxTp6HhrifhmqKqL4vWDNQDN+Vu+ANYqeaD2yYccP3TAt
SG3ReQAwFenatvRUsHjm7ThW0Cpwo0Ciwno00tm7ievJX34ZSITA/wDaje6hs70RxTChSc+rLExz
cJ1SEIO+ADKSfupM6TSnfqJF4pMmX37npeP5IGc2X+/7jbVQsf0BuBorHQlJNt0GtZAlaFlFVAaV
lxgun3tNnPg6Havf6JT1Z8gT63PS9XPsLx7Zsz7X7wFmB4EdAxUKWLwtxxxC4+A8LUW2alsU/pRk
jw7vGEaXz9RPBpCZSqjQvfq74v5jLdQJIQYDHOzlWyhYA+/rwk/mee+9F5kB3anElPlv98/1GvqD
BAgyVujoQ1AD9nXj9o3nLbXNkzZs+lQfVdbqCiKGg/1do1SzHJrJs+XJJTSqAwUtbwyN6GZRBtky
qPiBmDlC8AMhwdgfIEj6SyU6sSc4i8qCH+tBXWCAk/g5OEBJvdr7QPgPnGtgRoAUgFrH5QFFGqkt
r9H0SHElTpjL/Vun4iPiIr4TIly7OSyEMEHhka2J1eZLiH5C9UO3KO6Ci2/9isr6AF3LKCxrpV5b
SEAkgg8BwQTcNQQ5Gxfu1rWTQHW7D5NB0XAsEvrEUszZ8u9/9fWfuXxNoP8jrgcIAABARJeXZze2
aaRFp8swyYgFVR00OYwymrJjXQJomWZE7GH0bxzi2v0BvgVEDKD1Ni6lzQpbt5NbhnkGhZNBuwO6
EBM/Lu7uwNVri4jN/bXUJtgal8GtZwM6OXWb9rA4NfFn+3rhSWAO/15lk/jOSV8xkcgyLJGIBnRR
9iDJruLhzQ8Fm+dBSwH3b1sWgaYOxQhdHBsbO3FqcuYc0rgSAWiufzqzq6188+hQj4e0MrCHoL5c
3gugaRHsOViOU9E8SVK2R5Am1c7LvbblOLq/Vtl8IGe2hUUFvQyllfSEwSHeydRNfGhQY/iQc50d
AC3pnsAmejWUA+HUinEAPtxFcXM7tDn9P87OqzduXWvDv0iAermVptieTJzETr0hUtUbVSjq13+P
/N1sTwwPcoCNc7H3gTmUKHLxXW8pkHzVc9SegmjAnt2q/J2ts6+vf1wvLHVe12YLy+2ZMupielkt
SweAienNkZnoShY3gy7rXWvaxf71oV54X1gVUabhJokdUnixCGtPGksHYeOk7HT4UVHxn1QICPHv
owS8caBt1gS6hOerQvXtIGTKKLqZOIWgcWxFVhs8/vsw7EZ8uZtJH4S258MENUrATKSwKs3QipUX
qB1mh9cSal54OxC6gbZx1EaBe2nkVntZ2IUu/cFKTtkna47WfR1p/YCl9L/fqLEyooretOhgQ5f3
dqf3iPMyuE20IrSP0xjKvcDw48rX9HdxwrHE2wcfAE1/cqr/7729oxzKUNd3J9U23ucpnLpDPYzl
brXJjggHVZ+DehqvKBNeWHjcMClLXNRUkNYuFt4sw87Ukd+d5nRy3/i1rZOgbosrF9oXR2HR/X/L
A0+c5ysia4xirGzdnQzH7g7ZAE0zNNX0PzxAjiW2142lAAHr+SiVH7KbLlRA4VDn70u10uLOJp0U
VTDeDzzb42xcdaR74aq5qW6hlbGfbtL6i1G1ly6tv0awoVhAd76tij4WdZfurMmb71M/TW8tOO1n
azb7Y0o/6ByofngsenGNAfHCGUMVQHnvbVp/9pLn8w+0wJ9vEN1pEBYKr9bNjn0x5d/qyZUHeBfh
terjBTyPdwlbhTGxPQM/fj4iqret9F3ak1l1p8AYvb0d6HynF78jubgKZYzHm3GfTWG0r0tniR3V
FUczXOwpWeprMTtPleJ/qiGAKJw0QkoufhWt9UsMyLd6w15k6p16DHTjJXDFENstzKfBcNM3/VqN
SYDV2EORLu6Dr5x6V/Y4+2V5uDxCPPPjbI2MfysEn34TZzDN6m1dgpM9f0SF7Sle/+ydLJOLTpkj
/hrsyTi8vuVebIZPo+CyhmEwHDlYOhejkJ1Y+DKw/FMFyLi5N4SHCp/EnRgd6/b1oZ4EnxdPmeYo
myGUUDoil8z5ujCtcdXCPaFvz+7V1Njc1SiBZZL1bv6YjwM3Znwawx+zM0AA712SqnDdmfuU0MOV
7KBwzPKEMONQxTKo+59tYzZZTA9kqGLXyIJ3erbxJG3EGGU7cJzhzvBk9VvbhvmYSsurEj1mENhL
3XhpAhdXB4chaGu6FBx9Kuk7O7oluw7TN+XYS4kkLhRrjDC4VomLHYVFJFdNA60ZHKtMaMC03+o1
lCRRiGW9U9XaqF1ZYt/pzZl8b7sTSbzj6NBAyyGIXLshXooEQIXZ88H5yKSHAYsu4fkaqeuwcHWN
J5nbLC0syrqKzrKy0yLmFqH2c9Ckt36n+2TRfF2bK1R7WKvoGt3oAht4+hlwjehJ0+TaekHPfwZo
Z4ptamSdGmlDN+vcnEQKZbWdccCUmU82rX3weAJYIDN67mD9QOPv/CPL8+lXwHEAHuRMh3BwsZSx
KcjaHArEKdPKfVc6Wf9uwr3hSiti+yvPFjGPnKsm9BtgCLSMFzUKLA1SlAyTDvwSdofARgm6mG1x
fP1budwgnybD+2TV8T8EtlwcDg000tmpbftkKL3kx6hQlneclTP8hFciP4fhYH3U/FRJFrHMvqN4
lLArtco/s3E2D1yN+yJ+/TfRbLmcO9skbfnN2oN2DA3o5+85w5kwhG26noZ5Hr4ZvIRfaJeLBwX5
IQLrEgPWw5FY9j52kXVctWFax7XhNc1RNHU9x6af5uleZEG3ArkNznwoDRraIAoZTNQqBXVM7HI2
2tjsV5M+n+GKJfbdfmWPcIIlOFqyUsXO9Bb4qDpYP61TjWXtbI/VTVAu6r0/ZVALZYlzdeKh+Ljv
arMvAWtN9O0lq3RKgnxRZaKyKM+I9SrEW2hWZKdIZxjuM5mt33yixq3D7BY53J2hx4cMOZOB9H9d
p2KniQDDwbbtjQe98mfjsnJpfSmnD38LD8RmL2UKs4YktfBnGykMompR2+8l03b3DkYebQy5QhRk
MkSd2smtAbfjTRafiWzwvtRLyg5ltn6DL/PSKY2ayi2+hGE/bYy9YDS2zOHhXJuw/GCykLhLEzSa
Ho0G7DTm5jEeajgXXUKyV+Ps80lWQ5KLun5wVJCpXW1JHnA/unJKHLZDGaMKmNtdixfPlIT5CJLl
mURpRFVkvR3sRXy32va3Gmz7Y5bl9FlVC7/UdNRwWDWxtCTJLfDuycF5cIugeduXcn4U9Ls/9/4Y
OkfMTa1beAeS1eGL/Eb6w/SH6B6nPfjeOrpxFFXZCrl2lPdpOpHd0BQO3tRVGHJzco1ysO7CpWix
OfLs4khMO1ijUr1ejplnzz9D7UqZLP3afzbnNbrJgkH+8tN1sWOJrB1u69jI716oO1ajmJqHSs7j
rbCd4Vcmi3JM/KgKoSt6q/mzWS3jLGGj2Um7SH0eaSV+Ha2iP9IiZW8DgW+93cYez5LM7NsfdNSB
F4y8D07Aymo8wgQ231WOgdFh7UXjV7Ptix99qtf7YurW7woDgQ+aMJM1HgoXdvPKA449nTX4cNb5
vM9zv7nt3NJ67PNhbHELEf7HkO9gjcfBHCuWg+2dbK1VmCg1V+c69duHaHTcMsnqfi7i3vW6LhmX
tbtXZWEW8TC5wUOF0GnaG0YuDGroNnVvxsrLPkVWox772hTf8WkLH2qFxOYwR0G57orQNj6P42SS
P9zJViW2MTttwkK21XtNi+cDadWkrbYEvHbJypTKYzg403JOM4iLu6ZV05lMa/fz2tpQfRdSZ6lk
4K/8XvwUVkqH7mq4SUtp1Q+VW1vjWdmt/YNYgfnRg6OW7yzd4ygQWKmZxladZfLdPLrmAw7P40Zy
MaIvA100L6FrF1qJPS+SjIdcrVmigzZq3pYkTnac36pqYlKBdX/WmTu+y4qa3zfNNbvUUo4BO0rT
GmddmQ2u5xgQUGWovPbj0evQlnCuygSRkNqbXhGtmCJWa48N1So/4pMDLChL70H7hv8TQ+HS5Kx3
gsdyTttfZe+yDvJlIjbDqrqJrrUCZr0b2zz/Vc5CpR/SobMezSV0872XoqyKSwvPhztrWHyK77Gv
zxgU9ZSYsjAJIB3DMkvoNI55ovBv+WHDX9YxW5/9HV7jmr7PPasu92JuxyjWhjvA3crr6s1iwS18
tzkJm0erHsSUyGEI8rgr0vJP0wyRiLPaW7J92Rbhb4551bMqZ30zTFwtE9NvVpGQUGj/sWY1LYdg
ngyIRIim2p+L8DAp9oT6WlpGke+mwuvbOGJi3Ghs0X0f0ZtDVUUBuEOcH/0uh5I2SO3kdZuIblEq
FqM3eHHUZ+gaRty66zjQQ+TvjK7J5rhbWs4BJzdwBnIwErhxg56cdxYl67GeTOfG8WQ3wmRvwi/Z
OiyJjd5DJspMjbsqbOYvCHiDj4Op1k8wU4zwrbYj46tpVmVxWBZ7zA5wVZoxMYo+WuPGltOKqrVn
o0+XUnxeV+jQsZpqduZRlPCZNcrcjwKQ4VvRj+u5SlfOlEEVHBAZVoDcHZdRdI++1nV102fKas5N
DhtlZxfl8naSC6KQqTWKL6hdxKccbvrJTb0B/UuKS34Mw9j6aufE3HbS4Bgy5Jp/IPXFSPc5JB7A
wN50oKqPi7vDdw/75mTumy4/TVnWqRsDlbI8830TTzNb2eK9KYdJRzFC3oIMJnw2opgYlfDrWs3h
krTu2lMvryK8afIwfT82jpT3Kw7+7d4vobOg/+/SmTda+1kyGqlvxx3yHb7gVDbhDkJBw8ouqfKO
4VRsmQ45x9PeGJohfxtaGVyYNGqmYj8yJ5sX2RFrGupi/ZB6iCYo5ge3SLLCtLFBz0f9psqcGtI4
FNpit9n8FHFdWMWfyaaQjQujyVGT9atFxR6OfsS3KbrPa1DK/qiVMJoDfFNO+lqS+pAQTLLeRILO
7tsGcVcVt2FhOQ+uaIyeaqPq89uo682bGmD60Id+lu34twID15GO/XFYgt6EfDTMv1qrL87pOIky
9lI0LMlEMTxyQU1Zr3OpyiGxWg8POwL8PJUY0rU/S3fpI5C/bj27EG4bDqNo9Y9YnLZv62GW7Yds
AIzCUNjGHt8S0sjimdc0xGIlwXlHP6C8zyJFYEowO8ajnuf8W5+lxT2aYMdPTKxiSGeoM79K5syV
D43rSHNHvyWL+JXWakDWm60QTYw932Dx7fYJnW3nD5rV0d1PAaENx6XVXRingdveDF7LI+6oUN40
1tR8jkDPyXFo3JXvLQ38c1S6BX+540K8k2Gf/XAM3/3jBgYNH3Y0w/ww86oWnkdu6L1DJUaxtRLH
lXS6FETzsjFFcTtvT7EVbeQkCHnm301ez3+E58oh7rYOfQxNUNHw9cNll5tyeL8QrFPGdbRW3zrX
SJd9nRcBEu82WvRNTfLeJ80lcUnUJLzsm/CHRp0DTV83XqKKrw3PnA7whFtgnIal+7iKXOAroQIz
i7HB7uTejUhI3NHFyt6rMip/aNg/aCKy+U0L0fJ7maLhwlZUynhc8+KDWL0uS5pcObROxDK1sZg7
70vmlvAshDcadmxUo/VmyqdUxsaAudpuGPMtAKDU0y2wiJxxN8tb57Bmm/NhT8kyxG4zl308mlbq
7Xxiwz5VQ1SOt7pp9E9qo7LYzyT73TVFanE53ogZZAyNxT1OC9MYL13llDE6XWUhZmr17xXjgjw2
aOq2u3zSFYUazYYxbgY/fSAVMit2RZEax8lfnHAPkOidvGbgSMWBaumSpSDBuzIlESKmX5LuMfWZ
3M/EGDUJoiPZ7kwh1NsyjXS556+pTwpBaf8+KmoKu3bEASpRhcFydscag9mwXQTFWzWn+KYaXgsZ
PRRfMzeyc2yNMNmLRZ6674cpmt+kS0cmNWo90BiO1MGNs9Yq6cXPdfEbYX4td4W0rbtsgre0E5Uj
+Fz0SMFgGB0+keiG52/QV0aXe7zZvLPdmb9PG6XDUacp+dCanKSmB6emoZkQsKGMGGaIxOkkXVR9
01VhRk5blIfffCf3ghjPdI3Tg9L5d8s32gE+QB8RA+KShxS7El/6JHDmejh5tTu/KxfNRbzkKAFY
SWX0UPXrKg8V1z65x86v+dUstLt3jsqj9hbnI/lZW0Xb7aqMiKEfelxb9+gMGYdo2odVl8gMB7I4
WsJaxY3hEy6FIwUN6GbhYh5z5Ho22+/Q/K6dZnqPLZIW+yrrskeP+qcj43c2lofRKqPvzRilv7mO
l18tr+aL04vG6z5Ng49ZocRPX87RsYhQDu2zLCRPpl54IedlLjW5VRn+0Luh910dV1nOPgfhSZjJ
Ug4r8qKGh7xbnVl5+xStFlwEYL5+32EJke7mSvvd/WSDYSbcB+czcOdmFDn5+qNLHlZ3K/AMV29W
Nc/3swo2pk/v8An7nHTvvHAIVLxow0qhGshM/HbDkpkX5rq8TY2yH7nVcXmPnQJDEoILvOwjOzgd
a74GknBmq3LG2F8s/9ckrPpI1S/ULtXa+BQoJyzeYNJC0ELVD9O9LRTboAFe9cHOhiA6DjDLs5vO
be2PZMG5bx0ZecPvAEqXvSuNAf+5psibj8QXs7oyJILOXmWiEJRIovttNC2YppItgqgWRjI/CeKu
vzdwP5K3GB/47W6UuCS/q4La/4qCX89JRzUsYq4/4Wdd8djjFBTzU9AOwaNXpIUZR02oP2dpuFpJ
VtJWUNFSTiyKlZrf6IWsseow++9Qacw3XWiO+W7Vlvk9GJr+Z6dKiUGyrb23nvSRmka23oTa1HMi
6QO/+RFydXgL1YciEQnPTKJq04v0ZkW8cTOMdjgkrb2Of5Yt+4z4mFoUt8YIrLN3CK4wdx6mHCPS
0WZ09q8DERfdww0bgQCGnBCO4sbI2ODs//AUDfIMxCQ757Ty/7trurnbgHMNHKPqtVz2kVv1HtXa
GOUsnFxfc9L7CzOlfQiqi2kkGLYFAfn5+AAwGOm1EJd9X3ZJgc1wUqfm+EutXfWPNhLbXMGAoA0+
EYuxx3g+VjrUDWFxrXkyped8wC/Bw2fF82/4pq6ZVF50AbahsDxnVnB9yW78izy4oTIVHOfT2Dnv
pL00b8Au8j0cTuvbFDVX4O0XR0MOubXpPRDCC8zQhYE9dKlnnURn31fLFkWlAUg7sJej7PQ1ksvf
w+ENBCvSBH6m7XeZ/zP2o98vY76ciNO1y5031alxWPq5PKCcNoudMaYpTWhjqCgmAn+SicGe+zmr
XOeLRRmr4kn4lXmWYZZCxutX9cXyyWmKsyYV10QDfy8wOCDbGtsif+GMXjybOtQLoWTzyktHJ6+5
tCWLWMCeZ8P+twYbLx27dPB94Dy4BTQaLtZXaDjZ1ok64e1n7RdjaXdeODnvXv9iLzqUT6OQAOGz
ipkSdLjno2QiKFptSH3yUZ/e6T507me3bWPPsOUjMUzWbhzUNYvlv5Fa3NkJcEGeALkJtsHzQZET
WEPddfo0aNNKhDVPSQTssXt9ai+NAikOUNSjjYcu6/kooWjCFahZn+YgbCkhI/emztZ/IxQ8PT/H
xO1n2/UgYFxMZdpM29x80CcOA/OEV0O2nxFQfCZmYjq8Pp8X1h49OaLCN48QTA8vhuq1ORQ1t6wT
hqHZjdeu6jH0SdmZHNqCVxDll8ba7IVYg3T7MTh7/uzWqQ9y7IXW08iNc0cWIBBXtzZ7hiquTOtp
IT/H7ZEO0N9iLdBzRQb6fCwZ5oFTZ5N1UrM4mFPxZpHt1zHszmll7KQo94swAFn8eWes2WEK7Df+
WL+buSh6s/2+c/J32iveA9bSbxrwYgqkejBldOVF//2h8DWa0ON5zzAtw+2//+doW2avQJaZ6xP4
RPTOXIfqMYVt+gkeqfs1M03/sQtn7huvv/MXR6WpgZsV1kgc9s9HtdYmIz49UKcKbzsM11dz+DRh
v/PNk039rQi65mbVBUzc14f9+9OBrQpVnU4vE4aS83xYUrQyb1DzxJ5MCrE1dii+anmtYfP3zk9n
ioNxo91vDPKtqfGfR6pChfe0GJHCQ5ze99wAuVNwV3oEcHI/KCH+0TTrqaVKKxUCC0pNHujFkW2X
gsojJevFyuvhWI2AkZHsrStb6l8Pb+vFoOyFfw8JA2nv82kN7pLBlI5oplZ1drDquU8oz8t/46A+
zQW/LPi+xLJgHHwxChk6TVtuo6iM+JzM6mRcy2L6X0ZxQ/gAnHswOi9WfZiGY9C1nnsarKXfV1Vn
Eu/it7f/uNwAwlBjk2EA7QLuz8VcPKr00lmt4JRD3d75ZVkncxVVV+ZySevYHhlUYZhFsDdN2AQX
J6pbh0tESyg4zY1nf3BkTWpmt0aU3m579ELM4rMVSUajXHsfVXl47KUQR13APX99vn9/1bClAVZh
LaNCJxz7+QqR1P9N0GC4R9muSUlbMJJFLyDedmZBi469BQeYZb6yg/21LvnS/jvqxeo3wyIA76sJ
WsSy7rGx+8doSPsfr0/tpYODBi8n4ZZb+Rf5iI67GMERyOIMtbqxvb4+isEQ3/SyTn9eH+rF+Wye
cbgjo3F56on+Z/vQQ+40wLrWyTasmbu65yVCzOuVMuzvTYqnhnnEZr+I9uHyXaEtKRsdECQsZ7Pe
r6OX3ha03/Jky+6Z497WJF78DxOjnvAs+AM0zS/WqaoLOQ7Yjp4sn9T6fpw/2cEgdv/DINs9icrv
ScDyfA2Wom77lIjLU09oQwIWbsRZUDZXRnlxObDu8BllLjzF56Popq3ogVnWyehN4BO6SjuuHOne
z732Sh3x0ovihGRBEDFNLXYxVEmatO2sfFSzEVQPpnD0XYkQ8p5Jhlmc5gG5pq8/wu0zvSxcoHhs
/XamyOXl+eTslq9tUET7hqXl44Un1RFUPOJqLSsxxZ7Kq0+NvTZ20lhcja+M/sImAlubAjdyMPOn
OHg+OoGQWS6Q9J6stBi+pXh9uwd7mdKDCW0mT6SszSrpXL+/Mu5TnXkxbcIh2Ez59GyUeRfLs5MW
0RvWMJ/IVK0ec5nhoph3Is/3i+X05rGZhv5rjW3Nwg08KxGfRFP73vUafLQMvSmeCz9FkZlFTX2D
xaQHY8NxO0yZvEh/wXMHE7c5tMZsN7ju8FBBQv5W5Lb/A7MMeqi60W0Ry2JOxblvMyzK0pC28s6d
zAoLp17rT7bRV3dTAby1W9Ex68SphfvDTJWnzrBhOnzaidfTsTOb8jPQvZHvKnNWXxFPAEzQF7Dd
nUw1cOiaZrgMihI2cmJKPb6p20UvUMqD7Cv+VkCCXpjhld3MDm6Ibg+EXIFLLDt6menXwKrG6iCI
PcIhdCicj9ncTnQ2mK4fz0ph2um4w7dhdrObsN70UljkNXd2t4hgt0J+OFcsHOOkw8kuz/1sRD8X
QzjnDqOgIBmEMX/ErET6h3zl9oSK0evuuAiRBafxQ87P3dS5X6I+BwO0p9L67Nh1Pd7aNGdFohqr
e1+XYV3EJiE6P8rBCeqj1bqAl6FJIk3cdZb6SA0TfiARZyzOoW46izZKre6VLjtrPxlYHexhRjhO
PNIavpZD8sIGzzHigUSg4yUv6uJikI8V7XEHsXzBkjjkg5KPSg8sgdc/45c+JJ5ltMVJsH9cEu3C
1MDYbqr1qVtmYFn0H0eMwqp3dTvLs9kEkFgw3b9yrFgvbFes5wARIQw/OPcXn69TWXTVs3k5Vciz
b7WKqkNXyP6no+xuP0xDmSCpMvehdPSZLnd4wAczvYmcxnvfDLXCVK3DKSI0rQ5z87Xduf5s/Hr9
wTw5r1586ewulP9IrOgAX/piBWbaVW7ZLyfoeN1X09D2W63T9IdhjzJZ5/xn4SxGImh2nVh66X5R
7vQ2qkV0O5FARXsv9Omtmk2Spq19fP3HvfT82OQjfhZEZ5icz7e/IQ8o53KAC0hD1n2pOvtDatqb
HYY5fsmcqPvyz+NtFDZimiiF8ay52PXUAlXR6Gyqp64ictZuIge+jhJvYE7MLYTDNL1C7X/h7ARE
pZbCMGwzFbkYkR3FGwBJrJMrxl9lGTbwFat+VwdN8c+In81CRBexCfg2yfzzZ2na9cBrttyTPVkh
CrFSxG67LHf12o5xADvqynh/s3q5fgH4bagmSAb0xOcDelMKmEHb6OTZ0Fs6PH++d50J4m+A9nGL
N6xDZ6VuQPuvCN4QSljdmXhW/Mj6RX6GJdnSkTKuuipsl+mL5Q4BFhkjjscg/ZeaaWVCFfLmwKWC
sHnY2VjufdLA/kTFsHyNptD5YMxWfxhSFd4SfDaSzTB40IRap7kNlSPf9mItyn+voHj7cEm30FAo
KRePqp17SURf5p3KmVuCbGifBFa+xFAHrun/X1hwm9MzFlyIAEm63/bj/xTUzNyZOOPcUy+cn6ZX
+TdT5H12h2W4ct974dvFaXSDN5kaCMPFnKIlDYsSD9rTmq/2l6LTzdm2y30OnXq/Vpa48um+MK8n
FcYG2W5X84t5dXi1OzO6yVO4gNdmNV1XrHJWOtjmPzpPbHAgE4KFyZ5pUppdFKGpcGtkxY06TRqu
RT0sHr3KOdsPlriGm22/+vlqdSh0uSVgnuRuYo/nbyuftueWEvOCyad3krShdnk/ySvb7N/PzsET
lvUHNMf7unSwTmdLswkt8ymAdXVsxyW6QVYyHKKlbq/cT18aihcE2E3iyd8rfcwh/jDeeKpXbGDd
EstOjxibRMAHvUIV/nsBbmx3xoK/+xTm/fzZLS0US9mU62nNBuuD5y7RAUuS/Fi45Neuawe5/fXT
44W5PdknbRoOEIhLtwDdomEp2lCfyFXOZAyqYh5rp9ZfuwwWxetjvbAwCFgGW+dWvP2zbXP/+Yzx
m7KMHKvaU1er9NEqZn0351145Rt+geG+zYhRkGWAUF4qz5bWm2gaO5qmlLLhZvTFe3NCfRZljZUs
9I24DJneYYvSvUtttGKDKf4xvHQDYjdCOTdl+m+EjF9sJDNekn5lLOtpBkG91UFg7nSNlXUG0f3f
nyq1ZkQeHsEZkMwvvmwnSq1AwWQ9ibE1PjTz/EBRI6/sVE+BYhcfNXKXzUmMmhfl0cVJHKk8pcz3
9Skd5vaozS5/qCBc3A1hWL7zJES/dcFPIAgXA4a08HZL29k4slTTzULHeo4zvD7vOti4eOo60Re7
K9WNckz5XnR0/3VRYdqy5V5XrZ1e0Z29cKrjy4EEkToJm2VUsc8XXt3lK17ApUIXs9DxJ78eP2yI
xsUvhOfo0hEcweBoC2Gq+1nCWzuiIbP+WDJNw1uQAjGcOlVAN7FD5c8Pr38VL3zyng94T0VFUYzd
3PMfN/ukhxSrq5HP+rhb+Xl/dGaIUnmAzWIhAvtK9fZC8bw1aTYzQBYnQ14MiCsxakanol0zth2u
V74Pca1Af3ODCGOqk2kKydFaZRn17zQ9kBTlkmqPjihV+2bIhPXDgJ/ym749JEy9qOjLGCgukv/+
WDiLkdCzG+KQerFZQMByAfojjfNvHsX2nOaxtehHPZVyb2fWNT/zF97CBkGGJBmBXWCC9vwtkFVk
+hl8qZO9uj1W95hx96nIz05UmB+sxlbJ69N7Yd9Fd4l/Ai7qmxna9t//sxemSk6Qqgp9spalTuxg
0bsmzVtY9PO16J4XhtpUiiguwQoplS6mFhSGuwyZdk8kK3aUMUEPzVrOt0ajsiuzemGHhwjA1o4O
Cp3spSpSmcLupLDdU9iX34cVjwX6tZH94/Vn9+IoT1ppkHPsrS4WMJIvX2QuRbrV2dONw0X4PErp
PL4+yt+PjT8dbu3njTnrPn1G/3lDCAnqAvKscyJFqITkkiLZ2hjOjqjCK3fuvydE2hAMFSQyT1aG
FxMyu9GbyFCzT02bo32gdYujuezfvj6hDUZ/voXTw9w+/c0BY9PuPV9yvjZnd1pC61QX3ecwy84I
cN+SdTOALOEOVumgi0f7mrD9hblRVgAtcd5vTbuL48lrVmOpcHg+NZVod3IZ9E7Nvrl7fW7bb7+Y
m4/nNle3TdfGOfh8bi4crryxaHSLxS24iXZ3ue8orLnsCjzA2hdh+K9gOP0zdk/oKByKbN2XNBtV
UDbYZRnddnmkzmCGxGljSHjli7p8adsoEbdfqCiwLXhxzyeWQmwvLJvsyHopV1iafiG/2+gY7xvb
HkAmjdW/b+2iuXUhbQJ5jdckmH8dnvwClj/O4Ci4tjPq4heQ4e02jVGJ26D1iwlGl4OMNdW1e4uF
O3zZIV2OIWqr8zip5tEiuLMEgLP8TzCEFXKTKbiXqISuvHCK4otX/vS7qO82H1if+/pFRdL6Ro5n
pSVuRTcZDx4qsTGeaZSLuLDWyUkCLFjkXVC7uDdVhO6hBhlK4tbDaeoRmjUWitBqSEmVhDDsZrtx
dHNMspapKznnR29MUsOu/V2D8cn3MsqiB6NQS3Rc8fK9syqP7ukEq7yLiwxcGUVTZJyzjTOTeJA0
+xhNiImiY/K/V57lVxic56GfYCg8iRsqCvMWOYsbHcw0KGwkrNAdboQTGOdlSAWk3IACCg6ubj+S
QxDZ8VSsAuqwmSGNmbG02pmLYWVQIou1SkoRBjvLKYZ25xiRh5rN1J11WxdedZP3TvZB9pP1vnO7
6a1d+SiKFrcMk6Htyt+dBd4B5rvKIs4rDIP2ojMqd1dFWIWAeEgPWUY+RTQCu7x86FwBIXLtxzaK
aztnd0RvM20I4ajuAjyMSxJILCz5kY4E5qNfF/n8JlxzzDjtwVUfs7z3yqTuXFvHedrlX40hn/I4
qGzre+gNzdlJ0ccgDLCJZpvDWlo0+Ht/QWev199eWjnnJis7/GZIU/nTIzeAad5687m3V6tKWr9r
TkNlNCXkXOJXkrEYCfYipSxMokYXXyBcdh9XT4tvnZgyBH+pUR1sZBriUHXcSBIxOE1GRkQaOnEZ
Ipfr3NSaML2md7jDDVp/DVbH+0XalGa7FPPiJn6l4DTngb0corkRc4wsA4UBUHz1vsqgTJajE70b
SsLU94tnGz9aU0RzjDrGQT4yZ9XHYUQbHjvTqIdkaVNriEOIdOXOQjJ1L8eu+LXQv/ziRhMKP0co
6e3axSTje4yMSRzG1cV9MZzGfk6syVy/4ZuD8yascPnDQlCJmW+XLx9r6GMYpG39k51YgvWbxtOu
iKNqqGoqLIpn0tYicK4+m2114LbpVDA7jPQd1eJKg8wiwXIv27rKkskp2/MUlu3j4i4eCkmhV6QV
wsjnxMia4Xs6LUgGh3Ku3vVarmg9pZX98trJ8vZwyh2ROFLJXxWWK9YuUK7zG3Z6uxwty2hOGel5
zT6PBvm7rOv0z5CWW4YAicNtbBWG9blwRfvN66L6oeF0zpKhqey3S92oL+jLxsdxpnWA5rH4P87O
Y8dtZAvDT0SAOWwpSmqxo1O37Q0x9niYc+bT3696ZVGCiL4be2HApSpWOOEPqSD5gVziZkiTihDf
mKDLNZwJTs6UN25cjuOXTrfVhwRgRuMacwsLtpotadlbfIlhZ+dhoh2UtpYWV5tK4JoS3IJXPY6z
/8ZUn/o9gHD5qXbyudi1tl5+D4O6qF3KK3Zzwova/mXXlv2k61nwhR4SVB2KJhps0WnqW0/T6hS2
czWNCdbXdRpSMAcc9oDZIrYVIfjlJ1keJ8mTK0d9xuGFay6OGuuHFUjzsM8lJX3uGyVY9uWgDSke
WFE1eXxNGPmSU5iPAR2GH8ug/R7BnVcsWeEuqSEk8NhX/wDUmZLdrBZh67Z4BLzEch5+I0EfAKbL
pSq5eCOU4UECdF88GHUYv8BTCOEp9EFeu0CcqXnWaLh+bzJZ/TMMTtLsm6AMv8yxYAh1Wt6HMKLm
8A1KAxnNXEYKvDFdknS37x22S67YybMUSSghxmYXfjOq2KggpcbIr5ZZE76FetS+KCmbxitiBwvF
3Omz730QO6eOC7jbDzmXmquYkDVLc7Kgr0hxVbqZkdXfbscZ66BQPDogNQy2DAEUJ+L8Oc4DqCKT
nKDKh3kOKHLLcaMB4pecJFsZyTpwWg+1CtfoaeR5ChDpZJbL7GWiL61o2ZZl6QX2RAyDqIZgZ5Nr
0Uc4n1FYpUoeY6JzMjN6sq4M0OVxSue4d/kkQj6OWkm8K2cyZzfTG3bv3BotCHqlg2AJ9rXKN0Ke
KxO3gLCqSC4R/IBWOP9F3D1yaTuhc4rho57s2VY+ZWUhbeSX72nu3yEjE6dZQndcOEGC8ROf+q/4
nnKGUklWZ52cpaNLG6CSHx+yOcbtRm9S2SuKRv/cdAUweyM3EYzmddOeNRlUDPlaGv4qga0EO1k3
sL7FdFdD7qGGW017HWz/Scn0aSOAX+eo4lNRbEcnmpYINXexcH/94ihCJVKokZzMxpiPoxT1P7s4
L37X1IufmihN/ru92ddBtRhPqFPzNyRUmj3n44253sO4VpC3gOr6K7e69ggzonw0YPJo7tw1KEaO
AJ03pnnl+3PAgGWIqhYOo+r5sI46Lgh3ds7JSLh+NCmZfkZsyA8mkUxKmLMSWb9Xtd7Dy78WE/6p
FmFuY5+kOtc9ZZwtb+4gh91ewsu50LUidkdigrSES+N8LjFVL27YyjgtZTzuMDOLd3GlBhsn5nJj
ULsAsfhewaCZsDrDDZTVHOdxKO/28jA7mfnamlF5iDS1PxVKZN3dntTlvmAgEFvMB+u5C4Tf1I+q
FgYw7BXYC89Y2QcPWaMHX1Mqhx5K1rprkcdulVQvl5JR0TVwhHQJ+3J1XhNlHqkUaopvLUrn19BV
Dz2iBR/+YHT92BIkrCK3WLeaprosW1nKFF+qAqQSkoJXSkmzjYT/8hlhFLAqovCHQvm7lMdfmy/J
dBsZmokPBlXjPnLUZUeUBxa8A+F3+2NdlMN5pLjg+BMNRQVs4Sp/Q70gMOwmVf0MrveTJkvxPURg
/VtaWeTGcRj6oWPA1yL4vlPDofYGFHM3+qpX5ktPFSQD6iSggtaw3RRR0EZUQP2+gHiTOHPwbxvn
4W40pHyjUn0lX6URzq4kWxbdhrX6YSonaLnOs+wbqcxrhR3t/ITbsu6OVgD4phuCO6mKk4OqWLmf
ohz+MJlqsUMepXh26rR8srTS/nP7I1w5oDTDHIU1gF1wkasWWJQgNdTIvlr300muMzAqVuN4TlBR
jlahtd4e78p6w86k6EeUwkVnrJ5QE8nCXoIAjrptjgK/k+tuNy/JnpBiq0575R2lNCAg4NTKDPb0
6pUo+jGVFFxY/MqQq19OXSO6FqjOUZ3YaUB04908J/me/v78aKLh8xjg1o5aRTt+DfGa8JrFIKke
w+Rr2bc6YiKORmY5bqmpXwl0qEuS0FCyoWdIZfn8Ku6SSMrgknQ+WSc810nfD1X2ReqV/yS0RmyM
Xoxm+lZG8CWlTnmUMBncOIpXbjCCDY3eKN0vIc97/guKCKhZFxmjX2WIAlgWbMEpAJV3+9tf2Wvv
FUskYSmNXmB4gUpOyaLVk7/oQf+ia0v1iRhZ2TVTGR/SeZk27rJrsxL1IWzFdBG0rb4/4KwQrJw2
+WWSSl9VWIuwdNOPSpuJ+4vnE4A07RCKUGLH/3VjLkpSVcakU2Mwl/7UGfVwaKq2/3J77a7MBXlW
2smkwKCf1l+oR31InZxl8g2nMDx4mdauhLf88X3AKKJDDkpelA/P5yJreD8mAV8oL81+Z6ZddWiV
8qP4DKS9qdfRD7TEwQQSeT5KiYpkgnNR79co83jo98hHK9aLXU/lZOO6uVw24CmCYyS6a/yx2th5
ViZCckL1gz4s/Bnmqpv3RrSx0S4vNUBAoDtpZlAt19ewI5Rnxji1es2vCBofAbyEx0mv+2ONXdfx
o/uAobAWp/ZKDwCK7PnaYf7aOkibaL46RKY3qGWxQzx8i8xyeVIZRVUpxwsYA4p656No+hTYw8wo
WaOYE8JDU/wcW0qxwwiudvumjB9vT+tCIow9wVFFthuNQNFuXO08Xa3nNpj5UBa1uOd6bLN7u+vr
F0wbp0ekYSRcNdL4uUak/M+Qz5QM0Qr4KY99em+MWfL59s+5IFiJn8OzTwsMIPZlCTeZuQznuVX9
toiMl4LW3kMkNx1uCaI+ZlW2uW/qevJ4DvB6UzqLAkxtnDAAqnZ6oSaRl2ka4lJyp4xPldRU38Mh
Up/iQku/aNpkuSj2tl4jZ1t0XhG2n+eO/HDwYYZoibOcq7DeklJnmhB79FMjDL2+05ofvHv2CwRN
86gmhrlrJQFylsot7N21PQMwgT48VC+i79XObHVjLDuUTX1SUst2ifsSP8nUxkXSQ3/M6qH8dPsj
XR9QuIvTGKVjvNoylb2AXo5t1R/DUT5lkiS5shr0bylFtIOG5ty32+Ndu0voFZFXEClhULCaYD3j
eN9rg+rPaC8+D4GjHHQn3joJV+4SrioiUZIyHuR1HafRC/SWzFzzk4j3Ku+a6ACXjKry6Hz4SRH3
FbgD8Rdgj1X4bWKLkaPzq/qIGGV+JlFDz5NhC7h4ZdUEFYRhYGLDMlhtSKPKqy6QEbYwajM/RHGZ
+A5SVXe3v82VvUC6D3CAbjK3yAWy3ymjoKCd5pPj6feUjTJESyrzrkC+Dum1uttAQ135SmfjrZ6w
sS6W0OjIa8u86/ZJqM87RUIIoe+x2rg9tWsLKGg02GJQdULr+fwuRiM9we8uUnxqjdMustVhB6p8
yxPi2oQIlGWEIGHLYkt1PspE/ZS4Mlf8Kc9jAMnDQIDWDcciqT7ad+VuxRMFJjilNAKNdVieoO0x
x5Bf/LHrGk9G+cRNSqTKbi/bO05hdRNyhgQLXFQEqNmcz6iBJJ/arSz7Mj7bpicjZ/8P2XXb7rjy
64PZ4fW9a9BG+ZHXVWqQTJsS0l1YiKo76tzyE2k21FipHcPZVZVsRp0SaPm0Q8PPPvVhVtdeF9v5
b33Jpd+CX4NeSVAJrOmo8R/hTip5pDY0BjDpXvqPRzYidCKUgpxHBre6jcaqj+BYG7af6r3tdfMA
YQdX8o1RrpwrTozYdiI9oRh7voi6XmmLnGqOL0kzspC0pLjenXo3VwbCjFWQbMQBV7YhZENScW4E
uhpryJhZSnoFitjyJy6Vg9xKw3E0I3k3tqa2cWVcG0oAxwjeQZ8SUp9PLabVPxp6bPtRgxfBSGfD
1Wn4HQIj/+/2VrwyEt8Jth04YZA1azAt4PNpGDtH8xHygoPSI+fLmyw9LIrdnz4+FJrfoiNOmZIc
63xSVpjMlUMb0JfHovtZtLLjBjBsfiZlbG1sjWuzEkoe4NGFGMIa3V+bqtQYUWb5Deod+6gtktNU
0H6ZJ+2D5qpUJ0AgE1sQ+RKUkj2ezworpKWqzVr2IQ52u75FedAAwrhxY1yZkJCosES8S9t+LeLR
taO56DKWRykQL19XpHSfxZV+DKul23/4M+GaTmND1EBsMJnnE3Iy2FXQoWW/y/L0zqHHuB+c3Dno
wfzj9kjiITq/BW1SOWGAwRXBqVpF8p2aq1JptSW1hWI4AD9IT6Mqh/tSkukDc0lP6HpRE7k96uVS
wsAAUQPiCngNBJDz+aXCMyKh1egXulnuA1mvXwuwu28WWmcbQ10+j8K5hNyLWdIMXSf5zqi2dAir
3O/IXAl4K/qiLUq9tyd0MQoBDNIOQg+a15FNeD4hQ12Mtp/Nxa+CpYdXlHX3RttsFccuRyHko7yL
+AZzstend0rrgk5nHfiBBWMOim6BjNqsb2w+cQecbQkhhwN2jOASzwMmdT4XTU0wvU0ax69LuGix
Mzexayem4UHazfYNIqGZq8lF/mjGmrmRKV+8J4wNAo9kGTgZWcoqZg+E5KFR5oE/xwi+5aHTuKbS
vKmq8XXqlM+3P9rFLnwfCAaIhVgGE119tHlq637WJtu3kKF6llEme0GnPTkgwdhsvFtXvhwSdwQZ
CH9Q21XV8zXFNhYXUUhQfgCM2m1iqdvpcKs2vty1CREIUpWnDy9ERs5HQTmaqzgwHD9Ng+nUcNM/
oMnZeKNRDBsB7vvLvtol0CR0YEHig120UsYlMccB+XpfmaPprg5REu1nJXvoVDP8D6l28w4xiAzB
BtV8QNtM6MQ6zmcrwkzQVtP8Oegc41QYKeJ+wlwDlmkd/glQyI7AOhTN4cOfmq4jlR5RVaYvuNpX
wIcKHJ8ty5dsab4zlLryNX7Pd7sZl/9jKFojBjvYFA261RM7tQ1yf03NR4AK7oX5aN2B38E30Y62
aAlYaV6cVeGfJeoQVLA1e72v8CSJgEvogd/Jo1W+pEg1IUMpCwBCp6fJLxx0De3E2wkndayaxkLz
r1R/T2kzvpnTkGluZc5FckyCICp2HY6HjrtIsfE5SNqcbjFk4NGVwA69RQjMPcDM1gqCyTkIfCWS
UnDlQRR0HqLdxrIzOp5oZGkj69sEqeqTOeHoJWhv5TMX2ow0+FTnX9TOpn5elFHsTsDon6QoVAAy
yZUJbErNG+JUJEX+A4xXfQ+qJm48Sj8GQK8pVJ+UaCie9UXqHvTcSX90vaKkroJOAYLLRW2EnhSH
w6s5kvujiNiNb7SQqk+mZBU/K7vRc66z0PovDvM62Y+0dtSvlaOUhQc7VS53WTJ3d3TW2j+FY3cO
uGZHwiQMcEtG7DLrnS9aIc9jabSWlyEEELo57hnVrq2rngH1oZBdmANReDeBjUFcBkOG/6xYkyAQ
ZMkEQLaMqY/NUB/cchzs4WDKc3Onm2mrIqzcatoujifp06KC2ndVXTI8sK3xeNDq3njT5Kz/GtGp
Aisaam8aWmwxKKemyw9mEiu1FzYGGs92onYz5GdHfswBv4DAKJxOdR28ElrX6crF9sLEQKjULML0
M6KxQbvXe04iMnpai+C53GIg3df4xOywowmWB6vW0h9mt4AFlNKl/GomevwtISr7M+qI2IAaK9R/
LQTCai+S8BSESGtaB0uru6cSJ0GBWaxN2++0qgYIOGhOvQ8Ls3L2IHc1+ZNkZEIqYYzk35MqseEc
I0CoPCU40I51gZz2zip0aIFGpkHN0CKlGDZuTpLYi5MkuF/ovkBE5TVYPwYAVEBmz2gQN3ZqmF5P
N272+sA2f5WOmZY7e5Kle6nPYMHMqSkFJ4qelvygh0gPohiuaIOr5kMx7WmRkRZabYYGhMzzkhw0
O1b/iSdcgGHaF9E/DRYrzVGN7P4VTGX/K81GDc7vXKbRXo2b7Fc9dAmihmEbvqDEiRIVmvOp/bko
ERBvF3SgeUEWJfcHkJVvNalWcJ+FgZyQOxj1n1x3akCbwHykYyyXWrJHeVNO98Nog4RJmxyafi2l
pe1rSZq8WHj7DS5lNPOYD22beFkQOr9lKj2h2y9W+b02lbyHkonIsJcaVv0SK0X9M4tmdJM0KNRH
eY6Hf1RzHoEAJioLwYObOftFQ6XVnbOsTV2tkKXgaNopizUmTjPdofmvwzmt0dx0FTu3H2YDhypX
7Q0APCi3AvOKyiBBEzMl1N4RV3XJCfXb4rXqJ8yaCUPQSO2jLNbcAqtkC9Br25c71OoRaabyKb00
Sm6GXmWP5eSVc2lH2GPH+u+BClqIPvsEqZ9ZSMVdOHG/uq2RNY5bB0ldPpKJYXOdNxLoSzNxpvTo
oMbwMgkTqN2k2AVkVq2Wvk0Tto+e00n2W8f3/Ik7QBTtQjNeWj5+0nwNZ4sbjDSh96kc9vVjGDYD
bdwwrPE30ORfqTOMs+/EQdgdC7uoesEy6orToEgLgNCUuuxGYnv5ZrzDvgUkxxTd5lW2hM9cLE2k
MPeKVdi4RWgL8NCYPGQjX3p/6c5DBKqHDkG3iObAC6yKYEqK26GEK/m91lfaP8rQhcudHtT9uAsV
Iwo9I40T/ctoquH3YGxDzbUR9kDzdGn619LIhrcQ+wskxvtxeUREt7F38RhOulsgqTDfOQpmwXx6
u/raZXPgIG1OMdHtBxPfDGRj3V7OBaxumabfqIz10Q5LZfsHQqba94S3YdipkT5+oS6ZPJrQGP6U
ikVA3aME8BVzNKxIFarHk9ulUgc0ysG3z1XSaqwewqhdOq/owuTnEg5m6xm8VQP7Z3Lyp7Ay4tEr
6x61d72wzXBnBiQ7u8kKu8xLynT4Vfb5YnooQ6tPjVrbX+aobm1Pnvv56ySncBkmdiJCx5MS5jsd
nhrC9UGK84cG2rfb16CsCi+naOA89ladxZxbR/lUhlL8Nhq58iLDPjIPaCYnd7JexA9pFVbOnYMy
vOV2XWzE7iD3mbYvnGLBM9gpmU2vK9lvucXIFyisbTT38Yyljcs5LEYMf/rwmXey/NXPpQSK04lV
xUUiGnvYWc9MzVWLeIlcs2z6XkAj5hdzysInY+r0J35Si61H5UBVlM2x/tPVIYIY/YgO+WvEh5h3
ZlfJb7cDPrG3zvYeOZjouQKbRyH1QmWr0rpQ7u0q9PO4U49jZqtCPxhSj5Wj75853ecwS6yNHX8x
KHV5hiV7QRwRW4ZV5tTFaUMsUpb3bRfqoLLD9pVUQL9rAI1zNaaUxPij+HDuyaj4Vtu4q9GQW7d+
p66thtQxStxz4uFQcPV+Ruq62nghr7yPjCIqBMSZFqiw89yCFpcWFEZbwuQXSiZUqeTnKbb6AzDH
4aEHU7kxrctkhiYHaomU+cABWesusIHeuMw/FPeYUKA7bxKJZm5a2Zjf8sbMG6NdgixAClKB43Mg
i0LdRcz/rzb9BLpftpy8uV+6Sv2qkc9ne+6GHi1vdAl+cBtTvlcXMlLPXgiC3IRgNdkbQyqRhZc5
Cju3d/CV+WMcS9JCVUuTDX31g7Kin2pTjup7JMbmewD3+X2oLc5zm/byxotwdSghF0fBSbwI6vnc
NXlC3YPjiFykYVHcxr9jSWSAHh0GwP/HrABCOI4oFxvGaqgmr1DeMZf6HsYsVmVGuVvkEmvrGbTN
7ZGuPHNAergE6BjTNdZWr8+iwXzPpri6rw1jOOXmYmFZZkofLaiybUS7T1TQiGzX+DA0ticLTirH
IkGNuqEv4CoYJXkphPiNpbs2IdFuRkdCMyHVrBJLRZWbYAjs6n7uFcmfYt1+LGXz++1Ve//WZxcn
SSbZvHivSQupzZ3vBTlTkYFK2+heXlL1UwHHx9gh9bN8MSMMTKDSUCDliTaS+zptA0S1tSb6mmqd
UtELL0b5bnKcAu2cUh/kPd6GcJVUXKvAII9V5tf41iPHj4MbmafV2Ce45eV9FpjjzxoOS77BGL5y
aRkAw0XPD/jAhaJNg/RIq45zdI97VPdbkyPNtZYs/6zBGjjNMdDo26t35ROhMCds2ZCOprG02t3T
4rSLORgRKhxJ53Zjr3ynbOv88/FR0N51qDhSIaPIcP6JbAwEBesqvi8SKdrPY4bPnYxu/O1Rrjxm
qCnBYObax9tv3dpRuk4e0qhjFAx9/EUh31DNVEf1fh6qgwrc45Uu3Za63eUK0psQCAEhjqEhlHQ+
tyVa7CWpwuQeqeH+kAz18sBtvcX2vbzwqMYhjCnQ+mhGrsu1sUE7Qilr1XcqJ9y3AeZDXaCPJBWW
ubGMl1uQSxzxF04T/M5LYZYkDNETazW/jUL9d27N8lNnEC3C/c2xWDfH19uf7R1mcH6AETVnByJU
geyQte4HJyVGFRJa077Gg31HkZ3SCPTWk1xx8ozcKQ9qq9THGnuNJyk258+OUQRejgnKsxLo5Gpp
Xn5N+nITbimin/MfJtqsYMq5kEGQrR+0gOxd0AuT+wnK/usSBKbC5iVScTNN17JdPyIet4+XBJfL
xOz1vWUNdulOitS/bKyROCGrn0JYAbyMWxQos7XaZTmF/MWqCzKTLDaZcRTMrzSl7f+Mbsp/57mu
vsGRKB6xG9QHeFsjfkeWjJmGa8m99qvVRkJaB5D/XTBYy+8sQcLNS53E1HZll+nccLLS2eg8LYP1
+/ZvvzwgoCRkCosCfoQs6OpZw2twoRK2BH5aJOwi2aw9UN/ahx9PrnECWNGjIUlcx5SI4+fczEXg
20GOgFse/JZD84NOvJSNQUbSUgNTwCXtrE+hDWMlxjjF9u0IA79KC55p3cXuEjtvWVFuPAWXCDLw
H7QjGYZ0gJr/6vlM+Tly0kIXmvMyoyAQNMmubPL8OQn75D/0ajOXBmOwL6mbnDqI7V7bG/Kz6sxl
6GY416SHD35JGnzcciw0pHaWePXSwocOJmfujVOUTZAT9cW6b8Yi2Lh/LvYL86VlyXMhuEKIrZxf
qL0UBabTgx8P1Ew+LpEK72GQtoSAr40CbFtoVwrli3X0PNZVuHSspq8F9oy6WBDuglHpN7pD7zvi
7NyKrI7wRJTpuE7l1WSmiPKgoTahH4PVVrvpWzQ5O32sXqC4+p2jH6mbPpTJeMym6t8BIXwrxBlc
a5+ifnlqDH23aOmp640D6l+nBtWxfZniZ1hZG3HAxfsifqcFohhZbNqB69439vFi77OPiO2dQ7XE
6V6XqLg2pRp8ur2LLt4XhnK4xFT6Gyp5wuo+aA14cEsfhP4Qoeho4RIFPyDJQZnq8Wus45W3MbeL
uEAMSNTB60xgBVL/fEMFgUpjKaBv06MaB+RFd1x5lg9QiVMXsxA/r4OPyvS/d/X/GnL12c0SBdgR
2VM/jvPvTa6o+zmFipTa4dZrfbmPUatEn5HCFQEc2PDzyc1Or8l1MbGai7KcsiD4ObRVv8Epucw1
UWoDHyjUWrhkeYDOR+nrZpRto079ZOTKcWs9ovkwRnbNbaP0fwLFyca9OhE972wrsBqo74N2GslB
XuUMzI13ewtd2a3oSgtoMrUSHsPV8nYKQX+YDIlPaSikRmM5jxTo6PB0Zvbn9lBX1pegVTxb4HME
oPd85rMOiSfTlsQvihxZMMjf+65OtkoHV0cxYa3Q9icAWr9edMS0acqsxDfadPb0cSpwmO+Uj7L9
kNtDQYVUTCe7pJh6PpexMpUgN4rEp76G163VorAWjsbGS3zlfNNmhRzJG8FzLK9rSnqM+WNqp34Y
6zyO8hRKd7Pe1qRVZVOdRuEQfPsbXRtRBMU2QH8GXlO86PtB8ZLT3AdshbTtIBvckMj6gYPuwc0m
w+H2eFe+FhUXWrO8ypDX1p2XFtFKJy7VyC+7ONnFC+ptc5LqH19HIBOCGcExEY2e869VlW2dz7Eo
CI5KfJBa9ZTqarQPyvrTkNDCvD2nd/Tg6qUyBH4CLL7JVbJmSkSDNJgaSr9+VKlZdBc2Y/2McV3w
GkbL4C+94OqDs1F+G42U0fBo2vFfPNPRdXCKsIx2kpMV6kGUjvP7YpnR/cC7tFXuGKn9JOzQoKa3
phzvaPnWGLAPdb0L0qqnfWcI8liJCw347rmbjr08ydl9r8eysaN9OpkeHJva0/BuNPftrFi9GyVB
/nNAYfSzoWbZvPFiXNlQIgcHt2KizE9ycr70Nfs6Gc0p8SXdSY5xpFXuWKjce8UcHIdsix97yRuE
tvoOKIY0pQqK1/l4UVmXcot6tm8nxFR65TRvAPaH30GNjEWuZepea8oU+7xAklKXunj4DxiofAMh
IeLJ1Q7gVwBiJUwhXFmztJ0cszOj4VZFKDOO6IANxs9qMrNfXE3KgWcm+9lRdMcBEpvsDbjJ5YqL
rgsYEFDvyCGvL0D61XGXWIHij2lv7SSrBXVagAAlEUWAG2nvjSN82T3lq1IeJZSnFgQCZXWvL3HU
YbbpLH5cSpW+6wYz/xnXQV3uqlAbJ1e1xspwW6kcFC/W9ErHgzhVtUPf9U4I4DayRIdVrV/UKtGC
QypjzGqpCe3uNKKJc/twXl44/FiRQQFfodhlruoncdpXZMT82AZJxYfeTh7bIpg2Pv/VQYiTKNII
cN06T1PVrkMQRlp8umCJZ2oYwiu9NW3capdPt4D2ChIbp4s3YnW0ArVEsqY2VD9Net3DGLW6Qwp2
eBYAnI9aTAkSBe8PLRUqGoT6q0gzVkq0ReZe90eMjNzYMHNPRTDo4zPi4kQRHMF26sPrrdv3SU51
q2r9xhnNfRqmmUt12kDXJtkyG7gk3MK0pSgIJw+uGVjV1epFMAB1cBKo5uXRS90muEwXMZl+OOFF
MQQPrYUMj17eJ2b2ihi7sku0PN4jF4kNOFpIH96VsCvFa0FOKMrj57cWWUqqzL3awE037beGuHM3
hcmHSSpMmSuBh5DmCng09XwUBL5ns0nNxk/mSb4zcySmSLXy/2MukAQchyTIRGhsdR3QzYkaTQpq
P4fn6U4Jbea2bbfsKa5c9GioUw8HiwuojrN8PhlHjTojl4rG70IjOKGiXz7ibm0eIwAlT1Lexkdl
6s3ERW4nPCzk4o/SOG19tytH0KJgCYSCd4yQfrWJrKGZa/wOah+HAWNnqlF+khCmfFDUIdloNlxJ
HAzCc+j9pGBsW2v1stWaWqp2ZNV+aMzIaBW5R/9M32lB8oSLqwRlPAGhKSk09Gs9gz49VSChx+7b
7a16ZcpoAHDfwDaFNemsL9DM7pGtkRu/nQBzA/+JjZ3djcGeh25Tre7yHeVYCMl8wXgipl8Ntmj2
YOgAan05DoYXABIKPjGIxJtlnfvG0Glfq6AG/+U0tvlye55X7nDg67zdQsLOvCAdBoWFvFBU9+TW
g4YFc5l/ygvTON4e5dpqCtUGoL0cfu7x81088njGZWb2vtM53WM16Yun2zN0Ckuvt7KJd7bxeVRi
EIjpvNP0RODwrnYQlZVMN4Z8AJ1YqV6G38R9n9KmQ71Wth6FtPiJqqWN0NIAGgeNNmS7AIFL30Lk
OP4U6YTDsZFypjpKZ8VBxynt4w/AO6AUGy5eT7LS8+WAHsBipcPgN91E31NP8+NgAnfGdCb7fHvl
r3xfWFPABAA5EwesSxl62ZeTOsm9j1Bhsa8Wu3ItEKH726NcBmPvTRoExTVarFR8zifU44C1qKHW
+AhpfgqwBE6KNnCXRjtkOWpetwe7NiXKqYTZ3BDciKvB9MrubRRUGh8HLv25kwL7WEV58/+MgtA8
4H3xnqzFYXCRR79QVRrfXub582KWmEXpfbcRVV45GMD2OfUWMoNUPsTN8FdLPtaXpQNywCi1M+1S
a3pDSS/xGmv+cnvRLgcyucs0cCJQLQilVgNBeMM2G4kvH2BydkrmZTgi7Csf8PbeYsVcbga2NGEN
IsZwp9H9PJ+TRN9LAIEbP5zC4oCG3+SaWgpCTFmyvdNHW+CQa1P7e7zVe49aWjMtaCH6GI82rzpy
B25fJ8HXwTS3mq3vscP53WIKuhmldbHTaT2dzy1ZZnlWp6SFG1PKzc8U9NSTqWW1c0LlzSlA1uJb
DQK15VVKo2z5t4B6qiNktwTpMSWDjfDVTrCO7nVJXig6BFEHGklJkwerRM1436EZJwT79ObFAJ94
7MbCiXZRp8+vIaUMYX3dO58UVKxAMefG/F2ti8jPIPll7mKa448gLuQYB+6qeMMVWJ2Es1CkfPhw
kPcJbLzom1gggc6XAVZBnZcz572xtfCYNX3tSYq0dQQvn8V3bVMBjKFPz115PopVxzneAhQYjCaU
QJeZ2Nmgk/vY2dFLP/Y42A/9cAqXNt44lZc3DHG5cBOgQcuwawKyFo+SHA4j6NMoZi1R7/KmQbe8
20fyyihkMzh0CNUkuJHi3/86+2Bc6AxJUu73eRbs7KVCGbQDWXx7lCunQ2VlRDwsBGLXlQkFX7Nc
ydTCB+dTPMdLrO4TEwvtCEfzjaLvtQmBLFYhiFMVQnXifEJ11GYLfcbc51qwj0UWjV7Es7axbJfF
eZh21J2oetLtuWAI1aMaZkVUFX6uzNqXmSLoizAFD91gMOVjb8vZ7wrU9+vtZbxyqcE9xmQSGiO9
iLXcGjYMrbbEUuHT6saofUAccgG6PRCuum3pbHXyxB25ume4ZGCBvgsacsjOlzLM1MqpS7Mg6Q2z
BzJJvI4BtL4YjpQd+2wo4ZqgCCol0Oa6Lur9FOd3mhNlVmwc9asTJ8dBBNsiCVkzN4keio48v6BN
WqMpmOqx9jkFRLnvs6i0ADBL8sY2Esd6PXfx6tLQE8im9fsuDXhsGIGWUmhhceO0+JF106emMEBI
9z9axD9c1dEPo7Z8vIAq8CYcFdE5F3TB81UPZNxEjCXKfNMYomOxYHiGfFLh9Yjq7RGIDTfO5pUL
Tlg1irhYQBnWVrZka7SWcFdA8UMpkl1DuwnlwNn8GVDVL3dKkUaoD2N583lS5mxjR185raIyRFcN
8yLxWJ9PdpqSABqklvkaYi1vIQSAByXPPizZRl5hUH8gDSfvJxU+H6WQrCXSmyT3pUGNvaYpq8dG
H+eNrum1uXDv6NhsQBa6ALtUdpnZI1wfvwXHv+8CRXuII72++/gdAG8Cciy5Etin1YqF5mBPQ5uk
PjAX6yjrU35Smkg5JNRn75wudTZuuitXNxtD4F0pSakoH5yvXae1S4SDF0Xld8kZc8gqN7fAUc9B
aH79+NxAhNLMFRJOjHY+1lgGBDtQgfy6loAuV6BWDmEeFBO3mzGf0HJDxPX2kFc+muAl8jhRnyTY
XC2nQ0GjW2Dn+oD+HM/WWseL0Mf9+CgkJBRqaFGLrbiqOQ1xBNMEIIKv94X0MmiR4etV9s/tqVx5
k97jd2rxzAPy4/nqhdYij0lDSiJrbf4caYp06uVuflzw235Sazl+kJH+ON0e9Mr2YG+IpoPOBqNM
cT4orse8gkNZ+6A+hjtSOyqIU9V4RaBvvezXhoLYCYyDDYk4wSp7KFr6tGFqlH7qNDRU9OK3WY2t
F8fVFkj56khMSxh98Patb6WEljCa7mHlo02e7wd0A44ZdLNjnnRbhKirQyFaSThPcxP3g/P1Q0/U
Hu1Oq3g76+CnhVIVLKS0TEN3qDp544a6tkNgkmIcxSryvqwGU5xQhUfXlb446J7UZOEutpqXbkwk
4KTyfJCV8sO8cATfeF6YHyOjIywW4K8As/wfZ+exJDXSruErUoS82UpV1WUamm48GwUwIO+VKXP1
5xFnQ6kqWsG/YRbDTJbSfuY1I8rOajZV50rPnnO0k4NYTO7GJXUnPuAFA4RMzXXxd1hdHNbUo5eX
mfVZGdri1CYTfThXUR9x/sp/ZUkfb7Sk71REabItLkcUsxFGdlcHGj43gS594bM9lDmkWq7qZyOR
6hMUpyjfKfWkJMeshalVcovpJ+kmY+VnwtuCbNy5v/5AuqAi0/26AQTBjbPGZLDrs2gM7RH5d+cR
3fl/JsQvQqSLid+ilrDAr68XUa/SSZF4dHDKO+/YGKI82m1f7V+/S+5tz79HWb71r60yVbWReLVe
n50psicfVk63t9WUwliZm6d4gtI8QHveyvDuHUECLaj+MHyXa+x6WAn6ItQBc56jJZ9A6gkyUilB
GdTmGG/1xO7tVIfi8mIYQ7F1HYqoCGariUr3IUkh3o/wH0jRh9qPGzwkG6L5jcj5zv7gONAfAx/F
vblOh1p4kxgWVsO5HD2Tb5uanaskW234O19FAZfUhFlEf9pYvQK60TptLGt5Jjpqj2kMsjSxi3yf
dgnK4PMmovHOktFZWQTHKM6DhVsdP6s3yz6tWwnIgOhcYiFw7MykOLi9bR1e35Q3E7g8bxgJLm73
C5p2tfVdV6a9USjmKUfyL+ekG9YhVuFV/2uIsBpntflz2uPd1Lrs86bJLnYBMCNM+3DjiC03/FVa
wygLr4jUmH75jUhmaZS4chI5nlSnLKzHOrPV594eO4yTtbJ7lGZvAF6O2vbjZHXpxl68N/iiqL2I
/CARsK6Jw38s5Cwz8+RGavnFEiPejE1r59pOpNLzjjLVteMoR08ci7YQ9ft/X0l2DIpXi54C6cD1
OVdRapdoKBmnWMTIXaqT4ltG9L+sI5QOGlUkG7QaVluzcaGvc40aJ5K8ODCTzNojVmps7Jabq5Jz
BmNpwQXCoQY8tP4WK3S82glPVq3GD1OUOk+GO0L6Lto//jVxIPNUvLw+gTenbhkUQsRiDQdbao20
0CPdCOkOhCfPisf3SqUUARWs+ARZe6tXc4uu5zomUKGyAoCdgHn1gV1r5K0xls5J2nBaMReUD2Cl
so9aaSnoUEbF27DN4jeo0lcPed0qD2ls2w+5V9SHzFOVT1JqiXgYErvbOEG39wE/jB3E76NyiZjU
9cyHYkocmWAKUONZjhN8Wr+bJ3tL+PLOVINoWgAAC6KYqvn1KINudsKViXOKKQN9jWetfxT0hH7N
mdA3YplbbYs/Lx8aX+hZL0SG1Y41pOMuXDzGirGjJr2EbYoF+9AHQ41Jqz8opd77KoiTb1Wktk8W
XtljgGhWaAV0WHSHv5FGbzCAaeQOw+P4E8MUT/Aoa5jgk5f8xGSka4Jed1CXm5UWJTav1EfUbqow
Fs/z5Hh7paeYNUWUkQ6jZWSpz042w6Dk8bAQaNDDz1R6IsOPi0K0PgYh1IJSiA5+D9pjq3lwG94x
JQt+ElwTqSGghdX0Wx4bJzPs06wI1J4d6iMfRT/VqS8soz+4XlYceeTMN1o8jD9mTW/m3aDr0e71
A3dvr5EVAHBeyAEEXtc/IzUEHPICA7EYk6BFZyOFQD7EG6PcIvb52qXOjFaUjnjTzWvadIIKiemd
nMGb9lWLUgBlKUP4VdG0mK8k5SHOu/FDCB8fyFHtPaEfnU0UiuXwa0Kq+vO/f/aiiIRa8HKNruuO
eZ6q2pBj+6onAOiBX+r7dvj3jg1f7S6KxDzZyMesMe4yz+PEsybsOwEiB8bcoKvXuH2QCm8rfL67
n3j00I6hIUxvd1XTm6wZyk+JVWibw5Tziwp61zRM1rmXKjZfXWQFmpxKyEKu54vMRTnCEU53fH1e
71wqi4Q+0Sf8DCp9q1+htIpdN2FJm8hpzC+4TsgXZ/KQfgAnlmys4U1EuHCPFrlnRsTYYj3WlIcY
htEJJGxqe/TOXG2PZrKZ+XFvWIE553LceBLvfd3ilgAhCyk3QDfXh8XQh6jzEIk81y5qOJHViGOf
hV+wMPpnxUK+DbYeICJELUGjrEZCUSNysTdTTsPYV5qPNIYCs1YaCuZDs/Y/LNpS+KZHQ8LO8bz+
LOIiZ5pzXTmh7mY89WE57EtDms8ZEi4bT9u9GVzeGp54KAf6Gm5iFnasNKYXnUd8IC+OYiYPA+ns
Pgz7buPOuTMUYSBXK3UIHvl1pa9fABFFkUfndKGYjwqSTToqobu2Es2/74ulUorTAVhEKlTLT/kr
qzSGASKlN8dnddLq4+TO5qMbz94bFzDvRoC7HKDr6HopNC/BESr+XKirjZG4Vq2ndpSchcTY2W1j
5wHZlUb3a1UZ3vdqVX0HKBrLIByF/BjH3lax5TbC5gdAPrLofC/C5KtkRSxmCnNoJ+dp7sODs2hj
xCaCYYhy7SaF4Yg1AkIbe2PnLO/h+sOJqBcuJHsVtYDrOSZriKCWQV/VOnf2dqbRe81x9rwCBZ3c
0D9UXjsLbEPm7OvrV9qfl/hmZEBpCLEtocva6TVueycciPXOo53puwGM937WBMJ5lQx3ear/zEX4
zC2HttL0BL1677jKHqFFwE1aXB5mKykxrIzkIdJRLfZKL9kIr+7tCUqI2qKSwYL8eRr+2n6kW5Vp
DAbXktdq5zyKze/lYOSfbSHVh0h6je+ik3NBMyN8rhMEgF6foDv3MLgxejiAfJZuwSqQLNgshtpU
4anr1Dpg7+Qv2NV1j+jdZJ8rq4g//fN4Dk0CTgGFMXRWV29M4WIIRXIUngoVJ7IS8ew9UjPZU+oO
5cPrQy0332rp/x5qDQjsMFTNoIeHcDNw5HLrCe0tVPD+/aZiFNJWMhEqz2twjFeNXFMpozhaHz2P
heruZkWp3k0jprGvf9AtaIwaJtYVUJVYM57p5Zj9tVfKzknKXi/DUzorNd6cYL984mnvxO/LSbNK
71diUfBQk7Y5VoU7P2Dk3mMFKpz4lGS6fgnrzPRT1J8+OVHrPb/+++7cLsBOUE+k4LI8EKu9pMb2
0KrKGJ5ykR7MChzIUFXPzjicVQyB6IeGT1Ufb+C777wUAKF5lQiCke1dBxKCaYoag0x3inHvFEZp
vySASR6dtDX/l6EoTQAMJthmJa6nv6Oi5MG7UU70JD/aVoaDGVDIQ6+HW/f0vYCQ22pBqSGJSXl8
9arPgyp7HPPCE6Kv8z4ZivmNVgLpLJ0C9qIZ9U+qW/XHMG7Ggzuk07EbIBy+vpz3zs8iorBQnjDl
WHNJRy+q6walsFPjoALHuxXuIMtvmSDfuYAgoEHhWkh4oBdWT5Ja5fAzMtc75c4EXIhucH3saALu
K4MjtEMxs9pYxrsjMqs4Zvx5FlaPkVVSXRIKV16dd+n3NGrNR01Gw8dpjpWH0M3aD6/P470dCj0N
zAm2PeDKVl8oNCmUsBcKa2l805MmwT67jymNpMr/cOOhMg4KYokGGex6g4pQpgDLG+iuoKF3+INh
DRUrW+zfe/OHKuyS/qJwBVHsehTYU+U0g/c+DSFcbPrN2aPqyOw0Fk3yPrXllqr0vfkD4sSbywtF
1Ww1f+hajmkNZPCEsuHwJcoo9VTlrD8PSJtsTOC9oWBNL5JRQDqYx+tPS5qqdRXbUU6NOVWPdp2V
Xxz8RXaYSGwNde908QRC9OQ5JLtcfVWHcClqoFmEfkBin0WcdGcrL7dwSHdHIbYgsIVtRyJ7/UF4
ENVGiRTFecDIB7KEEX+HYpNt7PDl3Vm9tHA8GUIlaEduZRXXqiXyhHhF2CezdObHTvG8vYOIIOL6
lTk8I8SgBwQ5xdbVcbNaJKo8uvB3l7Fv2FVh08eZWYxopAFC3I1NZBxTpXb3JXSKjY1xM49LTsy+
4PqBRsGtfD2PZChpWMVKe3Hz0XljeMjCNfUwbPRfb2LBxQGBlgVZMQBYcH3Xo9gDesSZjNpLmGsa
RTZU7epgivUmwUmqyEc6GbXxttZSNT8QyqYaRFel3apQ36wmv4JYdGFm8QDd1I57SvMeTsr8Ctsa
xI6ofsTESsucp3Rq4/HBSB0PrGFio7D4+k155/sR/iLvY1WJctYUA6+q9TGc1e4C7g8tzCRVdQQv
nUHbu5OuHzu3Cw+WWti/zaxTnENXuOYGpu12nWleemBFeYiIxddFnzoRbdiaVXnRytr7CQTRfJ/B
6NjI2W8DOcppS+mK2i2iE2ixXC90QsRSR81YXoyqb995VWjsW3VoPoOzMXy7iFOPyG2SxEzU8L9P
tktK6GkYSU3C6Q+2qEBKZkr7CDmgOCVN7mxMwy3BhR8IsWWJ07mh0Ou4/oHGkGudakXVJYaNinwD
LvI7qPjZ+zrmV2TGZF1kbSo7SS/z7ag49uOkx8MDEK5/juIdHuoF/LCoYREfLK/RXzFv5mIr78Z1
dem7fn6yMuGeRZtYGyfvzrozyh+3uz8swfWbhqR6NfU9FDPFaXZtpxRv2tjYYnTfm1aiDoseOdf+
Ijhy/TGJQIlqiIfqklna9OLGaRxMMlHOdTW4B2Ou5EMuu+jJ8iDINqY5fCgiMRwlqfM/32eL8BKp
OE841DB7ddP0taYXk7SyCxV8G8VkVOe+aVbdf379QN+ZViQWQHaARAPedEsMI21CXSW/OHlPad9u
PERyNs1rb98B4sc/SExQkXSQV89PSsxWu0mZX7ISO14fJqb2lI+TBfu6zMdvr3/SvcGQ6GNXLh6M
3BLXS5hnam9NM7I45aQ7H0G0Km+IxrzjUM9y4xTemz2uB7ohxMbw11eHMATFP9SDV108JLiNqW8C
xW23LC5uorlFG4X2ASySpUSyhndKt8ycyi7qS0dh+KcZ2dqhH8vxdzrP0U412ZIb83d7ySP2RP0L
ricHmpGvJ3CKXAfnmDi/hBiRKbA8PG2Egk6UEmSTkZU++q+o95lJ6TzWoe7h6Z7PuAEVw9AhoRXH
nYOxUqFdIhMtNH+eaATCekMEPGiHzPpvSqUAL9E33peGYvu5aQfrKNuhT3aa1rQmuJHQyXyzGcMz
DZRG9eNuSJ+EK+iP5rFJxXaqZuN7Wkl4SPh8hVQFc7VB/IMOI1oZmef4IOKTaNeidZf6mbRScxf1
ojo1Q9M3YLyTGuZfP4tpVw3N+N7uDD16MAbZfTMWoVU/BlbW+qoY3AyP8lgdTsiwAmvNkZqskd1u
B+G7Uq01f2ziBFJYODQRF3BR/igGGUJ/wzh87xR6vc9MmmeHjTViCa7iOYcTS+kaVudi+buWzzNb
JN7jBIXDmjsTtXh0DBwnK2irFVv4yjvH6Y9kDpB1GJJAiK53g0KaEQ+Q0i+qSJ29V0NMsXoVDqm5
xZf4kyfcfBVdFpTFibtv8IENamPD3DGUReq966DFHuWY2/uwFTjWGLV7bpQ5+umKWHuxvLDd65Vp
vkSoFXyr3U4LikrqHbIQaXRE0DJ7QlmsCMq0cHyB2Bhh7hw/QmsR5xnRzr3pZMZ/KE+Y715fmzuX
Av18ardYgtNotpd//9d7GFaJa8ahV1/cxA6DKNKyHdjXLdb8vWUB2c+K0Fp32AbXo7S5okFQVrnl
dCTXRiOXftW46kEJqy06+22J1gGZhqgbLFauIIjg12MZpK2z1bYdChEEAL4bOVO26/rSe4nmWev2
blX31cnlIhR+7Y3ug+rF0+CTnqo7vali6l15mDlB74jwxUP/6GeHynh90met3QsrbcTu9SW4c2Ui
aAr/flGC4T1fPQFVWDiAL9v2klbu+JuGnWH7ukRDkKtLnd9EpbMZOPy5FVebl7sZagNcUToi60QO
UcS2LO1cvcRxjjVD0ycgjLgB9fkxymOj2dU2bq0PGbPy4JRxyKJFrhUi6Gpg3lY0Pa/8DJSZDdyN
g+VLUF4eVAwr+Q9NuOxUlM00+qYdh28VOx3TB7W0p8+zjiWaH46U0hobQwlqCigN+JNalM/cb/NL
lBXiBW11AZ2tgyRvWElNPwFTNaZkcBTJte12H0yrmMBhjctPz/VBPtvSk//VRjRrQQ6N6b0VU1j0
m7kavuR6nn5z0jCeXwZbSTOu4DB7XwLP/jINZvwWcR73Q9Pp/Q87Mus0qLMhfVNqUarsWxF6P+as
tpPAkFGEOnI5yl9t5HSDX6Dj8jJlBcAU2wzfw4rvcAewZvNHBDGJ90bVlIuaJuH3WBWl8GU8AdzU
wqhAzj8dZOGPOSUpnxaw9bH2krrY1W0kPxixQEQfzELuiyRmcgDngwNoE4g/vtYwVUift/g+zJrT
oVBceG7ku7SU9SBp2/mpLxzxi6zPafyyLfsnR1WicG9b1SAesiGMu4MoR1cEbVZ0LFvVeYMvIfb1
OycOtQceGXQ5itFBXjJNDTrGTTfMQcoPGtDwGXAaCDs5/KcUkq4ON3nRvrGiIhufMCSo2odQ4AsQ
CDXNeYlC050DMk1V54ETXvkQS0CWvo0lDLsK3dsigFqYf3MH1IN9I9Oct3k2oHUDGovv10a7Q7F/
dpN9amXaN97qYtqVZmr3AU9aXwWiqZM60Nw60/aFdNNmNxrSKgIIhMVjlxt2tQvxa0DsXe+V330q
+dguCRUbYl2lJ0EcjuZPCJRF4SuhroaP8TwobiD5h/DLzu5+LHyY2K9Fqos9WKBc98MkLW2fApXy
xhmzKTkgXibDQ6po0Q9L7+1+IShNasDiIVavGiH/c2RT+vRhcqcmwUzPlJ9SZMKGQBD6sWE1iaVE
UqH27Yf1FKYnkCD9CyKw+bfMdbL/5DxY0ifKEPn+9ZvnzuVPbkxlAPVEKBDr/l2zwH5UTaiXFqJX
0Hhx+hhWm7fNncsfJgJG84ScFPrWsmjIXYLzkOZ8oRJS7ckE512OCOWudrT/IdJYmGrgagng6ZWv
nv/KMOapmwv14nKPvykqBKC8rJuOkYd6++tzt8SVqxuUogaJCM02tD3WknLIiMYd4ex80fWiOed0
Cnahq8p9WObyh5O5UJkmq/n++qB3phIMCXVLOl32ghW6ftvqijL+zOV2SVW1fi4VQLA+BZ3qczTR
u3l9rDuBNfBFojU+ktb5mkQ5E3t0U1Oql2hstT3ygDjJDHKSv7QRZNSugC3zmEMyOSWTM5w1O+ya
jbjx3hTT4CY14i2nx7x6GEO0G2QheKSs3tkZRqce3Lh7l5rZb6vMswNgsa1a1R988mpVKRehSkGF
gKdxLdrg8C72RadOFzx/QjTieSW51nEgcfx5LtopAK+mPM2aleA74c7R7CcQsX4rtq5NvmS+3vdc
e7/NvCuVjdm4PazgIRfoEPDEP04f12svGwxh4UDPlwKU2g+SsPCIfww3w+vLfhuNwOVZPp5TtIAh
V7WkyXXyKIpccelwhA9Mk/56VRUlst6Zu6tjHq7Xx7vzWYxH+Iy+1NL1XC2ymsH/bSnMXdSQZ7WJ
jXiPHM8WEJnK/s155bvQoqNKhtoIO+p6+nDaiCc6xe2lpjs+Bbo+KGdq8ThqaUqaV/uJQIY+/uCl
3ZtMj6Nz7yBwA788tMTOasOkCIAK5/XOs/pxPFijpl9Ma5TpAXiq86E0C/1jh1Sqs1Pzupt9K01D
4Ahdr3e7CIxo6xvSjl8wHWk5PHVCc2rMtFHdRWoT1kHimdVPO2pq1ZeDcLN9UynxjzCU1Oo6w60/
6M4U6oGi1t50aBxH0fy6F2Md2Jh9dkE2Ku647zHG/iaySI0Jnwqdbm5iA18cS4nEe69Z7YuTa8NL
SY5LnjkJwziU7dilfGVmvC0IL0a8gYBn73Qskb67UdJ9y/W4y/ZixqjBl6np4pBkelm+6+nUTEFP
ZFb61ujaLw0OV1nQFyA5L9GkUOYL88TNfMkvS2B04k/6lHlzq79n0qE7KJnd/zfGnq48dHHc/JyK
Pvke1a2ofLuNWoAKY9ETd4YNWkPgLtCTdpbEHQp5NOyyxqiqAIJ6+TzUoHsCeiIiDzLMLOCVi1q5
xJo5fVRAwfwYNGs4mvUURT4vsPg6EiPqh1jgDijKXskPXmKxBHE7o6CmDKoqUNX2UGXU5t5T9zEb
ynlIBtmjAxQp2nwZs2xJHnpUoncDqMWfYa4nHSLSczpQb827o2oI0e7AbFb/lVabSD+3e5IRkZj5
C7GEaPeqrKYPdWIb39lVjb5DwUXRA6jFWRnYxkyOrCHjzZ+Z9FDgUSRR4Osn76a/vpjZUTuBQrHU
D83VYynMUes1Lx4ubZyMu5i6yYlsKm38SEbVLs7D+d0Qtgnel/9DFRaQHhhTDR4MC7NW6GqdfNDw
YxouQ9loPkjXKFCbfosAcOcqQ+6B/Ga5ym4LXjIrZi/T3f5SGmHyCEGhfTaWIkhaTPkOtHO/ERLc
ucoo4QGlIMoBLb8uHApbmWaT2PUyD4OCakXWa0ep1FsqgHeGoVCIezHp61L5WiXTShZJWRspw+CL
e5mNBZFhIjX9+u74o2R3/RRSuGBb6CjmUptc47Qb12nR9orFBf0ijByLsNc+4S+GRxfqhk7rQzYe
L64i2m9qVbZE2qNO0MMJKCJfcXL7a5c74Rfa46bwTaVp4QhMsflJKwjjg9lCc8ifycLKwFQrJ4FU
P6c/9bCNu5OJzeK3Um/SZI+X1Zzvhl4hG+7CiRysUFREUkU5pWMQdmC8qY+JVuxzZ8CUqU8bdNsV
GT1FZuE+DWrW/xT5HP42RZMd2IhN50MsTqZDLDGu8KMk8fKdq6LV6+tixrKEJ054GDNRDggImwW+
VHDRthi6t6HNgu4BivGHwUQkd/0aNRiQdXms9pe48ZCfd4XS4a2RpKcu1vU9whnF79Js3fevr+lt
+MiogLuJbxZo2Fq8sMVRuZGtwYEws/BDPDndI57y1hv4lONGtHL3AxfuMd1UWgLr3huOLJntzWN/
IbW204NO1PZs4tlEqdHyqHF61ZLJbRXl7n0grDrwxswrGIlViTvNjCELQ6W/1JRpRj9U6/DNrBv5
RyWy9IfXJ/NeREFwTOUP7jM5vbk+h1Gb08fltXON2hqD0Q1NX1LoD4RdKAFuWFPtK4bo/FSNmgPP
h/qun8bsjSBrCPRU9Q5hI5tjJhL1G+UshfpLXjwNUZl/D70cOHHkNW8bDAufHTsuHjkb2rmpzWJj
pe7MGeH9IpmJuA06AqsAzLBl4oq5lxcTQ7YLuXh2JA0d8feO4uPrU3ZnUywI3AVYTIBNPfB616st
JpGDLuSl0zUaspaaFK5PDkxJRKVgZ2ehsitMDXH3fx8XjDH7ATwuhKLlofiryGk1FMxDj3E1jXu5
nyrnYLUUQdywKy52pcqPlVJmG/vjDwJ8dYF6nvf/lzQYu3Vdr6cJkbi5KS9R1ak/9NSaufGUyk4D
rRrMxxbk//fE7LuXvJ5nJCrTBzll7s+l1EJ5p0JgzM+oKPwXD0b30CZjMr1pbVm/xecdC+oG4O+n
Ig5FvR9DuzkPs1Y99YmifGj7Lnzba3H/qTCy/GdiO63ua63yyU4oj5Dma0V1mEpolcHr03z7MHEp
Lq0z8OpkKmslUdcZ49ycs+FSKZ6DJWsZ02bWt6xkbl/1BcoN7mmBjIOsWS1mZIteNQo3u+SFPNDi
r2E1DN2nqLf0U0X7YeOjbvcsGmW0mEB0AxpCuOF673AaawuwfXoRYTzyvoyHVA1rAL957qeh9hH8
wBYQ5ZYh4xBHIP6/FGchG60bJlGGH09lO/mlRqU7D1CVL3+V4zzjqV6qUhwHIRMVj/CIDpaJAPQX
GFVIzevlAIsK809F7OmPiH92qoIaBHYe7jdt+EWL+Xoq3AwcIcXzHkc6SQ0HWtZSYv33w3o9yqqp
reX4FqoT1yoPuPsgCmVKyb+i7KKTKwB6E/IweKLYOK13Mn9eKRrpwAJYb66J648r5qmoG5H2l04a
n7NGa/FlFEDMbTMuMfhNh5PRO9qxcZPpsyo0O5BS7R86VViX3Mu8d1OO9/Dr5+n2Zl5+Epk4GKg/
BJDrn+TxlaPjxP0lA5oEvF630BpWxd7L2y2DhLtDAXkCJEPij8PQ9VCx4dppmVf9JamhWVbEQxS7
6x4Gd6tuHKg7u5vPojX8B9S7HKvrscrS0LuoJCw3yTd3FF7DzyUdTvxLxgqBiBSB3NDr9zRDdPpo
Mt0r3TB+bDs7Q9PWbjYW/t6X64vgGb9kqQ8s//6vt6GLFKRSSo2cNZ6VC+Qz+Q7nt/YwIla98dLe
3o90xoEzgxXFT4XQ6HqotiXpj6ac89MZvc/f6gKnGrd2ze2FBS0CCCxtySXMW9ftdDdti1DjPY+l
mj/0TbsfbGn6c08a3TWxPDTd3G2kkrd38vWYqzO7CBGlWcMDizRG/wN+jUA4snjC+zR9k42JtvGe
3wG+sH1gGVDS4S2g9X89kxJL5a52PHGBhYNiCq6zle/EenGsuzr+FJbdSNUjHp2HbrDLRzE65QVZ
8jZQeyG22HZ3NhBAceqkwLwWoYXVBnLaFjrKbInL2GKAruTzIxq75d6e4mnrs+9soAWTbiGfSYkO
7afrz+5bT1a9G/aXUGmcDxl0+iTouha/dqftbcqzYhzed/ZopoEipuKT4rjyE/IkyJFmBgWlYKyV
qthPZDv42tLa2DIDu60Zsy5cVxTZKPnDKrj+gWXhjIaYKR7akQXcIjHV89AlzlM9oGVeGI0kd9Ta
B03z2sCS2vz+9Qvz3vwsw3KDUUpEz/B6eMKCEk+kWpKAW3IXhYXxMNUQfV8f5d6CL9RK6Jx0ayEb
rkaZwZfJwpMXe8aGoc7qAUfgXPMFlI2Nc3VnKBDRFOEXkCTUmdWC46SQlyHp/sXKkWE1ovSrObXO
zqLjtXEr35k6RiKLQTUKntxamDF0Im0w6RtehhlzhXKo5a7HxXtjlNt7wqVyQQLKHwDW1pdtg+kN
lvE8snE51/uyUMJ9O5oaXbo+ORul0m4s1e1dyBctoh3Il8EHWNeZegr0aZ2ShSqAnw6dmGLgplW9
S8ZpOBtDYb+0maJuEAJuFw0mEpoXAEO4mm4kPMHYNSn0LBxelfF9X6PQ1ujVFxw6ko2Bbk4b9x+D
oKPJ1yGqv7oFq3qaprzQLewgWvk17GsD3SigPL6ed8qHJG/C7FAXufM2RS7lMe6UZmN6b74UWu9S
RgCBCGzhplfQKJRPYY03l67JXL/NjHnX6p0RpETTGzvnZn8ylL6AJAyARIy5+tZQVTxY41Fz6b0h
D6LR0YJ5wLn+H482LUr6oXhs8AdyXKtRBlq0g6eUycVRe/sAXe7FwWd+38fRh9cHukWpMBJrRu1g
6b+itXx9icgCa6bQTKOLngEVwrM8dmp8xEakD6pxqsoAs+6c4vk8ZdHBbZPsuZ0q60MWmeZ7LxpM
e8EPpA64s8IpcOAQ0X9WJaeFfFk5Jix2RDL+NXtftjU9WmA1HF94Wdc/OcNzMjEjVzlPYDC+o0PV
KViD28klNvvhCWu9xA5qtZEbpie3m4zyNGhazi9D06W+Htb2BqRJqii55IZVopTUiqBOSkzHqzjf
AEPxSvA/+ztnX1qdsKQo6nDtwkVZLcsYRmM8mLOByG+af09gWjzP5UgmrkcW3tteruXpcZqn6BxC
mJIB8Nq5+NLJuXnRulZXng10dcx3IomSU5YoRe2r+mSXO8ssrAEVHKUxKJR6ihekCH326KmqTu+H
mdr9QvIyfBqsFPyDWkA29FNlmkAoFoiKAY7oMOxVVCdygyQrUnU317K2H3uv0hakRksuhoBynZ17
K8qeo9ZxyiCTVYj/ip0a7aFDbhm94mqWuzEaGuviTd30ySOo1nZKY4e/O6lPL2YHSjnQelKerp9w
tvNCbUT2CBfDb2UtFfUUF0igcCBSsw2cJLJyX2oiEUGs27kVYGJdHYdQDTEwipod58b4UZhpsWh7
ZO0jXoWRHkR5UYcBjCBrRHMRj7KDhJqFi82cgFopRumesQyNftCI8axDZA91QlILcS3Iu8kKj9ms
gE5JqBO9LZ2EVhsxR9PtGmu2n6ywmfujh7f3HFgmGIq9nYj0s1thPXIEhm2rh0nLa2wpO9GXL6ZI
626voMvzSVEFkMQW9WU+KVOFulMNOmHMedslHLbY+hF6Q8gBg22FXkJupprvdlXV8C7r8c8cNgHe
T3ipoOmlzPiLhkU/fM2Loot30utw6JlGS/lsFJl70OdO+9KgJzIcphyevdoqhXLIkyJ/j0Fdd5gS
yz1kU6HGuwEF2nfMtPlNSzr93IjGOene4O2l0NpnbxjKj+TJ5sHr0uK57EeA9Y4D+awu+Xkox3ya
bF12AeJ7bB1YNUj+T+YvBI+4aNS5/+ogPfatdkAgt9gWZQdsnilFVnopvpa6Hc8HBcXAgbJ4En8u
4j79Sdl89Hw95YLblbXTQrwWdR7YyKsDi4pdYwwmvY1NjFQLANoNAhXVTi87t8C+0bA7Pxv09lez
1KfgCPe/aw642FE3qr7Obhx/pgFb8R9ncI32RhWGia9gwv2u81q5H7u5+UpHVf9u4lX4lQmLMhrz
s/XeSBO33Gd6NQCHzQuj2IFKSu0gbjTzIuc08oIk1PUHbYq0Cm2TdixZrGEKfbPzaGpj19Cnz/UA
a89vMlPt/dqFrtV0U320nVrN9wWeBd8Lr16WvaqyERZDK1zfTpWGta5A4Ae565bTKYQkB8pJqO13
xW7yz+3s9dWOvI8kZVKodj4YcC/fEfLkrd9MYIaCpg07GrpzWoxBqo3LfI+9SE8lUAs9cEs3+plk
idbvZ5yUo4B4R37UuEwKnGJD+TZSzPKrJZq2PECLit4nyVy6QQRW0XtbAw5+60XNdNELQxv8GISW
jm2VN9p+6eEE7bsWpjF7Ky6MCxklQhldGGVvBiKjGYbzQFdcmhUopsaU2ad4RJkyKNB0y84ks12S
+sCiEVWwJsPc1xxCEfRaLk6Z3tkpBKpRf2ldpOmDPv8/9s6kOW4ky9Z/pS33qMY8tHX1AkAMnGeR
0gYmUiRmwOFwx/Tr3xeZ1f1SzLLWq/2zXJSpJEYwAoD79XvP+Y6t3khi9DRUswKMTy6pifYjHyk6
RIYalh3npkallgiKBx5EbR43BtXXo1+2rIk5KIO4162+dddsndOWDxXF47iObjKsWUgeTTFPe8EJ
qYi9oQqH3VJ5kNoFxpO4J6d82QXK2YZYcVqF4pyFuR2H6LT93crqCEdbjaEbL15hTYi9KsFjoFl9
4zCSSB8xYOePs6hqO640gqBkW1hgE3Nrw36Xtw5S46ICqNYWteUmkeF7r7lbhQ8Du0B2NU3V9DZz
C925m7FBP/aYgCaZU8nrWqxWx9CrXK5NGfRcU+X4D7WY1JCC/qjpU/tGsx5siWY2DdYg01eiATdz
paoVTbmRWey8aODFddRZ3ctsic1Pq1KIr8qwUaHTDgCHINEKjrEiJARzDYZv/BPZ2KT0MNc2cdpK
KKb5kmC12smKnWJ9TnN7y4tE2xGS+IDUu5cptNDvGouncTOe5md+i1/90Dalee+zrF44RJR1qaJV
eo283m0JQKDlct6vtlmz3rjDi59t/VnJ0854nQCPJjaKfiV3pIG0lSCT43nXdp7duGFhm7FJ1+Jg
rpQdSTGvFg/aODt3fddzWYpGFColNrbxY9SF6n4QtaP31Nn2GPP0ee9s3+KWBu7mHi3WHhnz1cw/
EFhVcq8zmqU3ro6EG/tRpfI0ajKeZxkGW59Kcxw/GL37/KWxhOKUNosgoNRbM7Pdoni6DHXArNzz
VG2kaPH78FBVAblvwboYH0G28n/bFf/t6YlYQ9ptUmuGpk1Z3BYVDM39nJEldFg7a6tOKTf6HSSe
We0HHfVeAvtQeUf8Y2xH+TSYwY7cwU7uJLX9N+mZ9X2p3fnDMkaGGRu6jDVxSgM9QqCgBQz5Ir5r
u+nf8F1U5G53MARiNdj1vrXZ7vjucsffWV6xdju77asyrSzBcS8aXMOJTQhcaH3Fsty4Zl6uO3oR
mXV0OFxz+GwGeSC5Y2WJZEYxxBP9DzcWvQCmbW31jeE7ukk9pw3exq2KXioAW9/6eRv81GII1e0V
roTHoYyQTLUCNEbBRBcnJNT3XUSsxV44Ey2N2sjRxzbVSgCt3trMSEiOcFTK4La9xZ1Z2clWoiy2
x2F1E00y1ZjMaCSLxBcOFK3Gk44H9kgEL47dudcodKrqTqKOqdOBKhC6p2tsS9p6Q4YcwK8EemSA
Btc4QtjaiH1iKRTCGlB6FAxyky0bYBCUA+u6N4dTh9FjiG5NIKIvSkXGk9eM3hALY7QWNEGuXcWG
5YsPDQfp2RzDxkEE7M+XpWfx5S6jMq4HbcJXb6LV+G7VtnljOa01p86i1yxxbIQmvtzqB3u1wXaM
2kEBHCmx2SkDyfyjnqT1uGmzfjXMMox2jiTKL1ah7D98OqtO3HMgbGIZ1EzvETQTtVCQN/teItEh
fG0q1zLuMj3kCXm7gjA0tbY7gmVCJ+08TibJrB1ucKe3TkVew1Kcjm2ZLfACGppo02rXL91k9Q/G
KnWeBM2JV5n3lvHa5g1SnGbK/OOYBeNrW/nB15VNhvt/1ExJ3XLshkRLz8p4IlYpYmhVPiZFul80
RkM9vxeT7NvjzOjsA+dIw82bqck+yjIiQsRbIyVjC1Hvg9HO647oA15jM8tOJEGbowOI5q7H39o6
ANgt0bsUO40sbyIMB8zOZuLn+l21TNs57heQLAD/2supcKyX0FjtnJJi8s7MdVBB4jXKeOzMZSDz
QM3NW5vNZEv3ZtT2B8lJ6N5To+kkounYBDMVIBKaK8Itjg2csztX29pJ9FgXL57qZxWTsiBkXIMQ
PGdOWr11eiuCtARX8rUqwulCelVNb2yjtRcHGFK9226aCThYMuHVcQ7M9Vs4Ou3dgnTZiJeFAWIy
2vlgJGNAeV6tq0F6GGGB1pHmq5FUnr24qRuOlX3wiRZ77QPIJTuNS+JbrRvKIrbf7KKder++GzKX
NaAYNzUmJjbBbwv9h8e1aHX4rfHL8aPvOlUmVgaYEfku8ppkbWCMxQF3Zwl2qPS+yCkKvtoqaIZj
kc0cRXEMeNvOberxeqzCNYSxy86JkmobXzFEAKAIVFTg1kJbdhusoYHQaxJeT5hoXTzaeVkZ6KKr
6r7R5MnG7lSJiWttWo/02p0fGriJ2A92kHu7oFhxhdMXj36FZfkLIPJ0MARpY53YYgw5P7Osa4NO
vcn+cl4Wc3Ews1x9oRNqXblSNrdzS45NPLvBQNJUmW+nKJrlSFNLfA/cajqlPXt3kpEpI8POW38h
O/pdS/H50IrYAZ0uZ2T6XJ8OrX07TVvpT845rYQ8ySdPEyu7sMNnqqaW96zc28ssJC69dofDoLAF
NMLK9/W2Rom5VNad1pO+HwI1n1duKQ+5CUs0NDnmxtsgl/1AV2D3ewPk39+W/8jf+9s/fr3xv/6T
P7/RiJJlXqhPf/yvG/HePSj5/q6uvov/PP3o//zTn3/wv67KN9mP/Yf6/K9++iFe/x/vn35X33/6
w477Uq13+l2u9++jbtTvb8BvevqX/69/+W/vv7/K4yre//7bW09z6/Rqedl3v/3jr85+/P038CZ/
6gWdXv8ff3n9veXnHkpyZ0Uv3//yM+/fR/X33+ht/Y2h9km3BpeHe45+x/z+x984f6NrSnTFKRee
pgcNmK6XquCH/oYVGtMToRrowk69x9/+bez1H38FBp3WJ1kASB/wmNq//fdn/+kq/d+r9m+dbm97
0D/j33/7rAqjr8kw8gT7glzA65mfmkBLWbrrKg3YgV1WvxXsx62cXHZixA0Vfcovtr+23xVmsCqu
Igdfx5JN9MVbWpSxN46KYNwgI30uC9f8zJtlsRtRhTLzC/Qik2YNOKUOkxXs8TvcLLbwML/kZoWq
tuJelsLIp4S7uruRjdxuowEd6MlTkT/UKyXK6Ix9Ole1cbsIBOnxljd5k5jRdmNiBoCxDRK+SbJs
O1gmp/y48kv/udFuSIsG2aMTU30ZST0HdR2rFudSDKNJJE09bGeEMf+KkP97z+xPjy5fJxMjtIK0
UFEz/EXizh4ZKJSf/WHZvKOf4ZCT0ivPwpFsNzIJM7awtd1LmvYU4CtJZst43Rn1q0STH6OD/b4o
Iz8C/emupetc+JlqMLE0733uRbsxcu6cLeMc0k+ShVNsVxtKhjSoSr3GbiMhAkSYguLM3X7Rmj7d
Bn/5XHQ3MRqfkmw/3ybMf/txMef+0M3Ga4QGCkWgc4UXp0uswnisOsqsrB5+1b/7Z+96utktSKr0
FU7jgD/Ncr2iqJoKKeTBcCZ6qhiY9iWaojhqGYBCgrB+MTv+NF74/eoFJ74L02xYHp/HGbKdnMUw
vP6wuvZ6i+rQvLS9YUitOS84WG0Si5D9L3op//Kmn1d7KHe+XML+EOH0jZH+hLTdMmtHhl6w/9PK
9I+n/89P++f85z/e6yR+OfV9Tyjtn79QxCYiD2UkuIzrtkc9z/nDOR/By21RZQHQzfN0BeG436Lm
ulYqT4puqt4CMdZpWxh2rNu2v+o2fE8+xe4vpmOnT/r5JkNCyRD4NPRDYfXzbyex5Ok8oA7T4bNP
l+5CyW2jOVbNR0J3/rUBxO9fBQx4RveniQtd+5/fTORM6gVGgUOYbcUZd2C+n5vmV/TIf3ZHwQvB
Jx0SxfyXFDa5ZqMr9dgjBcvcM1nlimO6WA9NW0+JtyCC36xq+WMv/mkr/vNl/jRb+eOjAcvik+EA
5n1//mi+X/a1cvho81xVydLB6+/N6lfREd6ncRVvw7QeYQKaYv5jKvfz26i5rxHh+/2hCM5yfR/K
s0ya9CmiXd9bF40Uu7m9n7ujYTzrYU1dgQdXVGlkfJjG3pLRnujfRGVPGAXirnf2JCsu1g+aiScu
UIzjMCk5B67V3pwFaZKHzPGP0tk1+XgxmD9c7e5WBt75+L3NtjPcH2ETHFz3mxp2IO+y5kp4XuzR
aWo669Bnd04O7XlaL3FR4h+ck7b1knoj4z6ngaXmndeX+1zh/Acf8osb+3e03c939ikHDVkwJnbG
EZ/FSDIaI2Mr6+FQIejbc6IpOKx63l1XEcpViWBNBmfY9r3D4k/H3oq7cEYwGtIm8LxWnplzU16X
NJAOmbGah6EK0GTnw/eBIF+6fm5xQdZ3eTl7TXkxzeGv1uHfeaqff3+SbIiLxF9IkfBpjSKMdlpL
S8rDGuJwj13A3F3cvAVPzkdLwm8sdlgwnznej3Tg8tg/+Pd3/h8kzP9fYf5mn8xL//7fVdxfKszH
4nvZfO9+/FRgnn7kvwtM72+nAR6bM4IvrBFcnD8KzCj426mqJDoJUNOJpfw/9aVtUmCyxp4OP0A2
GMT9T33Ji7EkUg2yP5CIg7DpX6kvT0vNn28ctJYAcxibg7+kyPw8f/NGVHSE3I/HqTXUFQENrR3X
JyZ75RTtv6hGIFwGryhaKf7npBf/7C8sO6O0bcsZjlgS1EmINhyNcslThkf5keYQDb8/XYd/sp9+
3rBObwiL6lSKM2AkFOnnFbCydO8wy5VHO2IUhwKsNK6J9sGSYDbd7eLPv8pt+FyG8YYUX8jaTmB/
HsTTyv+ngqi3+oI0KY7iGKorDnO1H1yYRdjdjhMeOHD4+Z4GhfiRe2wv//tn/byp+CBmTjUtngoK
XPxFP791VBhZZ5kDX2nFSBHco71v8Kv+4l3+cr/wLnwwvk2kuTj7Pn2jLXmIVM68y7BM6pz5ofel
zQ17L8lR/VVy4em1fro3T++FUJC9C48ozYCfP1EG7bjb1Dwc57knCXI5NdPHB01Ke1zUGTtX9otQ
yH/24QDRoYai6uBs9+ms5czSgJrTDscgMnScFUVxNJfZOKyB9/a/XywY6afr8dOno13hhRjBuGJk
lX4WADEyUrTg4PPU4Txd2XVjfAWh0m0JI6Ltbmgr2jycVpxd7y4hmIQiT1XFaZExn2v8gNFnfOvW
Sf6Q1cZuHDU1cypDRoGxZ4pecpopNj3vPVABWWwgxSxOdtnpobDHEl2a1RT0iKzBesiHcbm2N9vs
Y41P5wU+Da5Es3cahSjese7qYax0jNLdeTBV6XoxQmkHvn1ODwhCk8XMnQZnN6TEP7RTWkcgdy7r
whrzY1M5bISTGjfqhRnmo1UwumXqG/i4HZgRNYrfixgAlxyKcmrD4nxjGloGccTv2iUtup4Xe8j6
+YgLKVj2bOCqfrYLu8brsdoB9RlO+mJqUi1R03ZJNW6yuBkCI2LIUjDSnJ/17A9UGptTZ/PFRPmD
719lYdGmk+u3DOnrKCpTB7XF1zAoS2Z+jAk4MDsDBn1U13TtvnYVkGA6O5MYGBZ3Ui+cdtoguJxN
dzRuzGo1p8veicA9MMwJIITbtvE4NKTkxb5o9Qb5wQrcPf5EfWvzXZYpdMBc7cKQ6dnOq4Qozj1R
yW9DZnrM3XJoYn3Hd8IYfl+CYFwZmoxde2HYazvvHbPaSvQA2G72qyes8YIuaTsnUP7UFMuFU1lq
ggARjBzswWfu1ZoMZM1cmg9m5wRVXNIZpLFLZJwTV+Tm6Bd7scqnPhoD/SWHzyn2QeGAn8jFiodL
ggxB4QqEJ7zSLUarQ10M3Sm32FCn897cmTF8+Vzugzw311e3qIcGS15nQCvnhd3byciLMm3N1oaq
1JZM8jC4L9sd0+rMe1pziQKuK8pmYqgMluTC8rY12IUaBQgQiWgOom+ghmxDxYN0puiymJkEpGFe
oG3YPHfQh2kIiujczCI82sUSZfn12Doh04TM8TShIghUQwYxmezSqrAWRkeF3dlV0jmirJo0ykNK
W3PAK5zYBkKgmEJ9jO7qog/1JayQ2fzSeZY2+Dd2dE1wyMq9iwVR3jcIacZb5gWBjQ7D656kQJCS
tEPriL0u55kA3UboZ6fGgZdanT0RHdTVsngOC7e+Ess4VLFosqA7ugOUgfspyM0tXXg8GBXCmXLP
3NZxrk45IQzpW4n1v8RxgJNuwV33yN0ePeWKQVAsAJw99SUdxZ1RbLC5+4hAF6xZXT7ibq0QSQXk
6JjFjwF0mE7MmgXxekS/AtHLDaB4oeWYN3grg9fd+Yx25hiX9GilarHwYaDrcxnZW46wlqMztXPA
5wxqhlhYrcbUnlq32bt0u+10yt31Wo11JdLKhvKSkNA0tzFoEaM6Zgw27bTavJqeedtiQO88UCoM
RsdZXzvNarpYuuf2fVUwKxmiGhjHEQm9duaQb4AzA5lBJWkzGqyBoW+BuYh+X46leuscP3s1MWWE
Kcf2lXaU3dJpQqFTVukYhIqFrVoALzEy13fCqEbiOTLLePf6bBYHIKvbsyiqVp/D5Nk0tK8cU01u
rXD365nBByqfGT/mVqEcYRoZ3oXtUthJxqJUJ43b6dvROLG9a2Zfwc4xtxk/cpGLMAa8W8/IajLn
DEhQmcUzY+wuWcC7FEnpZHg0T7FEzlXQDYS2K0hAT6ZWy4OQRWYfYJjKZq+nojOuu7I2sH9Okbwp
IgWf2y8jkk08vURzIhDqPDu6z/0E7or15utcfp82Oed7s18DuefYOzxoSqaTha44TWBg63TpaSok
rvJRFbvFbmssGQaAgCSYGPrHQ+iKs9JrTH0othGG6Lhu5PgFpNqdBSCcugRchsZHrgL3+2CGJJqz
kNpF4owkl8YV7BhwoAKJb9IhPbyS9tyh6LJRcHeb3wWYtYzlqTSq9n2r+uYVr1G171y1fI38RRzY
+9oXrx+3F2uMMAONEenC6IIYV3HNZjatFs3Wcub0HIcS5eg54PG0uNoQUIr9BB5gOg5qNj4WpoM3
1N75iP1hKb96sNa/No6Uj8rCZB/X/VDJpDfKDAV/RqTYwS5X9TYjny2SvPVzkTCZq+6Ir8kqvsre
QUaFffbdtjpGjSLMNd9cP4ovZZZ7ILGK0Hs4ocu+rWa+c0rUKVqocLdNWQ6jCLnYa1M69SX6RdKt
cFTVWQ+bYW5F+CS6oX40aORdtPOCmrv7KsZlb6umTLMWREClbOdrWw7Gsykj/1lt3iU0QH1liGpE
rTjX46UaPZA4YbWk2q5HmchuA5AEma64VIaYd9LQ7f2A+uSidbcr2+512o52fwVIJvKYlNvbbTn4
6ugxk0T0hpZOZLS+Is9wnu3W2s1OcS9CEdy24RqFO6dZvA9kNhVpJhbBu721eEkbEdrCpF+leova
FHVrn7Rm/cRNYXEexV/26DQWLIfVu2ujWZ+71uS6yWh0ULr8Cz5Cfu6grGfF3YKvxoaJtndbXlO1
nXtugCQUcYV5GuJfo1E7LaH9Zhi1+25rrI/7YJ1C9rPluZyDD8iA07kbbc7t2DXmERpYlxLMMrx7
a0FK4zzCNEz8ReZtYgeS47LQcK+8zgfqp1YriidDWc8iE+Z1JYBqedJT50a46Twu541AFa0s49hE
wbjbHFSMcemZ66Ojpq04FDyJ72Wj+/oQ1pF/F/C9XPegx+/NpXhDZ+ixsMCHvwAXnF8JpmzbrRQy
unRxae3tJqTtXw6ECMRNszrXDItImGRFLM8jsybKpSQ564h+zLHorLdbiPrO7rNYgh7qiT5SuNix
fwNT0C7oiwPRsA3lh/AET3DIKHIutL2bt267Exj23aSBXW/tG4aRFse0dS0IEF/9CbiFncuk7lVt
xfR9PB/uT3ADeaFuE0os70XYRB2tTIWnS7db9IuoqzH8ShEkEQf2c/dQt7X12iomN8exXuZ5j15p
EdeFlSOhZNY+3eX+AByq3bamugmGQG6HDXhjeWa4k56+WhIiwA96nqNztgpneZE1rcmXHsXT+TJY
eH26xbAY6tYmiDkkYduSiCkHbAaZRO1FZasHgIbIooyqlPFEYEZwOI0dyYky2/IltMS0MPnw0Fd7
jhEtaab4UAnBZu3XTDhyw/5BtmHL9EQlQ28PH63Kp6uqcJxzah1x76CRsO4NL2JzLx23+WBIDJor
dAqn20UskgH5Z1V7a45r9GLXEb1dR3TiOcvafjcOfsEgu3b1k/Q4iye2O3DwAT6C17meFrCFjLeJ
cvOzKIJIxs2Fsx+jGo96VpVvGDP13TB20zGqT5vL2qsS/3PbXmDiR9/KGS/psqzm8W+H6UvtVuvb
OIcBoMAmaC5NQ2c3m7AZ2Yz0m2UC9CtbLtowoyREgJpV38nbFiotPenXYOqs6iasKuPRl2uObTOE
aRcvKxrmmyZra3UwJid/4Yml2kUKqZ+Zo4QwL+z6+5ChM4efIrPbPmMOheAAnhxEciBs2rkcosnC
0m0M0T0ONSgudZCJpzXUAyCLbur2debqCygvUWK5SoyJW8/zce2t+VA6xQIZL2rvNk7tPNJ+ft4q
bwFii3ChBMCIBbp6Bv/FAcqu1i9DydyG1bO+1KC8496wC4Zhp5PYjA73yQARFq8+1UWAZokiSFNg
LwUyjMme/S+yje7AtIE3me1xh1Jz+Fg66fM9cP45kiPQc0uKIdZIMZF2iuLJ2ZpDF3XD2Sb7r6aV
XTjEXt+ErX2GLAvkTdCyjnd1bETqUnA4TH2/vsgzy/2AY3uGCo16FlYIDvw9kNUpNsLq4OXWDQwH
lp2ILTXo8mewurDjlW0hg1ByX2TmPkLo7BV9cG2ocZ8tWL9iF9vnScmxMRg8+Hb7hUrdTSfDYjrt
FPs8XMckD7O9WZm3m2YB8nK3pwiaq+84nOvYCtoLr3YfyesrnooJy5slcuZQiFwPeUT1T9E1nJV2
eLuarNewC3toP6HRxZbbRV/0tHpxl1NdZ5u4KWR9wT4xxkM5LsfBhnmDKCu46mii7WxG+rGeHZU0
fDnM35f5vlYWTtyhOMos8M4M6c0HQ9cPA2VX3HbFOWFNXBdd6WSaZ/vojjPKIWf44nT2Pqz42awB
PzVjl9kr9LawRJyHkVR31kyqPLB/1vY1CoZrywXmPjdz/sbLrzvIHChNC2Q/rhTvllldLGOmb8Hm
RArVaH0pg2jfOspKsKQgwmjGiHhz3pPAOjRJffHqb5N9FniDF5cmcLuumTObi1ruQHZ7qSnGO7Ob
H/LSwCEZBFdraKkrBTHyQTXLMiZGBIPXFXa207I2Hxu6Gk5aNeiJuI9xve8M7ZyZOtewx6WB+BT6
AdUoykBxKEo1P5ftNhS84YjaWK4NKwzC5TiLnOt6Vs2j0wUTOBBrKnm97TW06nfTbS1aDeOYn3X4
O5lokuwIZikOs2w/Ti6HxTEcvunIq68WjtXpVk5QEJ16Vw2nSE0V1VVSGwwcoi84nF9YowCWlEu0
c0uAuIo0p3MTA0fSyuFmw7MUa6K/roLGaC9R8NmppMOwG4zZeHfYHOIZwfr1FrQfPGqXfbveV1DZ
E2o6IlcoY63hTPnBGc3BB07fj4PZBJdR3z7VhNLG2hHTvlagNHPtWRxB6AoK41mNxY58Vf2l1WZf
7bK6FGeNMXOMFs5zpaFzspp95Ke8hz6M9pwxmLwtYXSDT7B/sGa7Oa/bqI/bleck1yjRGNORtUGm
Kc4Cee8PNtfAmmEyWO3c/zhJE24DPVHJ5cbzBCD2omGY8BjUnrnXeX4s65GFcZATs/Tc7e6wrbgo
ekI79gIm8WP/MBS188WIiqfIL8MUnZhzHgzLhafZrEmxRRaAIvwuKBAu0zHq3tD6nOWZFNfNwEzF
sLjr+gz2nJHfo1L61m8gpxqrB5GoMrbcQFvfrKyNXnq7wvBkOEvzjfc4k10N2HjU5ttI0MB+puid
Y2mJ9cgdOx5qZAockax6z44M8mUys/mpBuB41lm6e61Nr3WufLhacsftmkX0B7IwSJsCVZfjb9a+
poEFP9keyBc0T4JQzk+Qe+vxzsUdUKfCl8huwrD95lW81KIH71jnsr7TZKlcUfeHiVLNg0aHzEUA
u/lqlaZ/bUXK50utusemj7SfzEI2B8JvaRKvFPz4J0emUJLeeMGpwuYzLShMd/TkrX0ezeNR+c7y
RrbIRFEN7JBgH/+8s6U8FsLpD2VjbmDEKjWer81krilJNfPzNEh7ianTvNvBU4RSal20t4iCHnKa
cPG8+i0psBQSCXS7fGPcaSDAxURRHlbNgBvtaFQmPJ6g0dY1soOdKXuZDl1bAJ8vSXruF5prfl61
T/TZvK+tpfR13m7mkGDeWT+sdd7ScVv1Ay2WGbiW3xEAakWeBqfZDN2O3QlKB7gAwhVzZZswSsSg
vg+cBr62plq7ZAJVcOe4i7K4fze0ZKrm/sa+kFVGukUjwU19rmUCCFoBYV0H834CCpUlLt3c7dw7
tV3htaCr25H83jyM4IqgCwXOGLC5LVGfGMxfUQFuo2uzYIf4OjCnRTTQKF7RXneIVlEzd26sNrJp
956gq4/IfsSXwkGM0RyDgOpyy6Dt7ja3UFEKF6qLLoBzNadnom3P5nF0pz1Jk3hEXFHKj0VFoOeW
ch79Q+dNHCvGfLY5wy5WlBh+b92IpUNruvbT3CXYMcYXe5TFtyG3qCetau2a2M7aheYshy+466vd
3pf91HecgOca4quTQ0lXIY0qxOyoLuPBHAwEqyIDiOfj0LdTzxyjr31bSTji9rw8G5mvm6Oryu0O
k7Vw2HAjdJmjNymQ1bZnyLOp86ooLgzCkfd12HhMF2aq/r1T6tpPffzokJ9kQ5Uy6qK/xSK+vVnC
F1OyiiJszspZuObe9Ir60AQLEtYlrKurFaSPtVND4X3zimo2EtxNW3NGGxc9ZVlIG9TtAIgh5n4y
m8QLq2DahebkOPxtIF7X0RNXLpbwPsn5phHuoxtn4QMJ2MfNKNRrXWb0osLaK5+2VSD+dX1NdbOY
U3f6NjyXZWejiwM4nbUiXgSg9hTR32Zz8MhWsoaHYbrz2jacqbwHejT8EtWWBHMT3PQWfdJdNxC7
GvOpT1oYIDjGE61EeTc72jK4I+hYc+uWYt0HW1UeMprogh4wDQgUo45+HibpL9zQ5qJO5UfP7FeB
VU/KdugmkL7GWB5DZgNP/tohwI/qutrifmy3l37gXok5xTsn/1ntvW0Edze7Rir7RtAPeOehQ0kK
Xw4xw9bbxXmtpVzTAPPCloStq8JUzVI9Gpnrnvf2ZF22wRiycxtO0aCUFeHzIPEN4HtDKByN/Xwm
/Lb/FtH/SzIxPs9riRKrHoJMJjN9kSDObLF+9WdPHHNfMRNCZl9Yqcx6lPwrV06kFNz0m6qp1Neb
ayOVhoPG7H2ZTy2pTue+t6Nqo0XrNX3pxuZU+nYKgXZ7ZaxeXNEPy37AArDxuCDc0LE95JEVNzjb
WKuWlfa+PTXrVy90plfcYzMq4aXDQAQbYeCibqe5Qr0tpZkscPtljOFtQ/NsGiGSLLZWcz/Ni2Xt
RNQEb1SIPonVKmjvkPfWaNnGQfRx3UXzPdBzD1uUO0w+S60/7ScnmPojku6RmxI7SYP8GstTbOWu
6d/6pzXrkNVV0yRFWXNUHooW84yzzDhtpmhpaUJYvcVGSwJluBtNo3rWsrLbc58e4UtDW/d+8AFZ
p+7g2Tckp4eYJnK8e0lugpmmrbtJKtUsKqJ9WWgTob0OToLwVY1v5NEBy8+q0/s2fL9xEGoew2wN
sGjYwij7I/yiztpFzrT1yUj25yVbOlWkhq/mcsBmf4kNwHvvoxcoTCe21XA+LP1eHOepss42a7Q/
AqFc7FfWrPU7lHXfO5PF4i3nWVQGR6Oeoy3lrvc4yleL/pDNOOj91AmsLMsKXyhuHHO4lXIwX+gE
61eebIQd4UpaA/4RRmU6kLriZLSW+Q3HqvKqWkJ07hEbEMtWbXWPYWf0LwXriBXDb4YWkQuz/UE7
O1sTD7ACbn4SuS/qFqljkuuaQoneC+IQaOzcIOTk9Dd9EzpNahuC5kamiZvDjCWWVz9YvC5tSzFt
sWLSLpLctbZ7UOcMd/4Pc2e2HLmOZNsvYhk4k68xMSIkpaTUkMMLTTlxnsAJ5Nf3YnbdvidCaoWp
ntrsnPNSVkKABAGHu++1jVwBWm9m023I8Qr6onQupX8yM+2e4zCST5gxFwm7cYw4sjBi57FKQg7F
hM/8i0wTvVpXo5Mkq8jQsMHqBlJ5K7euo2+54XLOmVpKCqFRtWUEHZrVWzuNWHm1TCFnQqbsBSSo
2fsGbcD6iRi1pL/GLOdxXZWko1ac4iij5DwB8Mj9oTUD4PlOsbOtcOSSZkUv6DFsuSvppbvGm1WG
AbwW78CEgNbXtjn8xuuneYiykQU3Ut/+TUw3iLUxodVbVZPnvZDb968dUjEwZcvKR1AyqEmsIHeJ
ck8gEpHUryP6uL3Gb3agRfTAHT3Cn1HXgLoDr2qouVRC+zKjAtE3FD7ojLeX+k9g5Da3iVKvHCoJ
Qz8t3htelmwcMvrmRut6PlxEAu2i0skX2RPYerp7TIxdnubRkl8HK7J/srrKaT3pnfxScpf5XIYN
J82YVDMfn1ePV0okCrqnS01xiwJROUe7Qa+xK8C738rOY8PJ7E6fyUl6JJxU1LHC/BGP0rvEU0te
Zeiin3UXN1+HEQkvoldjnHeO3nBplnGFVMM2VffFSl1B3kLn0ncXUQ0eX7K6iZ5JC/IgnD6epi1y
PP9nlHMteGit1ks5WStSxqM0xLgdfCzUN2mrS2NXod9tgyh1LVBCsNHNXTOETbKGI0+sLa2Bg7Uq
zchEbd5a37geKgyms2lwbuIm0cth5YMga7eS8ma9KzKX/vJSzyciDYcMJUF3yiRl3oz51YRpCrT6
gdvRrd/o7Y9Bj3N756My/Uo5oal2skPjso2onDWknjjLDhwSk8s6x1L1yL24tMnGMCyXBc4Qqh3m
XGw7Vsf3JjbqedMh7eDO0kaUKBujJXxKGmO8cWMbnxlC4khfzTHJVsJlLEzvJqdnBsmohx1aPZU/
jo3ufi06oJG7sYAgudSDqU7wNJtyTz9w98UvsrG6zgxovNvSWGTWU12V6EptdIsrUpqDvZlTNtID
N1EjxMkFUviGJl2dRTF6qroNUXX86sxhGD8Xjjb7uxaxbbJDMq99c4zYUzvLgBxCsTzGl4DEzaTt
HJbWjzivrC86B6FGDCmd6DMFAL7zNq1c/xFhnkeUrwzihETE820hJtTTnhe6SFdZGT3UptAGjmuT
kt5YHRqftSOkdaDJMzlC6Ud3ZbC6j2Hszz8iw+jMDcUR+0mi06x3ZV1MEpWzJDXE5VBgRNDhUrJq
7DFH5kUIzXEU2fGVrOM2veXx2vra7EgMjxVV0dXo6fr3oom9bI10nnxEpaT5QvApKI8W3fKoI61C
YAI7+a4ZbTKEYeRzcUb2FFHT9qypXqe5EbKhUGc9EAO08xq7Mg9RWdaG5cqMnNxYExEZV2kuNLVh
RvV1mWuNx2JMs4eIM8QF8zqSmKFarHsYXEy6vpO+HgZcDXxnFU+J89n0aW9F2JvLpwFqf7hp5tb4
GcUkX7jtz+Xu/S6LV+0/tFVwDaI/GS8+tClnzSq2rtkOntnc1vrR/uaIfgI01qkv0uM+USQCzdX7
A553XJLydIDxQcN3gQVRBT/tWCkoWElX07q9Feo9RhRdF1O7hmFcU/SloPjJIFXAh61z9QmS0iRL
U/Y5SvT3f8arPhZ+xgIBNQD30dN1jh01FyUFxfZ+L2p9eGSVa5u6R55LHq+8AIt41XX0l2vqMxQd
9bSzLj/lHw1PhTSdieii27uLj9Eq6sL0ntxfvv/ojEx90QKRH+daRgv46TBOUxXaqItuPyDN23lC
w3/VaYtgSJL4gqH364fHUOCe6NNbWL/n/EF22I4aatLtRVeWG6quxlObAKV3EGs9vz8rffnZJz1A
PD2DuAqfBpqcjPNpZXbjuokxdfvMz+wgmWkdHVXb7hp6uRhxBERN8qy8cid7IgNvzxtDH9qjNGr3
4f2f8vpT4ZdY+Iya/B4C37P3mNd0CVAA7vdFkR6EXf2Oq/EbPPFoV4v/YMmYjg/Ay6SvCzzb6buk
ZDpHYDW6ParjdL/o7PZaYesfcwSkbwyRx+KJpju2LuxzaLO0CMa6VHbkoeic4iPrr9xSlxfm8tZj
c/823dkIIDB8Pp1LnKbEPH3c7SeFRi+Qma+1d3Nm0yuk14Q5V5o9Uuh9/12dr1AaNunqXsAwjmnb
rNXTQZ1acP2slQi4znR/XNuhW5l0Upxt60kLv70/2DmnkVzE0n5HiypwTDwhzhFjXo/W0/NaFVDw
K17KtgWuTu9JuqX7WRx8gRxU0er+ZLSt/bOORgK5wjH3YZml29JU9bVB6Pj5wo86/3D+/igiVPZZ
yDgoT04fgSdodSQVo4Jo8px1m0v5gIaZDL8xT2suEfUWCfFwa1X0gIDgt3dd2YS7fkoufcJvvAsT
njq7LJstBcfzIwa1t2vDRAls1UaBnoTVH1TP4z04I+fu/Umfb7XMeXHJoOkXLZrO1E/nrCa3HGlv
mwOP6sa6anvjkKNRvCAkemtCvGiYQ2yAwvXOFtfYUZ2xZl8FiSPIRA7Aigm7Cn+K6C0f9fhCh+5b
wy2DLQoii87Ls+EyY6YVUR+mYA7p6kcASQ+bOd9gInaJO/nG40Pe57G/0SlL0/PyKf/jpIIBVGru
DELU8AZ6WUxBCkAvLmG435gP2GM+So4pn57vs82t0An7uYl2gdXl4x/ppN7ej4T65VSUDj+8Hhy4
vLRRswu47rn4yhxHCmQWpVVhiRl3u/mrWVQXqfQ8lX+eUCw6yLgLdpst1LbPe3BxvymJXvw2aOb6
d5qU/nayug+6mS5bDH5s/HEWHAKGc+KU3RkTrYBuG8waCc7SsuJjmfvyQgzxxgKglc11CVLozuZ7
PV0AHtkhJI54jtMXl25maDNH9mhr9/5beWMBeLQ24J9jAgWljH46CviWttZkPAXtVBn3iV5IkJGG
o12n9A180DtmeXAepFj00UivF37x6WBm2Ql04FIFBPIDKST6D/HUw9lUHaN+Gh4yCDXjhSPvjce4
iNPQJSxW2iz10zFZ3Zmk7URB33CmT3pcjEE6Wd4HbWr+Tg1dlg6QdxG/njsYz0lVkPSljDssJgL3
NcUnZze0ohQfbPpeniH/GqgKOd7QZ5zOpyp8Ehd+OAauo4bvo7C7Xzo3w5/J4M4XhOOv14aOeM5E
0AGkHOnw2esiuU0SkGRoUHi2GZgmrmVD2dVBVZOden8Zvn5LXEIWBRh6JpC09tlh0fihGiiGAfoZ
nTRfCbpnc0T/v98f5fWEDEFstcDihEW0fPZJJT4NJo076djQiTQoqlJdGY3jgBYo2i//yVBsEmx5
oAnPWb6d6jEGDG09sLS63/hJQX14zIaNa2b2hWe3fKKnex6zgkrnIcmBmyzM0xVB4qKPBbSxoAJZ
t+oHvVcb382NFxnTg74FCftYzvQthNQpLuwer18blwC+ZuCOy8XgHNVM77yTwmfWA4n16IM/hxOp
K2F8eCekvZKDEHnlouT4yzf4x1FIxVNgpxS5QUESaF/ObnhtQBC78BjfmMuyoS+SmL9Xw7PVbimH
rok8ZhQ7HDZGlnVbgYjgw1ERxx9tWhaBIBGqOPt8aS3ldSnh8sSSkFbf0YELNsTp9FHli2ub2BnQ
ykbowJF4jsGnnzdvqciKIG79dCOB9W0sZYK1yrLyw++Hg4OchQF7YDkWz7fYsRrc0prspeyLSzFW
yjvRA5V5/4t6/X6shabLyW5yeTHOvygq7zWgZ2kH1lKVjCbExDT7Gh9eBSihFuuhxaaAI+Ps/eii
oNPO7+yg19MRsnj9K4yhKb4/ldf7EMmWBXQLxWHRlp0dupjkIIz2SzugYbW7jcC9XZvYzXITyTHs
e3+sNx4bctpFs8e2xyd69nKgXdUUY1wrwOukpqmMyCXZSNMcPrywYRwhTeasJTXAKX+6CyUDvKwU
5n+A0/u0ml2bHi56TC+8nuWvnO51BHa0l0DBcKnUOWfnhBkVPemQmtlMnn3VWlpEmjoWa2p55b4S
6oNYWU7axUweYrWzhJPc3E5nZUppoVERVqBxSiLQ8eY9Bfzwwjt6PSto3Tb6NEyviHnOLzFsa5x/
fko/pyyr5DCCoijXNN+EYk2n/TRs6TqFp/f+wlh++umjJNMGW5Y1xh7BTE+nVhj94FF8twNDQYr8
nLVzT6qv791ib+ERQQo7kgjN89BEzuaRT7fuirkaLqHhlzd2/jMI0AwYEPaiRDx7o33ueHTr1HZQ
INE/0qql39paFe6mTKl7Sx/UbWNizfT+3F9/FCQiEJzwkeM4TUbrdO7QiCmpZrkdpCgQ1zat6Gu9
HPvt+6Oc02J5ph4oa74LvgyuwtbyM/5xcM1lq6VNItogkSM9m9K1a4CGmVrUPaUXfgIPmnlrLbFC
a5Mk1I8C+huyn5P0NP0Qu7QLrsg6axPwRXuQiO4rdO915yrrMBWqe+66RKn1nFlOtLXNRS8D+rc0
1hKCB3VogKfDQSf32l9Yr6/fGWJADi/+IZXKTfh0XlnXNnY6WB1awFZukBVcRQURtXInceDq7a37
aEouBKOvvxHGxHeSSH7RqlrG6ZhTsnjVI+IM/CKdPxPLa+tSTP6LXnjDL0/25oV7wxvjESTy2siT
kJF7NR52Y7ExaW3Qc+ff9CjDduByte0kbPvo0T758P5ieb0kOQiYIZMjM0dt9HR+vhsWPTt1G7Rc
jb9QvJaH2q0v2Zi8nhXiYo6eBSmjI8A9W/hE84hDtZwV2cjuT15GAgxcGX0KCY02SeRYHw4NyGsS
UHHG6Y5FKuN0Vr07UPoNhQySSjhHlC5I+e0oupSWef3wfLjfJhE9DHdKGWfTysngz0kyysDuVP5F
IaVZZ16UXtgxX43iGNwcoO2TQPMIEs6WIDhJlRm0aweiraIrohWSJVJ3Du8vhFfBAaMQ7ZJhAOZk
URc5fWTocJaSbzsE1E7zPdK4eO97Cf0z+eAE7w/11oQoUrAFcG91UD2cDpXPkXT02BgCFdrGU1a4
4gAzttp8fBT8w2jKxo6JMP58DbQ0x6LtHIJQ0Nnl9YP1rJpCXvJCeGsyFHXIa4K3JcFwFrnRx9K7
teb1Ac0/1lZFwD5yFZYfzNNzP4ChRgqDogNoAP1sDeAs0qtyyIfAiSrStDi0bbyO3oaPPzKX+4HF
OAa08bMX41Ql2G+g7YFOxuQ2c9pm7xH5XAim3npiLGObiI2Xw+Zz+vona6JHkq5x8sBxQ6uWbI3b
KFH57v3JvLGgl8PdXoKbJZxafsY/TsFwxmbEUgkoU7Cj1ZF+GgN9tJzoWUjcor4w2huTWtJzmEew
rEnFnH0+VRfOOk2JfTCbXnSj0buzS5WrLkS7S4R+ErWQxafsRnaO7tLFeuN0TqZAI+QVVR8AS9XT
XWTGerqNi7Iub1RUGXd5JAb3ZmwH4ayNzK6jj3+5y22fPBNKEFyYz55pOSBEGlGQB72sq09wkQcy
7Bc9Pv+ms8+nSdeZo3Mi/T13T6eJfFopZ2KaVW6mRyOykues1PR+N8cyvo8N2M+R7cVfK8ARWylD
f2tniX/hWS/P8uxHkLt3SA6RZiK6P/uwhwG7s8JJxsAGDQx9ta129MyFB0OhQaKvoRnvXPQu44Wv
441lu6SkiEnJ33BSnn0dzDvk8/SHoCyH6DpDX7UR9qDddKiW/oOhQJpwveWl0gZydsuwC5CmrRRD
ENvUr2hyGdufExLW6xZU6qXY963HudiG8T5ZORjknb7TcspqSkz6EDS+l+5nTuPrUk7wCYxOr3d1
0vCiW5H/en8TeOOzZBmRClvSRDqH6OmoHi2d1ECHgbRlod+nYT9uSxy1P747L5dqX+diLchMnT1I
N4uUiRfcGHTZSMtRLdqrGH30hde1vPnzBcnnwDlDhLjsnadz4Vvok0xKzgDVTHvCBQ/8oCYN4KM1
DeKbEoeQPx9/fDTuYGZFjR+HsLOJKXNqkBHNQ4AZeAbhim5WRAbO1/9kFKJsBuBufc6f6Sg3gDrg
pJ6QGR/82Wo2UZ5HF65Fby0Fik3/M8pZ9iMpJH7LOoWNOsQBvSLWWfej4W/en8vrz9cUMIzsZeui
6HC+FFCXq662EzALIa4nKNKwcE9d6PEmSr0PD0WvBzlYLvEogc+LTvniVygbcwgkpDv6dr3NVEIy
yKLsw8kcaoEWxVuAdgZFz/O2hzorukZkihfUxRmS2r47CJojLgTtrw83qIx8QsZSTOODPdshcjnZ
rRtmoF7U7Fi0eEpS2AhiodcicSy/eqG4C4shRKCRV+OFh/l6dZgEo8RYoCFpZznv0PEKDF7DmGjB
bVFPRxqkhh5I94U1+KqVBRrQyTBnu3s6GVQIQXoGIJQtqpHphKiMFA+WitUmilJ7W2Q+QHjZFasY
CwIUNDQWz9Azvr2/eN6a79L/xK6F5TJx0ulmksiIFZyEfZABMV6hO7fufUxgn94f5fWmzzUM2Rk3
JMJKKiCno3i18qXIpj4gqTNm9HVpEA6mxhu/ccSoq3TSBm8rbZqXLxzeb0yPFgC8mZZr57KmTgdu
ZVl0ntl3wTBGza3T4eBrmpl7YcW+8bH/pY4xOxqT2JRPR9EcmvN9jPYCWUc1kmZ0OU1htQHd/5eu
mm8NRVmDHj3SZ1SRzobq8tkah4zNH4IVegWtA4re0vsvB937aMqD5BFFS1qOeIT05519h6Evh57E
2xDgk3OTZDTaa0r/XRFvgh4ztu+vkDdeFBl8Gg6IdxZP9+V//0eUPtIySf7G6AOVVfUuD2v0UE0f
t8/vD/PG3kLRknBquXGQKz777hBzgfG3uKVNswEJII3bLR20zsYaNOtLPEVcEGt3OOIcllwonL4x
QduBcEzamAwLtdrTCZJud0ofSUEArKPeDkU5fTPTFKzT+xN8Y31wO6R5k8dIve38UpXnM81wkNwC
NP5TcjA0Oqq3BsrrZlOh6/n+/mjL4zoNRUwKfjSnsXX8/bZPJwXL0R9yJDJBG5nFupWzbNau20ww
7P92yoPxD90LM3w9JpnwpRjHnkVR+LwhrjTaVPOpagaDpF2UtI+EIun9qlQ7Hi2VXTJYfv3eCIrp
goDjRssf/SOnU8TFw5NNQ7IxtmvyVrNbYRcyuZv3H+QbVx3b4WglN0C4T737bBgo8koKl6uO72UB
tLMXoWS6BnLwO4qcrTUmPywfV+OWe98iRf/wfW4ZnXTqsnJoxDkb3da0aKQtjP0ZDeQf6RvtNRSm
6cv7k3zrUVKRxs6Wiw31weWU+Mc3DswJycXAJ5BStV07mFVvW4uO94+PgscmWxY5OXL6Z2dN2XZV
i80fc9HM6AqohL/PR/3C3rg8kNOFz8dMHARmj1wmtZPTqYzST9KuLGRA20C8btLK/tWmudqFqZXe
vz+fN9Y7Q3F1IYjk9ZwnlpJO5Lab9jLAoiVp13WmikcsgIW5t43B/Vw0sn55f8Q3J4e53EIsNEk/
n62GpBWqoi4MaL920wc/gdaBuKCfMKbEzqi7sPTfGI3tg+KWRyqfPO3ZaDoS3rkQbRtIy5ZbJSa5
cdIKs4rWTD98TlO6Jaqjhss/BDynb60GWOEBn5NB2vUWLXt6+kRjqDp0IW5w7z/D1xEPHW2c0CCL
l+/qvJDbY5lVaor8/eAOPtaJBbT+O1xU+mSH4qhJb0tliF+jCPP5Qkf2G1sJCUIqoYK4n3Vzjv1u
Gj1tIotgS3dreSdE01+PeJRrz8mQRWtEUM4GVlO9btphgw45+vAlmOHBjS9DL4HlcgT/4ys3Yt2Q
+Qz1CpxovJ3aUARJnF44eF4vmmUQx0NMwg5PtH46SEeBPm6dHvRGTKkQ000wQqmPprq5VBx9vWkx
EskRyK/8F5bs6Ui6NyJRd2YgXuCydlFL1r3BUOLCofbWfAgcucPxrZM3fLU1YpqS1YQ/k6EvQspF
ppi2/tpPh/TC1vXGhGgDpipCAhky/Hn6QJpaazQu5yfdVdn3JOntwzDmxfbv+v8Q3vh/tcU4sdJ4
12ZjGe9/XDf+jxhoLEvgHbzxS4rXXdu9nLpuLP+n/wYcu/a/MFbl4CANxXWBTO7/Axw7AI4JD0nY
LBEAPtq8un87aFj6v+g8EXRKkgnkhPb4c/920DCdf0E8JhvM18Ddir/4EcLxGdubeGop/tCOSWWe
ahOxz+l6r0BoulMz+8HkxC06LstbT6Gbf82nwXpynXYs9qGnGfeyCZtjaEs1bc1U0K6LtUUBdzTx
4y1mbXG5aoUhQNeN4VGPsY5aV1H8KzI6tUddmK9q9BqPyHvmjeioUu/+8czv/vsk/icz/t8NOf//
iGYi5Iy5RwCMN4hOX92UwCULxOpKDwzsMva4U9ZPPEAXI3QXwf4uFHO5DWlNmDZO6HTDLq/DK7xQ
wTrMU/6zlUgTq16Y9703j4GnfPfZx9zwQfhei4StHE2q6HbsIZJLovu48o39aJjDPZyyolz1ti31
TdxZMRTTWQ13OujJH2HIRpzmdDxjERxe195crHrQC3hFtfhxxvKHAytir+Av7hb9yYsiy0b2qBtR
hw049a0kWHOgcKoY06MP4EpTcCRBA6ChHxZuXdxaycPQheYVLy75QyiUd4cuKnRY52Mkq01r9MW9
1VVoIYGpXddjGN3omqSPuBvABoEPqW/NVCEYz/u6+emPc/2QVWS6Nr3exD8rVONfmzQqty7Kn43X
6n60tjrcZ8nEW320VSRu9E3N6fCkjUP71cpHsIRZPi+oKba0YhWFAms05abZ4kRVPGPOA2QPxTmK
YnfMtu5UeDdepcqDi2XpdmB33kdAoDZY8HbrWk7aPquy9G7ysopOyijZFUKkfxC+atuyj2lrCFNp
rqzI6BF/u8YNAkJtQ2JT3eh+WD/mbqLtxlnIfRZmGapA2IBZCxmrqXAfWY2j+tbZIEkgdA7FL5Wp
/OscRvrVJHoLn8Ro2E2p2TxbPaQ30x6iJ0RcKMaSOSJKonl2pfQUGS959myVoVL8Rdhr34aWxBtu
xh0Gi5g6Qf1ZRZtcI+O5SoU8avTlfKoXZ4UpD9XG641ul9RJ+9J5/gag3idfyC3GwPO6hICzRynS
HggYm/uuNszbUm8wios43PMao2XT1465W2XrZsZGKS5Fd1VqhbWDiqEdUrzgn7mntiu7MrugSvQB
OaMovmdW59637jT9KRIT3oOVTclDDSdtXrfJ1KOSt7pNrU/D9Qzyuj+WlZi+uVk3rwQUP3eVQCoC
J2J389Y0w2JXlFF9AJ9ygJDwE5lpCBS2rjZ8GD8avmO8Gad0bZrQS6wBbbeuTXe2o3m/Ta+7iQFK
drpfbe0Beyebvge7JX8TDYh2Zh5Z2CA5RsmZbUi92FeN0rd65MggjsNjF+mf69aCWFbMCAmsQ69C
Opjq/jr122JXFuV6RsjpZwaoy6kZvoyGjrTf+Cmx8NmYIvqt6Q9NrQFJQny5NMGgX71XefJcddOj
dOQxTMxHkHUPkHk+G3GzT3u4j1i6eukYOH1yY4J4C0MFMDel1aDo+JiyErJpJB/LEtfVdHyWLmA4
2AK0xUKPzyKdRqenybeRkA4/YtN6jDPj+xRP3Y0DUOUWUnW4TuzOvGuN9NcUR0m06pT6VHfadTY5
xwFXMr3V99YYU0f9TbNUusot7ViThQQDHi3KUbl28vZR+MD0eARmWLIIe2BWVu1d4/UK9jqVj9aU
X1e+tTKF2sYjCkV8f0QDoyjB/7W14mQt487cghv5mTtOiueh091Q4ogPeVVkexgVj1YW2kepoGdA
pWh+mrGGxhsZ+k7p9ibLJnhE1VcYLN5vzTe1vSPtYzqOj6OdWFvayQFC2QPQsjz6YihQgO3gr+G9
AHyIj0Mxr6z0y1h1XeDo/baCqLHO2D/hu4FN+W4PJWBdE5OxLP1dGs1nIEf1uvPZ7Tvn0zTmEoFg
BFO3eKJ36jH2PmEb/JiaIHGKrPwVAoYA9AmwBULYDeWIldXp8Hb78bNbgFtzChTN/VpvOBM9Oznm
UHvpff4+V+JWKXFDuA0fZLiGBKbdDM44bKekvuflbpT09vEA3VgoN0Zs1X6Gr7hJhQs6pyIF5cTb
CrbcCgNneI3JTSNtDDz0tZ14JFR8Fa/6Zv5ksFONaXVvzGCatQoMoEE+03WSr1HifDVqiB0+7yqR
ULeQ0SV+eQ8y6TaT+r3e04UrvPQoHbwnheZfp1q7WK8O4B5qGK6RSkiHJbepqd3yUT/Qeopujb8W
OQ7cV/+gZ4ClwTAArFXlup0N9O6DfTt48Pzwcr0dh+G61vpv9Vh+Cj0bJ5TopTOTNUQVtUbK7QaT
SK5mD1f2BoEMV/cbfXJhC0vnc9T3V6T8PpUzvVup9myb5bU+aqs0tuZVXAz3GYeFo1f5RrjTto07
gZOjeRgjaArd7K9EDV0FJ9KcZEKp1L6zn4CygB7SXNgUqqcuLBsMwCI/3He6vFaFfaNqJw2s+jff
V4zneGKuZ1O5V2HXl2s7SrNtzAZ/rUd5s04noaMTUY9xPVobzNDxFq0MUd6VVaceZ+xvj6Vjfc7R
9sP2tgSgRUabU3Pa+Pgds+hHVo9W+KxvwTHoslijztunswBYVTnhWhFoHBNRTuQTYn3V9tO2M19q
xAibyUKqYuPXu/Z9CARNEmZXiafduNGksXCwrcXkuNwNWRM9aAl7DCkCNb8Mbv85rIpnvXNuZ7Mw
n5WbK+8aI+Inj4oX+CMQMe6K5m26yXhSuY0fV7qjsuevilTdeOZ11zx7NU6ng8VrarXkrhDLN02P
fzV9sqJ8M5b6s6u5TxaIoXmgldC30m9GQVYuDOMMmD4VBVeVxW235MFHs/3uOvJuVmG8KhHRT9I5
RjMn0qzvXb179poQXGWUvvRyZtcyvF1H/zNO3OXKdbMFj1A2K2kPbJy19Wso3Sfk4Uj+bTg7bZ3/
cIt8DdUHyGaRNuu2U4dZkxELqiHciqCaRcah1px92SR3bVY/xGn8lGPLFGq4QLoxNgng7Fw7/1TK
h160+1ylG1XAugPHk8fl44S5+UqnYMhK8QPYr8fMjhvOseaYkrcBCGc/8Yu/+YDXhrA6GFLsoALG
PBvxFZr6JksqkNjdnzSsb/yuOUqrCHzpf1Np8rnWNKblbfXUtkGrdZ/NKq8BzDbWOq6T79AF2lVl
IcVzNPcYudOVDry3LRYuY8fKx1YzDCoh9k0cOms56+sac/ZZKXzGkw0APxsHu/K6VaHcuFo4r2sW
6soaD4mKm22TNtep1wPeYgdzGnwgHXgTq0aTdxAgfkjR8basMiEhJPsNTaWwDyYFpV09RJKGT2J8
LOuFs/P6+irTxDrpHeM5st3Fizr5nA7dsHiI1nuMKfnVFXQE4KkrYxz2g8CIViSNtbMQxOCkK7o1
RgNRQJ3hSdnwEJ0cN+QebrLdb3U6AwII+FBzDR1SlRfhBtzqxj4psMEziL23xRR/pZMgiPP8qOXl
vRUTko3sKKu+c7/7ssCwT8UbZ4JCGdUQ4jTCC/x1k2ZHyZiHnEQ/qIXh25CzU9KBtcXET6ypxT9j
3HgfzjOkZ3vcVG7D9Tx0ePZN+FvV9kYrpvuKLkBwNq4W5Bo07sngASv2RPIv7E0g6b4WbZIcR5MA
nLUFtn9qnwtCt30UeYcwgeg0SLkTNU7fcVWtsV/9o/spHO1SPmcLuN01nsm57KOQFm1AswpI9bpb
FqWDC0ATQ4xPffdW5d66quLsAGqyWVFpvQHu4GG/Xn+nawbjagODAyFJ1Fd0YeJOBeaiKqx+HVUQ
nOEV3c9d8px2WHqwUeMxubadZo03L5uu+wXXhYatbTADenCyTV6JfauyJ/SiydrExxyErkVs1T07
+XRjUYtunHmfu8MXXFUXo6o7o/f3SaOeRiwGrFQLqs7+NTlXUdSmqNYmKOvjfDUP6ioxxe+m9YbN
4oZAbHZlhN03syXM8efiCk7RuKa/D8fkZtibrd2+1H24dSW/YWgMyqly+l428AjHdH7ht754I1jd
VnzCaQrUEACSlWFqgNPK4YdX5PfmFF/LFuStxpa5SR27Bnxi43KmS5Nn4xrJUZv1Ddbsh87SrxMh
VmXa0DOrrjHHhijcRI+lM8UBpX+1yrCGjqVsVqM13QA6gm7l69sIy2KC6R7eEZtrZG1a8zNl0aN0
8TpwknkHXia2tk7GtiOkw0afPprgAdd0xW9m2/xD3wmYoQGJZLx1jOlRE860xR01MKvkWZr4K2QN
cT1bbt9lm75thpWldbtxKdz3UL8fczMS5abNbewxqddW+9Hnu15lcc+FsfC++m7RHvS4B3PndeOu
giJxgPPn3DeE3VupXAlXE075QUxheRCxW+yMJIkCjEvM33VnGzCr44nazOjO+7KK9m6MUwTW0Dh9
K6WvdCXC2xQxbkMUQ/oa4q/QjrHlhz/t3DG/0ucE9ogwA/hMXYfJHTcqGKqlarjF0jAYrfMSjMZ6
0QU+Olgx7cYh52bpK938nXHTYM9I9HxF1CD/jE6/3CfiEaClHeuHytKa7VjXuGDbjdRuFZTQX9UY
VldDlWh7Da/BbTak42Hs5n7fzMDd3N6BB6bKrMUtVOWfSZyY+H8qwsaqKZ2vUHpxv8scoL0YZFcb
JxbejvYidze5XvPLZq+/rgTWuvSBGOGTI5vhp4FY7eh1Wf0VWIgDIxfs40rkkzoCvhiydey61dod
9XJvJGX4kHaVt0t8zdz3gjSKoaCLQ+OXeD2b2lh4+wQINxuaj90iLbTqT5fF2i3oGAMwWHhUahq3
lV8uCBB75gD14f97w0RQ3naC+Ky31B2RRe+vZRVbn6LF3m3FFcY+qgyPl9ghTu4yx1w3Omj7zvCt
57HR9JfK5D0g1f09l777AAi92xptRnNto6JPnWke8jh79hJRg7hJRACtA3hU41XG1qzi6kbzRxXI
pve4bOHtAwVsyTNo/n6kS5z1WznaQwcUyl+HDU4QOvfMCcaZbx/Dujcg0bmmfEp8L/49zsPwPXUU
jFW7GHaymIierUa7mftCuxEh1FIZjt0x9vUKJumcrHzu+4Ea4vglZ3NvuIhNhG7zkLv7wXOzOxiy
6UGv7PbK7yO1m8YYDhxlzdWg4548gu8F/mtXX5qoGF+ctvvSKj6B/2LvPHYkx7I0/SqN3jNBLYDu
XlCZNjfX4b4hPDwiqLXm089nXjWVEQYX6AYamMWgUItEIp1G8vLec/7zi3LchbRVq6JRzrbLoR5/
F5WELbZCzZrSOPUYjamkrjhz2hAHMQ0QnCa1T17VqEx2aqmO49lqmW8fijZJIAZOQUoSnHSxXxww
iGo7tEN9qFU9dZncX/Gzp7tEL/RVI3W1j1VI47S6dqwV2rqyFclFkKdjV/Q6X7gwGus2HLpdqY+l
v+AC+l1QhcyFOQGLcpCmFYdNdl0PYfCUwDba6CHFPv+Xb1rSCQ41vtO0zgme1RY7ybpBOpTYnV4n
ogNeSGrr3Bq0YYZ2nNIxn20lUHOfcSDWMLjdOyVJMXaJicvPPNaSJ7oJ80cfYis5B2OwLyu1tusw
wneIlPO7YDQwDE4140rtRtOLTFxQK6VrPXVIZ2dhyiCwSUiQxOgut4T2xlc4SLKBT1rrN82UPKpW
V5xIrs+viN+G2KgmIiYXxnidtuOwj4xleU4lDj096rXrSDLnlZxK804drP7KKuflmaNCpUg2C91N
S7X3xghzVI7TLD5UAwMtW1/K4kffVlSTlK/7Cnuuk2ZVRHa0inxfS1R1kdxVO6Zp851otBw4NH2Y
3VkYBTjDgksZI2HZX+KgdUqxHXY0LnDfjEq/svSowpFPWNxcI6LQXET5riqijODyMvFrUWs9LGCT
dY+7uzskdV86nShVLwLftcupKnot+n43NPjTeJgF58j7gLBvMX+cSQnd4b6geJImBDtD7vDwzW/1
2ohXVoCRv2FSX8gxgE7T5+rtYrSDI2sRWClyLprkMuQS4dJ9g5zU29ZgxbumLLrzOE3dSgGeZIKW
mLSQJrUYqOUs3QWCaNUU0pO0lkazPwmorB/CqdH2GNMip2XmJ62XsjXdAU6K7hTYiUE70YBQEP5N
TwWWzLU/hOGTksc5tb+UC/tFSkmsKQqC5FYx3+8toUS5J454hnVjXshrqH7wOdI+JA5EJCvzLm/K
9B7tKwkts2VlV7U2F+T9xOe2EHcme5xqkAGpqq8x4DBBFvj3+Jufg+GtqNkZo6bh0TtVzxkI4IOM
X7aMGe6SCJqNpLZdc06S7ZSlB80iKAMLIYLtemFEhJ1VOUeJIO/Bu6VrBJeVr3LIuW1cz1dLf/a6
HEqBplRre0zx8YA1hXJ0OrlR23Ve64KXGZKv9wFdo1WST5phQXRQ62kESaCu0eSYudQQZYOwHnRh
k0fKuUUQg5NE6pOfDksBmc5M+CI68W5Qmp8w+7Fh7ar4NZJh+5eYE5SEGoGdEuHcCIqH3XoBuiaA
YCysRK8no6DbVmYsbEmm7kSHnRSXVVOwzgZMYL9E3Wfx9GBYRFa5QcgWD57S8MmMEklYak+/Cr0Y
r9BZJ5HNzMLypU2i7HsgAZV6CVZn68EKmf7OcRfQR45WvI7SzLrD9mvxu8lo41MhThawlRHCQm2M
mv1zmHu6woyIu42KywflbdgS16rFYe/RXyusimlcjcKsnaJENjEK58/j/9D3+wIqkz8aFKVIky08
ZoHKk3UzhNaDXqcGQVSK5C9g8TrixHpiB6qqYbtoRU7BrEZ1TbNeBrKHJkPeEWfSrCey9wgKL8YV
WRvq8znk/kkVhp6QXKnYqkuiyU5F6AQoJlnkP0KpbzdTIQVXuK2qDwLFz5XWokO0Y/4+1MDY3LRl
wqkhVZVyj/QtxrinXuK7c1j4aowYz5P6kehOdl6DWYJ5PhZqK6mQ1A3euZwfc6U1ePuTFcZESsRE
DWfGq2aphENc6NMr6gEZTGwpb+OpKk2XKBX52FfFeArnXHaL0WiJDcjTknjyrJGdszeMhW90Gt3V
MHGggGb9PbZcwmZGWd7aJlDtNzPpf4TDjHlkX8JicebEq0ZX3wuC7EgJqpWhOAVhWK0Fors8CwP1
zSxBsDlbaU/QeCjOhRR4PxCPqV4ZO3UigxIEJ272dSPJu6Bvcf8SmDXbrInSEeuJDLcEdIkt8UfY
V8DdpaQcFG1q7tqqru7LUASWioRx2S4dUJ9jCLHgSSlIGUJUg3iMXl2uRiMgpg5Kk+wXI4rIRh4p
FVRqtwJ+InbgaeQOAM/3NIzBbtCHckfz2vgyzhS3I7mZW/IsyY4Y0KxfA82VW6VSkNin6rRrLHKn
s04994oRFp5Sm7MqFHDPqKqN27AM0MOR+tnfVaWiPyah2a7IuyrvG0uIopUCmvxCurMgYCCsEXah
RbmxOGOBr24zF8QE17h+Zgy5bFWNrXOhYtb20LSp5kGclVcKIPr0gBWufkXXIhWHWYZp5QbQSlNv
IbDEz8emrK/UuCmvTLHqDRwWCxyN2Yeap7bUkte6NsmS0oso2sVV2z3ICXleOOADNyOBfl2SqviV
y23lU9L090Qy8SlklvqE5z1GWEZa4mEe6eV6UnJjgz0q4K6UpMKhkMPsqs36/hioRDS0GtETWaxG
VyXWpfu6x3ocgQJhq5lYXQFcsaA6S36JzUQuVlk3UyyibOi8NByGe5C2ltDCOGy9sEgVx5zLMwfO
yv1Q6KNNzGa0S6md7lkWP9pCp8AAsMLV2upuhM7q7paWfBt7wjvjOmeHiVxpUVgBWR4V16bFJEME
DMWjkBp8KJvBY65Q/GAwUa/GAmUsYxhpJkpC4JNp694SbbUZ831WMAjAU+e66QHUJPwq77qoEj3y
POQtg8d2tuGqZp7R8sojbI999rhmhaytdmN1JjcCTl34XRtNOfPkuCTIHXvSXgeIwnO2eeW9KnR5
VffTIFLB7TpBPOnWtBw70ZB9hHaya2A0eihGkX5MNdoO5CXTqPnqkqJsbE4E3AinRFzurNi6a5Jg
usnRgHqaoHeTzU/VQlq1qvbRni332ZkQSJ8yjj05AzABnWBUzQbnalPYLAszV6GVAlcqzeqmMRvw
iMZo3MwMi+c8Nttn9pZxr+rzchDJGttFtEr7uFCX+1Dm3OoMvXpOcU/nWEPEhLH28D1LSumuCNof
uRUC/JZR4FegNHtZZSxni7WSkSKQM6/qCcDbSWqQXw3JpLzgC7FGjjVt5YbfmqUlAuhwaOsNIPd0
0gtTxXG6BVR0gAbTjJ49ITuDpm3Rp+yUYPyLDjqvdrloVCPzhqKjFhCqVwFVIW6HcDgZeGsrujWq
NHnZzZJZuuI5oDsqlB8pQkrTHnBLZuCSKk3uMDOP1wpHkK8vMdaqRZmVDwJS/5+6ATYplwz/piCb
fTrm8UBo/OAl52zwLm+L7dTIu8xIGpaJ/qioDY7UyqD4cyoFp3iscUWtEXSvagVjTQcnn/zYw/ew
oVwfM3LJXkNdfEnNKHqwSqC0JjiHimPzpeUgg7Ru+r5KLePAB/eI1rA9y/BnlXA30lNsnZcNnD4D
MS2UcmalINqtzYeQaDk3TBfDmbrEMYZ+o4glcVdjcRiJfGKkINwMbaPshhSIj456tKPgDAn0JAW0
1fxYJIxoyCALMfTmtg3msC5ZSDxqaG9GM+q3kxxuKrTuNjP/heZ2ccoIu2ojvyeV477OFnOToCfc
UFtsZ2V6FrDf57dnnXAdJuZVllTHMSk8YOC9UorPQVHszFq0JznbEFpwk0zFdTI2BzIKcx6Fkq1N
K7gO+8Z4wF8Nr/NiCIjzwe5eaPRNQj2r2+I4iY9WDmLaCyoIUncz6kgUBk0Q/UaY7mhaQAqIrddH
KnNUGvnrAoK9XZJZwa5bb4aRKFFD/R5PJJBRc1mGI0xxuWpVDXvpMsFS3Adem7eToCBzH9vqcWTr
Wy0wUZ0lNpVHK047J4yWwGGsd0avqvHmTBfMnbTXGKzC6wYfb1MltNs5wdrUtDB7T4JkP+kjrvvT
mG+6EtYd7Nf8mbk5vXnWNn6taMyVIA3bnMVHkR51RXxntbbo/3qb+IVfSTVxE2IJu7dcKB0JZmSX
bKPsOuWoO9Lagh831lysJD1YjgN74Yp8pi0H1vCY9CXpE0z33SXtmA7Q4aOmi4IHsdYpcEeLYWSn
qjQfqQiSY8skM2LAbY4+WQUcUsLQVtchlr3jGjV2aCNWT3lIJfM64tdWiZksmCxaVg+RkK3ZkcKR
vJ1K7Jp7+NmLQ7RcupuVdt7TdarYQAK0FrTcmS1EY//NYiT5Iy0jIDcko90zIXvlDT4UE2MoicjN
JZ93oMuF6GpaqW3yJYs1PgvMYkVBkEhb0No9R/V4nwlts0cv2L/oQk8kKA0tfb8mde2Puuqm7ZTo
0WNcFu0Ot8KSGfIcaxuL+fWqEFUcqlvYHqEzxJVC5SWGMRtFX+ZEMqEtt5cY/Y0jUmwA1MyjdAuc
N9zjxkSygpXgKQm31ir28yQJpRd2kxxs61ARahJD1Cb3oQZgmpww373NzCHZmouhHgyTjBiaaWEj
zISdqsZEIJsa18ASxYJhVRzsIl0WdADNMN8GYlxlzmAJ5oE0KJOxyyzHHmpJ84F8BLom5pwlXww5
Qg/ZoqcYGLARD3VdXEuTJGn2eA7mkxdLOlAnqhuwcCHCPbmEmW+VInVZBBmUQKhs1D0A4RIatAov
IbNkKKKdaWzFyrjLMhPMS4vC5NjQ3+5iDTJRIEiMtuiSCaJUOWBFcaUHqfFLbtL4tODCzti4qZQr
pecDdAYFU/7W0LOz5ymBA2FXXyUVOyBzvMHHX0Jw9TSWHU5s7o9ZJYwCbi8e1eF6CAqG01FYC55p
jPNdofXlvR4E4Zrg4dI2LbPzF10LjuSVVevgrFotn5UiftRqEjNKsi5tSxOHWxKzyjXRe9I3lZSL
E0lvnUvtNTy3ZPahJ0yEfVW0BBqlYqk7FcEOp6WL4tu57avrgWAJOQYI9EAQK0AsgpBInUAfhWYj
Thig4TWdUiItSborilQ/1WpquAbxHIYTwgh/HQkq3SRzOTBTVyUGF2xiQi0KvyReoiNqSfSQ69Ps
sx8om7AhHi4NcyUi6mCJGLlK+oFkjQhagzVsqz6nZaka6XslBIbLlFjbi8whtgRJFsc5r80N48fQ
D43iexRUt1kglrld0SeC2HKNGkNYUMCSB9ArGvsXSYtqY+ZeI1m/2nRZ7hKZ/NjejH8qVd3uBCPL
PFr5+WASM0qiQmjeMY4XbyKz769nJkWHOEuBVIOlY17CtM2OxNS6VQSjVu3eSKyXbMlpm/BKocvr
cv16kgvAq2VpGkeWExpKw5yLdTQSaaHh/POT9Q+LpOrUhzYswnW/KBGYlWD59KFrK4mXda9hyGeb
pW74g0CeqmIVDOwyjPmIzGDEpHVE1BIKkUfHwuoCF/BdvybQhbkoDd2yMvIYu3mCF4iTqDVUuVIv
gyJmUqhtQMOkU16Y5alPov5IqEV5SMZIGfkYIQ5gUypt4ixnajFC+I2zuv2Vi3H02AvaHNs8wYTx
ySiYXpnl9+StSI/AemBwdanuyT+iQVyq2itHKEdZmON2Xg/GPibh/Ip4m8GvGjJEzE7rX4Nardwm
JsJjkdNiT+ZGsMlI3dnOcsM2axndTa8txVGZk9itsYtxxLyQBjttOT8VMWf4IVPJjUstneMUrpVI
nd3YypSbskrnc5if4YyVWT8Yo1fDdyCvpTvpAfnMPQwIscJQqoIv5ZU9MiYn0wcLbM7ikVGfBLti
UQ23n0XiDjrFiHeZOmQ7fehmFxfIBHrEuVUO8fEKSGjaNpjzPQJSQrsJE6Z7JV8KgM8VJOoYeUud
3i+L0l3NGsnMBELkTxLd3Sosl/pb0EbmI675+g81b84FBQnzsN4mx5w0iZRuKSPhurwf2xwYRSmu
zLmtt2I+GMdeXEB1wlo9yGo3kX3d17u5LYUVY36yAbKhPDFH4F4lZZJ614A6sAGgDh6MRJxWaSpW
kUsZJnA819VVv7A9NpICRKuNRX/V1ob1EoWRsZaUugttBeyIYOc0uVUa3hcZ74Z+YEYyrq1OynsW
eTPu5VAmuKdk7yBa1YqVH6i4e5cBwsEirBrEhSxpCBZnz2D5PJUX0lnb9gN1ZteOzHJGreptvJS0
O4lQ0UoVCm8QmuB7mk/nvZX8gB8llKBTTwNvulImEqJHlHvtFaRsQLr82eWUIdEy3w0kgU2NNGy5
jrJLgey8IML81E71sn5uocYg/AkXsFRVjjCQ6hyLttkjJ646TAUYotvk6DK0OIIloFHaHRvMEo4D
nDIP+WftKZjc1BlhTXZI/cP8XVXhUaahChdAMKXR4YMRvjKcuqDnn3mpAPe4r1kqPs+mfGms2uXi
FLMxxes+iEIUfHhubeJEZqvpGLT58F4aT4W94JW0bXvT7Mlk7BvIfv89HjjyG+wMVPygEXhAbtcu
JCwxScJTKY76ihAexUmjqPNipU1W/58H3s2bH//57xbqkY9p4KvmZ/HyA+HNz6KL//4P/kEBF3Tp
LwWFnok6RNdQsRmwrMefbfef/37+V9hQM8I/hyLABzJgev+TBC7Jf+FjjekGfkYwwIHu/kUCl6S/
zoRnKOM4OEGuFZX/Dgn8TzXCWZyosz6RUCH1l2WcXv/kgM/nXBZMVhNXSYTEadVa98jWA9ueuq+E
b2/6ib9p2v+4Fj8XCgIebKgJL64llXkkTQT+uTUkp0PWEyoSBCoBye38DMTY4l9C5nI0yUzgwupE
8ndG7jpaJBN+rq1C1XLSDuAFpsSOTY3BeU7OPA6/NCV56edDmSAeb0hXJgrJLUyGuMtCVraSQQtg
wpI7Gejjocg65fq3F/4OB50X9ZtG7O3O+LwgjciWpJiyemGaQJasTpQfl18EKfM7rOAcicART4aM
xtRWpWnsLd1mQKl9wX7/U+Lxf6989n9jielsW3++P31ahs5CBupKUoE1G2JTdxHVrxwx3yzUL14d
bvfonGQkfYgTLuRU5WhJcW9ZkBKxY2vcRhMrymOymehGjcAm7QJIITHxGZWkMHiFJx0+zdXyWI8J
TDYpFfRbQ1i2ZDjJqyrPu8ZGMK38ikYzvp6shUmbpI4QjuKhDC2YRD15saaUPCdQEOj9TTg0Oej+
DoO+bkNmyfT4v7Z3DT+bjqD0fzu8VO2/EWj346WjcfuPP+Qr//XnP/4/omY5OxR9vI3dvcTjhZLl
/B/8YxuTZPkvbCdEHJz+IT1hAfxjF6N7+4tNBD0KhlsGlv/8N//cxGT9L4j6eIkA28k07ecN4Z9K
Fln8i70GnwDFNCVTOetf/us/EACFP8t/fm48sz/++XcJyIXHgiATL8D/UMv8ufqHUDIFrDilfbWX
rqa9ecrXMjMvW991919lx3Afv33jf1/j/O3/JnJTw4YAepi9e/26P0YP9ugLXxgzXNQJf//p8yV/
+9OGlcaCsPCnlb1xE+yHx3Jf+uL38Jf6pVDwfMT//QH/fYmz5PS3S4xMD7pFbsV9Ew3piQhhOFMh
kCIq08brDEjYbm410zYbBaIA23bTz3GwHtGF+pncwwBNanWV95Nh4+MAmSk7o46Ydri4w8SgiIoJ
OyzX1nPd6LTmtcS4p2ILTEzTG1W5dRc5qbx+lBoGiIm4ssRodM+Wj55eBSbVTltDrGbkIVH3PJoS
4VxyZ4avktiVv0Yr1R2j0lSInH2OlJFylfIzd62Z6eKcFHDazaxqVjojkgL1A/jPDWjgurOGCp9K
opKTrI/gqqemnQ5CvTmrKb1wyrOTmImvnYkwAupxn9zKca3BabRMaI6KuhoYYNpdPXY/RHIyvQBQ
eEV8RQj6JpeoYkxl1zZNtZLxNMSJykyPQQt2UBo5oF4qv6TTSKXembELOikdhkiHVIo1sieE8bjD
wr/ap5CQbCEIFSecW4tLALx3BHe+GmmPdkLNRCcf6tEZIyHcpKLB1FvR6p0cBaMjB+OMDiEInTxh
fFgq1OhZQOowcpWnXIqHQyLT9BVS/lVYxJuNxnsL6aKGTIR+CJqplvaGtBfUAzaBzbI+D0Un8CDB
2On69RhvTGsTwon9bR/65+f+++f95+n699q90KdxrCF/FzJlnyvjCPg5EDM4E5Hd9FVo63ItMzSc
Bk+IpNb7n13xokJBomP0ZH9Je25wrbviaCsrGRr4Fzf0JuR+7yFenNbGbIT1fP7gm7MFs01L1nvT
iWBcW+i31uAmN1GxU+3YRi0Cly90JZRn8bYQICvdfH6LF5axfz/Vi6McbeG5/LKWvVnHnhW2d6OR
e0truVGdHJgmekVuHYtSYbSepG5qGE+aeraca5Zy25A7CGwek+w4So/RGeGAdg3/FeazUT6NQrVj
R/niaZ038fce1oUpidF1eqYW7bIH1XBRBjDkt1XXIHg6bnfaj/4r83f5fOfvXOgyfUCHWqxHcrjs
k2HVNHeA9QFZgpBdvhnnkDJfQZoAHFRGO2M7Zk4sOBhw1feGcOr6dZPfVukXVjYfLPhLqXPbgQcs
szDv1RXD+X50C2WvV9/hsXnEz33+/t+cat6724tDR5KInJGydN4rNrDb7mrwhf3swFo+podho/mt
HTv5pndLB4zRC23QRX9yjrCAV9Z17d/mdrGZvdvGMY9bhpN2v/vqpH3zAXjvp10cVqbYFz1uyfNe
MleiCNBngzbmqDTG1i1/KaW9wBUat0ygbURK9ffPn8hHVcSlJcY0l8WwaMmyD2Ncmey6tdvJ8sqc
hNb2WN7DCVp2upl84RLz0U566ajY9kLeAeXyAa7CNXFtNvRhx2KfUbah/9Wz/GirubStGEIti0yL
q+irYNU/FBvmEw68jnVwa90X62Fr+uTDe9Eh8NBlOF88yvObeu8Nyn+WG4iNEejq3bLHIMpetBdA
2kTxGtMfqQmi4wiiZmh3ETqvmGGaCGdZg5xqq/IXq9s679Tv/YCL3U03qNVROi17UmSdrs8e6K+P
gCO+qSU2jhBOYmwGCwbbcxtabokZaZGqPrYbqzqCnItlkBfzXjQiqpPuJWsU0+40A4uuXVo8WXQ5
pjUj7Vr21fy8mLFD6esCufhRM/jK0Hl1uzH7jZDs2/IGhZxsDMjZdlgTO325FaqHVrzpEz4h5TrW
HpO5R3b3APpqi+a1zC8spdFLY9EL5PBGmq+UEXgK9uccvxITS8rxJli+9eYqS+WdlJUnTIW2c5fs
IiHwR6MD5lp1i+mawPVKdArVboNVjhsXhi/Fm7A9dIW+njRyw8cbyp1xOkCZdqpA3GjlWQ+mEjms
3+qgxJ3VP08DJ3k7ovHstKMyRq+R1B9qEk8/XysfbbvaxWGL1XDW9QvbrrmKd5psi4dsJ63TXR87
xUlad97yYr6K++lef+wO4628b9efX/mjfUa7OIZjEoD6POLKoXCSQa9HopViu9kEmac/lHLokKa7
5Nvzk5rrg6g8T/L155d+Szt6Z31eQnGS0TEmItFzP2X9AXGRQ7fuWdBNSGQfV405nGCNbSzmSerw
UMCjsgSGfCYTKXOl9ndhW39rrZtl2hVN+xyls80EwpuMO+aTJKUGvijVfpKG9kIqBsY4tehlOYzk
hgUJWX46eyHWKWIJlGuIFs0w8ssxObDnbpMaazFIqhKTLyM9LuFeCrZh09hB+tRMe1G/CnqvUm6j
MaMXX89q7UGm3fcyBatsV2n6xbH/0XZ8mRQG2SoaUMBLewui1t10C0n7UfipcxgcUoFT5/M38eYD
9s6buHSIiaBbjRV4zT58KF/Gm2Uz/pr2xlq/FV/LO2HV+stDf5v9/PxqynlpvXe1i2Im6uNFlyqu
Jq8EXt5hQZT9mvW7LvIWpkpS4own4ThspgS5C/iKvayHm8FRcycWbflB2qTZk4LeIHVxRBTt1ie0
egyP5njqUSh+5XD9FgL5zs+8DJfKIeEJChmt+3E7o8gtZb9ddFwKvxFZAKJOp/HaD6dYKzalvssw
qKqVU7+pcqjnfvkFav1mBPfej7jouNFVTG0s86xwGxMtwmSu5WKt3WrIuHqNauwq3k/1zoD0HIdO
+lUV8NHJcfGGRCgf5tBxdPUtnn641k64OiA7Hwsed36Q8qcuXfOB2pa+NZl+GBoiWaQnQv6Fq84H
P+AyASQY87hpM44WOP1OPsHG3CuS8MVX9TZzeOehXsavpZR96BJqeR83tfg8JdGybhDAed1QBHaC
uRtcnEDzSwlhV5NM8taIFGmbSanF3aKoSdUldeSMvdJc0tiXAh19QUCQR6VajUO8JSZ+lYAzHMbl
Pv5fMOg7qb2RIWOxc2Ed95oOI3rRz7+nD+oM7aKIXXJBN7uQZ0WdPA9YliP5WQw7nV4///sf7Q7a
RSk6mVlfqA379Lwdj5aPKM4THMFpOJYk75fwI/aJ4vuqavpgc9DkP6smpOOgn20276OQNKDg2VR1
T8yvafkDRkXjDSoYe+hcZp5qsyuTKzwvPr/Njx7jRbUUR6NUZTDe9yTWF8ysIUeUwlUzfdXCve3Z
7626i4/KGocyCwtz3ude/Sx65tNruxndjWTrD36+NXaJj+7LnjxzXdgnhoKO7L5KTrdimvs9/U6x
+OPzG33bwN75IZcIvT5UnSUGxrxPpYM6vs6lL5Vr1FHxc/7QXg+xr69gHsPmNe1mJWzRFcV3yYFQ
qwb4S3TPpgu/8qchXLdQQLb9F1vdmzP9ez/rYqsbwiYUBjWZ96je4PI8p+ZDhzQb++XlV5ri+hlO
joWzwrHGlLzaLiDk0Uom9gj9tBBs2snV2i28jBn9BFNk7ase5fx+3vtdF99XHaJk6hPe2+KzHwgv
vT94uSs/Mh36olL/8NYvvjDZ0pclH3QW/b71uv140x6Y7cBI2CVusbYO+rf6lKwLr3J6W17lD5qr
2KEvnb5YEOc7ee8OL6pPcGuxQIPHB549WtGqkye7TBlLqPC7AJdWSyFQCrlKpDMsd6PqNVsnwQNW
DnDHCLBHEVZfq/ET01a30e32u0m0/bzvvyhRP6oXLuc6mr5E+WRq8NYCEVbuobvqtO64zDtE/8Nw
D80URY/SGE40+N2wDVd6A18F5u5KjI8KiuPIN5H8FQ9FudaUbYsRHIYZMNk22XBA6zfmKRrfU1sc
owZ1OA4ynz/Xj754VflzLyuMAuni+Yc3PuY2XuKwdbmaDQXJXlz2MBdyqcPgz+3s3Ak3MMw3urtK
N7GDUn1LS2rD0F19/mMuxlf/wrouo3UGqdXmTCqotuNo1+jTyjCfcnw3jOtYXM+j6PTKsSktm/xg
r0IXMiM5aGM76WTUS1g8TJ0fJs9Lz+kCKUhDpAqLCboZjezgLsr1KBiOCOfhi+34LYrqvUV5sR+n
gnEmZ58/O2oPh05TAp0J3eV7fYQnVdqi4oJkF0fRuIcXWFuuNH2RPPPRLOLSrL8TAuybeooudIb3
ldu/SOv5CTfI4ph4n78N5YMCRzkDfb/NIoIGsrqVcokZGsYxflD8+qZy222xmteQizaLn79kJ2mH
I8SDcNBP5Sq+n5zhwdoGdnSk1HNHPzzQqW/KW/Or9frBPqBc7MARsgdh0vlR5bTWEXPW2zJwJMtn
VFGRgGWXdFfeLPyST6KvpY6AvQGp6bZJOqDkNYdk8K3hlyifoFPqKkyja3Oy63xbVSjwqQ8p0m2k
9SEi59xenj5/km95lO+sk/Oc7vcnqeRA47CPpX3vaD7CtpXkgxt4/X3oPXKKrqaV6ou+tG13XzUw
H+FJysV2bcBzDpuBSyYbNbOnfbnLVpM/bBS3PcTMt/3OBtbBsGIznyQPXVT+/fObPa+O9+71YqPG
7yhbivOF9a22B4hzJ48wiYPxRdX90cJ/24F/W5Uknp7Tzvj7uNsIsE0d66Z6wOJJ8pJD7H5+Dx+1
NMrFrtgV1mwtGRexboXSNujVj4TBOhZSum+iW27CU3r11dnxVqO+88TedsPf7qjK4shMmlDei9ax
T4EFnMB0azpMNMiCXSBsyw9ViQjKl1m0V1ZzEMrTqNs1ZcWDPN6GlsfcAbZ18YBwUb6eJIeKA56g
UfujILht6se5ryZPiEnCFikWVmCnBSDPWk/tejp7QNjIm8TkZ4/5r8G6HB80xc37U9gxO7sKb8ra
MxW8S77YNy8YJv/a5y+JVqakCnqOdnE/uKmXby1f9sgT9CsfWeZqcXVXt6ObedPtVLfed050IBt8
p53m1XPmVfefv+O3d/neY79YqPogIzHPeexa7Vaw477Nwgb69bzqf8mVo0geuJs3aXZ9i4eA9fQC
tGJeNfccNYmTy/bwANP7WGHZRDsV84WphtOa+Fvdff77PkK93gqx35ZFzEDegDkM4BFjSIEDnzs2
DzirHCZYrZ68QUDc7egKdaQX3ufX/PDFXKz7fOkj8oS55oSrqj/jLZd7Q+snhqudi390OLVg67eL
eZ+uuC68DuDwyhl/hr0jr8dNiSKsvS71KwHp9rH4Cib+qEqR5T830PPI0EhFfhdiv01pR6sHyQeG
8YjjdSI+zMhnJmb/lBh5tC5O8Xa1qr3OvZ+8aiU57Saybz9/Qm/nzHur5uLIz6v/w9l5LMeKdF37
iojAJG6Kh6J8qWQmhKRzhPeeq/8Win9Qh1eIP3rSg45uUSSZOzP3XvtZSYl2f/ySPNVai0VAUCeH
TTW0z8hQfNo56r4KGq7u9XN8IFZk4haIxowU6+vo69xopZMRvTA7v9GH66gL1/ScfnkHgToV0TNX
M/rWTrmaG1rc5fxkgJR6DpSB91FIQArskTmAh7vGNkANO1ygJU5DXQMTGky0cgR7ajK3vFbWAujS
mZnmCvSqzztervR6eoidXLX5sw5zGv0qbl1J5q//w7f4fvOHFTIlcRWTebZWmAyd2+pA+FsQOpk0
KmGeJu+rQ3giL5Wa7ANTMCV1i2W6tjaX3qQphwZOsFYZ5MI5bdLAUTGgoFU5B/PhGGuZE+j8xl60
VgD+Tnk8vCWByCHK5pNeeGhs4vBacitcyUmR3qDU9IZuB5Mo2MhPse3fCpXaydqWFHBlL/9+/YdH
sz0NWhQ6Z13pzGi3QSFHAHm2Z+jKrXXpLMHCZLCr0CnsckZs0fpf0UTDpknZW0O3dj5nFuGsZ+k2
qecJ0hhoisPOUpuCJt1CtVBojVEDXHMo40+wFT1X0jNLSxPfQxtXRfA4VpVMwbldwARFtfBC8I9J
Y4wjUHlHXwVeS0u1Wr/7GqAPGw9fORd/Z+cfPlUEd89JrvDsWCF6quJMrm+l3r/PjD+ts0UkacY6
koT5OzUGcLTEnAwJiR9aKfXKTvX0kmi16htgXqi8BTyuArkSdvKToFTvrJYbHkIfqH471KVxade2
PLO/7yE//KylkRPhwglGBfhZnUbrmTG47b1TOodRUO2zQwu9kDoxW8CG9PqOtm9l+Mpd79gaqTvo
jWkh/2Kj79aEfBWTurcC2ze2QtNa8F0aeYNnD2jGvHkzx8ntdcEkanEsVdAaFNauNajLbfFcnmBJ
s+FOu5YBpRd3jBhI+9Sbn1j44L6Kx4hyJuXEeaCjQ46k+fU7g+MletTUWJcIFEsb8Wn1VZc3jc4H
0gnqT3f6pF6mGwpbuI5Xf3BaeEfvLzkWKei6ymhz194mH+Xz7xvx6mMXxze4ARdNNb9vpaWX8WvS
CoT+YJ516B3RWqywCJkouM5vDfD8h3+abuTfM0iUNki9oIPAnVB1+utx17Y8o3MLE+zMtxqOHcj7
Kk2lkUCT/+MZkF4EMBbwrCgBaN8dz/IR59S0NoI/HXqllBZd8I3CvcGgT4nFyyjswy1fnLUXXRy2
evS0znwpqKqGN4a/w2UCR94tifJauZBeHKAaKorFqsMw8oySCgq79y+FEe/JlX6BRQ1z/316zOmA
nz7WImQNA3AJ8BTG+WNMRJSkqBjNXfRL0YDyKUtgGBYerkhDtPG4lXINv7Th80RgR+gIz0NHFJru
D6Al3Mt9dARIDcqgW2XV7uSENhp3vmqLtQqHNVA70JqnADeb3195JQLw8iI1gs6pCQ2/mCz9F695
e1z7uZfoBBOGyRyAPvzinOJSHYKzcPmPD1yEHHkAEw6IL9xQDvKn7N2AqcSDBE7pZYX/yz6z17DV
gkgV/vheoTEb2ZSVAxFUyf8uxCAT4emMBg732F3zSzOPcf2UHHsttacv2fGvmdlhYu1yPZ4UAemq
8gjGyEam9+fFwX8LWR722Qb+hK2XgDAo0oHad5egvLc1r/w+oitZm2+bgcdEUdnLZTM7vEAFxDqN
HerAVChzBnZC9jV4f3+nrUmf9Hm7Kjbi93fG8H+XCoxx/x1OsC/8sRvwRhhLN4hcAp0oWgSQ8APT
8ZS+lUTByVLtj/Sz9yw6jaRmxT20+UvfW12mQHEzoaoY4keG++GLuwOHWjjSB1Aq/TOwGuwuOKcb
U3xt8BeRKY8mH/3Y+KkQoOjxLdzYS34+5vJz+9DjqFMtWiXaGn9W4F88WJyJb0Nz8V9pT5NilRnN
jY+79phFTEJTbQrw/hz5PsMLe2BszmB5JbLR9erp2Y1jFeHG76UjUfwnQUsUbClI0h0gLMV5ZZ8b
FApdW87lK0fj/3GWncCtIWWNmTbqkM5ifgUqrSYGCLeKoP3l1PoY6KFRbqyaFfEQul8WQzyGtQSu
M5aNEuohrmeTERjoVjcE7VQonAqOhiJrwKVrGIq9vzG3V8oy/NLXKoFVLiWO+LKtM2fQWIWlrTBU
40MAaPFOvnQ7mOHs2Ff2BuLSidLIufqsd8Eb6DI2izuxYPC8Qb80TrqvjoPu7ciWK9wcI39YddIi
iJG6E5osbDAZmpcECKsGsh8WcruIplGi2PImFNYeM6+kh3DVouvYj2iGcRMBErkg7tQJhGogo/VY
/PSESREjaQ+fJR7K9Qb4zQhKZqlBtiB/rbprwwJkDYkloClC3Fp0iMkKAXETf8CeWwk68MUS9DI3
h7DRGjg2IR0CfsyZgpiJA3R6Cj4IbaQgJWTIa3pD1mrlyBvg61iRZMzsoVjvM8B1afY9QTUMGCye
syL/LouKABEvpIfD+FZFtwo2AAJ9z3rGDOK5L6srFJB5AFYxo+Q5Lo8x+jVBNjE8odIo0iHtz4fq
78v2+7L405danPsKMEOZtq9xlP9EY1hRaNQHQPXVtXFgCpR+0p46geC5EYpW1+UiGqdtAjMikGzd
ivoYAOWhBh16A1CkK3Cc9CE7CYNV7xNBoVDwKe0W9i5ITCYoeEes8fsbz1PwpxdeRFm6qUQ+h1m6
285IsRh7goGGSKsps40HrNRD+GV72tDnaQK/sjlx02mjHlvwIdk3VvdB6cT+jC5zwi4x2R11g37l
95daSdmgT/PflUDSPqgyuJVArA1Q/WHYMbvo6jtgoziC0ZjoFRl32Vaon3eOH4Zw2eiUBEk/oU0T
RzF2vPGjZ3P+cBun0OhHXpOjObMeHcqAmIwEYMzI6YMXopP8zyhNCtdwVtG3agjxWFO9EYhDQwE1
NLSv/D4Us53Rj79uEYzTjJSkHTnkCnC42HOvosVdu2OE3K7GpW9C7opI+sIZwIWHr8fr7RWSXAZw
F3V68iA3h6QKrJqNCT+vop9GSvz3s5RZE8Wth88ije+VdGuB/f79LVd226XdZijleTR4BU7ko+ox
ToWMNJPdO96u5Sc+zPW00n9/0DxqP73BIsSmEdKQzYA3qKGRDgCvBnFHj8Qd0GdmEuzr4ev356wF
InERiEBnEiIvx6RCUeqYv5dO/+SfRT15l16me/cWb3yR76T6Ty+0CEFQYNdlymPkiFkfKjexAzXR
JG1SZWzTAgQBuFJ0CjBLu+IpsaBwfN7ar9cW6dx8/bhddSjtpkBiIjCcONBfIDJGYsd/Ey+ZBUbY
J/cugdNGtvXva99ucfJjqnCI+PlVe5U64oqoT9pgBUaCNA0YX2aovYLCog76VmFx7XmLIAT/gbH3
RjyPQx1DVm5AXbpb3UorlVF+2RdDJKrlAeFDmg4p6fEAJIkSWQNaPray+vOa/GFiLPtdgryDtYGP
CZgkb1z/hz+Xdk9rQbehYlo7JH4fYh4OKyHJm96fQ3Rn5M5gVcfUgYGDBlfjQ7frdo2ea/0R5hx6
4IDW2++icmNz+DZO/unN5q3w4ck8TA+aiENExFd5gf8GrUDgPnlmzIMGaE1gYTJgFCuJBWowj0RP
otcgcL36MGFp9XEHolMJigp0EeNshKKKWnjkThvLfmU7Xra7iD3s1b0eo15C7G0IKs5Lf4AApy5o
+9rJZ1br9p2ZajCx2njg2mdexBlg3yupZGhcCO+TG7+B1xtCLyDuJ9O7ot4p26gWCYfGDF/TrQPB
PP9/Gv9FyBlxUI+Z+ZGl7p1ja/7a8Ctw0PDwH4OasIgsZQxem8fiCYmNjF1/buzU4Z5RStViF521
VmGNWqXyTvKe4XJNm+JtMxe89nKLICOGADGW83mK54BTveXmzAsDPWk3RE6wCzYUQSsbqbAILXQ8
epRc4nYZD6w6AkyW9NbvE2ItQ7BUOkcTxTZRiFsUbH6iVxhFxBeOUaujx72mowl/gijX2g4EdZVv
kAG9+uQiM2cc8cWnrr+xFoA/yaE9oj2x5dTozDTmRHT/q/4L5wiYH4WegRqyEyHXAY4F6unX33/3
WkBcaqiJ7/njOEdb+Kggi+KbkcHaUCya0uU/PmFeQg9xI424oijlbM4GfXqpRrgCPK8SNDitAzK0
bqGxuW/39K4szKXIOSn7JJbyHt8BDaB69yIecQe6NHZmxPZ0Du7etTlADle85xvrcmW7Wrb8jDxw
7sASz0mC0mEyBdZX0BL93UwgrhyTl409YC9PDMhmc68+ptRzgFJRsac1BDXlz8YXWhuzRWSJvJBk
hEJkn70PsdQjve5SJRHMDBfOAik22WWvgPGyvYPd2SAnOK9AOGNVG8ty7fmLuAPDCEKXYEa7SPX0
X8m1cwDd6LZqEit7A78ILYxPjwAUU7Q7HYej997ZPXiWJ+Gpv/hOD5sPE7hmNL9Gkyp8/D6gK8dq
fhFmPNgO0BKMhNyuBdQJflqouOU2+GFAnv23LN9S+x2BKhBQBYYM992PZBcQ5fefvjJYS/tjaeQr
oFTxdz0QMJuuVjrqEJSwG9zaONcesIgGBS0XcjFIgDfAte6Q3aSzj7SHK5871XMZhzIzPT1SN2+r
JWol5JP5dzxEnxq2WeEYy7QLswv4z59LrtQAZIShXhiAOaBNEHgxaJY85LeAv2Xt+fdxXJnSSxdr
hp1gVTKPI8r2T1gw+3Lz4rxSHeKXOmpK4tl08DCE/mG8R6f8zqGuB0r39B4ft+6/azmWpeY5qYD+
hzgYyhib6GgM34kvgx07bAGHLeRd4dAY7Moj9k/Jh+/WxuxbiaVLbTMoHlNL0xi1xkbBIn+Cr6TV
fohbf37toywiweiBp0z3ON+IMnJTNK+i44B8tOLGr1+7fH6fDR7nGsiugxCPcyVyrBTAVrsepFsF
ahNAmy4ezAWMltHaZiMGrAiIwP74d24DY13CVwZbj0jtmQ9+36NzPVJ8Ozh7KdrpkD50IcHceNpK
QmQpKh6bTOzg8IHSLq5/6CXcODitfJOl7Feih7piKA/RWaiVZrxTcN3j7zwPv8ANNex39+MPB+el
zDdPu0ruYxHbi1NAA8ejSyd0mlt2EndQGTv8OdOKI0C7Qq4UKg29vmCEWgCRCDS5d2lX62AL2lsa
lLUq6LeS/GGSoDwj9XI0p9uhBckM2mHNGBk971bsWhe1DHXUAwNOPwfB6q3WojSc/zQCYRb/+nto
WonAS3Fw6PFwNelxg6xG2PKoaE3uO/DesSZ+//sri3ipC4ZbXB2WVI4UjMK51AEAFYU6eZff//gK
aQB4sn/nfJt3DTYQ/PUpeQvdoNkNnim+deXdYzU4+CTQdbSBslWPWku2fM+ph681UgLMa6kBVyJ0
Kky6dI4iGMIw9hSoKN6FOF7GkkajC0RN7sFWiXMtkHxfwR+eSjUCHddzubHsP965yuhZoxOM0o7g
qAOygNVWz94brve/j+n3WvthgSw7ZAW2gfNyhsdFkj3JNs9+sZkaZjqJ9ZxXaeCuE9zFemCsgTVX
SuKwk0XHdhEoSH5WMCqEiinV4soNIf7mY1B7GSfvA7CmFS8S1ZjVSnThtSVmNuWiwShqXgn3niLF
jH7csnj5/TVWuq/4b8Huw6g1lOhxuYhvFbkTZFiDrOQX0QCGSKt2vTEoxQ1FUSTohNPw5b8O7+Gx
BnjnXp9+f/5axn6pUR98uIL7wEK5g0Hf23t78B3ugFKlxuu5GzlIHH8K0NpmF1pL/uPh9jvKPLyz
UMuyIM7poFnry+9yRzTic7ELUaJsVOqV3jXnxvQ2srhrqoLvZPnD01iYRkpFhz2AMe6dgSvJvrmV
ZnQJ9/zH4Hp27gZWbkNHj9qP6avR4f9DqruSIVhKveW65yYS4kACWanFAOTe2hNM1hNlytVg1FOA
hcrxv11Ivt//4T0ZULFlJsGhMeBgD6d3Vy95HeQ7+/z7TFnZ85ZK7aJsPbGuMVG8Hu5fMHIC1eOC
5qdxq3C6tsl8Zw8fXgD0JRDSKh4fSiNPk80+0bGSmt6Je54P2UiEQUE6Qt0J8TXWhRPNH8t8y3AD
ajeCysq5+1u98fAL4NdZdrD9I7C3iDoF8Od9XncbO/pasuV7BT788dTjI8LzeD04NcK9ws5uNGvg
akdsTtYa2eikJ688CeW9BzoSEuBCLy/SCH+M5xyuwBNYJSksfuxBdFoP5r89APgdsNFOh7QNLoW8
2/FKSOzB7OGfS1ksaohiuisquNHDeK/bmGUrG+VSmp0LWYhrHI6L07Hxn7jmMuOtQ4MDHyXa+Apr
d4Xv4/3DSAkF1XMMYLkufQ9unNUglzfgdq8kexxv1N+n89pd4Vts9fCQvBZasW4b3BVa8dxy5JMJ
nliU63krlUGb/iJyDDsNmISXzGsN13lQtWHmBzN49Jfy+bGQt04H373yP+xk39v4wy9pM4kHYxkn
fDre8SNa22hg+29le4FHmQAmNRXAHO6ZHFngHcIIEDKzGicjPwiFyUHAEACDNdValsygmgYrE/0T
tBUdU/K3iBIDqL4IpvGw7wZKUJb0NKeVAKI16rkF4JOYIQOpY6PJeK1E9cFyZf/SaGpgYBhGkn0k
Iv3XhwpHnCzcV+Wgtb4GWofOoutBalyavP3+PVbSD0vJeFJPMl8UqBzTanUVnL+dkzlwpzR//+sr
C/v7zPIwxCOB9xnjVYjD/CfdvHr+xqJeOZYuheEgCfpl6uPTTekR9QTYM8LDUPE3EVUr+8f3Cnn4
3ZMAR8iM4NbcRzbvaelT53AOo+PiAZOHrSPAnDH7af7ND394SDvAxUzskOvsDMAnlFgpbMZK7cjw
DCQd5VOyseRWLmNLWbcAN0emgsWIO3HQyyevcCBUYFzz+xdeK24uhdly7tc0ZhEmEG6xRwbUSFDq
cIxKrcqGKmmHKoCOGV9Z2R26Zae5V2Z821RdrYTFpUiblaomIHmADC4sq1Sc4sgddjduiIbqub4i
q6E56YEOWbH8Km7cidZ0ofQiTZTHsJmQeMzqxO4Mz6xNGBTfwl2qSxpvSgaYKNLn6Ir/cZ7Qi3r4
ONJIDmVYor0zHCUn3kNSRE7UBZbdKmx5TuPl90+5sljp+d8/zMegyrsolTDpSQKAPiRTEX/7/S+v
Bf2l7Hpo6oaTfAR9pm33MVcjIRxA/+IdRQ40MX7QuVpUc+9poAW9nFAJ9ziNp9Aymda4aTduQThY
oX5t/JqVhUez/76oB+YqGPm4FjZar9eXdp/u/8KlDC0YktXtg43j9trUXCSQ4qAs8prFZ6uY2KVZ
+HUNud6VMCOFj3hFUjurh41FuHbRpRehpCfA70NlMLdPEQf9ew50P4oLs3F0i/AbD1lRuZClJBte
XYwszgq7zGb12pwf4uvxHpaPGhSHJtpgqx26KE3/mpjRk3ii7AAoclwp5I1fsFJ/ghvcvx8OCiDo
NebXhPQELTJwaYduAs3D6lZMlvGH/jckE3k+hD8sgVGKOrqCA7cbwxkqxdZtwcawNhh0QDZOG2zs
iiu5OLIUXFcTiLnigJGkrFrxvj8Z+kgcdNYAAjFq8XFLN7X2PovQMVFTInMsgjOshCE/KdBgG9rh
qTpvqY1+vp0QYKz/GTDe8+ChJOIBglMrOB2fh/2WMHztT8+r9+FbNB2MvaIcf5oTnzhy7zyDi4Fj
OBbBRtr95wVK5EUYKDmxFakBDxgZs714gFvIyFKUaM1WBW9j712555OlFHqYsojC/QqDn+oA67X5
e5CoElK9Dgf/jfHA4IJRg/viw+sbbcflFytroCGHcMfYKjqu5DqIvIgOMLfmpp7Bb4CXHPgu8CET
ExeyRxG8u1jp6buk5dQ9D2GuO5ht8yKNlgDCQ7qXjA6qAdx9ij3lggL0ZyMAzyP8wzKT5un68GlH
L4TXTo8fNF07jdrlB1YPzyZj8ryCfoqNBMTa0C8l0lUgUCHd48rUjM98blfjjoZHVwOe4CS8ldKo
kNYKgxz3Oy1CGTZgnVyyRmonDjf6PeuVMN7SSq60IZClbJrKRNFnZeQI+J49tX5lhK8hXFFlUbA6
3gi5fh9x+5CDg5Mi4FAR3YFZSxmbbnCV2Kc00AI7Lws25uTKwloqpdsiD2SvxI+hxkxtG7Q7scCc
i2ioBooz2NAe/XxCJ9Ii8uC2CtOfACGuEK1pQtWOv5QBcj0bW8H8Z36aQYu4004xcN8F3iFr0Y3E
lAoFOm7AbxUCfz4hEGkRe+CFBnPUeaNBD6ZZuJPS7bhDp6LhUodaB+mP3xfCSniWFhGIkpFNTSU8
pjPad5Cllbk9gXa36nIrZ3OylAUjn9oROA2jmAEy0sm/jmpyjB1BE1/S9+6ZfRFBYABnx98zcAZR
wbyINR+Mwa0a19ocWMSdkCmSrO3m14O6JR5sYNnlINWKaKPKtBLA/0cUDLdNeELPr4fm4PKA44Aq
oYK+sUxWDq1kdqd5jFL15MMMlsIxX4oRHJT+nhnSFVB0XeqVVpsceI7eRqQw+XNi/T4fVnowv11v
Hh8JY5cpz+f7MttrEgKDxVg5pSQgYEbKgFITa1WRJsAG0oxPcMCuDuPGk1ekgmSp7oWnMx3mLJ48
fKLfLqk0OFgJKHrrvkmOiUGp0R3cELypvI9vMXrzcfTSt44pK3Q6Ii6ihRz68hijsxxVN/8NNqLO
ZBDVQ4C8+panja+xOe7bPTSyGpp3sgt1nioFFOx9tBOM3Gph26YEfze+wXw+/yG0LFXBfiCTgOUQ
uXo10zKj203n2oAtpVk7W0if1e+8iC8VQ+BLy0OCmB7klwwucaHauViKd08rVeCSXc/gdWJ4kE1C
xLWxXFZi5lILzGZTTUdwZXOlkP2iGmgPpRGoYXhZ/z5yK8tdXFx4RmT8g1zAwMnHAM2Ytbul2Fw7
wIiLQBL3AHJGBBe2zGXfkQTHynhuPjkD+bLC7U7lPnzCFNVDE+YqLltZSagmDv/KuuPG0K1csMhS
CiyWoAR/65orwHveQQuGbQW6D+DBDlcZdfgrwRdzKyG/kl8gS1nwWE9lUPGonHTQAsM4Vy3QPPCH
PsFwHobuyHN9gpRdP/dO7wibedl55/xh2i+1woNI0d44T8nmJb2XaOPAcfRT0OCZbjc6vYuNzbba
+av99KR5/jyc/rqCY6ZygHCjvVDgNSiiOWBnzfYlwtzG3XvtZRbxpJXGjpnCBiVlKW0tiYUJah2X
1ca2vXYPFRanD6mE9V3EYD767yCAUXqnAmvkq0/MlvhkLRwv6fVwexmDti1pV7z6F1SRo1v/Re5Q
JMGmIAzReo1eQuY0OrCd1uBSP2rZftMzZ+V0vlT2xiT6f7KuCZcApzIm8Ziasp4BRBAbYqRXWrmx
rFYihrCIGDUzRMlEWuitkAyf6FoZhYPUMvDR3QI6r5ywliJeMRIrf2RnBYBnANpdUdoYADSaQpFE
ZWoFTlC0cZtcmxRLUe8IM6GpERH+xP46hJpXvcOqUxUBwG/9V+qFGl7CLcjkysHnf3S4nswnxIcO
Nws1Dp2mhd2kf1rZGERjqBPtP4XzJWKYpIzE017JuR4TMO9CNNvHDRGwJFUftEqRyp3y+4PW4t1S
htsFrOczRTu5gRr1kBXHERxOXhJPayGJTDUwmDUOZKe8VPLMJpPWda9ZFWjc1mpb246XslzYF9aJ
GHWT23lOn+9gpKpkQF5lOo1GQdBXYUg/gSXvhIOdevb4ibDf+n/TxC1SemP6rNiSwNvw36joNWIq
g8sPbmh1Q5+gwhSR1k+vtKgHnBsN+uQBmCdNh7Y4xM3bWHo4NBCVyV9SeECXudol5VM/ZCqh0bkJ
Q/liFC9RYnFA5MqDr1dtqadcqaaehUwHKJoJrmSmAOork+7YotDT6L1HJSpjgWykdTa81eKfsTX+
4ydeHHhCmgvLIcYIUzvPYb+yG9QVjqiORnKoLOac37JYuUZPG09bWfX84l4Vyn3GZB28P1rVt2gQ
nHoddV/Dnzk+gA0G78j1grUMvLCysVhWgGpkKRzOGU9iYEAFXi26v9lbXSOTlGVH1gfgKXmqBbSa
+CfCg/Ez3bKIN2EurghZrCdh5gridCzLG7AkMCrAEgAZVhB0n4NaIYCH/aCC/9aOWkFypWMyOCIM
ihjopD2M8Hr/fci+o9QPm/JShiyJcTOJXA8PIK8BbgLllIkYE2/FkYhMxE1CB09dY10iRdOyo8kG
f2LqUOTVH1CaFT/5nOL3NmfM0f8rJc8Zg4SW3RNKqYjVRM9UdGyBaQa8V756sRkjqx+CZMFH/S7F
KhcAWa4hAPMSrWSeBRRyaD47ktwsCkqhaHgl/wXlRIU9t8YGlJJmL0OV7DvKTGS9hlHGiD8HIo7M
ZXtRllSx0gW08Pb5Rol0RWFFlvppKhThusiDSksjF8Bo1IWxMg0J23tpB9DdURtFzZWovpRTR8Io
tCVPRleCoJ6ACKz4sMHwc7Rmjze5e/39S68IuAiZ00IPx68QEyrpeQCKO63fwzdFNuKvyoQGlbdY
E3tvraA+ODGS2pqRK750jA5HK15UWDXvC4V1YyQvjQs1Wx/VVheobY1kJjga3aEBMUTamJBrm8JS
i90yDAGkHwsKATnOPsDE3pHjpNMziih+EdWmQSM8emVUBt6tp42xWTmaLpXYvCc0tD9ENFLCBfT+
9ZlMKC6gZVE4hs+FpPnFcWJuffHZ1gZ9Lj11lJRBeiHMoNRN/syixRIdbJ+tN2kcqlZ0aHT9fhzV
INFSJP34fRQIGzf2tSvJUtkdseiHpjgcEZnaKf3JkCOMCUBpwCwweu2/yujah+C7eqXLrZTI2gxd
RHG4wBdDTOORQINdEsO3Bas+bV1P1255S0F3NGZ1nM1tCh0aLEzcvtkDX2CE7e6D3JAmB40cTMXd
uONv8jn76i5Vok4nBgxoM99tVbnWssbf+/PD8hgFTs6Tel7sZ8GJXuE1ZEZ7xma02Ol2yTHdI/NB
AYuZ/iH4Kb/POx5msj9fiv5HDi4RyDrg+O0GaXQjtHymx5eCij+yrj3D6rsRoQoJGIWJoSqawChg
2heOuYS871RhrVV1ts9LX2MRBbPz6J2k0Mirc5dfIx5WgVmslig7wDpR4eD65A/DyQN6NEzHP4HX
Oo0/Hio+taQc1fmogPtPBOsRFoYzcY0DUIXLpuypaQkbyrDaTV6DLEyv+4mv92BewrKY89DqSzcX
ipFHpYLbstrlhswyWjkQDSB3RWLtLHWTttz38rVEsydH29C06U0mBWjdOzKe3gySSrHv2PK0xuuN
Vsrf29Cm+U5l8Lq89BpFBJIcwP9pxWs/0hx2HEnyOsqFmolffi1b0lCr8cSWGrabuDGK4ZlODapB
Tj2XqkhNfGAR4i5U2PEUkCRVOKY4+Cm8wKWxh84p7AtjamK9aQcHhyWpsmGX5RBeePP8ZAffzucu
SjQ5zp7gIm4WhLwGcqIOdfoRDP2xGQKbkc22AAm0yWiraWQFDQ9sHblFWAGkRLAKRzbKQFAiYdYq
dc4jcMHEPZsA1gfiin2NYzNlncj/k9etRkAAoiWiBJGE6JspYodWXdKhI6Ut6OZc9sJbLXEHuZIj
sxJbIdXFVIg+u5QtP9q8TIFlKYHqz+QBIwiaFkydqCHTfBhI2pQPa4W0rEUFozgqXSXiv+xYQR9J
p/Acghca/fVMhr8NVb0EQuW/8Hn2HKVvTdJ0Lh/zJjPwWt7FkpWQ8Y2px8TKOb5+CQIwwmWSfU15
aU59DXCyHjVXLzj27VMlHAO4XFPwNCiMESSKsrMAdceJXsyCU1CpsSfrnG/GjBp5zpilYPWnsFiU
5BYVGrsKYNh6jssRrWZ/PKKw4YlDO3Gwi3w7jaymcIbqWOMoHMSeyrWF5gH3NChg5gW9QjcaaK2Y
ugHisKCllDkA8t6ELmldelRbcoa1TkIsXEQBgJOoSze4QQ1JC0zjKxUJbFGHky+nevGdnvYwO0h7
qCQrWqsYxaPGXUKXew/QkBR1FKDQTtIUXGQYNo5oSMmLQx9fC8xb8WWkYTFWwt/yykutm1d/0/Lv
gDVHKrg7sO/FgEnCdZe6CUwpJs8o16FDTMSVhBq0kESQ+9EB+NWtilu6GmCNM8UtI6fJu+U9m9ti
Rh8BGzkmFbOv2Eov4fJlj43/3DKS4QvIJ06XmDmkaGwb+rcpznd4jbFHbRIm4kx998pJ7eRmN9I+
9Ney03OebDcZe+VGcoGnLXeTvL62UljhUoFGcUOy4yMkJbB4izSDc04GkBWmBkEBqwLrKVKKnFZJ
8syVgTaM0Q307X7ENw9gTVuKRl4eumkqVUmkbZHT0y7VhxiOF5WRDtNzV6JBHVZvnUzhLKoM/qF9
TUYBg5oeux4euhR4UkGHVHkIeTk8OigfhaxGpzBV+CQ0cD1D0ygcTfrbwERGJU5aznNqLtb4SHRp
M6WWsTo993qB+pK7GQUPcYnbU6LWIatCA6qtw75Hm/8OgSvk4GY8INGsbEYhLxslXecWF0DRLgvF
a1mQU8GOnpv6174/tuXfJqoUOA83oxmXNwlfXQiRLWo09B1gdaRCrootrdbcTqCsUMo8LWsPE9jk
Uli6VJDYKZL9Ph2nahXKNw/mwlqH3ZCDlzjb1EBoU7GDAe7NMtkj8yT7OqywKldEZDvSSF2Lp64B
3hmdS0FypjuFSt6gzJfkK6wv6O5DkD1eoSDXeEtkkx4tWECg2zgS1AYm5h/4P8vJjhq1gDOEpDC9
ykDKiIIAp3TwpBLCQw8jmdylJ8VPLzlzCsG8yvQGFxi/NCRm13hnavoKUrToZZ9MCnwHzBtEUNjj
1n/qqsCiosQWguSpiUqQ1uOcNevUCVDoKOvUlLpANDh04fEyHIAHwayxX7UcC/OBWK3balBjYGiB
5eSxpfGIgjPKcedzN0TycISvzQhk0Rv/fySd13LjyBJEvwgRMA33Sjh6UqL8C4IaSfDe4+vv4d6n
jZgdI4LorqrMrEyohEg/2MxXopywoDBrR9e3sbz2TlnV/AtR35+a0ky+lVub+LPuhTm7foajPuhZ
9JZFoJlmwDIYBrczQe5GsuHl8aJOOFKFAiVhDym6Trrqrma/kSyiFM1TR1KMFXGJrrviL1/xdmHt
47kmuy3D3HvXG5nTV2TUpeX0KbrhMve4pWNIDvSxeGV+JEouU7ErI8lu9AZlX2ueFHuNBmeMq03P
v2vZTjwlPSsWPLV7kp07nLozxqKJHcxTue60jFlS/GoyTgPCXapzKr8Wq7SpQAL6vWl4SgfF0r5i
HRXo3TESbhSzF9gMT3p1rkevw7JLAAQQjFqQT9Tf1qcRgU/aP7OKWYYtyXmlh0u3ZXpDQtqDeF0W
7qNy9g1Wzzt1cPplJrDaHeQvK/0xSbLrGWP85HewuCTYpK24pxC8IJrFIF7ZVbbmqKqvKJ7dvrTR
q17ttcdVsTHGU1UeYKOi4mwsXovvLwi12FSmU9fcc5/SfCvWl4qhRQzuGO5UdtqGoOy3NsmfYHwf
a3SAfxQcjjW+E4PkW6p9tI3mRJdHbu8Ekm8qvTc0BfdQujzXi76L+EbrSL4IptC8TvpjSu5M2bbQ
UdBzjmhWz17nfYr5iBfJHSVmyS6GBW6kxF5qGHfrK269pFx5aVNHM9Rt1OUHrKj24+Phg+haU+YP
JIQ2K07vlT9y0dd8FyA3/Tzv8e1wlGZwy+Wcw9KPjXlte8fu93ncu+rcBMswlk7TNkcdHMAgSVto
zaXpj6p0C7X80Kl3opXLJWQ7vx+vWiJdWTlxGgxCcZl8GUwwJWlvSMSfNlhMzpOyEbOTWulpmhuN
66k0yOis2sOgmpVjrwudlbJVo4/BBDIahElTJXc0ezRlsWr6SzEX3+tIwU9NzU0LH/EyPvF2FYjI
8BfCxLW+c4dV2wyg/4CW8smsOb/ZjiJgCpbIq3UvFstXS8ZK1QjiZrrM0wd88aYRnSPjHdgWk6uS
wbhUwon1o53r6LLL5WCvDfHEWIpQ2BLjVk+dz2Il+ZGkyYIF2FJBfLIcf5ShGUjhXQYyAG3brPbe
Np9IOQ3sSCX49PEyswgUlmJjPbVtoBfhvratv0WLNHdMpWtR7sJavispQUIJX7U+NoFaTzwxkPnX
HtppDawbQnJdtza2eUDw3dCFrO3XssyB3WLzNL4V9pcqv/Xrm1ho67w6f1qJA1B6fyFIBavpcBfj
WUkr4KhG+jyp2u/IfpcjEwWI79uAKq24NEl9qkZb3WiltDNq3lip3Zqjr1aBXKT/hNl4sd1jofug
FauV8HjCWdvS8KbcSDdsz88E/kSHpiym42R0pLqVfbyLl3k/kqyyYZn3eayUk9Ev8VaTx8+KGr5l
99IOqvaurKlXpvbvPJOxWqXOaLylBu07kn1w9uRKtDuhnErxnaUMJmNBetuE48vYuF2OfGsZ9nSz
uyaUDqWSbuM6DIgZfcO+7yCEFCwTLc5YJn+aTfRMRFiaTqi9aX3Ji0mTxmtnkE/ObYlKoirPFOeD
hrq4a49r+pXYn7LOVXE2MzveZBz4ciTUE9P+zKsBmTq986SGq2ScsdmB7j5060y8M6tYm8Qe4uPc
W9s21C612R51SLeoLg7rbLPCxjDQhn4epW6llDy+Wt6KvoIoX5fjHBV+siaOvrzLwviqZ8Y0pTwU
CgcKxDXVf9PuM6ZD6ouaxHg2AbxG17116C5q0juy5sfqdwfXa2nlTVKea8xT2umVTNRjIfLr3Eds
Glj8TQSDngf+BbVbiDHJF5o27b1rq89Fs7dVl72V8fSmgs/M6rUZjnMZ/5IMQngj0V2EPI1LSF2E
vykkluk2Yf0SEe2o8AbeegKGOAuZl9Vnbtiq8tTukEFCK/5iB0V+sxkH6DUeZ1fU+95Wt0pJ+BbV
v5l4S0gQfzGHZtckXLuN7i4SylDlPskvxuIOKZtDQvlV8+FDn354CV3mMe4PJywKr41TN8xmN2z+
GSZx49pvNXqr2RwXGrluSo6KJm+k/tewpI1CKnX5qllPReIWJi7cQN0VNhQzWKpWfmp6erVDhUgP
KdstrJM0xsIdB4U6Va5qfKxxvl+s6rVJUA90xVaVnULG0Jolmlx3TXtv0idq/9LI5W7tsy9h8pCc
hDWMlCc3bOvEE8lLyHZt+RFrroWBhywdLXlbfEMwtroTEVtafk7ah27t6BLWOcg6kAxln0xke3Tx
3rR9vaFSM6Yc9Hm4rpN1ijDMYN9I7kpXgu7te1paDFNHwxlxs+ozPFPpifqfef01bOIutI9wCVJ8
41vWxZMi8tT0LJq7wfqSNaYk+zHajb5snDKQW0wwCczqM78x90Z15vZsqTBjetTY1ZSfVIwlZ85P
3buWTBAJYXvCcm3rK8JSpyUZW93pcJDhfXmNESY0D//hQvXN9W1mpa/LnR7QiRQAZVdzoJpzqPl6
eLJsAqMcJp2ajq+X3ME891rBXXTIe9xuV/ts0QWLrPEU/KAAhIc2c5VsIEmKK5suuyuiXcTEpdmZ
FzEtqBnHWoZTe15KQN/erZfohNFd0PVMFHO/l/rYtxU8M5MHkJAQk9p4Uf8bEouZ5IvfjBV3XLVJ
2mCMglbPcYJ8bQUeO0GheGYe8iHaQ5pHbpVq9MaJa8jzZarMnR7BtwvtR44woyraLaX9Kk3Cl3I/
xGFx/gjZ32jLfLfInmbsq+LP5OqZS8YOTwEuDdOdirJyY7G2DZOzG5ovU+xGxPXVcu/qq2Dro9zA
L/XEf3ED5Bu672z08mVT/hJhtGkq463odmp87qUP0r0DaSKkwsIkADM5nr7VuwSRWvZJyemMwoNN
qR0rltTSugInq/Tk52ENybRsmsNTXE3Tp97I86cImw6o0hrEXpIqX5vmIC17D3yiceI48w3SocOe
yVdl5Tut/izOWlS2GLJPYp+3836KkkC1yUQy1uuqqGxMZX6/jLtSaX9Ww0hOtMAvthyVW6QmDo5N
L71WPzfF9BdFDG4CO4UwjM2gj8vn2mJ/KrTsZ3mxjc1sxEwvS0gMq/RUqYvTEUfN53LlZfi28jEO
olD5kyzFq4bwZ5mes+a8dk79pTX/4AgHVj+YeQZXy538n4HBWDq23jI8GjizP1TvkkpOBW50WNRZ
wYNssZjIxKlOWPDzTIn0MleZNkvpKbPfV/cq4affCOVFdJu8dmLxWE/YcWJF5SX53lJ8vYucsPXJ
FAJiWIoP/ClpBEskv24vHxQQu7ohDH5H5rFtX4uKdek/41u5iDftU1p8wr2VQBlcxXDrzs+T25Ce
Br1zYI71a0+x1iMXsIJNVnyx4zjIqnPLr+Z8vBm0bdPlpyHdlVhvjk6ZBg2Ol/ZFSwOD8GxExaXp
NcQMMQVHe4lGp3o1MJUKn8dG9YZiM2b/EsMPUZ0rO3HSUCJWK26L32aabfIQyvOtYWut26baoSjq
XWoEhMCz6jr13/HgqskuTH+l+B6uL1H/b8zWXa34LW5UtcvoVwITRi0mwRsiVbvGs+tLZa5cp8jZ
IjCwbE8jt9aVn1p3e0zPuY6nsMFv43joBB3UBL6K0plTXo1sl920OmICfW5Sj1qypK5aYoGVxifU
xEHTxUdhHY2LXh/ZIrcw0kE2U7v2P2lsmLK9yHwrQCbKSzfulJVE+AyqHtuwxmAOP7TpnjZBYm1f
JueApUr7tbB3tf4RKywg5tOzIf6ZGPSmAEyE1E9cZuWHaAknlAxPNMeidGP5p1Ox+y2/bfRzxV89
XnXYf43d8srD6FPRAThOavEJztTHl7DeNfqtzE6tfqzYnkcCXrA9j7hJljyK3tLuFHVHQ7BWP2Xo
5eSW54VrAtr1HnaoGxWsKp37xxoijvDxaLjxHyUpJCNuFq9lJ7hm/UECaCFEdzjRjtRsmf2jx3Ob
eqtgyfZeVBvrm6LSvVW/euNHzUtu7AQ7+eTck/DRs9mBpXGv2eMlLKonIjg3Ws3DJKhefrbDgATG
2Hrls5jVU3kT8Vs0X/AaltbXVqOziRMnTcpz3TPHM1QbcYGUaQgMmQ+3nsL3UlpZmSa8Rd8JvOKy
GuTmkNt5YJYpJx6LQNtV4qu0F3hIlziHH4umejOokjlNmBozzOZvenWNlk1VPIU9r/zJYJwpBd8A
kkBZYP9McOTiRNZ1yW72utL2nWDWx/aCXG1jmselupbaaxOedRraChYs97XQHdVtkR8S9qwHDfAw
88Gt0nLXPVfcg5gzdyqvLHPNrS590/ga1n0hgfEGzVeXbScWf827RvabTNFkbXD+4nOZcTDJxJwp
/0qxBdzc5NVeT3xMWIhBt01/+OWUSbbXiy0M6EQHsl4T87Uuf4f8bjTdE3g7KgStO9a9IzK+uw9+
1jL9nLV207RQhuYzYlGbr6+z5W0MFlFXT3PxuSTnFYeQ6KMro02hPaVhUDKPRxvTfhWzC+xmn9MW
HEwLtHKHOssxualGBjFAoJwMdvNdaQ4GsqMsPoy0stwjhtN2vO/HlLo/GIzzCnfKKrlAQ7QUbbmj
A2JYTjiPpOrxLoQzG9UbnNlBvWwW2Ww/pNZFd1H9m/KPrnUEO0WY0NiXsiodLHoNsBLl0FXgKMYF
EcNYktYXmOmV2alUKZtGvjG1N4u2InSq1ZFRxHZPDV6SBcXjL9OvWnUtcseIgkj70e3c1Y2XLHLy
dBe3wSC2kByU4dF0JuIc6ld8g9Mc2zLptJS3jjDo+jyk17h710sA3EMnTd7IzkCaf832TpP/6Oga
KXIMuhSVPiY+ZCsrbJkrzWhwnKYhFWNT8s7Tvcj0I5u4tXZTKG59FcGf8PkwaiHfTN90P1O15aTU
sZu2gZVu25bm5aUjGK6LfkPjYIT7FRFs7Jp5MP40Ka0aDk6s6ete/DYTJDu7andhb5hesGPAU19s
EPejRo6vxYgCuCRzlhNKYGCAkkjprolyN2/fMoM47wLC45AONI3mTuruq2U6RrIv8DskBl42tyUS
Z5I2VMppYJ6z2RPq2/qrJe8qmeASw+97yJo897JROnLBt08wohuVrsmNVZyQkkj6Twfc+rIIC2x7
UzzCbLhHc5Jde19iYZK4ThiB+WcWXn/AjXxRkAABL75QgcwQBzt1qxr/svmjvVYUlnib4NtCmxb+
Gvn7hBIYKCvnqhWO1ocuGp3RoD0HdgT/2EzdbkEtqZufkXbqBI45mT/FPKT5VZ0OvAl5A0boaKzj
Na7dneUeaSdgr6uK9wTwwbyOs4v7k8YcqbxJ8N0CJFlqDHecgcQQY5gbs/mtwvOErbS9E58GeE5M
27xdrEtFYOSwMSx8B94mqXLRPW7W5eeBB34i+zXlozw/zUiKGP3rKlg6r059eXIqyQ07r+t32FbL
yZc17rK0dOcJJkwenrQx3KymFUQRPvPdUzlzwhg/dZINUOld0vo5Gr223jbTvn1tCGXFYf6P2TNE
CineI9SKlhfeBgTln+bfkLmx4lQyDvVb1d6w5WNN23Hfwx8MnkqN/tXSvfJbCJz7MROMQuEN0ZfV
f8zKk3jRsCFQx6fuQ1uCip9I89ZlBap8LiNlSw9CFKfDFB8mX6smOxqSLcwT9NLcUZLBZZgWeA5B
9oDsuHovkX5XEm5Kry8OgPW2+htHbt59J3kA0krEszW/KtKha91s3oZywMBn/InMdNrPVPzUwx2Q
l8zjTfqFc35/y0qLl6x+aBq0KihA3vNzODe71jjBY28InBdUXWkAhfVrDXxwvunafcABwHqS/6rq
mVEiN7YiqjbNfNAryvTM3Lozs3+N8qPpzw/8HyMobja1uP4HLD1eObFJj0m8xTrGdvRqCz+AiksG
GIrXbyPdyUQayq85X/nEH15ZkM5u4M0buFYzvMk3eJOOkENjDpr5Vc9vKe9UXGMmjlXt9Cx2fX2u
tcBc3HD2QUsQhBEGgAl3gbqRWYbThb9R0Mq7RvF538z5a6AsRMde98zQGaIgrEuXiN5quq0xlgcH
u7kBFU//hqhxqg8hbnztcufmOJUbwdj6QNUTKw/fq3FIQ2INDLCEwWloaqSGb21506FnkrdO+l0J
sOfFMRd4j8MjiEA8dGyOHRWOVnu2UrlD8YPbgxl56XVt3zUBvqJQCbHe/8ArTsq2dNH14o3opSTK
P/HzSAAI6mu/iRO29UOuB2m2zRXHpnclIsfCXawPLIs72s8ZfbmFyP2Wim02BBxNo/BBuCVSDIGT
cl+23+L70jOpF3BTqjPGW908K8j81FPfbG3138QvrrvR3NXZppTew/q1vpdquA/TV5iTx9BjD4j0
W2y+uo/uJID021lztPypNQ7KSDFXWFt+tcP3OUYUUjl8CfRqCo32qrsplBg3cUfnbMCQjxt5fBgg
JW5Woe3mv/ZKR1W/iLk4zAZDm/An3q2MNdSN9GKw7FD8Ck35rBR2b3OwvBkig+2qVtWoHIeldHuj
Ppn/L+8kNlQkQC3T5MSkNFXVXZB/wOaK8WQ26ocEALGR9OHBYVeF07Ww9pQhC+RZLzJQItJqou6l
1Zp9t8Q7tawcY6i3bR3+yWn9ZY/Wt6QmQQO1vMmMxBHd1sgyv5iEZ1qeaowUlk0Z+YJp9oqQCQHp
xlLcKv5R428VNYJ6CK2AEZwU3VbbKfXhAcPFrmz8QdkXP8SobxMN02129qpLcxuayBuWv2HUXBQo
HYULzHkr+JtlzVNWbQjmvokd7Nv8UfdaxV8tv4Rq0Yfkbzb2KtTJbA2fpfAYxpvOEdZ0yho8mPvx
sPQc4gJMTGW9BpBaTc7Vs919RrrspxO2bk3mR2b2BATgZ8Mjvkt9HsfHYA9QO5NoXLePPlnG3p8S
NLezFzVcr/V6AlML1/FTsW6Jlj5V4S7ld+u69CykG96ibUaZwOj+Gscn6ua0+KtNj3XU/6Lpd0Jp
HYEAbGjwsaAwXUUcJqSLGm5ZEY5aDlfto+mFGe4f6MMC8N1fp2hbjvsFJBayCipBi57sEv4Cnmen
K4fVAHJXvTrjFlz31QJMtFtX2LgTVTgZHMvwxXwr8dtuN6HhVSxohqSYBKPc7arlXP2YaK4yc7wC
LoNSjONVGvbS89ofibNgh3I0P3Ur4um6uRoU5tauI7QNvwZWKdVFvc3arsjw7tsRcrfJyOfm1hsH
n4FbtC/Cfkbtgp00cgJJvam8+vTJfEeTcOfokNJlyDQI+LVYWKlBGEUYSZWbaeQ3Al5337n5OUxb
U90tOBUR1zX/jGgCCwi8y8hdLga6tcLLoInDGb9xLd5246VI32zjtEznDJYVoFffix69HeBu47aw
zo2fDwlo/wfWOLAnN5o8WhQFf8bXcbk0yq3/s3/yxNgMiWeE/+oZACtJbrMxfCpUhoU/PMTvVX3P
UYLZ02H8L/d3SnxIUa13Jda7+tGxjs2o0Ep8ZnSPtJG5D36nzRt7a5NUFV7yLMjLmz0e29GT8osM
tzxkB4KLLc16Xz4aUM9fmVkb3DOof6rwV7eczGboR6ucyQ7PXdbP6+zqPO/ZwTnXcBZB4+qUb8lE
WpJSeHHyWTcn+dvi9wyZNxc/YfU24OgqsisjICQk7JEQp7VK3V5QP9kY7JR9VHUH0cIB4kgExVjI
u3VkkgA5BurzOcs9vdPJyN+yFTodOcuAOCDvfMHjzd+xvpnFcmjo41TDtfvjqlzyxpknTJ8DjDZ8
cQjNR3a38Jbmc5bh+R2h/S4POQWKGttj+tCQrTQ0G4/5JlNpLFCR5E4F4kfLgNLHZtE3/exeFEaT
2um17bx62rN9Hdu35j21Hd4HQFDACiWC3JL+8vILV7K68O3PkkZT+WiBWaJ0K5e2u5SbCIVs4Wrm
po5lV70mJXS4++jdPpfFD8Mtm0Cy9d0QJH4BPWfFGqboYlMOKoWHPgWi39cDE41N9od6aIZvVnKP
Jp7fYvUlaMz1OxxRS5Qv06f0cILpjxIqjbYmULP3Ey4NeTczKlUrRn+nSEMV+6gzsApq7YXDaY3O
2fLZJB9R7NnylwxFl4h3I7MD/TjL3mzAPR5yEHgb+ofgDjkxXm1F/h4K6RA1VJoQo8c3C2xfqj+M
lGvWjYe7ggn6eMcyP85cZo0SlaF1XHQsrgy+HIT64ncO90UqBTL8dRzu5IkHlN6GsfHtIgsaEw4H
4m691GjpIghQhNjjsQ65JyLX4GjX1b80Picg01HktIhIonZrtYWzkM7GwBC337r0ohUT4qAJTT7r
npyQyKR5R/pYxn66lvQQ4NoGVaoxPDObvEVHj5NHAA9adunzaVMr5mmA0cffWXI09WmIbkRMwnVH
NgKpDf32aLaM99lzXOMIMOZ6iwYKxEStt5lBuI3FFF7kfsysCPMMYtK/W/XdUgLeS4ZxIEVpOrXV
Pbd5JxIAF7pTK67OiqU6pfUkde7jUY9Por8U/INRfudvM1NkjNZTLn7CGrfs91RGnq8wgKsvEvnx
se7Pa4/NEcMufXKIKpyrotgqfyqgvR37ICPNsiKHDFXhlsa7RN66fai5Ctd7ZX93UfT4Iwfe/xRV
jBExJpyESd+dOKp4nuYY5VfxScm2FOBE09iMSLQLM/vqDCDUfMbT5h0chDUdBGQQAx9ydyzjvw4e
fmHaHf9W0bn/CVUuq34eoNYjZrSGO1G2rI+KlihpP8Y822sWmqw43av84JFlHojFPBSzchvwJJj2
pXgJs6tAyxiFb3I3de5qK5ehH0OvVR/dZvUZ52lQHKT501bArxG6OQMfZXhL7GdVHf0533crPFX4
VEYgStpTH+0rFebwWZG2uuWtduga429beTHsimHuROHQ7erlLpFeE3Wk0/5nVN8CiCnpd7qAbtmk
LYmTJch7hiNs8dxP/Tkt1OccX48N8WVxsdexUSz+iRa5RL/IsM7E2ZfrfeoopLF9w8aaMze338ac
vEo2XHu96n6pjPBPKB+1tto1Aye8H3TuNfPf0IOUUIGVSbK2Q2bdw3jZk9P3Eg37WX01kRVXrBAk
zbsuRU8doHbLgJGY0nhKYPeB0yzZKROI3Yymxdc1OfZrVX82jSi5aQKBUBPR05drtRN2dKtMwnsE
wtHqnxplnqprO6lBzVis76v8gIC4ciKZ1HX1nMcwuQihRPhQBjI3Crt9L2yi9CRr3ItpZBcAX7WN
KNXtYMeh06Rm5gxyMwZxL76j1ox8mFBUC0t8skIEJEIbyQ5V6O7LSyj5fb4Vis1+m8vewaRNbxL1
PdSvy/jC+NmmB9tid6JJ3BJFUvmtG8I1CUJYN3rLOJVhpm+xCeO00V8iPWuEFDGEsipja9MTEU2Q
cArChkxhx2zuNWICm+o5t6RDo0iTY0map+PLoXJQbdfqb4OeuEq5XbS7bsF/qUHe8zao93ZmxC9Q
U9QlXAmcpfUg6HAhrjTHxMhorZtzG9fvhqHcIupm1KseYnaxTxX9MmK8CUyw0MVaQFhkutMGbxMD
rkD7FDEelXE87tquOI7TIGC1QtguDIZjK2gamS+ThTnHtIrQCaVObNpGKF4c8bxNG5pkUNPFheA5
dWV7LVTbsbhFpLk+a92XnRJyjtFIMw4VCU66O9voUHWt/tGlo1kVuyQa2I0bEvD9IpDDiz76KSko
NmtZGpHUi3TRLAxtcQooz6lG4+zQRZrKlhAKjWoxRyf2lBK6zqV4XYy91Pqqva/0IJpvo3UQw0MI
teG09XX/xGsd+T2BHdBZYgWrTyXwSA0NmII0S/HSWQP3V8xXluQp8yUmTcn61c3tHnyFabTqnaJ9
qUnNiJhuLtDbknkQ8bOhex1WE51rJ+BMEL0JlWVgssjXLROAzYIUK62W5Q1sNGge8ge/wsB2WExX
i/i49S5qrN2wxP6AAmFQGSybt3jymmHYNrm2a0Qv4N5omVI0h4ieuX/fmucKOHWw/pnc2zS//XjP
exvDGu2zbn8AzsK2PPdRclaqba5Ox9X+FRZgd8GE0qr7Re/8xeA51NLOir81QWiL5LJ+hlvUPle6
2rFL+S7bAZGPblsjf7Hb8N6WDQE6aYiIBDXerAhXqox7YiornQ/BgN3w3ivyVk3j2xJmTthYpN0J
Rw8TlBCVhA537Jaga03sPudqsH/Gtpa9QV4sV1KixFP08Fep0KNyqLWhI1Cy7pENpzJ5C4WuVfwP
6IO4ppKvhYyksyMRzIzsAxJszYUB5HR0Q+FnabodGvsQzzNMHuE3qJgmCPlqjsDGan124q7ygdqq
SiA5G4FvrLFMD+ncgEvF14altgZ4ZMjKkwQZp43KdkWJOA/V56TYfmJlF+S55yxJn8LHgqIG7jTQ
3q/srRSobgzDkD15KAffqB8KsfOsH2SRWs8r0s5qMmy/fIh20bk7U4xNfhjvjHGzWsXWRuqv01AJ
ppOU3aQKlYJ26znyDfRSWLS0bL3sGeN9XL9Es1WZOzXkZC1Km5j2hB09yY2M5049z6ZNr1O7JFuH
qr5Re37Ev67G+i80jhkKhJZGuTTp0o17JjVMMJLhzsV7WWevirUYlwWaGywhZzR/qLeVTHPz8WLW
VyN+k1pQ6r1cVo8DVyb4ThbGd23womkfaFr8IWMdTUZBHGvNX42UP3NG6yOJokBLICsaULhMFraz
9NaO2CCSl/46PGG6mR7HviHhaMfLWP5k4Xc8AndyhK3lF5HBRIddpOzj96AUi6x4reGvg9+xHSFf
RxGY4VOonLWwj68Zm5saKsSbPq8/ST1O+7R7s/Kgz41fvUiIWRkDHbkYWX4+SvlKuxgTuQFjDrHi
9rWT9S+JoToG/rDm5OSocTOt3/YP5R1+12hDZhvNr+UlfQ7EcK2a0xIjeEK9aqkFLH/hGnG7NWKU
2B72duZCkgNv12bCXOrR1JbwEzLMnrS1c4nlyQ+KL7ITJFwtKhCZqbv+SnD2KxSuV+G15XRep10S
HlTr0umpE3HFZOPb2D5DOkEtTwVEqm+XIG+ITm3Wch1J0f1RpqzB0MRj9jVK8SWjGxftYZa+hsn2
ubSfEtH40vQqNIH16sRuguaWmaQ/6fR6RY6cYey4afOnyLD0bd+ueIDQ/ntVOMCbKk/8/aMaO4iY
aJA5tFXWHxMmsaJYT5GCUzc4hQYI1I8ptOpysXLjoWJSgkLe5tV9XXD8mIXTrqqjKJ99WO3tOedz
sAWb3U0T7RR/sHvAgfCQyl8xIIBVu40JJt+zq1FpeeIChq+LwcopSEe+7m3yq9XVLeoYggQj78KK
JnQFjL2p9FtYBgpS1I0I7ZM0iCO/xh+mAsDOku1YLxbz3a6xxussL2y3jF1SY6oKoV3mENeiZ/xs
MEQxugXMQfPH8S9uTOsZZUCzGeNyuA4xiD7X/gyvFcXK4soyex42QFV6lIe0ccZavJnIUFjwqAz9
WpdakLDnsm/ZSmZxRSq3VkGco0TjPSwWB3ZFRDmrYew+HJ0+6hrf32V9z9ZRQryxVXq5pACCjrRJ
H6jRaSbJqTaFtWnU9FJKXv4/zs5jt3FsW8NPRICZm1OJylZyLHtC2K4q5pz59Pdj3YmPjmUBZ9QN
o1tMO6z9p4VApMkImNM0jouWBLMgC1yPcblWWwlJaw8GSCF2biTvwWtjZ+g1cVf3w3svgRtqhlw6
QkU9nFn2faHQOs3u70Fco/KlnE7Kler9zWxS5gPlpFGI6nkXzTPbOqkVrHJ8VN1HVOrxIgrfChqO
9C9NyaaZFw+uOGsEWKMnbGQ6CYjnPvp0OXyVxYvfvSosbr54rM2X3gDVVZ5kQMNwUgS9hDpkscZ1
HIbNwe7wDrh+UdxZAySTa8TK2gp89d3FrZpAnHojnFzmuo5NcSW3S2063DUQ5+5Y2CCp1qYrI/29
HotFpxYYmt3HPmjXmms5SdQrj7L47TbSnG3BKILgGYkUfRlMBBmlllsogjvpo5Q9HCjhe1Ulf7zR
ByV7ycdqU4TuswS8IDePQQ8k65sIbiojjta+1atMH1S9mewkDL8Z65AwLAUjgHenm+tY/hx8mgwK
DV2x9pkEYg940YxChk6mNsGWg/SNddzIWDCtVZr+1VITgrEmkqhXmp3c+wphwZ9Z92I2+ITA5HGa
st9Fq2pI1iYonte8Z6SkN/4jTizk7qgQW143y0P31HRIQ3U55bQSOgaIijrCDll6sK4po0HQwaa6
6WnCcpkWZ2jZmJO8LV4rS773UvstyRMKaPBLc0gktAVTuAOix1WSlM+1SXkH4Baa7Z5A4lBaohv3
6n5lYYhCwaxDiAinLDntlOEkU6dFxsyXoDcgtBMN1YthIv/OQ8P9BfDLAlb8MdX8o+XLouNQfKSj
hO1FJ4KMgUmke6k5CNrSzCvOF85QvJDriJpF8+ZJB8pJWnKDrUtpWCc5zCWZcU74pxKNi7qtN42M
CGQUO7qczrAV9wqillLM4zpYBe5AH2PgGell8PhihbLPrTsgyH3ZAnwL86R42Rr5dOJ15a+ePrJp
k+EfQq1GwrNV8+8p7AeH5WFckQi1qUomlkG0Yf63cwHyst7+1UQl1LPPqVvC4ZyYOriMni8xJ/Rk
nB6QtRebKrbFerQL4Fdfv0tD0D5qIdnxMrvYaw1KM6GUiI3lratSDIeVE4YGpzqPUVjJLXUpTpTK
QJvu27CFuns2OxMAyTIOkiUerKiYK+4hG8o7k4peE/6yEoDFYs4ytots6hUIMK96KSLEKV2/znTt
SFNAqLsneMgBj8Wq6/6ohbVLQnuhC74w/BfXewTdLZNu7bXFJuC2lAoNf/uUKd3SCN9Y+NdDluwC
21q71YrDsd/sjScXzU6e09sb1UqVKXMXbHe02jky7K3vvrolqyMDBXGNH4x3uWcsa9htve+BYsVT
TkRc1tGVxjyZSL2xW0M9y/Ni/KOj1KrdZlOkbza9mIh/mCqnDm1c+ttuXiT9obF+owPzg3dPhkhB
x9Y4gfTekdOtmzaPCqJR0joiGpwubzGRhajH4dyA+CP9pIWvbneiPM1qMKycWYzoQrKWci09qFm5
tn1tWRIfPx8mLkbrvQ2n9JUmUMAP2bqVXroiWpkk2drBTu2fc8xIaktfN12ei6CaaA5Tict53EqA
kdOk71jYQwJbmk/b6Py1rrqbyLDefPrbtkW86i2dtuIY3lKMNwmCPDUyUZkhTDCVXUAdpGPedCtv
X7UPXRes8gHrn5lvNSwEmAIXBCpOPvhG501JLWQnsitLn3FGbrHPZ6BlHJM8o99GqD0MULrEfyjN
Dyl4kE0HfxHytddB/VDzTwteXilIdW1es3TEAxp2n0Of4a3P01clC095QIhtpdUnpbee/FEmvyAZ
57k97KR4l9tEzFV0txMbBVQs5FQ5vQfP5zYtLIgl3wlDi+z5vxElsR/vwI6ZW6yemRWtvAz5eQSV
uW/yk+8+cJjxM0jhXeJNtsll0YSL2gg/DYDT7mGQnqj3g8I9tQbUVU8AgOx1iK3dmvMGkDzn/20d
oQM3uu4sI0kdUdraQ7uuOZwIEcQzVaQHtRic0Ui2g2+o9/TLQhOr1Xgmg7pfiAYFrqJ4rN2xssqN
4VMV1keqvlvxaRTNPC4lBC5qhSQrsb2DMPp3FOxZZC9aFxG528ugytlUHWVu8qSUoPkcgR0vrBvG
RTox4VO6A5VNnw+cdYnd0FKorIEzce5Za1kslZImiwHq0vRAv5xlrZZzi9lMNj7hhbsogVyuhbvt
I+1BD/1lZGiOZ/cYMVZ5uFIklKVI2xvdUctVGh4k4d5jhqiDz66zzt7wy/B+Y/WFyucUahqSo/r3
inEOJe1UgbOXVn6Qenlu6mKZmbJ5b/URSijf0pYc4ghwSrolVsS3oMN11ZHQlohQf7fciLTZtqAZ
aNz9f7kuxYhKlYjjiSgkiLMCK3DT8J2Mfjn6aI4wTPbpixDvKP9G7TOHLNCQPLROL1HDsKDkz8Ic
HzkzbUx2nVSBG7E9+dBigpLqj36MDla8GwqYDi9zgjTGWmEhGhrWUT+sfOEdJLQGRR/ujTDfqp6B
R6Y3lk2uqg7+n0VsFKBO8rZwQQ2C3H8uI3lBTDCvAN9JgGI4q5Z10h28yp170CvZOKDLH0NHE5YT
Zx0auqpQ3vPRNn2gFSJepZfKKueNzYq6poMDwPVGRdzW0Q3AxK3mxB4g7VHrXll4G+VFDBvd5aPN
sVlS7N+PPvEtqNbvKbBz74Hxodtn9Nyi2tgcmV3xmKcmbMzDaC777K6mklAKQAO9XnXCfWB+pTJx
etKfDJG81kfzUm+YJXGOMNHOkUqFueQomqjngVfxgpU02cZVRxYdIG8YOiUndy9wCviaouu2Vm7e
03wrdyojO1fVw+CvNM3RA22XgxAr2lNdZJTQHgeBRRa72qwosKRlSxnWVRP9PJ7SlzitaOkx7BuM
4y9Y2ja2nK48JVJXozJ+9uZ9R22Wjydb+p30L9DhHNEnRyhNcQjmNcQ4d7NwCV0bDwa6TbEtUD6I
ai37ykdb5YiMk20PEKOmW9H+9rQR+XnwaakxWLjE3meTC/ZcZ8G+JwSchnTiwx85rLnauNNh8Edq
iaY/4ncBRRkWAxv5cJSY2K1sYEVQZkHT/8IyVNu/A+2vYq7HqjolxhEmE5p4wG8sFQe/TB0NR35o
lPt4PJV6vKLn66KEO9KSc5m+WuHzULIP4jUXu7hDy14iF9cOJdlUUSkAKSe+YplZWKcCJ55UiPCz
BkUrKrRqtPal9FcjMjfGN2yW2GAmkVIT5HjzxQIHkU8uXVWv6TM0TwJ/AcU70DFRxXG7RPysmmLu
ta2TjQfdTPmPYeRcCJGAvVUqgBYRomJJTOP1kN8l6p1KfSOv6nFLZizA/mwkB8nqMbSOzxPx5S2y
fINDNwCVNDYARrq+qttj0cwTYC7vQfcWRUqRjTpb/1NMvbEARkT0JKHuQCeBUsm/Q0w+i7QPwfkZ
NgF9ldRCvJY4dKVD4yNFof1thBjP5lCuanwj2IHgCKMpGWyvKCsKN5kHVbrshu4uryA39kGzq4bX
QXdC05ir0a4Oz1W/NxGMqsExlyWGph+95om+sYTg7X3a+amU0q1pwfKWNqpMrJHSB2XHhmM5cB9G
bXCkRRX7zliLbWbbtAXEuMURN6vhtXvjWdb/GkmKrsvcBt74FBbvttIk+FawOhSd4uBOdQa1Rv4Q
raQQgazYedMTNR8c0/ny6KVAp7H+Nbq7SOv8SW6buwA6prEIji53UuthE5MWfuk9euE0KoKzYQfb
gjetusoS1mWulc2m1vZCHgwSUSlhQ6+i21+0luvqgNmY4u5ReNkvjBoIACAElrRhW4Tqxo0ISm4N
RCXDmDpD+2EYGnBRAzzg5StyscBTS07+XUNSuTVX7WGjyMPgFJ1OJGd6l4UxySw+VVja1qArZuv1
S1fU9ForOPYWfbMa6RCmRSXuTpCnpq+egjJjtleeTIc7g4wVvVbVkycp5tOU2yc7Jud7x2uNZmMr
AAeeDZag2+g2RY9MFAsUlhRpeCnGI9LOSPkVldl8rEgqQA9fwD2/WmztvfdQQAIZGCfscumG5bte
n0oTs8SAH6zrkz9phdl5qFxq1AZlv1I8W7QcLpOG8qurP31NvSsLZSumLIg8OeVkF5mZCNZZey4B
juHURiWaeYBgAuLYUtgWscz0hrEszN80NyLnKOw3bvfHw6Js+xzgfPdst5RJqRjyY1oiUsNf33Ly
pP+sgbevU47udHrMoUI0+TVWjF9EH0lZs0ni8FXz8OOmyXBv0UvgAdR0TelZ62Be7amLET4puBoW
FXOtbO4FcT3I9gP/c6g3aiAtZHUhrGYDu7LKCXrK4+TBJy+LumlEqka2ICU6nRlQ9w36mxcdk8Tx
kGejCg0G1A3DKSDVfEadTX4A0l9fsk7JOM61zp2H1cKvqk+1zlfMJaet/F3DyUmLpLkB+2jFUNeF
u1JBhvz+QR8ozMwHAerqVO4wzq0kpsQmHUtK2r/JNOCCJW3LVpp5h2CncB86naaMoljlU3kB6lbk
b1h+m24pAtxs9Kcywch5VqwHhbpERCQyWGryjDLrKKPhCzlfKBFhzib+Y7fse0oJLG/4F/0gdsY0
ZR8fq4PVSZMn8gy6k4WPRbHEeIsX/xRAhg6c3p7Qi5IfIPPUvafiGwNkWHrJo2gW7nCvkMkibZiW
WFpze1lKb12NsCZcNsa8L9/QfXv095XvK3frd4+DsmnddeRJTh+c3PAuRntqO736EBfLofudJgs7
fQ9g5c23wICceq5hUYNXn7Wie5bjhUUTqm6vAnBKKfE0KefZseJ8n5z6BMRcKJPIM7jzLAqbY8Si
Ybdn03DS/qC2z6n+IFrzKHnGW87eGYsDNbAjtweoyUpungp/29gvGsVyDg4et262qGzTPYqmm6sV
Hy3A49GomMA4rNDyT+8a62gXhB1WqOyz2NJ32mSqLQpB5Ce0+Lwk4zxRKirR6mAbSHvGkCVqTMAY
E+1Yl6ixtGxYN5KAicqqrWtlLAvNoK5aBFjzAtuVkrwU8mccDqsCL8mQ06W3HEcCcNqA/8jYDZq7
UcJyU+bFOpZwS8XSSsEEIEiESe78qR9Mv/DH376YCzc8ylltAzGb21yROXkoqKdBNTc2pH8FrJd3
r35EI/tUpYAx4TaUlWZbD21GFY8ceFcaFEQDdrwieSN37s6XOURneIJD/9xaKcvvsBJk5PTJqjaP
mnpUtY0AEoKBlK27mKN6NeyFocyMoii3uuW7Tugbv+AmCByB5i59IqQgFn2+eKvon54q1iEer2iE
0Y5Q4MNy+K3GFNdmpooni4AsOfxIBKpXH2pmUPUV8G2uU9SKcVtq0T7RqodAR/IrxU+SF+xctBmG
5B2MKtBmIseEVodrW/hrdcQQQcJanw0OURstBGB6JvtnppXPeYifoVtk0p3bEBk9JMY8n+xHESzx
uWGotiyu2uRUNiMWuqIwUXebmsZz1veg21Dz2czltOirPWaBoEpmTSH/kgr3VQqhhWGmTJO0A9/4
bbJZl/FCQZhvV5s+WJoB5Yo//PXCcJfaKNgxKlBBGRkg3TApO9NVYzcLCxmbr6QL1zz7XrCv0eYY
MijFVJ/HOHBT094qJaFOj6pFjJyFFigC2IVZqwsnxBNPD3MDd2ElPXtq6dgwA3XsI9g4e9wRsu7Q
KJxxhNtNh9+FjQxEgpIh9KUdMESJ5M4CNSwRmDYBkiJUgTMNPjCJ00WlF/dulh7N2D/R/nnTJ+KU
N/uwI1Spaf4gpAmltZCOXmQ4RG78Ulx/5yamPI98zAlU+dCQ9gwMax+5aJzCHkHxz3FUypTn9U0Y
4GWv4MhLx8SyO+w2M3n+Mb5geJ5NkYnnboZn8EZk4pU46ssewXkUtoasGij49KUvPeb1fe0+33iA
KUD2uwe4yLgrdF8eYk1VdrLc5ZNAVC33g+qHSBEN2CFlyIvXJuqwxhqlQUXvw7n+aTwBraSPPuqD
G/dxJdVLm/7+JUwsqtW0bG3UOWN/mOJzY/zsUIDL0UHfhU9JXRTxnH7pcJ6utA/BG+Qbl7auvYKL
COSy1szRtNgZep1gXbK7TM+VMeT1C7A81NIPEe054W6w1yZNvGu1TadszOa9rwk6qBhgUrGqbbyK
uEGC+lcRq4tQsn+zi1X+mvkLMJfyNs1ZAfagV2fVGObqQKVm81DFvT+8pCzD1btWKOsA/YdsYzIP
PfPd757YQzE/YcmcCxxmbt7TeqJZh4a0jfUKeT3J72NDRYtxnoGt4cVPZqb3SEcSqyThrGBmv8st
tsp0XTTlWonqbepLaJF0mrRSFf6OOR+oxVblb32M806Dxf35k2rTEPpuaOn/+UnbPIqzJJVHGjH6
d0cn2bqnbBXMPpznah3VM3mFtESevUhzrHVoZWfbbvbQOGIGOD33Vn+9+ScepL2MFnrx8x0p339p
UkL/845Ss3ONRleS/XBmPcZCaP5J8qXK6jTRhXMgHSrin6/1/ZzVxEUQu+X6eZNKXCoLfWUj0hKr
J+kY/QSR/3yF76NbNWP6+5cZU0tl6llBwBv6qy+kg4kSOt+jurwR3T19pf/+etp/JScjL/EUcKH9
gDwkHj/i6taS8/2aqRkXS45rV5kZV1m8N9RZdmBnp8DC6tuwX/4dHnV2dMNxX7wb7VWuvaaLhUXK
iO8KBp4jonZ4Lh+leyDYKZgwu3EB1by2dl2EPfpCUivJ8rQ7T23XJJ/JKIek4heNC36VljrLbQ3Q
21sACE/UKlpptMhB2OF70zjtEQoKJxbX1PzbBhK05UCzLmij8BFWLwEnvoScXONU+CdbidcW/oHG
I8t/gLvsiMWVDfWAePrUfcr5U2zs+r/GMF3AIgZuXCfpfag9S2Rv5gs0Ut5R9slCm0QnB7UT2OZe
WlSfqbnFRa03C0S0Z/qYL6wHuI7RfxqMpUzoSkQI7V6iTG4ci4MFugYWqq33Wiv4DBCZYXldjDpO
/mXaQaSsiL28n0y6oP9/OwsFFYbWOf2C5L32SbBhfuqad43dnoqIJSeJdjE04pgfYfL7nPQIaYvM
txT9rCMar525JIyloGpgld2z9YIowNDuNIojTiFNu4YQw0ZZdRuTNKomOkzZb4n22BPRjDhR/V3l
LK0gKy4iFbrZjahwug9DR+XuN8sgGQ8YX6lbfF+dybLJ8umd4tLDaaY/x6p+CsK9l6G0so8JolZi
LkKAx2pRD5tK1VEHPwj10Lh/aJFU90etLxZG8TGmO4xq6B+eS5x9Ju1icpZ94rnwWingo+pDxEKt
FA+lHjTkuYsHNW9PZZN+qJHl2JykFQrJJAU5IP2QxJFhFxn2nPNpUC568ieAMDgXzET4obopsR75
0oe5p4N67q0T972SDynHM8CgXBckIhOoppKRg1huHcXsZdqBymiE89EQdKfcVdSt0Cwj9hxD0nFy
jh4arfe0lwGLCT7AsHoqh22T7lR0KyUKepSZRUiYQBCyKxvNX0EUoCtjotW7OY3OzRGMifaLOGOs
/tTo+yQ5ky2keBvbJHgpWHAA6axdUeFujPBbeq+VGvwSvv8cpetUntv5U1Sf81R1lNa7lzhNJG2L
kZ4Gc6mY+w1+pUrzV30WzZDU5whrmyR7+Hld/ddK5b9XPl27WLoZIq2whxyhMBk/mJ/IA5Xa96Di
9IQGtkUebcIj+xwDxlg5S/oxUcgSII8UdUXnlzOkU72GnzUCSYvdfVdYfyUd1XxSTxaf9xzgVAas
4HTYEuLvn5GzE7ux85HJ49iJGmSxZjlHHVxY1MhMj2ijVBUk4L6TtnW8l8S2Tba2qSDaeYzhcWMk
V3F1zof1EFanFpgxtiGA8qZexdABM8P3z0Zgf2auMc/E78rduYjIZEwjSf0A07DI6/4c9d2H5rZr
vR/mGqkMfUwIteod9PGtTzdavbfG8X/cuS4Krl6UXaoTBbJHFDUiITyYr+ojUv3x3bgR3XylLteM
i9ojKiRFaCGX8N77z/Qz+qv/rc7SPQetWlmJz3qv3LqSemWfvFj8+faWqiGA33d/aRrH6g/Diaz6
XtVJLJ+XW/9PcyPH+NqOPN3Blw0/lGRTFq4c7aWUxdpa2Jp044Mo1376ojDyO1cdYmuM9r6EFC/z
iIyrjAYfYRWTiljJkMgBIRlpMhqLDhDfkWqLTo9m1RzqKtNXWVxnWyUd3RuV2vfVk/4vO/7Lozbk
6sb05FLv3IjZEkjsoizcaLMy4hp/nubi+2fGC/ifrzOVbfT7sdTfQdThFyOKsSSiD3EygcGGF84E
muHEi5fojfYpKpo8upOCT5d8eskdEfT1TtIeRrTi0p+ogIkIoo1XQf+V0lKkWz9imVXgB3JcCBW4
b9I6RmI7GvLpYPJ7FOnKhQTmJE7SYlSJez/+VJQHP2wdkNM5m2qp7CsC47QKuDwKXpv0kCHiJ1HF
jtkzlLeSTqlNv7Sl59z/VCL5XI6Qv2HitD4qTYU8bjuEtJEauhk+F/q5ped6nRyQ3PQ5rTD6tzwg
vJ6uGA0E2mBvJRu1F2eeuy797McntYS485ND2WNjAguAKw+hLYM4t+Y/f4Ir9biuXpSwcg0kY5gV
JFO98iUiDnFl/5J070n3sDJt3YTEYeIQ2hsnku9LQV2dwrq/jCp2xG5AXCPvai83H6wyqo4wlRhK
kiyzyeFPU0JkYstBfhcRoCcs40Za+rWIdvWi5JWlUWaNGLSdVJWwvKObLqPBfJAa6pYU1WBq9R5W
yqMh12Ckf5JCXrRShd63A1ZpQMEzwFVbDsSNwa9eKVn//f3Lq+j8pGo9v9B2fldJuHTj2tXoNpBK
r0Emk/YVwAr/7lSU/HprQQGaqowOxmAx0OuY8BdL7z/LKJ6EVXG+MUnkJz81rdJd3WGZLCK1PPcW
lYuaudVjZ5sh6uhOQV8xTTpiIgLEmvFI9k8jKvfGKvZvg/5m4/7XjvfLQzWKGoYyybR7szFJa7RA
5LJlRugmNrp541rQs5B4cv4moX02RMbRhoyn4ehpwcTWoeqpgj9pkzzk8bDSEawnSCN9epEKOkp6
qI7Lsll3JWQePuWuzKFuiPa0gkXimdufp8S/8+F3zzCtVl+eoddtV1YjOyMarIPERHE1l9/dd/LI
Q0giQnKEhjdUrA0NWNFBNJuj5P9jPOTnoH3vniTOELC9H92BaUWc02rcSYjZeHycBzwQTWmIUfow
S0JZ1lb4DppN/LA6s1/qv1F8h/2Acfgnzg4msBunpJeSJi8cLz+pOSX0OANHZgRnUrWIthURE3jf
6Va4wmNQp0TozYo3LO+lPEtOpJgKfRFVZ2JsRt9DQbqDbElvdJr4107su/d0se2qg1JkI7Ffd8T5
L7V1tIXAukNzO/PpMy7NHgVN4vS5uaXb7txf2shlZxJd6vKlScMuE5QhctwZFekaBHb6v5xkjj3W
IUhnroPhvWsL7I+reI4P9Yjh5RCvKJLvyMVGRr2CNt7Eq2bd7PyFWGK6+19H8MUWbwrPLc2Mp6Lf
9pxwhpW6ks+YlkkGpy985xCwtTA3vOZZP9MdUm3nf16fPCdacrbdkQdQ3Cg1lCvYjXqxOQZjE/Ws
+iqt/eCnHXxG8+kVmTOAkjkRELNg6T/9POSV6eG++5QX9XbJ8hBF07XcvfSQbmhgcRo+iWKfp4v/
EUH918Lgy6yyayRDpTpYd66NnaCIDkJFt5n2kXrjy11ZT//1S/pygVpuC9FHnXWnSJNJtqEnUhFm
JOlLSzsubjYHml7JN6/q3+f6cplUs0uC+UcgNXjxvGscfXjifIBAxVp2Jv0tqp0AqrFvFUlXdsx/
+9mX6zVZ1xZujD2ibWg2QIapVGwTIHriB4nZ6ZxcpTdNemMgXCn6lOnvXy6mwcHrcQy3ysaxGuV3
jUQA89aru1Lt/at8v/y4p5v5EOkabZU869wWmDeJ0fx5AF8DOv8dQr78tmUlIjP9Buy6zMi2ikq0
F5Fvm/Ucpw2B6L1J2SxbGKtzdFhHpUcTEBjEkdHmwV8khk/NSedf4tA10iWaogbxyGxv1o9yg5Jc
JT5mQDZLVyNC9GUp2JmVKm9i4cu7hmwRp68xOrV4/oklS8WrrpLmSU9mFzliMNrWnUgUkmBdl7C0
WLZ/N8QRz+O8x+QR6xkJF4QW/vwmrs2Ci+ULnrwcUaLSEaQiLIkUdtaQOXkTM9W4se5fOdjp/0rJ
L+86KA0TCxaX8LUoWJVoKclt941FayFNNBRLXnS9Ve3VNnePgV822zjBg0gEb4j5LR+dkIXtxl59
bbxerFv+kCBMsMye71Zw8g62AsnbEBQ3quMrL1O+KI4lUzNDufeGO6nY0+9C7ZfCJtvnViOV71cS
+aIWrlpXz3qN1g1BXMIpkNZb7VtVXvxPA0G+rHfrIIkLVMt3piDjR5ftt4oAW7XqPuI2vDHYrrUR
lKcX92UoYAb2R3WUucgAlNGEaPqTrN2GiU5F5++EPR5HbbBmZNI7qo5c6Odnu7KSyBfLVEH2T1G4
ao838alJXrPwBo48vflv1nb5ovITFtx4WfC7nrKN0inkEM28ggfWX5ij87/d+0XVZAZ1U6TZdO8S
ygGxDKL0xgZ47a1cTP2SpBCrTPjlKcWujh46+Uavr2vT4KISaejumriSwg/HDgHQg+Kg+ybT8OcX
cmUOyxdzuKw6z5NUft2w/BnNSFyV2P7Vz7/9/QfV7IsJjGSq98Lpzm0cuDI+rikzIL0X+hxJ68+X
+P7laPbFLPYT1xvbGKGRrmLD1yD1TYIwPsEOf/797/d/lBr/OcWCtBs9AomzvYlw35NHd6ZYlrrR
W8IO6VQoGKisvXaM1iFTSWX9+arfF5+afTGx/RgZ3Kin2b4Jmo8s0gwQcS1ZRTFhF1nU4EAh4fjn
S11ZRDT7YjabTZPhgxrDPa6o6CA/jQlG8bl07p+02S0q7dpXmubMl4UqDwKR0xM23NdaRpGeFgGJ
voX4CC2UuTlZBrf6IV8bcRfTO+4DW9HcilBcLAa4nuLg2ep30oBFsPrV+vkNHOX7ua7ZF3O9SKRY
11Hf7ltZBE8FH37n2pm7/vmTfD8lNftiwvte6NleXoZ73Vu2wWPYHuX8xoy89tMXsx1ev5ZcPQ73
EompidWTXrwoyhs76pW5Ii6me2dR0SktbyV5JrM+xd9G7pxCwON8JDb31jp77SoXM97Qwhax7PTu
obfaVfkb7iOkd4Y764k8+fPzJ7g2K8TFvB+EUrdDzFVCEsdKJ2xpUEGWxQxfYiNtXYwcxY0V7Nrz
XMz1KKgjmkRzJWTW+BQALPEyi2pBAn9Jw4wbD3Tlw4vp719moE0PYDfKSNkc7Jc2fo3jijCSz59f
1rXfvpjddWLYbh8kCUESpxbvMSnlfh3ceD1XZrS4mNHY4SpNReS/1/dE5jfY/UCaT3Kx0LMbK+CV
ySwuJrNeN23bplyhqZ9JhcMteePWr7wX62I+DGkucr+TMJCMPTnHnxX+2frGCnRl1FgXsyCVyi5E
fRTtQ9UhD0QmoYNovcm24RTkDd5qd3zl3VgX00CP8yEVEy2SkV8nqUct3vw8Zq7sCNbFqEdmp5dm
0ER4LhOGC1CdpYO+I6Y1UvX552tcOSpp//jNL4NeU8A8RBhE+84LiVU303Y4KlLaoINmOVJ88LzR
myKt7SxcoErsFvaYamsqlo+oFtJa8druxtp47UVOf/9yK7bh+k1q5vG+6o+Sfke/pxuD7AqFoFkX
E6Tyh1gUcRLvcyI1bKhQXBIECcyaT/dXhZ+YJm235EPXHuJipuSj0vgiKeJ9iAC/sJ7r6sYKcm00
XOx4DcTZ6Jt2tBejtNKJyymB/QMaHli39tQrFZV1sfE1sV5KecoVGonuCTU5NCdX+luXJM9qofPz
eLvyFP+Q2i/fePACEH4DPVKIFb3RHyIXqQAqh2y81aL+ygcwL2Z9ZGaDqfQ+DLiaPMdVjZpaev35
5q+8IPNipvuhJtnlGMX78bN9VD7yv+4vrME///a1276Y7LVWtzF+93hfD6ZBHp76UurSDQzi2n1f
bGw1cTn/LwJrEIHRHvPZXPrnn2/72k9Pj/Ple/Yykswi9JhZtPeAH0T8qeqk9oyhSfs7kqDd2P4f
39DFJLbyxGy8mjeEE4nmZQ3hGT8/w5Xt07yYsmlBXzoSARkxNUKaXbqUT3a6y99v7UPXfv9i5tpN
ZaTCY8zT31R5hPefGo6XuK9nKDh+foRr3Lx5MXfbPAt8edL5NcYsOVTv+Um6Z8PQ3rS59yrWc3eB
XPrna115HOPiUrpZZbWWK9G+oI8s8qhf3pMxaZdm+Ax+vsK1yvKyQ3gldzjXaWa4Tz/xeiN2i8Us
flE/rbP7izr556tcmXGX/cHtIrNkWirEe8sHewQMzcryxgNc++nLhSKXOzTv3L8MVptYtDQN3Rt3
faVg0i/WCTnRhhL/D4NpRN2RSjj7tTbvSYrsCufnF3PtEhfLRSZbxEOMbbRvSfPCJ0+khwkwfOtw
cu3nL5aMpEkH+umyGScJLMtuCFadfwOJuLIa6RdLRCJrNS0l+enuTGQ3DXVKp39PHn5+LdeqCP1i
neiLwJBEh9CDno39Y3tCcTF1gz7Wb9Wxfas+blxmmkf/DfFp+sVyERcB8RcRD0F/N3rHDFPviBkx
ZsoqgFOhabN2Y5Remcj6xUTuA9d2A2STe7QFZHAZNWGDq86dBZ/5rV3t2ky+tD5Mzat10u7YMv+P
vTNrjttIE+1fmfA7NEACmYm8Md0PtbCKO0WRJqUXBEVR2PfE+uvvKds9bdHT9vTjjbgRDkdQXGoD
Mr/8lnMS9LYIV5j4Yf3b6+6Mkj6M//CvqlD/4p57P//QDmWPdpm3rUVGGDnHgZXwzz+Rf3HB/lLR
+d0el7nevEYtWfDRAeWGVtn5XAPK+vM//q+e9rv72Z+cYTVMQF9ZyG8u20Lk3f/yl//zdf4/8Vt9
9+sl0//9v/j6tQarlsaJfffl3x/qkv/+6/Q7//0zP/7G36/T167u6+/2/U/98Ev84d8eePdiX374
gunZ1C4fh7duuX/rh8L+8gA8xdNP/m+/+R9vv/yVh6V5+9tPr/VQMZ52/xandfXTb986//a3n5hH
/t27e/r7v33z5qXk9x4QnDFhmvb25Y+/9vbS27/9pNQHFRolQuV6rg7Eqdg7vZ2+I8WHQLra00Yo
5mV+SS1VdWeTv/0UiA/aGKU0je6kUYPTs+jr4fQtX37whHFD40sZKJp+fvrHq//hA/rnB/YftIjc
1Wlle57MD3c+f93XoR8Y3wvAkpGMO92wv7vgxij2q0LCuxBN159NAYTKxDPeCT0vD1ObDH+RNf/x
2vv18ULp8sqUB9/ifcgsVG8qA+V0X+YtiRUEY+sudOLor+re71aB3x4o9ELj+sAn9fuqiMjasHZC
EVJhnIE0Ze3QF4c2SBHaxZAWSSQ5NBUrqIc1eCIVeRdFbvyG3ncKUX9xw/14N/NcAk9RFeXtDULJ
W33KGvzuTQ6CNBSBRLWJvjg/hq0XP6gsxDO5rCzsv7v8fvuAf/+B/rjC/vJYIR+kZrBWMxz1PhMx
g7togZ2Z/TDPDst5695ZCRDXjqZ88myXXFbJmt45Yvyr0+K7c/2vD80V6/IKfahdwbvNPHOTXHpq
NDDTvOmK6dHkI3tkd62mmr0EZi5VktBT4N6jsb9NeJ8PBSOcD/0saRJ0GxXBia/Lxz9/Q961cfz2
tEKXgSnf91zxvtLuNVU2OoE0e1m3zVmYJ/pY+QvTo4sAQQLihbkjpEZ+ByzDge4NK8GpLpFlqd0S
RLiU/vz5/OGOC7wQEkLA+xQaroV3gUOFC3aS9jS/vy6EsVneKjows45u0qmcpvM6jtfiLx7zD3fd
6TG51xFvccO779ONtiwXJVYMVfWMaLgoGPxRFSSrP39lf7j0VOi7+rTUuVporsEfL3Ngwn3opJi4
ddJ0/s3gjTYBZ5YPFWOwTvk6O2VuzkdR6eZY5yUizT9/fGLmd6sZi4qB2MDlZwJSL+87NjKHufEO
jehZM7vKx6+Xw+7e+Fq4Al9DP7yMInS/zCvl/xabx2OQu153ZRbTIpDom/qFlsjirYhPAx5FUkrk
Rm46rGcYuTz4TWkPcihSPlF2mTqJuK2EKm6nDAYGZM9geSji0m0fl9CqjwLsPRbPIBbfg8rM9tbp
y8FlKJaxq8eM2fUGkd7ckjkNq2GRsCKWjiOOtgVTMk6S9x0wDhEy0tyO5I2CzhPNFhy3uUrJ0dm9
M+Rw6JRcAXYJizwiy9OUt3iByt8qiS6pEq4/HWrRJ9DWnLqFOt63Uqnbljziz36tUzB/82lSd+7L
1nwtYSjCwsVxg7xz2zWOpv00qRDi1W7OfEXfA0jcNZ6AI8n8nhd8p/c7WD6NHdiJ4+r2RX+XtN76
vVwaUcP2KJPX1o1n58xPZODiCCuoN4ZTSncvJjvrbbgrqXtMixVfpkATfVZRsn5Jhe0dBmMGfFws
JPQ2d1NjP+eBMZZVo+QINc9u9nlanTnY1YF7ovkK7dMB5J0GlgXkxxDpGV3im6lpY4vSi8VwU7Z+
ai7d1O8sehST0TvmGEAu2SrA/KyO2we7HsxqeVDRGDjHRgoHargYlmurpwD7X4/avUkaxqlo3pQM
ikdNcSy0r4gCIVAxadFbCO++3yKORAQASn+pe3JnUa3G711tErABLIvqwi1lPWvaRQpARTrv/M/C
R2/Eq1ZTcpdIt0ZKWnQlniIvymh1SsbE/bqaznBInbq6+rQ0aeRdSt175rrWwqT6wMczZyAAGY99
Gnj35kMsbcH8pjv1IbzUmrUBj3zaknJYJ+wDHqg3FiGKG34gmz0ZrDFglSzttG3niKvOBpYDQZhp
Bl1qOVFkGfIgQqbopPlFXsxQcmBnnpgD7Pa4MBzDqNzcj3Q+6FA0vPB1MUAPDY2w+7pvbHJYZYHE
susLjKf97KP6Ba0NI6ULsvTB06fRnGWpp91gApnvWunHoEdTo8Dnhio7RO2MiQb8tmXSjEb5DtPQ
nBc7zxbtDaAuqltplQznLKUOryUwLTCUtggsmKe1eEn9Xi0HrNJddrbOYNZoak/oYhJehlJawYTc
KNcubxn/e8kjn3lbQgRPPHO5Knu1JFXlXVrkhzVzMQZpxTrptcBqWvTjl9SvBBf4qKf461zFGNVl
NkcYtD1QYYcRbfxno7282BMFzc7BzGuSkStpFE7FoOmZz45rLA+rP7kzHazQRk7rGKYH5q0jlGG+
v+7ccqISNet4Fkf6nQH3yQJJZK4rtMbZYBsF/f6El65ajaSop32fvtGBSel9EfHObqscWBOkDoDn
agyxHLTFhBoLvAaqrCJ1w+c1TtObQgz09jdNihingFs07sDPRgwGAWb8VkSBOJ9SCh5sX4F3Va9J
9yXJct8/FGuI9EX61vnu1GPM8G+34Gdp48zYTe90MQCu2GOMb8r88arIiQ8YbtCte1xbpLK7tIyl
yqgVx5IR7yWFR7blQ4NGKWSbf6pU7Lz0pQpvAb0iQ3FWD6xxXtcCtHhqMrvr6iD9OfRWhOGRCE8L
WZQ39acCPBQ9qUkUARlbQwud0POyBXdHYZldgmr9sCKMkFdi9U9KCeuM0Q6OCyMzTdowouZHTVOc
9bTAzYewGs1wNQYynA8OZt9hY3JYCfu+KoqnaizEsiuXbuTkEU/6UCy+88aybMCkR7FD31wi/G8m
JzzeEiqT+PBSi6k0dv0RZalpAcRVgV/tWYY9e5lWUDqP3bxCxKcJoffPV10m9QVDAZ2kCCRYbjZ6
TYL8MDmy04xGVqhSxCAcgd2pqVYEH7WfXPkNLm4oN1Vzv/q0xZ94CfpjpwzDFxWYreFK9a26bsIp
hKEQRHQod/zvE0iJAR8QaHoLobPKvjuyYToUmiFqFN3I8JLTfRdeu2mgVwc+Vdt5QBPGwjaXM6Zr
VHHpPEKbaSD5lbZh4LgfF0Cs7kor+FAMULFSVj+6h4sIUmYWQpUcpyb1ccQwhrfJVMVLzKPMnFer
CyXF0jJ0VRNvAFHo69TFjJv0y63WTeNeLlEr0yfrFF191Qa0BtzUa57AJiyM0+0mekNW2AEI6itx
y7TNdNKis04y5JZ6ZY4b3p8MJq/OZiMaFT+BL2fLoAMxEc0MIPBuxpkOGaW0g/fMTmFHTAhGq0ty
eg3dGoVb2Pmim9JkePalkIzY56NvyajMIjzkuVeeAx7tkLNMrV1eF93r6tZTMa3stnFolg90W0/0
9g+VCwzNa9LhtskKN9pNXLZPXcO+t20nv4L6r9MCZ86cTZ+6bo2XR5vIar4e8zZy7iqR9ncaihPD
ka3HREFdOvLa6aICYTDpW2zJSZnGn4zjxMCg17K96mqFoVvMHYOB69gU2QXDf3H/Gompxa9czEn/
3DUMiMBqDKrpTrVBfxdpdPefBy+NntLAKbJjASm230UU9iRTQ4q5TT/hln+qwWEAqsndOD0LwcUR
Gqbq3noz7/M8AEA+c3MvhhKG++926QzWlX5tYpavxsQk/FsLhdnrluI5aSLcMdLrWVOiKIK+KNFi
gAInJmJmVoUR5ujVZY6+Hg0ks0U35jVIs/FxzsdK7XvHhHfc+eIrrJUEgZHTJxiZ1fKNqdf1o2ky
VFVO5HefsjahmWFN1/Ymi5RuLuM5m4u3YKzje2vUGmP+KJh+noaTPMEd2ZAoWCfOV5AVxHxDrgui
EF6593mqrKJ/OC1t96mXiXudqZDRRusEFAK8TnQWQJeFlJeIAsNo4ecRAYWblB9TdzzBFKTmbJ7E
+smFB++AZgwx2Gk/l6jGAyOZsgjdrj2XC3v7flw01IqsNAAsu5S1gE7pjr5eegNwf+jYxaSLn8YJ
dyNL3YTWlGUG0zjiYFw3UVoc8wxm8S4mE4HrTtBUwFrvJz8XecWnS2fP9OAMPro05lHz714Ye4iM
lpIhnTFcn7NBQSOWbHmwFGxCJxafEE8odjP3UaW6e6nrxWcU3QrvGdwzimCdrMlXjmqNvY5XorMR
i9Oku49G1vCoxirKEby1s7JPXA99+C0P6E/87LqtGM6JHUF17LtojAlUM6hO2a7sg0yeqzkyEyIB
beRyTAuZ1C+ERvVNlVEBY2DOh11ZBoVvPsGTU8mlj93CY/R9MS6zvmUVRYc1pDeVBa0QsqNFmjjb
sEdWsfsmRRMWkKN0xFttC4jKkuL8VTKM0xdnzVOmuadheHTSdipvDOEqwFbRQckvfXR7yTKDFe6c
JX/ElTr7jCL5OFD8JSjCrSR+rfeKFEay116hGI1dLLoU14OvpSLg7WcSrnDLj5cN03tOMMN1brro
zZXUyJBs9uZq4Q00MP9md9h0UoMYcquoPC4yz/IDUBu4dkNZ+uh9Uql3axf4X+Kudz6z2QQWvGZU
wIlKOIZs8yYdv+ggG5n+kSeEdNinZjkNhUPiKuOZ3cQPqoS59UJ39kyrpU92VZ2BQGxDXG5x69Bx
GNcnVLIBT/CxsrQ9HZYi6wPoscuI8Scq2JVzVJwe8+jGxrvGbfWry3UCWbjhLgcVayk0CVPMbFDx
qtVGsJt9k2ltroJIm2hbddJHKlavA3FlkwrgTk2vP8K4z5vjYmwIMU579slfYq3P6umEFJZ5qtXW
L7ma6ikd13081N6brSsK3nXlYlypsZhnRwGyf6Gh0a7uhXWc4DPZPj84RtzHN4lN9HcpMl4B8N0F
NmBmvLtBNidaW55yfaxBo66GsMlPvNQ4S84X2h++e/3Jitcj/OVh49akBz+YxZM1ep7w2DgDspLl
JAFYy1RfrbWHIRMvTwk23fgDp/jJm9R1ahPQ66UNZz6APOgFpBi3Z+Q7ZHkY92PQNpyZ7DqiUJmS
k7HNpad/NgIm5UrbZAC+VTt4OXjwg6c9Jz0TIEOdfcrB2N3EOJKfSIUk4d6ZJYfYoo65otouHYNd
RH76xc+8E9F7BRZwsNUwfh6zHM9vNY3r12rORrPjUoW5uiwZlIO2F2t4wq8l/mGxLhlAv6uG/igq
0RbfSqni6tUtwrk4V7Jz5TEBCuQck0wJxMQx0fVZJWFz37I+qXEr+QcwqjYff0Ol/FvZ7H+Zqv4h
vX3bvFWfbPf2Zq9fmv8HktreqdLzn/9IG/8hqX3FBTMAOn75fSL8l9/5NaMt1AeySYE2HG19gYeI
TN+vGW3hfjCSdDbD/p5g/Fvynd8y2lJ9gIofcPl4gZCa3/rvjLb0P5A1InMkyYb/8uf+8dT+Fxnt
X0bB/lnM0q4HeC7wFV2eCjyG+370KUBbwJYM103rqDHIeDwSum4ViBcHyHu+q8txeSqaZHwgC/Ol
cOEBu2uKbYttHuX74iUaI5rEYzz2GVyLtS9p4PJZip29GGNbYb1oR3NXxdnSX86z52BZ6dX88+/e
8v8hkevrd1k7coS8BEPdwNdKSBG+y82HfegTUHcjd/maGMw5pOMPIZH+etFOHX5VnRfpN3YUc6nJ
O72ljQnVNm6nHlhck8bFptMpN3cjV7hYo2jiR1t26Z2KghLVDbbOy1l4bIN2ju29G9tUbkhYqvR8
lgsLDbgJfCROGAI6dpgraY+9sKA7JgIQJBZ0qidEZXXxHA2TezGVI8XKsJ+YC/W7bBJ3Jp7Kn4Ml
nTXgNxeMeLK2XbuJa1u8NmFSwsqPqaPtkmKJInrQmVkiVrGgPzNCZX+zxiqjcXUKT/KUZcyTben4
wNNGhTSIqJo+4m3axZDGOc6A/WjyiiOeHsPmrI8jvDY5H/LVrG34EVtECv9F+xMyJC81WEzqHtiH
LZWH/NZAhDsbwqm7qoZ2CS+krKLm4LFOsdkyUPyNg3J70a6G+dcuLLeIkaruvJAj8mqd0ReaZrHP
m+S0bbcJ6abTW+Ob9dh2Q/xZrpO9GxPrD2fFLNJxV4bheBOuGlgsbiOYccJZHbVn0pvMUlNGNKOR
xgO9TlUiuy3T0Q83o6nWb5HtiBLLZPK/k8Ew2PvqYnrwimEkLuGk8haLNoOnk3cpOBgnu/ESm4nb
eq7EVTspJl8493MHTDzj0o87d9voDJ6VdKf1IfdjfzqJ5uy6Aee3+GdzK/tbt0yJsr1pZR6h9kfh
73yK01dhLz0PuWkd1ruwHJjj9bpA/szBLHxNp2gBN+IkSA+zvsqx9VRcn1tI6EjYk9jgd1W5N6OB
BI8YQ8js5tu1SiaMqpWbAeUDeBJcIaYz5jAX2dhdtl22fp8aNijM0aEXIJMl23zGlUgDUNEj89gE
45S8TE2ZIIp1XfN5UbgxOMeua72pxryO9rHXTGBeMokm244HanLwk5184YTHdjtBa2a0cIV+kyxg
rzlHorFOl+Kc64/cJGYTeYCb4ubbInUYPSzWaHoKaTyfMC6Hw51pPWSezmjtU5R54b1HV+H04Is+
e86KmmAlDecJ19SIFjlxHNBpTdUNYiurShEOgGnvAWw3zXenHbzXwUlwJ61JtRzLpg4RtK9h8b2S
i73G7lg/KGALZLSjkdvBCLhN3MSXbtRNX8uE6W9ZBtl6iMOa2ZQw/GyhJPfHNVmih8W2fNiJw9U3
QcF8LRq3MedmWPqV+xuz2IVoMggUvdtE3V5jpP66DNnoHZy+DZ/NMIz2mCQz7CLTEKFvjBlR2PfQ
qve2z6E3ZVECrsOTEUz/wYm0v89Hz1/Ol67xmRTuieG3sefo7xR2vex85P3ehYmq0zMwOhCcAH2g
LHG7DtmFw9qNqc8VUYM/oO31ZjUA3PdAufuvnK177FlxRfMR5+OLmGpXfihd7ZCn9ANbnwwwcb9l
RxIP1jmJLBZFQL6rVswysAzwoGzEpJeveSRqQJNzsc+MCOKPte/1OSDhHgWiM1UeuLx5yuDjBF0A
79ThokFJ0tmnnKUV/KhAZ4Q4dUBs48hEq71Nx8m/pLulZGp9NhcxX0dg46P8ia5EZzlTc4E/nAJA
KeHiFPF9Ykg4gPpI53jr9WFVXRoX1uEmkRZMatDSP0FHfXQi5vg+p9xOzZjBKIjgCoojj9kETvMw
XF3PK+szlTfZuiMSC/QZkp0SEC+5/Zu0W1t7dLoAjsCgJx1elSanpmG6YnoRokNf4/cBk+dFrr4J
UrDz3mW0ZrxSLOjlN4WjAt9WLXBirpHlqE3FE813Jwx4cSel36LPVAkYUFTLZTyJsCRp4c4veZh7
1+ls6YllYQ5eZSDI63BVW4bhDEtWnareZWrYik+AXezl1BbLY0IxBppp31cf6SYIb3WSi48imvvv
XViLr9MIKOosZxzHR3I/5KeUVI+EsTe5MNxhPrc/KomTR5iFe2DDSuLbrNRsFTXkCOwaXF0bciWx
dxU2tn9ZOCXQ5zTAg4NqsJB/goViIYxYbR9JbmWndNOKm70fNafJyIGiwZ9KB1Aty2i/tImbQaXu
sjoDEZ2n8z6aZP6aSCln0AwhrfJt3UfZjgbh4AHhDT9dlHYML+ywYNAJuD/ulF8CIZSxo/JNOy1M
ATnCDpDiGzkmdM3M1U5PU2+Z1U3RVoySNPmVoLZwN3XWPnCkhHZc2Sm6W4Be05zvJ+SIvLbqfms7
/v/h8U8ioHT5r8Pjx/XrW/7Hjo/TL/0aH2v/A2VmrTRFfffUo0Hk9mt8LOUHg+dUuhRiXd+4pwbQ
f3R8yA+Sf6BuSk8Hd6n+Z3zs6w9e6EmiNwi7bF4U9f+NAPnHjjVlQk0+0uWhTs0f1L3fFaBtn6gw
8fHBllFKqOXY9jA77XSI9ZLvq16Ihyn2h7vfvUP/QzR7anH4Z1B+elDFi6bVhaS4F2AT+rE2TMux
0Vmg06MaSqZHiZ8hcK9WcaKuvTziPA9M8Dr3RUzmrUh6PMZJMXv/VoX612chfEURnDNIQIPEu2cx
zRPxqpsdSX2ep/CGIwE8IF7FtLWq/FKK9cEY8frnL91jv/3Dq4e5pQW9EaHrSe99M0raLc7iyL4+
OPgWHwfZX3Fj+8s9d28LEzHy54/KDpQmItXJb2ndUIpsyU2wdeEz3eTZvLx2dp6CL5g+xRMJaATR
abb66nFOKoJkeoWGZucpWXXHRGai+CRzNYgrkquIGluMAH5TVjej6Yb0QLaLWo8zqDuaJ27ansiP
VjB3FrtayHq6jFLWUmcZ/KcKOM1WovKjR6agEMxn12bnVWn8YpvNU4hLMF4DuDN1dkqWuDaGrFiI
/BGzdfWW01oIJ8sJtnGvzleshzi7pvjNKDeCcu8XR1qh5Q5OgDmINb9rDEHUlDzli8UNXFjnI/48
Nn4d2U8c1drzhRr4LS00oLJV5X4vnBJO1Fh9gt+mPsVB4Ryj5uRncL2TLJQHITgXTLFU+UG3yy/V
m1vVroB8CX8+e233lZrTs1P4QMRKJQ6m8V2yojE53OXk/qaIRXHMFviuHSDYoyjB/ClgWtIv1FfL
QSEmOiZ3yktUq1e9NaGSr+HYNKgQ5tG9H+PgqeSAsDeOfznLZsjOJkcZtU/bmXRIRdL4OBSk8q+H
oapvAx2326Uc24PXOsvb2rIrnUMjCQgYh9HLd4tp4uJumJ0+JwK24hZ2tvxeFxJUvCraHMmyCqbb
ybcSlVeyWD6URQXPc7JwnkrYgfSF0cOkbxPK1WZr83yGy1dXZLO62QPcgbOrbO9Fuk7dJ8kHNR+L
fIy/Dsbpx+u21T0ZsMqIC0XlHzKNQRaxt9xoIVK/hUmRdZ4AZjI0pK+dGSnaVtJwOFzGbO0PzGQO
90melUilHAp0cMsGZNU1tqZ9IlzT4WZMy4TnmYnqoJMUXhNYMn0v8kT5Rw3pvTqfR5xvZzl726uZ
9fBYrBXe7rh0oAAhzAg9MCSjdLfeOBTkwesMzyLsJU/dBlO4ZMjAgtOBJiyTVe6CIMeUwXU8ccL3
OhJdm4pk+1kkctsRMFDy3i9J3dznNmjkTqis+qJZWk8CzqZwcP02mXcI0gTxomKW87yoK695GC0M
ayiQC+mpssjRkNLZV5H4GsG/b3VHcmU79g7AxozAtzqbbVbHe2+g3R29ep48TMapzMYyHANosmRR
2RWBiplzztITAZrCIPZG5lKXM59OG+Rzqq23iS1OlP+yCIcLYOmle+4yKs3rAvpyqxEjAvKnkADY
tPTDaB+6mbB7GmLwBHahCpbP2ZCo/moaa/M4q9wvPqGzNMUuzUT40FbRhHhH+Z+MdGeqIdXAyd0n
q8d7nKRS7KaqS/PP3NC4cuJcSEiufjt2Z+niJNmm75LQHMvcr66hIKITijOxFCzyWa8+DY3Tqtdc
uAu233KZ9QW7o9/tA6rQJXFw0NM1pEn6xrqayt2wrKJgzM5440PUiYUDZ98kl0gOaY5gHqpaN7QE
Cmxsi+0mBsvMepYV03Tp91VyL+dykhAtQ6SXAQ0gyRmYg+p1pRa97CqXqg/vZIr2wnbL8LhkksCp
zMTwiZMs8aqk58M9p16aU+tj7rW65Kb1o6sppdC8p+C/3gfzKR3htJLSj61mU9+IuTwhT42YLloP
MeIuEEv3ZugC6XaUZbCFtFKOnC4Lue4WFqBXdwyG/DCmqnlYusArvzVCqhuZjy16vcJ2uFuVP+m9
DvT4ImayEhddVlkqHdhhyLH4qNlyXZ70WRPY1p1X0Ge2xURfvmq/MB9rT/c9vQ4mmbcNTYKcTfT8
gsm0ISRHkrN3mIQl1UKn10br0HmQ3iruOJ7PiKODBFNhWJbE7T51Nhjdi243GD0VaugJm9PYm4ay
AA2uF2Ofy+7QxTijPmJbm+trr8mn9bqLohrZUBMnKW1JKd5dofr0Vi9TVRycVtcdJhvaTLa98rOc
gY8sCG7yDoboRgLsv8tl0dw6tmZinTMzg5C0GOHy4UyfTxsxc+HsQMnxVju1wKXA5D59OFbO7US3
yxLdJpnbXXVj3cV3dklxx6Cwht/CE/nCuhnfigIx54YzTcFZ2k3Qtdv+OahXFGQlCZo6Zv/C+WOr
Z+SBM6ADY9tLNXYwf+WY1g8khBpsTyBTzuqhF58rbdqXdqA6TI3Ea739qvu1O2AMCu/tgETnpAa+
K3z3Sgivu0Gf0oxPJhMcKUXXOMkZPpnhMUcQckdTCAcCfFTqbpii3OMKT0L3MAVlUu1aDlLBwZkW
JlGFsywFFaKBdrZULsMN++kp8BmV0Jc5vXzRWdsu9MlMsVuZQ5DPXY8mIlpP6InimyzYKXARrmV1
kKww8MoChovOO/qcu0s3rPrkYsapxzctMNwwF7vcLZzwpvWW+Z7Ca9pdhmGXJ2fTyNDZWZAHmGNq
DuaHekHKtM0Kr+uua6QtK8TkLowuDVFgf97j6CUuCIL62zC741WYOct8HABzjbvVa+U1O/Zk9m0/
6Jcmt0mzI3nRI0MrvBWjnE2jNwh7bnk5pDWicLRuaNpVN7gtSnOykiwP3vSW4ftC2OJixDiOeKiH
nRgIYDdLwtQgG09cnNruYDzkanqrxrbcjP0wvlotb5PGcy7rIez2oFbDL3QpAND3nmzg74107IXb
aOw3YsDNaiiH0YWBAMpDnk732tGzPeeytqXrhtwi7adUatgSXaeSTB8lTXa1Fn34Eg6nqQWqPN9F
YqKLfEqqcybfgiP1VaD5lgJu3U7NxnEsou4qt29Kl5g8AGQ9OqbIP8f04pKmpfZ/2cCH0VvtjvkV
o0LeN5uU7QUH5PmiMS07derH+Mez9AvtHO5jJpv7qQsF7Ys53XskJAf4yuP9anDreEN11jbFVeT7
X+pTG0NRnu44p6FfMbc9/gsjjtkCoToLOKW2qY0PNMRctP3oHoc41rtFuYT7o12OiWvTS1I+2d5R
TrnVxsn2KcKjmyIsbwmD6p09SXEDN7zvbE4E0E/eQcVocYS5bqmR7aIwv5BedciTuDlbsAfuwqI6
DiUNJIG8DAZUl0MwPYd+gHI1neymqgFmM2OeboKyz/b+3JlrWqqGM/qIxiPLw/fB1PmBYumXHmWn
jbPo6Grzs9uWZqOWbD97Y32bR/CkmPy84Geii6XvGsQu+XMdszrTiC8O+QLvR9KilfRnvSk/EiCD
7HbcjxHoQzqB5DEue4hvCpEokpPsgj45JsMsfapxQ4eLXOBV8SS2hsaCi6jGt5CWuDs9srCJrZ1r
PsFo2yovu09WH2hOK2TCcjWBrIOKQoPzhGi+gNhJjiM4qzqPUnTT3BG4z9nGjlO59YQdiP0c+WK9
ZLoUbaVIVk7qJSMVe0MPyRe5jvKO9IGlbulG+6bWxQXe3DvhDzPei+jBkw4rxag60tN66y76WdPX
0HVheeQUZF8aL6jOZakOSQnUqZa1vPAdTZPXBBRuzNdDmxQ4/ZLPYlAeidlopzpxcKxzEhA2z7Zi
Sg5frcEmujaHpst93Gv2ep2zcy+ZU1qtEvxYuEfHBj9XDpaDGYf82rjfQtJLvccsWekkx8YbHhry
ZUhOtbnoQQpvdVDeKEWysg+9JyKXxdkUoAH2VTmrZ9vpn7MJOe2MhlUiuTig9J33AykjtqEY6QaX
+WIvgaeQRRRo/Pyi9O+DsqwvRRh8XFZ9T8srguZVqBs1VeFXOZFknrBLoy1tL7lGhwfV5Vf0iF81
VVRdJShxlim7rvwAY1Te0NHH+N0mziVUd5urcwkbde/DHi9w6w3AMBB2T2euIdm3SXJw3aD9povA
dIcgCO4dsRzydKyOPcpIZEXU0ZelTJ7DaUQ958NM9xtTPC+VFjf4s4tmD4g2uEmSIaJy1KE4oy7y
saBBZO9EswfNw1/pUU+xfnh9dXDWxf8W+Ri8y5RY6v+ydyZLkipZmn6XXjcpCijTFrDZZ/fwaYN4
DM6Moszw9PVZZJZIVi5KpPe9yLvJiHvdzUD1nH9E0OPfjA2COSMQ5T4hFL+aalK8AYjPCJTPShQ8
oXYyPrZU0J3nbHsRgeEfBaLkj8VEeOJ2QACtp4DfJm/Yo1Q8S0JbyZ0z8nNTWvaxhTXfeYiMQdwS
qoDUmtVfWyueVz3Ll9Hmupt9wIOE058KJvel88z0aSqAXeuyYui1vCpOxECrpp2reC2T18KCWMDJ
ul/rwnPg+meKdF20cvDUg/uRWm5yu3GAX2wC60qIxIo+xyC/rccu3yN+OQDDsYfNinbnzBY7zx1j
ZVISCLrecSmjK93sxryHU+OoVwOooDKSQx6UEDyjzFGUmWTRmRT2nc0VsWlI3u305QXp8FikrX1P
IgO9upL2FUku/kWuhd4PS3Fh4cxjZ12Ml2QrmpKu38b56XnLY5APwRdSXuhCkmxTv7ibs9aHZ2Hw
neJRjyfTFWfFy8NATljuEggRiU47bx5f8y3JupQNe0ND7HY7AgN7fh8udlrvzdUYD9p3qWp00uGl
KSpCmckWR3p7TfkvJTpgpoFtS8qnbnTpYawp21LaR68GbBFOIAf3tj25x1qgZlgdVoKaCrsLHNHb
oJcBMoDxwUJvRrdXQh9XNsw3tkIiVOq8p9/Z/TXC/1NISsnMIMnktw9bW+yXiqUwbKcu2CXB1p4p
CbLOVcPj2lN7hV620fUCmGCjzJgn/AfPmTMtfRsuLbqUB8L2Qbwp00sy5KGLQB78BAOZBvmuRZ4r
KZNwOR2uTQGdS/de11toWnuLFm8jzOHHRjZmtFdpNGOxoP9zS3LG591cWdlV6w6C/9MPknGiPcuo
HJnGyzJkFHsbm9v6e2EDIHKZ93TY2ftiSFG7/DJnMw0eZK9/DHPTT7vcyh1UE8XGn/JvobxGXE0C
7nFEqYZfMKyqgNgJ9qRcTd47CjWr7r7KsWic5ri0Xu8O14TuzmdAyrsmpw3OdaS9HLbNMREWQ6fW
Pg2XIzKcDeFHj3/8jBiutwv6GbdJENvIlrjYxj77K/QskAO6e2VW6jPtWyJotbTQ+KOUCf2q8/fo
uUx6JaEqegn9Ao10CGrrF5fuEAWolZ87TWgQjda2uZM5ZAjhzTNylBomMlDfqp3aPXF9VCp5+gcC
n93mIx2bXXXfEfZTaGIjCyLPqaxDpTRtBSHOimpKzRkQYuexP5CIdzu98GhqBJJom/V47OASENGZ
k3nNHoYcdgPxXjt9feZV7PZphhY2t2vjljh5dsYRIaOaydUgStkPByWgZmfH0HEwuBdCJXMcD1rw
PmHhopOXm2Rwh8d87G1+nX5p3/ytULTdDl1qh/1CuWPSanYn1ALFfdCs5YdpJAVV1y48u/SU3nWa
hEVydJHvxsIyeV5T1NtVbIBYgvOnEkRi1Rn774ZYB+LK9pglzKBFip0F2cHJrXSK29Wz37Ic00CM
gjo7W3y1Mdo0wvt8Ur5Qz1Q/BLqsMM+65Ub3s0vs9Xq39LI8DWP3R9duWKwW0vVu2ssa3TxKnF22
rPpkN/1M/DlsTUIT6KPc5uSo+i69b5Ju+GFkIjK6ilmj2rK7EsKP4WJW36gjaD3tZ6u/6YbJhNWl
9SBHKW6g44h7jqH9XGW3kPzGvjPtuDNFc66yqjoEE6MtTnkC0PPRAcqiOsd7Es7sIGnD4JsSG/qs
7cX9QsGqofYq+9RPLvGOc2oeGtcYz31uvbV20J5M6t+RV64/3Hq7XR2U/le1UneAbX60Z6gnZ9zs
G7FN38iXqJIfUnUaPKnJKaOuWcr1WDTm8qjm1I9yXvX7LNfuKS8D69AS5IodRyl3OXq2bdyOsLJj
PANkPCSzN2DE4al4A6JJdvjT9NGomzrKpPBiAyExujkveWFWLE6um/PQW4Z60JP15Eox7SqzrB9V
YHkMPMlypujXxE6jcqrI3LqNjdSt97mdp5FHlS5GjauY3aBnNgXhzLxbN0PBz6y9JZC60j9Ukmq4
HRIPD/P1mN+kZW8QFl4Q102p5xiJvuD3m7qOalMFHZ9104dwvPZ1K/krThEQAun91dY7MyFEBoH0
9cg83AWTfsYi1YXzSt5wkGckQGem2cENYtcgobc4yAwHezGb5r6m57B19b4LhuHnKGBUZ8DaYzEq
lgOj3mJnSWa0hVL/LlgxKAhMqY4RTnYY6Ei4kyYtgOOQVHsj2Dj8y3V8Y2N38Atk/3QPrH+tBCb5
7+KI4BqLQb7Q7oPFpt0lXtvfrazYNwE//wvYxrJz2PA/BxdQMnLS5dVpSsJuy5GGZ0NXhNguC3dh
lumdMdB4jHDhNM1md04QWydRgCXhdRXNxqfrUbBZUcJMNYk89JSkn82EJqkBW+2PoWf5JSPW/G1t
3XfaMySDFjdOTLP89IwE/WkVaRdRQbDGK7UAt4naaHYbjKsAnlGimRNgvTXd59KGpy7kO4QDxXSb
dsNuZcg3gQWY47iB/ZyKeK0m66buh+2YLPDpVjMgZN8adepwxO5r/Ev3S2q7oe1X5gGgLnglMSe/
8zrnz7gkzYOdU3ztuSZjCLP2rxah+76yje4O/QL19KKn0qlBxIB0Pj1acEGPczK8g0TRD2tg32Gq
c/z0LK+l1wJFbJwgmeHZap4cSjxOeObxpJiU2+AOnLFhsfZAcTstr3fjD/ppQBBB9KHX7JZcZ8e+
rDEIbMNHbXULBep+dgNG6scIuewTitb2QYwJ1cY6cOiS0Mi5jBpfxurNZeTQJxLOpdeiWx07+ydq
K+NQdyb6JaVsOnswAfe/gaK2X2XpuGdsI1zeNdeCueK667OeZljXNe4xDU8nozIIZgS+oghuHrIX
YIBmb8E0oNZoKbnqxpvarOsLOCMOqloeMeT4d3k233bYFyN/zo5eZqynQffLQ5Hk2bFZk/TNZ96g
ZVz5VRYR7dROxDS73iMyFPQNa8VxqlYqUhfdn2rOUb1Yz8DWTUQj8g8iYL191vDpzNZyt45iPJaj
PnRNAwchnUdcRDzRmbNR4wUE1d9m9Eb91BZWYCwiJrpwrEt9uXe9oNjz18UnCAKOpvWvu4khpD2C
8XsnLRKji4ygbqOVaZ2SRhDhs6uKJj05f31SZUCIF9Jz4M82/c1gsX6NTsCdJa4sU+BYNWW77o6W
9repqNnEyVH1qj6CdnRpfiraG2U71c53JLrs3mEQXm0FJPnXq0VRmJHuvSDDF2Z6rDiWNiPqIsgA
ssRPK82bPXnq3p/VrnvuYrXEgJrNHSZE6yVBzXD20Mvsx8LOCzwRhvOY9DTSl02OLAWkLVymCep+
YxYgPWLqTqXPi+m02dXSV6zPTWu1PDab+aicZdj1Htq8KFcUVaAjr/gh5VA8SWPxqzjNZ7bWoRiO
pKMjSQ9mKK3FBCWthFQPi1GpN5P7LbRAk6/WRDI+8zGzd3U/pbvBxIYPxJy9gL+gGmOGi2bDTi75
ygrW4/55SwTHO4RScF4ry3paG+E8XRGjR/Ad52wVvT6vf512dKmNR2SAAV7rQD5O3GovdGDgB6yJ
bj8yrrZUo0J/UGS/PFmB9dm7TfmBnx373vzXymf614+l7lbzc/vr88vyhmuFn4hlZXDWz2Hqtjez
9F1M3i39yfXW1b9WN4d7m3yf54P11MfPCfrW20d2bP+qAszlebRT48ZsK30uTDndlIWdvKHCGcno
bkSMCdJjcSJg/mUYPXUICjoiEcrz/gDJRGmNoCMsKQgCHv6nj7F2EXZ/oQcnIM+PDGPFn9D89Tsi
7gdjoiQL68dVyCbbAbxTjdsh/+uXFH+9kzVoYBJ1rMrf4zKw3ERM02BvvvCHyyJ8Oe1ruy3XUG+W
YV7IAabzm95bytX+OjPh01w6ydK8RiRqdu3zOqKqqoIRA1fmUHfX2V6xdwFS7tZZN592i4E45P7l
ZFpsbd3rEpfn3HloPn1l74Ols+48a2T8R2sOxP7XKqqvrtHZ6CAG4F4sbHWF2cWV8KYzRbeHIVGG
2A3tMvzxm6vlFBcZsC7J5C9daTHGFlds3cJjMktxCJR+nkQ+hJWLRXfN7oprO+cUPLUjtCWeqzjb
mpe88z6D7msjIeF2mPXRR+xE8SlPeDws8sLZGIFsl+eBXhBnmaAUNhBgeN6DDx4KslecZy9xw7RK
btYC9tlNHXbe8cIvHDo4K2KXtIDO0uu+EKjvXDST0agoEKbhO/QUsr+ieXCMBg6DLrB1yO7SVu3H
ZeOYHBf7OI3W00LZG6p0VKQEndC63NGd1xcfdUD9QOlyVeQohRw8OyZYxdEH80/r7GJM7bjHFsb/
z/+CFpgbKvlk4ZaQBkE4GQERs6Gvlu9k3tnEBzx7bIG7Ilvu0cFGiU/RHSXlFCyXWMHm9i4X492U
ePT6jf13QInPxiZB4XZWPGIbiLppPFlOcVtNjh9f49lnP4t0u5THbhXeQzr7l6ukM06sFotB9dP2
/XtntUAo3TvqgjV1TN63XSBcGKUvn0osk4/1Km7bevlVpd0ctZykgCRu2NreoW7pXtQoKWMfYyzp
8+a1GpHC4aRh48XVml/yqwubzR1dfZV5WEfG7DYNMgqPtQ2F0cxtbCe62tfAfumGTbDmeIuG1CbX
Gei9NG7LpnhEUMog0jHBJvDRiB1rPshU1JGlKHeu6/6Nz+e4ThlmJ/vNDrI2i6TU3qXjCDkw8SXc
KbBPxbLkt0hx5zdeBEqGzAaBWj/xhG4S8ZMe3HmhSNa5BiuaC69i5ae8yqt9z/5KZE4hV1gfYFqs
4O1fW7hXmuJOMtiA+ZoBCltVoKZocO+aY/JltLW1u+ITIRT35yhH+/t6fkWjqMtfiNOs7ly2GJv5
1ZnDHrIi64bbBGJsAVhEVHvq5MxiN2vLlfdetVK2TXBO9ky2QLAy3I1uja0/4PA6943K0xs4oryO
UmcS3yPnafh/h1osuU/S1jHDOF99WFYz7RNHD+37/65Esf5n9gT6FyT2YIoOyCfcm/jP+GyyJoJO
iSw92kOQPVayGp5mU7M8CdaJJV78RnihSTICfNE4gkFrFACEhQ9B8tGMCsOk3UgjSoyqorRLOs78
hJGnxb09g2OEJKtQad+R4l/sJrxHtKIHTT6iRFj0je02/EtWCa402hPqEKplzF3Lt/+vhI3/L0z7
P5bzv/o2XvM/Q/NV/7tr4+/f+KcqzRQBcUOeLwIpyZv5txwiU1j/ILPFvyrM/tvP8S9VmmX/gzxt
Vjf0Z4IALQ812b9yiPx/OK5FhglBG95fy0fw/6JKs8TVAPJvGjGPbcd1nGsmiuk4kJz/2ZHojXWG
OtJvj22VpQuVoyDA2w/V2kV720+rM9+PCwKn17ntF/uu1pToSjiTMsOjjni66szQHVLPPNicLcEF
BL773fpyqx+nLQMLSSC3108PJ5lxF/iz9uIs6Qq6UQILV8cNit3ANBGkVuqnyAsa6DXeBUF8ABtO
3DiiRVPTdku9E8WWpGffb9oHP5lqXNC9MR8AfzqTpIZq+anxaD07LnVeeEcnY/4ec1R9Oxz5NSCi
B4Z4PwykJOH4d2UCfsuv+m6q1pt+tDZh8jjM87qn0woBhH8GuSZAFseuIYlDNte6fxH0rLSnLpD4
pXl19avGXuYclZ1vLgPWlLSYub2+PGUIq+sDhE/2DIHbJKcJB2Z+8GbLB5v3r35mIFSY1yKZoGc5
AzmCDgnU+fJzNFMP72etN6yTC0QhIRmEJO1QnEpjvyiaVOVkzT6Yju1PB2/ohNoJfFpOtDaLqKIk
LRUq81Vs8mmy3NbcYQMcP8bZpL0rMV1tg7sFHBxomWinRYNmrJGjCBmM66zLkI9nwxWzLmSXoSny
0Zw3xFKwjCdzwEc9tZwd7dxl2c2AsBekhaajNFJYypjg1WpQOVh0k6HOtVuNaLSUN4875XuU17VY
7qgDzhOHLaQyzDXya3IOQ59F5boQDmp4M9TW/ikRqafna0wEF26dQsD1o9Unh8Jezb6NErrqf6ve
FMXeNMsgiS20wRsXlpLFHvRgXk4bfybZgeGuNRJldCfR1KSSEusAr05EYWf2lU7Tet0SrO1ryWpJ
iXpbOtmrWroc/cW2ZK/5qj0fQz75MHvhJlt9yVanu9GTLJ2PniLEnyandHniGu6xVGZ1kX1K5lGe
2cKjZXE0+wJ7zpaMat8trnrO+mwkAjZol+a3lqnZ/ykaVasT60667U0DWv7cIPaRZ18bAiu35zAp
ZvQvhFYnRYEbUxrDDu+B/8upNsXcq83Fc7gLcP9ROynk/CpnmfgX8j1g9UUQbF+JPW3EWlg6Mw8M
1Il9sRsQ8T2SP5QcU+435s22pfN6Dwol1pCfTk0/iozsC9ZT4k5WI0ZfMalH8gUQGmZBDV6K/h5T
Mp5DczvaFg5lEUqiEDYndBEvBH6ovLTABZapzL3mAQDp39hgkmAr7nRlG6opwzTg91WtXpCgkHAa
9sNK6kSV+4NZUyAil/qMXSM4l2i4/ZdEOikjiZlvnAflkvYjqgXHMmO7MrI2avQKGHvVBKkLgjP/
uSxGrB5rqXFO1VurEDctnWk9A7rLr2arEF4M/QZKYg9idJ5R/onmdUX2dkufn7Od6s1o59OUb+0x
8BLNHrkBMx5GYVRs00m6zFEf8PHZQIaj0/2GMqBD3l1WQbKRO6PdhPSo0Zh342DGWznUyc3S1SnF
39It6zNTFAZQDl6iQwrbqb2IBlXUSXZlp2KfKEtdpWxTURww+K2oVxAC0UGIqys4FJsy3JdRu2sX
bthDapiMxa7wBQn7ZZsSf0N0p2p5tuy6muPUb1dyS8QsqcfTRUcpub/SgO5S90OfuJWp8gjPZv/R
gISsdpsaLokQLZ7+eqNoI8+ToT8EtoDy94h5gbMzajYEPMszW60J5LWfqjXILm5lQqqlDl3MO8Pc
7K/M1XxFsgvWijxTtIqRsoL208atzCHUbM1X0DUrmSjkqxSPK7pZmirWYu5x9eIBqNBRUNlH0JPp
JbdOsBJpQhhWFoqZCGu/kDlWkOBHTcAvtF1KBhu1kmTdEKcyTE9j1p5SNInnEk7TnTW0Qrf1aIjU
zgdf2He62dG8/mqK0bjxjQTAvaZLeXJ/m8B+95bTEMeZUeDsI7J514tXAiDnBscxbGBWlu3RcehG
IBr+tTBodi02dqdd0jTXokawse+C9OSYKf1zbbZ32x+OnoNCLMxRSj4XEB5hZs8rDL+qdoCmoee4
j3nTfEDFIAwryCxGEECHuGH/JhvA/U6Fd7uyXqaVO97IcQiI5FiJ/NF6Cg1qxpOFL9hY8nemTphT
9IIRUUHpofGcZ09T9t6QWSQn+7CUfhKWQf+m3eku9cYdeLkbe9jaDSdZjhB81i6jjy8a/TTmOi/P
hcgOOI5aPJE5/G5ji9C4Ciw6Hyo5nR+sHB8IRNkNggYWxG1ovkfV8Adkd6Af2d1lhGN9KmXkf2rN
0mjwWEQbdQ/5av0iQuBCWIz1MI26N+OesJ+wq0EE7WQ9GXXr4BBzdtuAZdsc0yQO/B5kLOHW0Fkf
VU59MQl9ih1IBPZdu4lG5v7TBlV/SX1htAChSwvF1CPCsFZ56UncqiAtesgf7eDob/iyBYE2k5Yx
jddnMERiHdxtOhDhc0b6FBPCgQJjWA/20hu3i7cVx2kt437iv4b28qJQ4Z/q0diedAHWNXVJD56u
dktBbsAIaRD2vbys9ra8trWBMssWG5oTzqaGSpKTn7AMFMxd0FVTiuK3K78TB1Ohz4GPeWH+kLOn
btJkcn4kQZ+cWhOBwVReIzBIIvrjTgQcIINb2nc0sM1vtyHhD6Dcn3bGhsPH3IbDJFiFJRqFNz7g
/GdPdEqMVgBKtLGenBlOv6pnzGBed6kNtFe86FzIBK2TbAMZtYAY41otz006XAh4csJ0SsuTaDPK
zsFHv5JZUVbv8EPRQqmF/QdQ34mEwstVj7q6bBJtraO64gLRQNCC31OB52d7hXsgQqWS7wH6kANv
/R+kGGSFmXCeHEMBROTaI2JNUCmRbKcheYEknSVM1/xWdPZHPhJOgkbPAqowvZPUnGho463lUWNL
4HHECBWCvJ5WZCsooQj12aHSknwn7MB9sn0NQeB9VgjKjAW/7OZbXETe0gIRogSBA3n1J0lOYPET
bganXOKxFmOh7DOhzmMXnJaMcDVQERXPpXzIneyexLA2TjU2IQCS4AcBIvkR0V+/WwRxQ8BwAZef
+z1VLkkrdqYfl9RNYQr0fQA5v/OxWO5sud7wKgOBAJz43Ufjm2MoAKFowYakxZ5EhhEda9FiLN+t
75w5C8/czinKUDXGvUQZ6TnnTafP02Ynx1QRepQoMr2S7pzK6c7J3e6TdBv5G5juaxbrdsBmeOtX
9hFT8hYjBN4psvI+W0JEQ3IOEUC5xHRZi6SlpUINbXgJFb+TqfkBSyvykadxXiSnbR07fHB8xwzI
FFOVJUJjK6AZ1rZvG3K+otIfKWtooJJr8TVo48VQqXGyR/3FzOe/W7KaLjgqH8qqs2+c1HnsVzpr
BdOpFzTucfY4ZK3C6w/CtpyoDYJ1Z6at399KKspvxtG7J1AtpxKkRj8g3NF5VGDTuBdyyR3U9rHn
6ZpXOg81QdsvqUK0EzWiT2P2+Pt2W9KDCyBx5BYo40EnR7Nt96zQ9MejxnmrbZQBpAdFdTl1LynY
zG+RVGNcAsRdeh1MKN75NT+SwYGO6D/mqr+QRN/y2efLWcjE3iXJtOy2iliT2pr8MgpgTY4GVBBy
O2mlb32Z/OA+fco7CLthIweFKRPXu5w1KTZXDZrhlB0AWl+pyEbrFXNJnlRfv3M++ee1rUdaJZdv
5YijOSJgTZCqPq+pYb/AcponN0e4Gfq55W77UfhxsaCAUFgOoL8K/94uluDWt7Pgi+yi4D6FJ380
pGv0CHMJgd1NoOkPixTG3QQhEAeBeECr1HGqSfGIHPFdFrUf8qvtXDRce8tn3rPgDo5rYiFh6fwL
I95PvFwkRyPNt45pYSOv3e61kbyUgXzFI/mc5kHyBmQ7z4eA3uVfHF8odQ29dwsEGGsiiWLrOHdu
mWIq6ASKiBfDfC3zlPmG0fmFGITkm7MAj8ZciT9rOz1PSb6fVwt6Ne1xGPojpor9BCyqC/N3M9lH
1x4+vdqzP3zBqVrK0QstZ5xu2kzwRDWZ1ve1FCYTh7/ucB2Cf5L38ak3RKdwnAHUqZ+d0sVPf2EK
FxHq6fQ4bvOvJJX1RSdXfMpmZvwcUfnEQg7PJF9S5YxdBG6keVrd9rFARscmhdqFArbQIYSMHY72
ZE20m9e/NHq4sdPpvkCbyBzW9j9y07HuS9MzYpXazzVirHDsp8i6ltDyy4lDGeQvgWsydbSmD+Ev
il1fNEQ5qdJz3UNJcNhBVP2+GEFwN8Nn1Lb0wdWozFJ9fdWX4edQ5i9oXI0drMatYzEP+56f/ekm
vJNInkhNuQJxq1uuSH7zZPm1rI63y3B8s+UnkgdgzqufZW+27+TlsJXVghquev6ZjgVOf4tAWeIU
RHWYEgjVilpHFjhC7bjmluJ+HAbukimZw9wd1O0g4SGGfvhYGIUOuWe/z1uzz0d3QqfrCfwRZkbC
OkGGlvkZ1GUbax8UjfIyyEPi7UT1QfA9/3nM/knxSCjNQ94QUQwE+e5UE944EZFLEBdd/eIOeGpg
TYNQLSy3HuVeGoXyeR04+Ku1bA5Edi7n3FxK5KVd9jzryR4Y1/0ObDylmJXIA0WV48y+Vs56Dttg
uwj04tCkSxCpqrlPHSpdXfPkVNrBUbr0JzKtNDyo/3Nq+voZWoUfu5TkUw39xSRbbfPKNzilHYrO
V/w83z37bQiVjPoiFWfXSSkoKAn4qguziZYeFYRnBsCI/GS4izmrvdybklDxPmNVUf16CwF0uoqy
Pup+QV0IEO0kw4NQnO3U0Rwl2r8no3fg3sh443Hss/xgZD6l5NiGIj1k23dCzOWer+9MU7EblfiK
EWYTT4BwhJUD0uKmd+b6XdbDoR5mjlTLvl9d44hLEU6sp+eUD3G/Bg3b/3UT1Ca5npGbi+UWdim7
0x1Qg9OYx7RrIiWnjz7furNdFcIJq3Y667xTcRu4rRebi0sQEP6nX3aZnscs+5ULprcp5V7yli4j
LBFr6CVpUfSTEBTmnplEhEcySBDbGwuvnOOyX537ctDtr8AokS0N+fyl8MFdpI/ZSPJdJ6GXQmpH
gGz1noCcDFmH64yXeuUm5qa/W7Neo2z3K9QDXVAeALmKU73086mRWQ/JjxdJktSDr4K1H8VRedGj
pX5ZUt0U7spqj70zJlyJLvh0iBPAq7s6ZWvKF5Dggmzlnwl8LcjX6L7njKqoU7z5vKBOu8EZcNsV
XfXpcuwgZ2ruUhRU0C+G+DXy3B45g16ntOr/WHJNdoRGjVFgaNLwCFh5r+z1oKqFqCPf6V+xJLDm
r3RXFh1ayiGgPwos8KBXhMBuJrxHwjbYgQk4jclNqm9AEGt4N/5RWWjDhAd7h1Pukxf9vWrT77ZQ
HwlXH0Z7RIMvTVdyTAm5h/578vJ2PbPaciKmPz0414elMcvdIOpT5pVsptc2WSOP6i75zmtIAXNo
CdtMq+1+rpXCaeKlN2g3Vxz9ZbqhC0DTim9LvoDnBfHUJzeykNkeLm8kQwDliJYd0j63/dHh6DmQ
bBfEdCmmzyT9AdJru1wyCCDLCScrMWLC/YlVFZnqvbiBkzbC2rHSyzxYG9XKSr3Z3WQ9KFCOHXKg
GxOA6MbPtv7sQJ/uUKDikg8qtSewtLtbnMG6W2VH5h8EIrw2lomcxsalW71z6nl/RlEV+1GzoVlT
CbFMxUKarI+Vjw+TpgefhBF0ZR2KB4I8+YqJbiIgLZC4RoGnyYEqDEJGvJURvJ962gjaNJWnBcH3
U0btxZOVeYmE2LPhbMq1xeFmG8W+XVt8JlvlLsMREpzG+TU/yrYY6KGxwCC5Oy11anz0okuZNX2U
Un+9l6kfo1pfi32RJv5nmSh9TD2sFgvad1R7pYg8v3gjGeIXwd/ipZFz2dNTvVBMjcXM2bl1Wdw5
1vaZlcZTU67yvS7pwGVA/OFa2tjBKOYP6TWlYSHgMXFxHhG1JclM+xxSkjjHzu1Dq3R1aJPvNXnj
Sc4dQzevBvn3zryzGD7JIFoRteFFdsNg1N82A8S9UZbjHTOtfDCarHvx2/pPjvQQaMxbnLAjy+2k
82a7U7PpkDxRSTaazT35vTU+qWFuI5KxfCAfktrawPkeVHUsesTdzdL8dCf5RM9adUdy1p3qsuXE
kpYSVuZwyC3K+ZPKmUCQtCoxoYhLThImSLO9rzZIUZa0k8+3qVWT7igeKF5GryB8B8dWJuPJ885D
Uzp+tAVL/uC5kG2hjWzzaPdr44SOluNvz+0TiwwVSQaLAjZwLR7JkzcW5ePkL2TrYc+AVM7NYIlU
YRRzuK2qfqAuE0tyPjbWd45D+YPLorKx02noQL+eTk5DfAiXNCpUT1WYecwcW7d2dkTSItMmdiJG
eFRm8YpYnNfKrlJ17JTJUaIT3oWw7FlFIsthhbDbrIobHJ5LVGOv9rk65/ZxkZ26ZA0IaqnwsORC
gvYOVWvsuiXnYirbmsk0KSzKYU0k7FJ1E54k5Gth6a21szP16L7UVkG+ROaSnxSrPJ/mcCodVLAp
kvJlX41F+jAN/Sv5gvqS28Yvv14c7AeEHkVTZ/BIM1EZDzBtUkYZuTjPaZ2KVxKuxz+WaeZTaCV9
xxuSEd8Rqt7p3q1WNEiyKlI5ie/drtO7yVPKoVe8lMpxLyULxNVtuj26pp9vcKwZI1JKvuKTl1jJ
uyvWO8Mi6AT+ssWOhmEKdoU7SQWFDw0dNFSscMbuGhA3FfZzX01xb2XiRCc8o6Tw+ju6H+ImEe37
ZPlrDsUtQMDyKi2bGOye6qV1KZ7KZATLmvS0J1HwItF7fbJuBEelRX1Hc9+dz+2xC6bWunSKJ1GU
4qXW/u1Q5RcD/RlPYk0ti35CWdnveMPxwzRS/tjWZuUfNQkotNDCWeMyd0gRakGTU3c0fhdCvRVO
T1OAAfjK/PzrOiqhMYBZIFlWL/hRPKuH0ZzK1AzL/2LvTHbkxrIt+yuBHBezLntykDUgaX3jZt7L
J4RcLmff9/z6t6hQVCocoVDlA2r2kEAiQh5yM6OR9557zt5r431GmD7j2ZlGLVyFHH22iWokFS7i
cquMqCIUujTkPxbWsVKReC6AA1JEQTeuctveSYNEXWEFlv0U2fanegz2VVlX28XbyRNBwjTwDpjG
HR1BMLmIZoHC2rS4oD1SGcjIUdDmQElPznPWrEBT7pVc7T2c26HbtNhBtZb6M7anE9Av1/DLuwb3
79K1zNc4YOstloK7cBTPWkOPtJcp7jMmWjxRWnRFYHNfxUl9q8lK9Ck0I9oYxpwS3UH+GrQtn6uc
+8FFEsAb0Pjl9b3fzibCrdnGG1phbkZKEs/SrdbrYKzTIdyp9dBetToZOQ+kRs/9VU6wSaEVrFXk
CcRBJTtEh8mq1pkLYeydLMfENLKtrJKhyySndJPhgw9viTBwPKGyxWaJQLOnBYDaL6dRkyuJg35O
NVesP02POEi3XpTJb56kuG3Au0eTddL6dhkkBTieJVQ5JlQzPVrT8uNFzNpeM++KhQuzAD4+dHNC
DcpU8fRwHjjSK/mB2N6c3p+h8Bl0Wrw5gnOWZddo86Bf6wRW+rAV801pmS2GSEt+6XC2Ks7IkOwx
VDXluSSe5qT0bKUe3Jh027QQxZ02xw6Hqjt6aALkcwC0RvFZb4YvnRTHTmfXbHC01SSOglmTta8w
zNl5jEHV5g1bn9W6KkXdjRWTE7qqMPKvptKKXBRhMFZHNW4Spx9q+ZImjR/ulHaO3SaiMo+sYseV
a661GManWLa1gLq2iXCHlco6rktqxgp3y8FQbBqlqqTnryi1ugvvMhpoxLLUO7kJ9REKZEISgomO
SNZm1aUN6HWKMRymhiYnOrNQRbpv28gnYiX0wmjGSQsxbt4a/K7E6eI5Wo1V+Mo5bt8ZyYJIaFAU
JpwUulVG9xshB8h7GAR57kmKAE7RhsoWr0FxM+ga5rCUTpIbwnYWTj/10rMv+8lpamEljLFpnuxk
rNaUhMrXju34wO3hgsmRj6UFeWqRU53bukMZKYbu3pQA21uyBSZETugORhOq/lFrHmgoZyn7qiIO
LMDuLNCnEkPoP3XdDNhnBhp0BxDOfwtEgoS9rVNpeZyB9xPyIPh9hDFN0gEOF3406kjrVSDN9PeG
avhSBvazbMuVlKd946K0SOZ9Pw79pYZABHmLzABHxOm4ipKhuGp0M16hvu0CK+Mq0/ty9LDXbwM/
108hPD8g0ua1McHepQPaDJtREeGJjQzGuyp03ssoCQ2ntL4KwVO49aRPb7m9YNqJihyPMTN4UlEA
z0F/ioyHNM+SVwCute1pqDNRiegPKa0irlNxJ/Ai77t23vgmHEVmXewFaG0lhle92txaOiAEwVj6
TMccLoBCgKAUP2GGFOtJw7TriLIms5NnfBVOTD9tk4wAk+JgxQH6GcWxjWVN7XdJODD2EFkEOC+D
dFL2xKZIVU2UcpFbD0k53Cb5pKDrrqNzkotjHAtPh5myMhp9Z8koAfrxkkhNRIs1sC5wpZ4scHin
RIFy1eTam2BE52TNZH4dCuWTNeYtG1L92Z6Ge3B2z7IOEYwYWY5aTUHHV8pk5OUwMNnQKm2DE0U4
ZcezItiqVinH31WZQo/ShliiGaIv8HYbbgYr/x1eZGk1V8nMSSdpkyOj8E+yxpkKNMRjkdH2n9tZ
OaObCb26arTaIfWAEnmS2wo3I61vdKuTJpWrei4WKn1mRTT64uoG5MsnIHz6DplHj9gVPyM94LIz
BapT9iCX3i/dv2KUaRS2sWgoSgz1QZrzQ6E2hyLAUQ28BrwL/d7mloMhY88h79SHrsZRTwsKKF3R
qCfUfDSrJdiQ/GY1jl+KSplocCJcji0CZ+pZo9yOfd/Yt9VkPmk8YltZCnLQz75cIllTVVpGrY5s
eJBnEy1ZkYwLFpounsnTRnVJhVHXw10sC4uxV4uhj4yNO6XOOCGGHTean9OVYnrZPsqWFGObaXKV
z1AWO0nqUM+RvKkMdcfGQmnDZqI+t5rNYXai6WHp5kRpJD3Xsmw/hoHE2iXoeRlYegHNqLE0uNNE
A7M29FUS4GBjKQuYIpGeAk0TpxM+IAduenyh6ZFQLymrAFd6zxrvGnGvryneEdp27L0M6W/0qPQ9
KFK1F/m94tXqSGJwFL1Y4H7WShfo2CAt1gG7Zk3SNf+JXUa/ybK5cjXDDz6po1I/qwa9c1MyHMzC
usuxSpwgiCi3Q5DZJ6jLgn6kmd82it6uuQ7ybq51/xlX/bgvetlkZuDfZb7yrowEXkratjN7mkq+
kr0zzGssZ+ia4Rjh+7ganHcZTmlQieR0PiPBONal73uRbaU7QjAc7gKg6CLpJi5E161n6E43o9XH
kVdhJ+ZREn7xoCnQAgcpMW76rntMFS25EwCGsAePfcZPOFBOThhqvnaturI+Yj7nrGYhU+uRhweW
utb1tje9pjAQK0RylZqricNVysCQmBeXtkbIuQIE5uDWwdzedTRPZLx6Y3LWBSETTj5gT4cmWEAv
rvuGDQCduV5dpjINlKOfa612z1GvDGhIjabCICvuSK6C7ySxCeRqdl/5k4w4JW1bFkCD4B4olapE
ZAdZEG4vLIvE+KEcBtrkIz0BaJC9RaKKPL+qeotE0ZgF8+p8RsRD56AZdFeWyAU5MPecCfcAFH8o
Ixl5/JwqSE61Wa+QAvP4raLaIFF6Hk3pXCJFSj0NyTOec7UJsGYGSfZAok8EmKWw1HOvI9GUJkEz
cbBsXLVqWD+SO0aDGFZE4o1+h5gTDCgIjWFSP5VGmWdHO/DFjnxDn2wdAgBRR6GreGKs32gby++m
r4E6qDdQ82BAJVlEbVFq3VxdepTtuxJLIfLbSWApjg1rLI9Cbutoq8Yohzk/SdVrjgxtxFEGLpws
GgmFkVWiCkH8gm2TKA/MkKtayGxwNcX8a2QiXiI2IkOto2Ik2pU0H+B8BF2P8oBBGGIdRmG2w8GV
PJKmH9FKWaVpP8sDRhM6i8y+PQanxXNTJ92xtaCPsAFlM1oBNgh/LSlFNzj4jqtPSaXwrE3J8Ma7
qOhPssYskzQ7rwAXLt4rqyPTg1W50CpP1nyKbhIJGnCrJkIm4CucIZeeqPwmI9io9rU1Fz1vkK/a
KRFGYxQJBiPbTIkFrpO7msO2QOGBZUWurDP00ire1rKpsJBYlmTs8R0O46rKZCqlIMbFsSpzZdKv
cVpTXOu0Cd7J9Rrvg06FSk91jfa6GKrqNCmFkm7LaohuO1XNrS3ZNg2n0VqpJ4fBb/uFFa49QspH
C2AKH7gu2jmgt3GGn0KTGfM6PcbW90oVivZZ4JCJWIxHY1hXA4czN1WIU9uhhMPxkRJETvJsWqRu
F49G5NojB9iRs/mzbQZKyKqYDQbodQT2DtLuseQidSomTDweOERFHXNKknGKnAfkdkeUdYW95doj
HprhyjQb5iuowRWy0UJmgJ2SfqbXFSZMQXO5vZ0GrbUB+449A9QiC8M7Xx5xg8x9nelf8oRl97YZ
IjqiKHnCsv5c2Uqk0ID0pZApgTbnV+wurNC4di153cpEcq30uptq19cHJm66RHwEJpVWRDd/r8n9
M43P5DKqC9wZIbJBLJz8MRlVC7WMqJ9i2umHaM/i7/+OvPsfMew/mCAJrubPOY03TVsX/W87fKtd
+dv//m3VFnXRdr/tmvRz/vajSvb7r/quk9UscOSKiQAV4Tu8PlTUv9MbZQ3wuY6o0kCgahIzB9fx
u05Wg96o67gFdXD5MumLABC/62Q17Z8a2m/TVlVb/ya7/k90soa1hPL+G6XIrwHbyBswYRtbTF6V
D2mS5ZTl9DVT46HWlwEhQS4GvnS3JofjVMy2sgJT9h4C7MK/ZJ5nOZvXPt3eVgA2iOT+1IWT9kb9
w9IezeSEj62CdU+prgCx6eRP1rhjGtHe0sLKN3gN9RsRZ/pNiiveYZp+bCBxO4BrGm/uoDdDeZoO
3ex/SYV6NUvCyrK8es5CTksKTn3PFMEbXbgAWYBvObZV3mVTsMNo+knu1WtZatEW8hMEirxfAqyX
cJ5MvQZp/NoV6YsPfcaZLB4+MVj31DJIsWRp6WO1CNvSWaCsoPawp/gFrMKjUgUPSpi9FBxHabtY
OyWTPoeLCqNL3ztav04stHM0MwCW1HrH4aV2VKV5gk3M/L4u5eesSl4j2bpvJm2L7F9ieebFx4bz
iibtRWdKKzUvVSfOw0PYNeTccfry/KoWnhxbuhvJc74RSFPXXci7i2Wm/OMoHv0l1THN/PvOSPFJ
SZHh5CoXq8rTd5wewmtt8SgwWW2mvlnUOnK7wlHXrgYtfjNhL+Mc43MLUFk3PpRM1zcHuoB6fmlm
jJJTS+ErsiJ8A/0l0Jjk3VZjqvAylNR7ACNDhup9d0n7NGSrLjUvKCSvlMuMwgtRnt0xu8HMre3t
dq53NkmpblMl5Uo2kM3EEa9vzqJ8NfRCfu5K7oDIDLDgz2m5rmbUi4aI3uhAX21T2ssDHxp+X+ZK
RfieS+E7gKH3qBwUF4XSkXavhTKBSxSY2PyiuvN3YpykbdQT18xtEjHMCcQ2GMpbkzO+05Syvp1m
HDldzU5PGc2oc+Tj8yzQVe37pfVH1UiXD4Tl0lRSmCJZobbpofY7WP7rXdxOyR5/Q7LOm0h9SvG4
O0HIDRb4zWYWwyOmhsk1mz708BZeG2IEHOQV6iYQxllqev0clVr1JZdydnKEJTSutCunvxI9t3xN
ivgN/9xjXPG+yRubT+UgjQ8ojaDtMJkC3MteouKkgjqjrDqwJlsqf4bfUXHJa5Vxb0VQ0zjwLTIP
bTxbY3SFGOver+JXaS7v8o5vv4i5BgnyF/fbNc9LulssYFcJRxNKJAgjBBYtSVsXMfRkqqdH8NCF
BwEToXLMkwRhhYFvzs2OShLn1ahvNBrvTlxw6+ookT1JGoIj9tqdnQtu7iK/VKoZXfG+nHGmc/6a
ymdpJAhR6tGeqwWi85ZDP53/7TgXL1UzPwKSTZ1JKI8+m60D0I34ycxqPXywx7TOtXUUQCEto5zb
TiOGsWzIQJEjq7lvkI8tAjP/vmxZX+KKXiWRuqtUqtGp8tlr0Z0CKz3O6Itcc7LvG6W8FD33E2aX
czXzmcTAq4chFtVmEJwwg3bwTIXBUaETXVZ2pyotGo8+bEZJrvRujKfVaetldodF/+Xb+seRznC0
fDlaBJHh1oK7KPXnRwkJgCsw2C3jhMY1KqS+ssx3XKUcIDXBo2Kk0WujaFchIQkj26G4ybNcw/4I
rUpEmA3Q6OIBkAQnyiot3UziGylqGSxT0CcK3WCfS1LI/HwJStjNLZpGlOkowKr6OZfrZ6a9ggMx
Sz65pZY3TvmdSXvOUelK3SbLF0mECvraUVlJUWZ5rKmPicHdky+65Z5dQPBmHDOvn7uQnaL0P2tG
+J7pQ70r0iZm3aSx/e1354ipCWrRd31n3vvJHKyAqCVeMieviKNhxBdZ4zUBJe6Qkq0bDtT07aBu
8nB69KP4nV45pgFfyHu7H04VonJGUjyyaU4fpAjTYzUlxyrj77Ptne1mOKkkIa3mmm3J0uIX9JrP
dZcp+5ZQBQhp82PZUF3SsGe11mFjq0MHRy43DLte5+DDKtJxpHxym3iuTzZhlesIqKQz9Erkjr11
Vkv1SvszdhAP39lZ/lJJ8UNcEV4ThNwLyNsCz+z4aiGkq448sBTpM3QbkhbPchCQ9jnn7Z2alOZK
aWNS9iS+S4XtYOya57Qakv0gx28ljQV4Kq3iDh2OhgEbzZ6wiGgbKBDVcWnJ95T4MEAHQKDtrF0H
NbE3OnGkO5NgYDj2+H2bku/WN+7hFTOQQ0rgDBL3S9NS8ff53bzYiPXkZeRtuVPAfxzr0WswLWNP
JT/G1fQotca5R0G1iZXe3EYW3Qn6zsjHgvo5m1MbohNXgkHOVxt6mUfLdpfb6Qv3wXM+clPDlry3
M/sLRfKbsMxxpSgzq3fExF2dZv/WH3PayNNjkJbPfkMYR4n7/6TmnNRRCLEpG9JXdhokzkX0Lgl0
phVSXTbB7AX4CYowgyzTMHiTguXSkz7r4rXGOZgrkjOMjJsHMnKjgPcoc5l7SPE7yZweR7yNWHL7
gqZVhqUywXeYy8HBEKF0P0xArGut5i3oyVs6Bu/TGKyR4r4lHatMWYTdVirTYjuVaOdIEWo4qrPX
EdcHMkmjdaaJWVlVOkmpasUXy4aFvjsYNC8rBi6SFL/bEU9bLfHdyQN7IOh63mEXvfaqtM+QOLp2
Jt13Oks5MDzL4fTOu0F1Rmebe59ebLJ4l50ACD09LTrOwqBzNtTLFQx7UgvagCM6fW18upruo5jo
Ze1RhgxILuVi+BnKcPK0InrV1cU3IKWXEnCYJ1Av1cz5ObEv+khpRHjGuVMHD0bUBP52JfHvAY9c
CXohamKuS3z2PBhzZaqbOp3Lc9DK6OnSMLxJ7XzEFMCZq2vGx4hIuM+04/kwafO81HcNLTHkqEOO
+p9pDewFLN70hrFcsuQoiIPWzIuER08IzZTwUQdSCK6gah6bTP5cTAv4uS9esoKUNOrmTYtUYYUv
5m0RGuQjy1WSsPoLcMyrisE96uu82OqoLk+iMNX1VNWowjW72WA+yp245/+UklvT1MbUiTXWbqln
8jpgpeAgK64iNmm7KfKRqJ+XseViYkicXEa6F7IZcjYs4gtwSyWMbXo2A1ogQHK43EKNXuuMZSfN
2HjHVidDd+JvWi3LWSAz3E/N8K6XlG491dyo6AgZIC/7i6EGb0WZvAQDE/h+KbFDaIknsjZLlyUr
8UhXpj0EKAInmnVvhSrltJFDCZrlHdIBQtH6zfzq17QDsBtJr4FgM9NKnDKNxINODuu4+7YYRmA2
VoGv7LOQOX/eExtW4CKi6HmE59luh1HBMkHHfRX1TGxtPbXXMDl1V9EY6QQ5+9uysCB9b5xqRPLN
KO0e4BT6rSXltYoMzYuUkfzXmp0ojkcuYwL6gUZ+u/l2Rvv/cGD9aTbX8lpfihKbbRC2zf/5FsgV
fC2WnKs//cuKCVs7Xbuv9XT7lbSR9g+q/vJf/r/+8Lev334LYa5f//WPL0WXt8tvC6Ii/9MJ09QM
QPu/PKweuvwzKrWa4+of/xj91YH191/3x4HVWKID0I4awtCA63Ni/OPAqmPftIWqELFscmIlYuqP
A6v2T+pYlckmPzeha3DK/ePAqv7T4JfQ6VBJ+dJsRflPDqwciz8cWBVbXczGqsYmYSqcqPn5l8+3
KL+bf/1D/l9VYRnQEsCU6D3D/VbSqASAqRl6/MpxveQpjjg0Iid6BZhhr5PcLDy2buNkKGX5mUTA
adVW+bxmB9PPmBRmfH5U4Tnop5PGAdWB6f6o0Q5f1Unerbu6ZY0PayofZGmbflSj7QyYaaULH9OD
PRRH+LRg8HEEbGal4CjUaFcIssZ6kJPPqplPuwwVn4sfqFtnPdt8ZpShV7T0/CDkpdvM5BgxI3BA
58S+nHCeIqGQANKyZF2Yi/BATWx5MqnV5rScTgMKjYYqx54h7CCxqdnn01d5Uq8WHdeojt8yPBDE
YqJhWlqwvnjUQlZtMuPXVjF/apjEOg3Q785Oj5KAygd3OdoYI/Uu9sYXGDtEfhbM+3Hkl8jpOKWi
rCE8vqQIAZL6rlj+XgNXtDfRi28jPXkNJzISm7C4Y1J7QrnHAS/iTB31nJxpMCwLf/xqLjtpiLNh
Y4W8/7IW8X1FebOLsii8sVqcNcDR5ung67hRjKmnPKYw+XaypbVI4TSa1mbJC3AInZGPY2mcu6Ti
kGuMl7J6ES2vBg7oJe05okBoZzMcuArLHxVG+gIY6A658sGfGYYqOf8xEtgMs33M5t1LX74dbyxZ
9C5twFNI59arlwSoLMDLClv9vss5lhpsxYDGXioqijUW/XGPWTjiux8RaU4tbMcC3McKYQ2V42Ku
GyPBNsPXo9jUSqMI2dfqnsFoEr8vbYBkWt5jl77YNlIiO5AJwRRgu5bzRxSHIFvypnwpY5vTEVI7
cCGqfMTOVWwHS9fO03LrjGpzsqEFk/nUd8dvvXjCtxhLMXqTmU+YmXKbUlq9yrKortHcPYNG2ihR
Z3lgOBDDRK8lUSKc4fByIgg+l2P+0vj1HSr0zFXj/K7h3cYVu6nILrjilrDyEYVhLSWrWMlezS55
I4KmQOuRwmTVVPKp1Wbc5wUUN23pcdghm1gWSvsQlIlNorWj4KP20Ha9KYVODStfKU+AQ2cFo/GI
MihJ2OlooEfnQnA0KBQ9ddHP6Y9dFFOU+iZDYj9h34yn9KLU+rYdpcWTlt/VE88Zpr13fZLxdloj
o6eU2y7K3/UScksaAnfXlIyb0BA51BZtYj7Gqa2Jgfza2XCKoxA+DZ0UZorFNo25tGOJCsENNRkH
STsUhBJPwdGYmYX1vk5KUzCfSOgZvFHn+xRottcpEd1cixYxAD6dm0gBdzo3mEvtxGfarzfg7m1k
i+C9dXeQOWyJhF+gqxUZulY8kzbB8RNR/jP4GLR/k7HkmNJiqIogfGsL+wtcrWrvS9G7b2mbbwWv
bMJZ1Kidgr7SLybLoqoIdWfkJCmlDe0kO+ACdJhwPCXgFSubPsdyGOJKgpK0xQm1sbYtrER4PQNa
9EUKI44mfOuj4TRmyTtZmv1jGlPzKGCPUV9QT0FrD7zGDjN3iNt80wUKfb8U2bHKWDGxgtdaEZ8t
0UMgVKsInt5SEPpdsiYxMHS0hNZDoqFNtiZqGEvvWWlzWhsFAGcGvpR+5aRX+w5pC5qovLyxLHXe
WqNfPXec/FaWVebHrM/r17IwOpy/nLf8vkPyzX2jw/ReHraQoTOPlF2jsULuPG0FLmZA6eg+JYtz
nRZFnJu07vQ/Jci//qHKhvy3+Ig7Bh9tOn0vN5ofy5fvf/d7vSET5WmqFumauv291/293pDlfyKJ
VQyBk42szyVm9Hu9wU80vLD8JSFbKhE4JIN+rzeMf6qKCVoMvARsCkW11P+k3pCXEJ9/98elJXmJ
/1G6/LnMqMNB7cGLmGjM9o2ek1pueJniP+Qy2XV14WplsbdhSID1/qFQu/z+q3/Lu+wCurulZPkz
VeXfL0hx9WNdg+utT5WGx2YWKiNuQmw6gYl8jjDrl69//xryn4uof7/I8uc/FE8ikIcQKtW0S7rb
YdY8LW+9QTe8IGDHH199aFY9UvxaJbgwAh/Ihqz5xi8+ofxnNMe/X3358x9ePTUyeYoQne5EPGwK
ZsYQKOlWzbhXM4qLi0AEzAdepmquNGbHPNv+4nMvxeFffZsfikbVlhCUVhJsXpZJq9gwRd7pPW7u
gGmD6C/gOw5mYng1uEWf5tkvXvZnN9GHhKiEsUilW1Wxm2jU3HTn9KZ9wu+RPxaI53/xIkyL/uqj
fRzgSHKo4PUv/B3uLtzk6PrtYTPVN8wsvK4AuEXD6Rcf5yd3j7K8hR++P7IGhV0N47gbDGsDY57u
I00gn6ByNOupTrnpzxuWYc4i97qKXCurV7946Z98gcoy+PzhpY1ZGsNZHtqdBl+yF5d2wOJWB9to
oa2iiy4brqh2ACrthYb8i0v757ix/3u/fgMg/fCilj1KeIbmdpcoiK8G21MFYqhe29g8Mtrob/xZ
WcQ/v59ZOUZybPyLFWBZR//yq/yw5tBXmKyqtaxd+VzeRV8xUKOJYr6DWOeEPBY513/zan5YaxJA
NZaaqNXOlkyUUvcZPmZ1It2Y2wftpReobgUqUI7VB/HLBU5Wf7LEKR9WH32gYhr8Ghju2jDd6FF+
zk9FeApxf1nr8JLvlP2AHzGZXfBnX5B20ds956e+2Y4HnPlffOzV4Yq+BHC/s965zWMMxe1zf5Qc
yWGtDNRT9bk4F7cp/mIP69hG10/SioPJuuaPr3G8a09WKT+lFYPKJ7qAzhfLqRTcoZ7VbFt132iu
rdBV/9Te9reNdYIp6hZHZLDmptnFq2mr76QDxv1xPXqaq/rraVPvC4w7a82bdvkWdqfffAlP9bnZ
Rtm+3dZn+xZ5NOat3Bnvs1tp3d1UF2yoeXTV/Nf4ST0GG3A3uEgOxRaNMDAM/Ntv6RVoiKi9/lXT
WDDO0h594ripN0RZxYdu2/w3V0ZO5396sOQhs4MUh+qOyg8p6YLxY5jU+qgp+vhiLgdPX/WyXnEs
/pn+96/uweWm/osl+Vvw9g8Pl6SiK0nwte9AtTulAEwj20wggW4rLyHs1mJRX9QvkYwUhGWlb8tL
FimbiUla+8sn3PzZI/dxhcb908xK72NAIdmAZG/kod2E5QjGYAM6HgY5Lor0KR3Ewc9ITSj0YD+H
uitRxSOjQ3NayqAOc7TYKItGQDwhhTWAJmecBolCuLex1VS36NbqAFAelXG/Jw4iWlOkr/DzeeyJ
nVcpGHQk1OGDRINe4cSQIZajOQvFvOnRcaLdToMnc0IcJKaHOJB3UN5Im1Lh5vfd9Akc300zkoKz
0LnTQLuMsn7CH+OBca7WKllzVkUaFL1N08zOYY/WOc48zt13RdhsA7nRnU7OSCdJqjXBZnjxI/1M
OCt4ceh85WtgvcjtL9QqPytD5A+ig1hT7VSrSn/nR9u4erbt4NWShDdG3cUsuYIzPovyFl29RaJj
zTfOOvyLTewna/rHPPcuDESvJ8gZZL96DVXZyy3Vi1RKAB8yeGAe8FMzwFN/tab/ZM+UP2xcWm2N
kSGgBlSo99kpF5AiN/mya4ILvg17mIjRbVhNLO8BXFzzF5/zZwWsvCzCPzxfMx2sbAwAv5BBccmT
zsnxHKXYm0KmO3ZcHrT50Otkydz+YlP52Sf9sHtpatY3ql7He5KFbHufNvUDhOvt8qXGmEABO/Z1
etFldmpDOczB3t79/Sv/pAKSP+xmk5R3SVMa8b637APpAUxG+0NjS1QC06Hk35cy6O9f6qdX9cMW
VoghtZAHKLtiEpfQF3tLv1+mzl3QPEAXpTIi7InMcwx3vyp9lpX4LxbKb9X0D1/kiGI5Rwwk73q/
PUiI+/zh1gIGmYU4RmX5ELEa+pN5860DwFtJJvNXi7Ri/ezFPxTOGmAKNY0o+cYeS5e99VFoWGwO
cdFmjjzaeDcK2ouwnOjWtMc8TA4ZQIWMxJKqPsNtPczpsEsr/1OpFgB06BEmG5yLWE5jV2oR66yt
Zp2o+6pZF8VhmlmKsOuvJb49eS21vktWpQNAAbwME6fZtaQFzzeyym5Dvlmf3CKUzqhQl43bDWdG
X7fqfBjKV41BFkViuOn7DRgTRIuoKUZzO9dbc1yLcVXQenUkGp8UdHCfJv8wJc+qch4y/DjPunbb
Kff2+FRq7632mOV3cr9JVCyX72SWm82uB0JGXI28AaQhso08Lm+6Cdf1uJH7rdRvw2AX6Ds9ZES4
pkWGONcpfZp7Uqkce2viINLHSNJzaRur6k1Sd/fgQYkpiflYMwPi5GCX1Q72+RZj34qOCryRfp10
9q6HyN9X53FKdnOs3mGJ3HTTToj5rFlPqvHQF/S0pmmbwh9eJr9tqR3iVF+HWEZDawQBxTzWmu5s
CF1Oo1rvUi7fTo31oLVnuUDJlBr3INdPyJO/wPY8mNF4K0M2ogu0AzqwCtPaCzKsZ7CtZVtayVPz
ZZCstU2VkzW1V8b551nYYEKi8BpZNGjniTVHe8jSeDNXObNiLgYpqEx/LHEUYXIfV+YOl7iefiUM
wdEIzW4qGpDvUbCt6YDaXtpPmVOrwyns0LGTAigKfV6l+YDc2NhWuJpbVBMj4bSw+/eDquwCDAyE
8F4mcrQsGkx9OTCZXwLm8NGnB6u0rnJYb/MWSWynenZFTEvozgHbDQagvinu0jG/iXssb/B0TFns
yByF/YAZo1ouzQ1nyvs2eVITFOAzyj+G/YwJlrFENnwpsXIEuVjbc7kztW6Xls3JSMVqiiHnaSZg
9cj6qikjeZUnqFFwBnloigTirslUr5+2ioj2Q6Dd4lQ60fm7GwLz1UK3DG6NZDxlG6bpetL1IyB7
Y7pUCTkmlX7txXBUsOzkWHcH0W10+hVqJm8lv9jpWHp909oa4QXEL0EF+sEiZzDuEhJTP0mlz/M7
XsOAFHbKbT9GNKQl0WfGopAV6QiQT6OKZ1ZWJzFNN48ushH9ap/82ULzoRCTMSbQ/+u6XTXt5mbc
WlXPeByhTmiRTsFx8z2Lfbf1KamMeQ9r/+8XdO0n9YD4UIqYqP40s8EBZKmMlgP/FLQ84Fm/LmJx
VsFSQxt0taZ1uvKMb8wpsjvgwl5AwSeMO+gALpQQl9ROr0wNV5QkILWdZ+YMADByFEsQBRWkPOJi
mb3Uit0ELbqW3zf5JyGodt6iQYGMrTMt0tgjE55LaUMagNtToqEDWXX4Xgb7GvSM5W8TkxQCIpjM
+2yY3b+/BN+Os3+xwYgPx/o57GdUb/CuVETgixkx3afKfS4+scNAuMZ+MHbM9iViY8AxTZcGYZJN
zSroIwsGouNOYAYcYic38N63kQfF8UjlBlTVWF0BFPxi87V/cn5c9Lo/ljR0CENsPzjTskndhWzC
pgTIIhg2iI9a7VbY5xpUJ3AFwHnXmuE8469dkrdHxW/X2WC6dZTzPV4i5QQ4euAmUw6pAI5QcpnD
Gp+H23Vkc6bPasvt9soQkXhUf9MQ15MAeB1hfjQ24n0Mxoafk5FQQBwIvVlHOAqqOpdWDWGPjCJR
ai7QkfsMQ7s9u5naMPj/kmbvyxGAlCY3asNVg+02gZAlT6BeNPIfagHRk5FE+1kaXuRgwL9yLHXG
6tJ0bdWJQCuBrPSatLsUs2V8oyGcM/Beyw13oTS6wK2PxdNYYs5RrLWF+ui/yDuv3EiSLktvZRYw
XnBlLl76IbRmUIsXB5lkujTX+mm2MdublcznzKyqTP4pUD/QQDcaKKCqEklGhIe7md17z/lOGBXz
oiMiK6pWKb++1AUMlQRUuTV368e0xl1l35js3uCKbBbdZix/c1uJ6Vv50W314QCq2KlvQMOhbiZy
U1tn6aiuE906DyR2EhXDBHIrMNREdz7JFkX/WASXQrbzSRwzWM1ybJx5Ulc3ZuOvnAQ6yKKKQ3TJ
70UW/PfhWhRAphFs+SU6IbgTTTzNnBrmPvBU4/LCjRkSkc7G0jeTlr6VwkND1y6Yby4IFJpPsQUd
mWspqcNFO27IiJuDm0WVInexa28IhFhEkn1VgFIssmUUEquc+sDlIVVwHPn142f/5Nysfjw3e6UG
2ssrYeM8ehWW/8I6snnv1XacmX69YXp1KkL3Um/M11wJbxp1HdgYs/jiYj85GSUBMlZxqZVbk9s8
GpSL0cqYkMa3VWDe67LaWn69RD+GuDibIxSZi3QqolufmuTRqspD5/d7R8mAnZozNXnGOIzlAieD
j6tnUNZORIwad+OQKhcKELe8s7Y+eccBsLeiaTaYH01EkHDOZ22fLZkeHnO4FEOYYxr01lKiauPf
hWoxFLXWKlC96K7ooqU1VczZtRflQAUnAdsMyxMw0HgN7mHR41TzmJ/9+jK/1z0/uh0/VAkQHxka
MGzakbW0cNySc3p1SbArTct2P9QXvcIfJ86a7JxFUcHd9OBnIHNKtPpcDC7Rbb9rK77PEH70Vj4U
EePQegynMbE6EYojBLt7dbiohkyjncm8Lx6bF/LFDond3XD83hrjdb31Y2ePWpr1lxlvUV/iYoQJ
OOqmio3wfkhuRyRhuHNZ5+SLbMYtbf2d7s4mfv5WOPXVmGXRzkCIp7ubTmzhdPzmwv7s/p129G/q
EzsHE153iQW10qQ3FjwYdLRya1FrEPkXbWTt09q/Ywa5z/q9ZSiLsUZH9m+++If6JB4LpL7gcLbE
V+Pn11HAO/ssd5+l2eyDQkcS1+6J8QBkW5/dKNmXfK0K3tHfvP5POvzqh2NLkqI90Uu0jhCjL3Aw
7g1SY5lrnr2IVjBgl/feVSdIbYjufv2aPz6xwBX8/nqXMbmYRBUIsu5dIsaNheOcp7p+6pwkHE26
QJ0hbfn1i/2kVaO7Hw4HGKlrZ5LjbCOruLVYmwVRWbl41WGiC+dGhvkiE/YCVtRZEcMeg+1eUAf9
+tV/XNnrHxMG2iLVEHvoYmshz++Ifh1JnbbQ+vExIQiudZzRv36l92bBvz6T+vuZ45u7GDfzEIw1
dWIxXGidsYgceavyGacri9NwXX6uCuzVWsRWWRlQkUikNDmaRsbvbqUftyJ198M+kCIFqwFTO9uY
3VLq5oKworkW0yvneiIhXdS1RhqWM0dfuIp5W7/55D973Q8LY5K0WtmZg7OdYtZj+2F6dgvvrtLf
Q6D2GpfeSpVFn8fnIvvt9f7ZV/thDXRDkoSnkPVtj9N6Th+wSu+m4T+WGh32oz2zNFQXHDlBDzf+
LnVMKKIPhII9kc569ulHGyVaK3ylv74MP3uqPqxiyQS7EShst4A5nsHyLSsin0NVrGNv4NCv7pHz
7DVP/O5++/HCobsfFq7CkEyR29zddnr04jB6lHivQedN65VjBEtiOoEv34cUw7/+gD+ZLunuh6Wq
Er4vFIc7HDDROjTVhU7eitE9eL6zCPTq3A00i/OHwl4TRPPvrVXOh7VKBg0YInxPnNjbvT+CQWRa
1vAET8uik9p7lWElFJZ/86o6H1arRiAJLskT2Pq0/qYFI+M57UeD3XvY66U680w8IHCYhfC+vOY/
UpreZJJ/3hWifylG31Wgf//ffyeZKbEuyDz5zn4rNL0OQvhUzylC07/+81+NkX/9vr+VpgBNUIbq
tknxplIh/Kk0RYPqCJ5/29aIHfrWGmn8Qe4M4k9N08S/KE0586g4HkzLNPhp+58oPz72PCdrpGma
/D4dESw1mWF/v9ESEAy8MA3HW/Ka7s1B32GSvoxKjToukRgkjL3mTAFyxh4pvL2EVPuGXurac7K7
xhBHbdKTRRW9PuUYjsGVN7YQFsGopR3ujPAuzkbAkbgcVpYXQaiKekSXk4oy82n6DddDGV+6XXrH
THtrF8OTA2IT5fzNgPiNega6pjuCVnIn9X2WvQGRYrgT5aATavfGiLRrSNfLEPjkhISkPi01xJXW
Z9ZzYKPGoScG1NHsm8xWblADX3iSEQGcjwJ4UOMoG6JJHiVFcJpRDkB/Bv2pY2AB1/RW4t0CRoLQ
qu6YFJkppgoREkenMpvtiFKYt9nwlKU0kYI+flQ4zM7KSMKMHjCVaP01wTB4HjTRzrF2LLqW+tM3
sjung36fN87FtMNWk/c/1usrpaJBqlWrTtp3ldb78wA/4ZIW3co0vQ1pc7Qwy8qAQtBd+zH9cajg
O3fwPusdk2CNq6K0iTdzXa5tTxORnmBTzNGUUSEL3nPJwTmOKwrlWmnX5Ahe4jQlwRjHPkG1d/ws
nW7H3gwW2M+BHLXEQTYmav7YMe0TSlZSCEPqJScqirl0irco4a0DmkzmLVn1M9vEbtRPxnXySyva
aMVd5I/3neEtB1W5oCm4TyJq1HQsrpRO/SQypHVObxYzTdfIr6zKKw3Im+qC72Pa0A1v9HTPoR8+
AtEgsrBK33xS3GgMrdCIDjPPkW+jLP2F6pBSQUlFHFsS4SJIYPjmFewzyJH3bmQQntY/icZHqmSf
EltxQQAon5ugWifZeO2btLuqocqRDSrhUgzuxiTzZZaT7sApEAV0VFzhwtporXrfJsVdrFFp2Nld
otaX3tgADUivtAykQ5fJO28crnU38bEEjtfhRAuFK7oYwzqZJ0ME3QrQ1NwKaLa2unhonRKIredt
VNqaIjAPLhidmVfBHS+i8i3W+IZLfa8E8WXrekua6XObJD/0GLumKN/Abm5iR1s6kTxq4fQVeA6o
PRhSTlsu7QoWqNMKSJ817fyJA6wdSAgnyrnxLgxqsjnP2CN4rzVvb9aL4bOuVetWVzZQkjZqDi+W
JDgvV586BOcOXZqmSy6RgeNA6jBrKY17U3TmJzfXaJ+LbV7L97fWcWBOVeVzHBAemdjbXOHimJ12
MN3gZVDFDQET+6GV/mLszF2ixhs4F1dV3F+rhbIRkdwMDncFwT0vRKpfAYF/yjrnc0td3hXYJ3Qg
qsP4FGXWNiZIsUvlWw/WrhNUfd8s8ucv5+FvRWofJFxf10Z861jG2SHsj2NNtHehgCUx3qaTTtQr
8odIQ7fupNFC5v6nrqf1Ylur0UsPfl09RBJucWetfvMuvi85v7wLTPDCxXxAI9v+cGiTqJGKoixV
3oXMlwZQjRlJN5sC/JGvJwcQpNdRLp8kfq588HZZiQbbD7G0yC/DuX+0+f90Z//WP/IfP/1b02v9
dUz4r2EzsVUHFSW78s/3/+Nz8jw84y4pw+T//Z//W8XT/63L4fn1mbPA5vklk89/Wk6qbzWgf/3u
v88CbOpCZ99+T5XjPPznWUD84Vgm9gaG39hBbOqiP10nk7VEBZ7gfkUr8P3/7ToxLJXfaDtUUo7r
mP/kLPB9UfAeR8YxhNMQlEQXz8mHo/PgxmWip2p5a3loikjolKa1wDy6yNRmQS25imW+jrLhd/qI
D1X3lxd2Xc3iOTNdw/mouLNcTS/q2qhv8egtS9KiasiToRsvlclaq5K+qHQV7KmxPSI1JIuA6FgA
nR14JBTlnA3WE2+kMqud2VvwSORTNA7LgM5cqrdXUakuk6hZ+IBwcLadu+xFk2INEmJu+eJSJvFN
lr8EDGitQh7MbFxW0rqBLnZ0LZYUspEJK8qQltPsGfu1EVmPhEMFM2G6N2oNVxhMa8m4OnoJzHyt
VsnJHZmzmuGzAdRz25bOjS9pRpf5I+2hW9OkjQOaOgnD14CNJg7gRJX9VWs1zLOolYjfck5dYhMg
OlxNvxJkx7bFvoGBrdvGpXPRuSC/U90LVkA0aPwSk1tzsWJySig6+kbZRRTWNYCNJY3zQ6p6n4Yc
P3/apZtUiV6DoIlWSPDNtd3lD67nLXNjfOoHzgNVoARMjeGrj+1SB2r2Hr1rYh2yjVIhlRsvSkEL
E9AzkinMMozsAUUxFEyqXU5NnZryAEeMdBAywsJhSdDN72rXqUXwd/Pi/XaBYoKQWnDysHBKfX9i
LapCNj3w9FtMPQu1F6TWVSu3GNAZCbKfm2hmWN0FsNib1vL3gZssTTjjAAVPIRsvMvnrvLZXxdBP
tMnqwU/6uwToRp3l60ARG8Yo5AB5y0ADChqaG0wll1hp1iFe2oGKdiYz9HpWcc68/k5WnP4CvvbI
OiALedCIsTdIzm5oNhdg2pQOQf707cAUWdKbhJ414UO05koV0w1O+FToO4RpBe08SajDAzSXIBZg
8s/iRByKig27VeRTN5E+GmA8k/OhGfLHRJQ7soWIuhUbEOWXriXPUrcPEA4vfKO/yIviGi4VCa0K
ibHmbRDS+nb127b0VxrnkcGTZ5vHpA/MU6yXKzygx9b/hEx8YUl59nPeK/jLBMtloXGHaPXKSOTW
SZsdN+ghGL3dN0vqj3Zb9eNGxxqiawbhiDCYTAM/3fdfbBuXpUw7q7otVfcmt9ybiGhMutXEa+Np
V3E7dRr+kl4s8zoiU5c5XJldee06M8n0Fv0FqPB1WUSHEEe4mvkrQL0YXPVjLhL4e/kZSuSNOTSL
MLEP+YjqgMwkNWG2pGj9viyKrZjgDni7ZJ8SkN7Oa7tbVnl977ESVp6cAyFdpzxvkT3swxjvMTxk
LyHWvo8W4DhfPPz5XWsxYAgimrTdXelEi7wxeEcoMUIJR5GAkbpeccReEyu10jnpg30AotpyMgf+
0U+XHnttm24G0Rxzt533ucUzHC9tVqGsTtGpVUffaC+kwYiBSZq0e6r+kWKB6AetO0pXX4OrGOe1
Bq+hRGvYRHRZYEAWd6DXLrwu32Txq+vYWN+oG3p7pjqfSp2PoOPTKstdU+UbxsDnaDKwUU5tc4OV
31POv/7GP0hkvzzJGuI9je2G45X+oRnI2UlaIP2qW6410d8sKb5Y+4OYV2a6KehRup0gdNi/xGKE
zMVdKlG+roEoKz2XkZsD+cEj1q2la4Y5OV/ZJseRyCF7VZrmxrNMeBbxyZHkG2XNfeWgvTWM28IL
P01Pic5zS9G4KkkB8AZ3S6DRqYS0/usPyUHiX1Yrgwof7wc+DYst+rvBgZnohW3FY30bRDYsQF6z
0xvibjviq73oN2uj9qO10TCFwKQKigmv6vev1sLlJfSOrdTM6h0es5U9sxcG9bjt7+uC6Ckbpmwr
DoAi5z3hBmqDO0xrvYDiIV3+5pN/fJ5pLUwf2NHwt6i0Nz70xQzB3Nfo2u62oxAao2KruDTvp021
SC3EQRbmT04ZibkubXPT5vmmqwkCEmIleZ7UuFlYmXWKauNU4zNnvd4FjX3IMIr1JERHqb8vWFH1
Nt1mbgMWODsL3T2Horw3R3+PMQz1hn4rlfbKqvmY6dDcyyY6Gbj8y8Q4lKRT+ZH/KmWxbpmHOUNz
VBOxMOLwrWLX1q3+oop4EY5A0kmvcTBCjPFJ7Bvsgphtb7jT+DtA0PNHH/4SgcpEhSSs87pyU6nW
oTeCfU4k12++5OmO+Xb/o02jm46BQ1mdukMfNY+55mH+DbislmJsaGqvjcT78tX9Dz/p65OB6uen
/Pu3qv5fs+c0/vYE//4zX07vBrwycnsd2wJ1RrNoepS/nN4Nk3adqpL96kA8/RIT/PX0buhAzmhg
4Be3DFxcgofg6+nd0P6AHaKphLjBZiR2TPsnp3dSlb6/L/QJozbB0kCu2dPjNq0N3wx3rLiFvo9Z
BbFavGP4elcbVnMmtNVcQJ/yN1i+QeZ3NhHTWTLuUVmd9aTMVkT42POeeX9J48BviHO1Do1amnTI
HX/mxsaIltXs0bhCSkJCoePBNHtWFXXYt2qjrkJJjgYgNA8gQh8u9arQFnkcZ0tIvuQpWdgvWCn2
5ZDUbDHQk1dGUCunbrTvaCI4QCdCBWoyCDaP8fAFuvD0PlYG7Zw1hnKpj1Z5brpQ3dlWJw+irWMA
XEwQjLnblsG9RgTyk52jFTwNuArKdeU0BClmS9uqd5HbvpH7IUHd2le+yowJ2NiroTcQ4GQrZ6Q3
SgCPT3r4oDfhtRXYhwCruZ7ItRiqrRls42dP049C6c8iS589q3iig/VSlukOIdcysd19R3Iwwb6r
ECyG7VtnmnFnmSqgrXFvdp520w80hCwCVrxlZ59TJ7qezMGpDXJfT+0T2IulH2qzgoxQcGL7OOnP
nfMQhazcoUfOVrJ2epdw4p685YJQpCafWZnyRKx7M6t0eVlX/mQ1Zlguoqe6L65ELe8tZzwEsc1q
7z3ShL0nWmDrafUaJiRQATC7DWyPPCXni7OfBcsy9VHp2NljJZddTwaoULyLlhbnTCrRrFMfjeTg
F2/9MC4yjlhEul7pGecrElL3dgb8XdZ4Wn19T5I67yR0joEmIWFa0GvghijuKS/LTVE5F3rBKzog
tuwh2vhOhLoTjA0xmXV0wWiMpjiGQ7EsSu8Z2uhrao8Lpb5UkAKB6yN3BYkuNBhtI/Rzk1YLpcRA
/Mgm4AT9XaARYFsbWEoG5Vqq+nOe6XhpL0z8B3PyC9eum6wrRZ3YKvWDkiirUhlX4JhuhXeTGWt8
3VelBlC26deNHq0VZR4F4TlUfDYv9ikdEngHVLoWpxo2kp46qyK7G6t7L222Zlk+jba3yKXYmHm8
zHzrOLQjhH7zKSx9lNQxAb7JxaBoU8YFr1RAMi5AJ/lGslXip6rVdl7ebkSOwEsd6Mxyd2qAbVpn
Xej60TUd/+T02k7mwZPQn7mD9oDkVvQmH2P9kUgJLeB7Kjaph3pZtt3nUEku1bi7nmxznRMgSSoI
4jK2dvqQkuCJmE0Qg6QsnZw0ss7dRXZ+y4hwUXFk6O0jUve5EzerUrtym/aeHNCV2REpd2zEniZC
Dp50WLtDf2iQRJfWHQDpneonKyRR5CH5ALMM7Pf1sqr8JzdJCMxMvcsh6a7t6eELHPcGEXHRXJnF
mxzMxZToKjEriGjVQx8TGTpnZwvpZwWIddIMr6zcPWYWTIOYBJIUGzYBJSG5CX06A3S4rIlesdCs
CqV8SGwAeHhZkR5zhs8PSixHoMHuJRHYe8W6bP2Cy6CvM9ff6p2/7AgDwMo3pC1n34p+7NNginNV
Y4HBG7PuJiBh0Z4MV73nqPdJcyIA5mG3HCE/zKB/IZcVVhbymf11XZFWaufw9XdBvDJb5a6qzVkD
4WbmRz2Z1KZ7qxK3Z7jo8RS0kyDVSdQL64qJcLLqtZcBPXFvjQvftVdjSUATqjCkRXbcIjIBX1US
mhR449xVRwSjGSrqKKaeiWxygbx9nqavuUrEq9NStTiN2Ki6uSuZzVhBd20ROoRKU2uXqjbl7+aJ
ew8+FqyTmj+5XlAezID8+LJOinllq3takxeGMkIem3CWnRLtB6VlvuLxtHLwDdaAXl9RsF+g+z5Y
QIkJxmwinERo3axQQGbTuDnsDXmk0Pssu57Vmv4Ypyh+BEKsrD1VSRLsi6BUlphx1Y2ItfZQ5+C+
rMGUJ5Od54pwG53praGddPXBi5aiIrIQwPSiw0/mh7eBb4V0q/yEe7fQgCDYq8o9dm5IEG8J6jiX
407XOHX71cazkRrKippmyG4VSYMnyddJLOt9ulZiR1xEabwFRoB+3PdDBi+eWOhet3cT1d24PXLn
DKVc4Yf3rPnJXNL09yB7ohNO1GyvR85DEbS3mUmnNijt2zIsEKzwZaGKHRZN0Rxkeg4lRakeEjFi
CK2dV7LftXr2ypjo09gYN0HZ7tOow6jrxxsYjBemUgHC0tQHkNPec17azTwgi7sOeToAULScl7tZ
5VOyZwkBVkGT+4vEZeZUpzwgXVPelw35mOivwURo1lJVo3sVY9hWMSKfGVl/jMZnMhgfoAnPUSf0
ZYSozZk5Mh4XaaS8qrG+lJDOQ2VcYzMmOMw3BkLIyT/RBB0Rsrs0t/BnVoLIrR0f1Mb4rICcQjTu
VlDsyQgTNK9nVg9MvunNg6YahzjxbrTRe4o779LNg1Obug+MuJ47Vz/Dc10ZZv0a9NtCv/KzTl0E
rnKo2ZRuusIEo6WqpHiJVt11ATQmPVPDdZcRjhTkljwokaLNohhYh9J3Bst3ck1yEfzFroA4nlSn
sh2LtVkBCvemK5aotjtneOOtMvLAj3Xg8EwP9V1amAaMiMQ7kA9vMOcilSyEG0tehmRh9vMHxEJs
8GbRvpHubq8cWnN04aY4r1w4pDSHNQiZ4DW1aAxBXD1YtvAAmodkoGnkL6FTjA9BZcUnaQ0qogVa
LU5JN1CtaofcLwjqTbnRZQkHX+MqOzanpdFtZ8DC6X6a1bqz0jU0ddj7EE/QmIbmwRdTMpHrnQ27
A23iqzuOFwSf1c6NUrsXwFy2PcuIoXabEt131k9UV1M9+fGLm7kWjUC/WepiODldgQAcrX1HvD1Z
xcolvjJ/aeTyRo3T3aBFCyfwSpKX22CVG+l10QeHMY00FraakWhU5juy9Bz0cVFJT0Ix7BNK0P5Y
Q9g4O+W0ehaxZeDpc80VaSnppWS8GbvGLlfFpeOj2emC/KFWFH8FlqhSI+VqdAz31rX1gZh0N48g
WPYdHV7T95Zw9LNFRy9lXcikWgeFcZ/mtr1sK+Xz/5aZa2hKa/Tz0LCvlbbeDqokg4NMsRle4G2B
PDKeODh9Phz1Un8J8ezrrf7acNA0c2+uh+m/oaj46bjk22nJf1zkb+l1Xb691cfn/KP84r/gYIVW
3q/KrcPby3P6gfg1/cTXYsv6w5r6QV8LLPEHqwEPvHAsKG8TXuvP8Qi1F9MKFBEmAwTB8IIGzJ8F
lvEHac4mLQiNNG6L8co/KbBoTH0osKCN2y40Sc6s6juX+vsCq+TEl/mkmlMshXW5jBAjvCauQdSV
tJ34SEI0J56ojh+lnQ1ruIslJqchVujmlpbDEMLPXpso1Lp5myfJbVh33ksMhIxMBYrDM4mbsTlP
U8Ub4UED2vRj8pwo0Xocu5gmDjDD4nTll3KcDEgacTuDMpK3Qsqsk/I7I6ot39KI/FRdr/ucFK64
TRM3uonaNL7x0jagCTIq9nVmd2QAEOaQH6Rsuhs51OFJwWBL57sN/UNDFKO1SsrECxbUkN5CU3pm
HK0YsCAYGna02i1d7AGM1U9BNdr0l6zKum1a6mbwEmnarwmxyfO91vYe3TmAq1RgCaBARzS5BRG3
ix/9MH8l2yemU0rOOt+hXi4LpAHJrJWq40+BRyQ0AP9Xn8xxMI621ZPJGGgnskNFsFTMiExUohiH
lWM09jKFHgqjOsjqhYLhh7ZnosegCKnwybkSQ4utoVfVXQ43y1gZuuQIDSWEWQamqylEWKsVZAgF
TCcjcBJUiX4a1Qv+tHhOTaXA6GQzxJoHGufXNnKiU1UJ9cJQ2Wj4cEMF1JBYt3hu1mD2FsGgqd7a
rjpxRa4uwhYS4t21xjkMnFMwRvUMJlG3lElGSmBPVOdFxJaRzJlC47c23hGqwkyae9AkfrrQu854
9PqJikhsaQZRxJbFptEa/VOSESipjq6Hp9nV4s8ShO5rGCRRsaM4SDTgxYr1xuUiLVsdlYHBTB6H
vNIgt4Y+YSNzt5EvZDLkyspSozFfmj2EcnLIfFeuSkCJ0SJCUo8JAcfBZViNIA9rLzQEQzW0Oqox
Fp/JT6ULb7bA0kjMibE05KO8TsAjQUPCGKhxMJ/SHUbhkHDfCXPtV3QZNu9LyH9C4+q/22pqo4Fm
2fnVinoTyqxUDrSx3r5tYf31k1+H0LpN3wlhme0Ix3GsSU/wdQitm3+wjAqLQ8MkVJvW369tLMUB
OESP3hXELqh0sybE/tdlVnEnTJEwVBgYpAgZ/3AMze/7bp21HKRo5nvCAzBF3qT1QTUadVYuTMjp
e1U1ARP7+uCuaFNgnVcg9UU5EqcwhyGaR0689Gyz3I6kcd6r3mgw0mgqd5VmjgoL1wteSbmobtxY
9z63yhBjcLQCsuLyNOGuD4h1nTPKDc4cTbxdaKGzQCmlw3R20/GYNllD4IlbBefMtnHOpLb1yYo8
eWqURp9L04yXCEcSgofKeVcHzSwxzfJSGAkZT334qewa0G2iAbGbukb2LDrehZeRpTHvchegW2Fk
ErSK5fMntGm8conli/DbYeT5RZXy9v5eKrYFD0+oAFeKMTufE/w9Xg6C/+qJS7/M7EK5KVjatowW
Y36r0xjm0vMbzLil9DOcouF4tGs7O4y23UM/L1vgxCwdhMm00MgktIcHIwd9qDICQXKuEA+nMGYd
J7HWMWqjSpmbEets1BdzZbSpYlPc4VdjXFoHv6rlTS31/DEUmfeo9VoP1haGM/lu1piKs+7l49Ex
ARC7kYaZw/TNaCZF2izhMYE8I3oNaVNIRGOe9bsobHCItmla3Gt65kGg0L2burclCCdk+psBGwKS
sZYJtqcW8ZVou9iYwbgz7whhDM5dTO9uBveeJhkjzeo+J/j4KcpVe1PlfNNB31Y3muYp961HT9Qe
K3cbt3669FzH2KquBPdY9fpcR4uWk8b0JLADvIZDJHT0UkZ10VvYoXXTfaS87k99F4yMJ83uwk4B
MYpmpCYrHHk2VXIFnHgyMKid/kjYfHzu+8Z77JrYaGbWAGTSZ2i+IE4Dmqz37mFtV0A3ghPlrnMc
0zZ76P1apZYMhtsQM9tZJUcbSAZ/xYzN+K4dkdA1nkr7xp50XYj8luTaKkwCpY5Pz3HWZjKU2yIa
2/mgWPHS7cv2luHJRRjl1WJgyrgMs954DiYUcBJ4Na0mApU2FSXvLiURczqbq/Vc82T+CDAcNQYY
laPINf8s48Z/GnGqr7sJw6zXPJsYxrDrj2V8ZCQdHw2QkZcJ9d1uCGGoa2Mdrs0Ax14tDMbKFl0k
H8L9upJQaBI3wGkZpcS+J/w+GtXpNeHf+WrQGygEjV2eA10oxIdCUZ8o5+5E0SOOYzga+iA/T/jl
k1UPwdFjHPfqETu4tuKe0poUu00Yh/Fxinn3Z4Nh3iVDaIezUbGSVZfUfjT3k7JlhOiXTbGQapnh
a69wpE34dc1rQY7EHaZJkgV9g6yvGC+jo3vHyq9s4Jwm0yoN03aItG+n9JoDfL2Jrz3PpBsgxDDp
SPv4Rg307MEfIB8HTaDTgegq+iI44Acj9XegwvLbrPQiaiavq3dNOTbbPLSVKca+OoowbKaYb+1Q
9DUS+qo06cu3enFuxqQ55PaYXhVxi58AaPfGZ53ZSijyqz6HRyDUwnoWZFftrMD3bo0h1+a+MONF
msvuyxZMKfJjsJP+/Xzqfflmq3I1leR103U+TnWBhFdaSpbJ3tT85C4jTBonLSHLtIUayOq15u2J
orLmrWXA+ky19iHHkbO2h7p5EFHYAaqs27WHReEettgp70gvLhVLv5aRHT2oVRTvDYa/qyjNx20v
Cry8dk6by6W6+43EnsnJd3uRY1FQME5Fdodey2SKOX3Yb4Yqpm4yITU4yTaoaumSmayaIVzHz/04
Nk/BdA3LqujJoX+/utN1Jnybp2+69sH0LeRlZW1C+FuA8JX0Sk9Al5o9TqK4j9Rzz7Z0bA0IqES7
ayrcShHCk56+dn3AX6hA3tyZQxsndNq5QcbpVqmmm6aZbp9wupGC6ZaCkJY9FNNtRh3FHYcsKNs3
023oD9yQLGDNrtLq7ghfIoJnz42bh4FyHFSPqWVNYR3W9hm1Y5QD84zNV7fQWZj1nAURW+Ei7TWy
IC1SiQs5HK2xVpcemSYL3MFd5W3JSwQ/5W8FAE+eaD8Kt41qX7gIh9J9yrqPVnmRWsk+UJ/icE+v
iSRxwSGf9kYRXUXGA+OhWZ1/JuVA6Z98dlOrpikwIsY+yuAqLZ/T/rYw0mUvt3p2EfUv5OLMDKyh
yH9zouGGBw2QX+NqC7/eh/dui3SBGTubag6Y6pBG4RL78DMKsdKPkZWXq9q+sbpyWYcXWJvB17B3
Ni2hoEumLiQDbGO5mtKs9T2pnFf+S04gAFoR6BndwpGrdnxUknuiGk31HBPRnUPWkSvP/eTom+HF
5pbpwovGXTnDkdREYBByRmti5hXhyuAaJ4a7RNzrBPekDGEg9OdV0s0FbignBSYOCn8bmjnTZVW/
TdP2JNt+FnVi1xbGnrVrOcEJ/DSekzEIMuRKBAiRqn6HgRPaRWm7JkgcpWbOEOvKou46dZM7QQ03
w8uXgBu5dI52UKb8wIisyjWHE43jQEqDVOjdTIflP4zmSZbjqo5dbPDDAIAl7R9c0R6aZFxUnLVq
3wfszo3uhObRBWUSCbkS4aQTe7QMpuGhbnweu+5BTSlTBnXBqedVH90QPuqN7PNlU6a3pPNs+qLa
dxhXZJ3turyha5Z7D1qz6dPslJglq104VVogG1hurguz2dh6uunlNalEpG6a5svYwBQbuh0RRcDk
orkGVK4B6gVmyUWd15fDQYxdCmBMD6Bw6UO5HOXUm/ZQX4kCWoojQ5wzkbGszaA6Udecy6ZGZj6c
1KxfR75/iEb3JYas3aWI3v8/deexHTmSpel3mXWjBlosZgMNV6RThNrgMCJIaK3x9PMhqrI6K7u6
empq033iRCaDdLoDBjO71+79xYR7yyKVk4PUFN202nguJ4RbUDurTqvxNjQ8FtXZzO+K8YLEmQx2
0lQuzeLP+Y9GAXIE4cDAVGbL8bXOcaC0sckAhZF6m4aUcZU81LhCA/kujB6NQYiBEsSloBQ+7y2J
Wbe543Q0QO5t4zPLxDaL5P4rNI0YO4pa/Yw/oy/Eoo0z7yB+TfBq70yS2epsxM+agk4bOLlCdqvh
lFHGH40DftPNM6233u7g27aoNCQQIhO81L+m22NvBfLnVDadBB5qSdNQzKJEJP84eP0Tq4SVkoPa
GT/vlrdSz5PpgI7Sg4l57tTpjtH/NBKEDa/KK51dxHLt/q3H1kHLf6JWub8D5XKkzhnX1qnnyyC7
svxIWfbadjdWoDaMYWPhV3WWs4cZuX9lee4n3JJXKZTzJ4rUF0Us3WldnFxB1Y3j/2FO0i9XvOu8
XXNJRFQ0JjRxQl+m95UFFSov3tZIGeneGEiQy8fpmf4TBetu8Azlc1veVK0KxOlj3Bt+iPpe841O
HdllAs4b3UJkTFBm5XoHzxzvIADcmWmS0O/OsDM2uxPtOhJ1aG7l9zR50fpHCynOXPrS9zTSlQSP
n4+2pFhfkvfmdJ1rb5wnvIeKTwq1Um32snZ1pTK9T2jjZGg4/ExotSeIpR9C51JYWzcVEbnypUYr
pGrDPjnSFYnOWvtZBP8H22XkpL+SkiPVs+iUS42LsX5FitRG7JnqpxkC3vGkJFyyhd7Oh1pICOT5
rRiNdefJ6VuXfxNHbOI073dH078H9/sD+utXaOWcpxqAJqjakV7/bWiF+dImitSU57WJmUh5v+DN
aZpMpMzqqFVjF7C14FzH+qFXtwpxSkOcvyEmZ5HPrJw8lOo6isJ2Qo2D5KKJ6fiBEGTwcK60qL8d
SQGCyjW+9WQKGBqVvjjo+VmsNtbdLpiwUqTmYZyyPhzrQT2li7i41JKA2uKuGPQzlZ3GKudzi5Ay
heH8zh79qa0y5siRFac05ZbRzwwUuSZwy+l22sSntjxnQxaZWcwRpBptpXg3mu9N6zWKV8zda0ND
BYNZw50IEieYQoegFD2sOQ5jscLRaphDpdr8WU7Dsk1hcuxjUOl4pNvytC83segrf29fDEo0CWBP
8SpU01VHk4Aqk/Il7+8CXdMq7W0Vi2DYFq5kXsfqKdmqM4fbdxm8nPKplBN4JzTwtXbyCk6JFqT5
9GUC6dzRYQeW0FPlxyNLHWZ3ojug74oQCuUe6bQI/bl+HXk6Bnrg3ridzBiM7PBzzwjHwuOmvlXp
GDVafK+NV048qaNLHkAOe5p1ukp9WIkWjbDxvJvGswStqdyxjUnpfuYvTYfdOi2htGnPCopM3Ye+
fzK2waFU6oi4xeKeK/4XIL0/MD2Yi5DAqGooSDNT+fgP2Pdd1Pqy17r5nBsLqcMuOlpbgpKbvpEL
7dcCH99grwG3LEPSEvGp2cpNL/pJSwL4z5ew/hWK5d/0DIL35vZWvQ//A9oFFhAoaDa/20UOS5G/
WIUcN/F//tfze128Fb+5UQ7/281wvZlGuBf3qf751vy+6vXXt/ut6oV5B/BiEd3s38iWv1W9lD/9
gkrqqnyAsH5X9ZK1P1lQiA1LpPVg6pSj/lr04kdIdTLTZOpdGE7q/xT1Ap7D35wzyP4BVps02CjG
/f58QU6iGtmcK9c8ys7dabihPhIqdou6mG1e5dPxT/Vm3mj9ox/iDw4UvZP0jPa+9BDfs9vsx159
3T5vIa0vv/LyB85PJ9np3eEESuetjI5gadnEvjaClXzOvcRdfd2R/NgpXNnVPf2EM7w3h6oz8fXq
ykHrFk/xCUunYD2nzuZ0YXcG0OGgJXtGWjESQuKli5BH2EcYjfhioJ66oAhyd/MEvwn1U/ucnBRX
covbEGSrPV1BhEWt3/pgO28JFlu25CvuGKqucD2EcTLbvBRXI+xu8sl40IPutl1TV49Udz+Vtyya
w9avQih7PqTIcDqZp+YePwq38rk4WbfmWoXdoUPrZY7EfVKo9oSrFhgOkqcAMQy7uuLPhNIK4iuk
Pa/xIyUbe/2OeG2EIJWX87aKP9jvkTe4sf+S2ZYjBboLmM2LP3SHcfXbUP91GaonhbyD2wUw+0LV
bqLB98TH+LKesqAJAPU7GEyFU1C7qY/zb7R7WEWdJ1cK+lD/2p8RkfEVR3eVU3ExvMU3giKSguWx
Dmd+a3mq7qlPi/0+gTyIkAy+Y8bnFEF1ogBRBMBinDrY3NnBBsnOT+kpP5m+8iGdikc8Jn5Y38iU
uI7B7e3pxUmcxSWtdGZPOw2Xxdcfmkj1Y3v2iqANRb9y03C6GPf4YbtsbueKvuiS0didqz/kT+Kl
+rl/Ipki30gOhya7I6m6iW7vaTfc565DVDy3r7XXReuH6I+OFhkuXQY/e0zPcyCHeaChKDx6klf4
+VW9am4ZxMhaTS5HtuzZeDSink+joBsoDgYxxWN9yly0L4LMFT9jJ3qC2fcZZr2LMBQXa3rjj4yv
N1cM1afqrERTSODaJMe8qU/SIzMxiL3ML72OdSLyvZ/TuXyVHjNOZJh82fkdBb6AI7Z+UgPBzx6K
5/yaX+QTyJVrczaf8qvBCugveZSe6pN6Hs6/27H+Tt6DW9B/stT/UNZemklu9KaTrtjbeQhqrf7o
ti7aheFkA9vhGnr34wM6pm+wKsuojXZX9dDSc+hovaCQYw9e9UaJ0ykd8np39BePiOgU9qfMzfzJ
Xhzqlnjl2VkouX3ECvOLUELn2M5/ZJ7hMYsc3FMdyVV8w+dwz/NWmOXjGZxSFRQOwmfOaAPjc6tg
DZu7dkZSz0M4P0iCLMjeMdEqjRPu08P7/r16ncPxjIrRK97ta5gF20MbAtHHls6Zz0+CYzjCJ1qb
fG8M46+pr0flWY0KJ3abV/NrcpUj6ZZkF5O5dNUfmJARQKyX/Ul7gmbuzyfjWhlhEs2n5FKe91vs
D776oAVK82jy6thOHDzkrmuApxzTm5a+E/uzY9oS3/+gGO+8fS3tH8hVezjc2OT+7uCJJyCo9s+P
nN9fXNYkr40dZIcdcI4u7+QNkXZaLnk4Bzkbq3nrwhEZbM2f0Ta0JXfxOPE5mV+r9hZazEfhnHxm
xrmt86bbYgTK0EHLnIv7yR5+UQMeylU415fdJ43yUED0prP1WDoa/ypunK590zOfVMMuA4vpIAdy
oLmUElyMA7zSqx240ZHwsJ2Ozy2v2/fkQQdFVtuYpDi51/ipxxKIupAWakBK561uYeOy6Pa30clc
vGS83l0c1ZHOeM45+Bn7hb/Yi90j6z0RagZPsCt7sj8SIsLssuvbq1tHmotCOgTvKOdVXSg+dWGO
Ip/xNXF7pl/2pefdActHAhFIYBrn3BoagW78ZERIKNpyIIQtb5Ke2tfEnZx/vIzIyv62zvjvIfMP
PMXFyApoHKZ47Tz9uhPK0KcL8CN1u7AC18kz6d3d713T4Q4YyskB1MuTgNLD4Cx8V3Cf0ZPzJ0/j
y4zR+ITln795lf2zdmpnshs7deJgZiQNlzP3aQun88QyxATHP5Ysxyp3db+ZgR4AqfMQWLVzHzUV
ouLg9X652Me0OYIkP3Dxv3HwhvJmflsPOGNG5ilmo+p9k6089kqWsPhtOpXR8YZDqDPHRKe6rX7H
VymbZucN/Jm8HgmzANl323SObzGD3o75PITIqPBvpO+i4glSddSh+2oxJWQ+Jo8WZ+VmjzfvPCnK
mSyj++cbyUkUoLmxGaSu6ZbuzqzkIBqoVxR4HMPuPk3cncz00bkZptaNQSOIKz67F3fO2vCbt/yF
92dcZRvzdw9sWTD6tEU8ya28jD+6Q1Zx4v0YbuaU8Fi+Qmf3Oi5p++CxOK3LAvyOnHjyHCd2+jqc
O+YOZQGXpr1DA9nRo4rnjKYoe+fq1zxOi2lq+YiUS4jU46kT0CEiV2Giu6I3uxsLZ3MOzfzjZ8eY
ISrJw0x8JANC+JgERpyIWAhAm1iNLLoIOIF/TOXGs/g9yW34kJp7qNAnv0h26cZuHB23c6RKoz+d
t5CdgKe3MVsYIF4h2MfUw7SKwauj/Yt5XU4bwzFw1SbPnnwiiIP2kkbDqTsmqqsHwsPxpA13C/Et
YsJiS+j3Qen1zjMIce4By0W7dj4oGtkgGe2UXaFgzR5jAb+fi4aS/2uQRy6+4K9IHBDJaBDL2pmw
XE4on8dAD/VwJCpnLqCMUDizB52FxyUcQpyI/OOzVLK8Y40kbu6lvyamRKhYuNDcaYNed4QI9xI+
TfYMVt4xJeoLe1NYHjOZ3UVkiqVsHrHXByNDTN7h0LJ0Bm//sn9Jo+OU6qY4ATThQAmIUJcHBvNb
DUZYkMw8kajcfUe/J+p9eGx8Jw2WUGAVHzMVK7gAZwQf5Q4/jB0gmRESycGxHEZegjayrbADzx7K
0W5KqssW7QhhGo0/VLZh63LsVWUwMaQyU/q41cnO3JoRRVuDjzCYVTJjSZXPYy164t18Xe7qjT2N
Z1250rVyj/FuuRhqcyHpr8u72YW78ETwY3LIkfye6wCSd4yHk/EaDL5YkGz1wcJzWW4Sv31s/Aq/
00YTKyFmL1K4qplAwbogjRYD86r90Fm+4n0LTEIMXWK3fROChm0N+CnLv/nEDCDrl7mTgeCS82xE
FuHxyZZt+LjpkkiQvzqkbSEFeLf1Le4TsUk2AtOz3MYlmXNKBnn0GVhXPCm/9jbx1wxffYkd64g8
x2oF4HlsQyKPmpXqKOSfLbdOm/kyIO1KHOGc73TObIMYsmVP8tH/XPi1X1GPS5kvKbnFbK+2ZBdP
6c/mdgx1d9K40JJhYPfk561nkZKbQf4Sk2K3DyD5SFRAIrE/cQo/7/q1fqju2/saHokCnu9eRrrS
h+wcLPU4kHiZdbNAZ545lXgl67i4Jida/rlPF8ZtTrWP+OWJnltQbhccSNIH6LrX4Tq8Y9Vmb74V
oDDukARRkn6lRRhkIdfiUw1y4Hb6TDA7dZegc1Y7w3tjtvGtJUtqgtbHOJEMiuSWPCfnSJHZldOT
FR1pl8D5pHPS448/2uJPwUk4M1hO6x15S+vxgPztOt3Wi+7kPorW2GRYwUiitlK9twfeXsbzI/Pi
SIkdGBWhEuxeR8peOGLUnrVb/ELxeOQL8dl47fRXytz6hUTMS+HU2VVgcpTQAqqznALsjGFBJd/T
X2Y2k2g8x1HzyvgyUShvPEycQuozoGvBptOSvaqRTAanfFN/mi/qYxYwPLw2f064HP1r9o4w7Vl/
rAJkCP2qsIG3Ys2aOMmdhrRHyScgRJJmHnmoBBPASwLB67jPikwx4dsx56XKAf3lTC4+KGNIc8PW
Ar5hg0O3H8lN33ACbexx84pLdkkazjWTrwSLT0uD5z+UbyrcB9oOkfVN0+yUX/siP8f0rZgnfNG8
8GJyvuPxIiTt48QEV0ViJpuMYRMd5zDr13OzeEPYtG/qeha+kZ4yAYXhEoeDa9rJC5VbOcqAnQSp
3zi1m3+l5Or+WHmI8Y/FXfzVe6PCyKYApco2WYlco+EYnmrrts7sGtyWuTvyr8090lCYxrb6K2uE
DsxHQN6tgNxy5uJ4SdskkH0UrvnudhTVPwa21bFz6PItGZcj/6iiLOq99LZr/vqx+b0X83FHdovF
yMrxq+MTSt5fZtmafBJXYVuQX0PoVb7uAxzjMkby5BwL9Z/lU3nbkgA0LsHtSOtIgtjWYuZ0G3IQ
vRoes51tPfFzr3Jh3PJZoi/xGor3ATGHB8fcdd5GRyHQcvHOsWgAMvP3eAB4VPtHsn1M7v20O68f
eXDks8dwHUcQ6GRcDjRZQnTriJ8F9ijdnk8oAds9Ifu4qMnh/2xAMgOdsyGRnXMQkPmeRNzhnYmL
Bvs/wnZk0kdWJ5xzh6DGYbRms3ORciaMmsd9MOgcQwPK71wsBXgupHViNvkjHUSVnVQ396D6vDRs
/lZUBpjU/DKxQTKRVxJ+nfVB4wbU0Doxj166iPEiKEEf/7T7GKKwKZvE3tybAzPEtdEmkAZH/WUM
0mMb9o5R5gjApkxacJmp6n8MZIyC3/JBubcQW0hcbH6BCyaR8tNIPGW3PDpybJOOgy/bnEBUd+Vm
6H547TtHbSLMcVwUyCr+cf4Nd/nvHmOxyv3bihU91Kzamla6kqSSaUKqqSksEde9n+QpHh4FGzGk
pgFEJDf4YI0gO1MLonLEnlawA+I/RKjDi4VEBYpLWD4e+dYaSUdcCDDWJCpI1JLITO39IX6Nr/G1
v1gPEPO8OUJLjwqHRcY6ONSYSKqXk0bNaPhUvmxeEo5RTL63ODo7NtIfR6EmrE7DtfTnM0L4/EWu
4gga1/GsR8eOOPnm83wc27jC+fP6ebUfDYJQFQyvtNoehmv+PLwfYUB6OeIbLtX4LmmhZDeEgOFu
nFf7x8ziRkvr11Zl2fS2Cf3s80Q7lemculqIKsjOj9EvYQvG/dTJ3RQyP3nmEVfAzZ4hm/l0+U7o
l5H4Uj9y25FNO/drBo/CEkW6I6TsHCwXUlQ+36Fy4mw+nXPOGcORtPpHUAKA5i8u2wSvOXK0+L76
R3ajUWgga7blT7t75AZH+U72Wh+cPI/GcIilgRDoPuS8X7eDQx1JYcc2xRMZCCMq0bmJ9lOt3Aed
5W43lLJmdvTRXsik2clXJ8cZkwIReirP3DrbADob3vxJuO8sNMVbPeVE6zDSiNpzSGAONvZL2q5B
zjkr83NyJTNYyX96/8gjkX8lQzxybE4L3APNAkcbH6zH9ip+zu90vTKIIV5+XVjexyaCsmbiOABX
WShIoWdMwd495uTC1z1HrTOAK/8VkK0zRb2N0AZ7RHlfgfae+mMDCY+jLYdr1uzCcyQxt1mAD0eK
OJH/HCme4nW4YaHjdio9hGidIzFcGbgpIrSyl7TsGkdK15KWUckhqWuVy3EoMViP+a+di33sEv8o
b8nj4q7sSUfJAcE9dir4nv/VaVn7z1brH7QigYxoRZmaxjV+lx7Uk0WzkzyZfO9VfNqf9cJGJd7f
3SORBaHuHaml5NePaG1RZR6/alH2rD02Z6pq9/0HRsoPyweaI74SEuM984SStJ8+xNSPj+whfkxO
9TPtsrMUKKf9o6G+iTa8s3syVc7NzyKdxHC8cIAmjeFoHM2kxBzi/D7cHkpyDf2xPxuv+4n6njtE
BE2vODVMkexSXQaOmNevBEe2fle8FWx4u+fVFF3kR/nreKouRCESWihh1HAnipwwezw9HCILGom7
/MCFqIs6HwO9s/UAG/Y40XBeram8KQ/ybTgbEUdv7zjg54H1/4FM/lfaOv8NCR7yERP+cz7985KN
+3tfvtU/f9+Y+fVbf2nKiH9S6bfpiD4p9FGgavwGRabxcuCtYHrouqjJ8vGT3/SwjD+ZImhjOjOa
jpnHoZf8FySyioiWrNHMQ2JLg4ip/1Mu7BA7/ibEGaKkI6+FEA9XJpm83R8qTUo2JChvU/WW1T39
Uqioyotynui2pCKNYoudODgQuiA/yVhFz6nRudIiGI8VfgoRLj2i16YYzoGDG24WlNrnVFm/tQM9
1jGepIdqbaxzIZTJxYJ1ek3MsSldeciba50JZNy7rl5ni/IojbOoTSza90AN5tOaoZ9sFsng6UJL
51yepeWMqOEUTLFeIM+DwIw04IG+GrnkrrNmDiCaG3a9WaGkm6/PtdVk15XfDhQM1ClyzAvpxYBx
94iOjnd4uvpy295LrMNta605F5fzzEm6SsnUN1Tty0EhJKlThugluAm7TzMNjrJC0wKA5noHcXuA
rXXLSawGrzEVEWsFsBdMuHEJygQKBmpF84+lXKEXK+p7P2TULJpMdBpLJXko8KbTywpbEKEcPWA9
81UakvkklV0BKgB4e7TMsgFZPTVBbkpKMjprOaRgjTbhuyzsUDdai1ZyBUZHk7LttA6VSitEWoWv
ey/J6MfnRojuGE41jd5ZXxNpLE49PrTPA+hVd1PnMpyHovxYE3rlRT37a6yMeDtNW4j3UB2lDZQd
t4bjPKJOFKLO174u/UA23GsJEj27cR5SrdN+OT+HONANuDtlpXZuDDTup7bfo7KwhJuSiQf8uSKp
aUR6aE0uUJRQKrCqwIl1uyvxUW02ELuTpn00Saef535a7D1u9vs+q9pdrmUcOYA6R0gmWIHZCQfT
fRjO8w7GaVIK/YQ8ROmX81qHEAI5xPBQX+VSYKscJAyqZUkOOhzYnRVGvquZMF5hwkgv1GVL2VUR
3pSrDHKntnPoX9nM+1RygArXtwVk0zAWxvfFMHhV02gMHRBdYzU+W3LV+cuoN6CYYtxB8D86qcmi
XushpvgmoiBaGhm2uHGJNXalGVFl7lWUVt0YthYOI/piBdU8i59wAOTUqeP9sFiSJMB7BilVwmT2
xkmfvbTJ1S9NOaVhPwoJ1dzksHix6hTE8oALRtWYO2f3AexNWqZ7sGF49CPB+Rt+LZIUNvKWsju0
K0WRQRs7W4Q0G4AJjvmPxsGoBnEn7woMyOwgb1obCrSKXCgeHAG+3HiWGHjRf/bGddEnHJ7Wb2gy
ic4wpuv3Wk61l3lfvhWCRLFFKpWbBL+3TGZSSbCngSJo0oOl9rE3lIDxFrQpvKZNRbQ5GCKkMaRr
1600/mrSHX21gIEz0bTVHrQ0pXe0ldMnHFBAJ8YwsLxYm74I+ri/ynNPNJvVxR+aCl23tUEAbpBc
WehFIBnFl8YcqEepRvyZpTpd8tws7xU6CkaMNcikCYqny8dsRGlVeVjV/KnMoNhvyHz4QlZgAICY
qKsWo9nZxbJOtw6d4cmzGrhxdg2S45Mur2uomMv0MCqz8Q45FPFPc1KdStIH8J0yqhFKFy+pI63i
eKlUxOe8JRHkqzwdoj1Vsgydu+pWfUuLLj+n6WFwAgQG0S+Aq/G0fxfAn1/Tttl/dkZTUiKGRhu0
7ZA6q6qv/nCYqUl7ab1LcSm4Fu8HyXsbTzXSPIgaQ8wvpc1vy+K1wDMB9OuS9yiWCABsT+aUzdZD
1sDLcIRuKj53LPVbY8CeBjdZ7/dGoEmUINKumIkcEcrAYcprBxNvGTBGKA1ckFbkU1qMy5I6QAJi
oNgtrx7xBiRxJZxkIyEB3NCvHTW2u7Kb293NZhnps0z4VE6jft6LKn+BkeBX1mJekqXHAqZvOArK
TN2iSXOkAihNN3FCyi+gZ6Co6XRJZlG3Aaiogdyib2cV8w+EB4lYUw7xa4JUI0nyhIMnMyhdtcIp
jQFoFSq6TtbnO2j2fPbmrMLEesh8S61/6EX/tRyqyLDmL0YJPE5Mn3VMpzOA8/nkI5GIMaAsSZOD
iVIbjkX7NsfKdhW2Jrlo0jFJFKUPxaykd6GMCifvFSGPdmenzPfhtlmT8kWIJepGpVqdUpjUtrLG
7UuRGdu3rKvwRNv01emKqTywugNVk735Kpe4a87brVisB3Nkg+rn/ufYIzMy4rWFOHDrsVssfl5g
SLYLquokPNao1IbzCOPd2VTzrqCh7MvC8r1ehPjzCFcEHag6wwJr3wnbgDWHJctdlOUQ8i/SSY3i
/BBPQ/XqKYnlBHSBgs7OXJj3ssyo1U3FZcK5pnM0AnADxXipQjWzxOd2Noq3CqeM3C7NhANTlsXo
O9ZdMGTaym43gSqOi/XUmxLy8bjiOeIAIjk2jebL1DY18nPQ/kDDIcwmya3yPZagXkh6jQbaPirG
GeUa7WeTlvKDVVbivW9TEG0Cl/qggnymIzicZDPfsBdK4k/NvGr5OWu68nGN4x8S2r6nPiaI6c16
TwxJeRaA1CB/AQYSrg88aaM1IqvIAEGPWvoVZQrNsrtWEb4WQtJGtRavtSfWIAEgc7rsyyb/0bSA
iSm6eaOtZ01e9YdiEzcK0aXU3pN1N94AkD7Oki7OPmnVTj2tGuorjxghk9HY6sdl36ZP4P4/Dw0r
ajWHxMnmsjHtHdYt5gml3/Qt1kXVpLzKMT4/KIVqqNqQemK2rIrUkHuSCLiOQulCntK/tBmMnaRV
+jNMoviqoxx9S/t8fuqhfkTSUFB0FjpqbpW5tU6j5ERvzLJ/cI2lakviahJXZtO4JV0snZPUFHwr
2ShdqVSRtJ5KbVLFlz3VEeYvBRR1FrksUC6xqtSZunj3rSkNhKGtQ8S1r4uZU/wwSis5zapx4DVT
Ef0CuGB2McE0M0Z8ypq5LxARiif12wi7j9Mb5Rgbsn3hAFEyftZyj99XbW23Jm7TYE/M/bT2Ug8D
GFGkrpM22Z4lZAMWSewe505ocV4ydERDWexamOa60jlZGUvfkLoqQJqakJVloTKxGEgSH4Fp4blI
VzauJsYXbYSp92nv8+5rjxCceEFXJH4vlW6SnlOw4lRgoaUgp5BQrd4z41ufzXsJZjdTZb9OwIkP
Boaxmp7jydgMH2jXfTSjrjwvVmwCsdcHOyXs03wb2+rNUtpRdEVorRgnjdatV5HAGJTK/ATPTEBm
ESzoyZClQDJTNH7GtHlW1aEP0M7V/G4uABbkTJXORF3gkMHOATX64tbn4CVIHrG/kCtX1dbRH3ng
SMjon1VySX/VxNivEiP19nXN381qp0NnyiBPNiIp2n5FKE6AjHkSXbjOO2rR634Y433rAJwdunqH
mA/Phr71BU7VSa/2nFRVC6Tqq1Eji2Fk2UXV9uekB9zbjsL8lqMvlBdj/ziUBf6as3rv1c4v9fYG
cvhdbiwYc9B9ROu9LvcnFL5+KAXlNnzcw6XZ5YtGsrSYWJKWxiNmphJCFlgp74BLjbot7KGjjKym
etQnOrFnTagRG3Lh9Bo5PTIbpZoG8lbu39ccqGdeIJLlGtaYw7lL9eFpWzsJk9SsWdoon5pKgIM4
asZdKLIfBhnsXRaU8QUYnjLZ6QjgqpY3ugDJgKWfCMmhMcD47quCyWCl5PZurbSdsYQ/FUN56PAs
+4OlbRucDKufSXOzWEetTBd0ol6SuFoiLPdFnBL6NCUKIKne50/JxEuAd1m9tF3FpRXCwcqz0Gx3
TgtpSXStRNS8hKQUkD1tdNNpphEn0XLO3kW1TzhyNfSXNSzU0ziZHcXItEcY6Qipt1llw37Zachx
Xgwmspw1W4OyHAzGsxQGL506BIFnRCI8RQUmsqPPFCJpUnsl/pIZNujZRcvYf4i9ClaUo7w4uCqs
12qEIrBkX/RGZSCGehWiekPGX8bUo48nvFCnyig4YeXSY7sRXHPZfCr3sXbr6UtdUU6fjekZvQzR
M6a9CnUlBlRgIjufaMaprsbllCrKCEOvnO8YRV0wpH7UuwmNYz3pPovIRUIa2zobravBrTc5vaIS
l3rqgn2pkaOC1ueg9jVZiINGtHZvIwV/QNxLRt1rlf2uwlZWKyfEmVG3vOcV03uHqh5NQwW+bkNS
Vsvuhjaj/j4uQrS0e3mNt66yRbG28EZLt6rwx2yunvZxRRwBd7BlAoS9SYLcwNRLUjLuSagvGstu
QRt/0JwsXbNXQ15YskliPUloCXye1rKQvRFLG9WD6zK89KaVcXyoLMQ8oJQalyRT+U+RJfcslmuQ
Tnrdeltv7W4q/bJTgNqfpBWdW7X+kiiqdZMEldk2J8J80eoMreGkFb70jUnPA4dXG/0hjJGlhv7F
vHNgLRXU+Nv6sZt7g2NknjzuS2x57HDVk6bto5/24k4ttTWcqtbX7/0s7W4+Cky7TWy7n21bNQdr
A/DIuLIPAfNvUAnLGtR7tFj5tHYm/oK5XjzPHVSaxUAnE6plGa3GXlyzXH1hMpD8TOMmnnYBlWSv
b1VQE6vQReMUgwATt4b4nPN8024AIcXGctwLiIx4XR9QgTCf+6QlJ5SzwfxSMTHOw2KO1DvaFkan
AXyo37YXc4flZUyr8B2/A1rb9ZB9IBhhftGFLY8KcVhf/q3Rqm4fYQfaGUD/Y3UNTtrGSqhZi+Rk
hviGgNZy/jfA9ntOoYNyuWLNoYgogo3M1Hprc6Q/syl2DN1KyBayO8fO/AbhY/uzDO0/pRnwr1Tm
/ucCrg9q4z/UaHHRAW6QuH95K96HNKvefl/I+zM18q+KLRAJ/mSCoLcs1ACOatm/6wocP0F9BY0W
UznkAUBy/SaPafwJqWdDg2SiAf5GtfKvxTyFHymwLxHHRKPjqOb9U+otB5D6d6qpZN+aeigLmChx
Kppo/qGWhwPO3gha2dyT6iNXXw89k74YXOT4icW11/SJAzXfMUo6AmCUag6Xvyt+/h3g5x9l7v/D
FfwB/wm7ukDvjSvo2hjCA4d3bDbZTtzlukUagupmd8+mb4hpOqMuYa1CWZXq6z81z//flIb+ldXw
37BO/Y/nuENxZhp+P7GP1/+5QI24EBoZTD6JOYMOm/bXAjW6rn92STClowaNNNC/z2kNRSJcB/4v
e2fW2ziyZeu/0ujnZoGMCAZJoPs+iJIseZBn5/BCOAdznmf++v7oqron7TonE/Vwgb5AvySqssqm
RFERO/Ze61s8t+uTTZPzH8/0qwlBmTAs4ciCfv1brgGxPjE/PNPCxmLtKlMCOBI8wO/j1WiUDlYb
xIgFhqVpNpk31hZNthST7uBm/X1jDwNVWWNdepUKvoxsbzQSldVQ2MFCp5xqBXx7VT0m1gRrrgOc
81zauvoIdALvGIW8g3gg6arGd4Y4KvYF7mG1//kXYx1BvX0XBFoxAuB+QdB19NqF/8Fi3VTOWJqN
Yfm2BZumiRvEGS1I0GRRNUYpZJU5g72k//T3LytNUzv8wXbuvPs6elNlFzLzLH/GbjuqgOBhDnhm
fr1My3k1DFdjwwHk59cEoPKXt/rjNddF6oe3OhETxylmvabJCTOobBwJ0H7qWnz++YXEu+WORwNM
C+udEJwDeW7fLXdmg0fYqBJCfCwJyD4vQWTQVUqjepMUg/HQzZ66yHGOI4/oa9yKhtltpqVHMDTF
ob4wjBL0um2OJMqngrzniibIqjfpEcmUwno27RwH9ySXvoe05JU3lWxJaq4srOq/0Bq8fs3e3zdm
MRzVCU9Zdwq+UT/eN6svlCjKZPFBOSwZhQS7EAmR5JLAc7OmnbIjbNAwWJ1pF1WDV/vkWaWol5fK
gQk42gjIx8G6CoJiGaGZ9hj2OxoE3yOF636TzhoXruEYAb7sXpX9hpiftWv4+h7F+naxUYOETCsS
rJY+43640EoQuq23aVxvmBeOC7ob7qIqSFmEprHe23a9zfF6wymz6Utnr5/DaIwoHrEYM+ZXbmhu
ZCUzpAJRrr7PSZmCTmHtKM85xpUDBVw/1Vu3L42ttSzTi5qqcCSKIO6tXQQskcz6zpMvaRUvxgab
MNDATkDL2wwiULVfySGYtpM9quSyjZqJX068QefnbTNB0KwTjTReSdSYePloYHNui/hgZ9kF21RY
YXJPW+68DkluA7glhvOxIKPe0gs5DAVpTNUmr/PpQ0EoFixRIXLSDcL+Lipz9TCncvhU25VpXkYW
0PQbM6T823ZBlt/lWVcewbHMw95e2nH5Zi85KE4ABLTPKseboKukOUBJezRiJJFDO9+VbrkQjaZn
rIBx2wXhmc5SaQPeSZrUnzuVOxu6Uo7h931jDVsXcuuR1AzU+nkYE8edmgLcbzzNYt8WnYDyqsd5
E7dwjn3pOjRBR8MeH0QwN+fCjPP8jJ/iCdFOHwofMcza5l/s9l5rg5z4NggFGNbJ4+CpBvm9jEFJ
EN4lJF2rdOifqUcwjFrliGI45oPOQpqYG0Z8JsIs27QT3wCjx4xuqJuLnE+NIx8V+bwLomoMztLa
RCwCPa7muFrWH9t1gR7iGg6PXpdtvS7g4+taXqzLetkKVnh3XeyDddlv1w3AkXZ3/x85Tti0Iw7C
XzzD21VhpXdTaMa8N4/Ql83aeCcDtTU9JLQ69R4AFizqF+uf9ZcFEDQ5HjtHUw8C7HufNjhSoo2R
w61chHNdyPwbfcgBun7nsQzFl1Az2ZWEeKkYKwRe124XEEPKxvLLofxuXuZDTbH287WS3f3t4sJr
Wn181KXQBQG5v11c/nFj4tbhHYvXN++mZCJgM+ae2K/3J+sMAu7q9bZhBfd+fw3/D2qz/9+4ZRTv
P3wcf7F0nj0vz/8G1TKufqzAXn/oHyUYzEcXHLJLPtKrPfMPKKT6TTCWp5JSWjtvSzDrN5sSzCXZ
U2vLkmuk1B8aAc4i1EoWtk4LJqRFFtffOVbI9/ss4VTwHXiULV6hRMrw9uEp2k47QRXSibQz3CG9
4RSnAX0oI7BtIJ3p3AhkAZaRDNxWYNoZ+Ssarg346n6YtsA6JOQPDC1X7SDSC7v2jHlvjUy+yMdZ
WkC5U3Ldyrnck8YTYmWa2HKg6y/5tuQEbly3ZpseGWxNrH9FbCdnRQtLJqg0nn7GHzQ2nQIWRTYv
bfl74fa/D+2/k9vxs4eWDL1vz8WbB3b9gT8eWO83UH1UXTwPQlu4hP8UtXCa8LRJkIJNIbMugzxM
f56D5W9yPf6CF3XdtzERwvuNv2BrEeDupEdM6995YEkKebfcUWyTHcH1bTZnzi6rPfGHGnSYYtZV
hqu+F0GLskXO2HcpAdurumHo2zXoLfwRtMdRtSl0M8PJt5ltzI0Pcqoj39gZj60ln8Zc1MeRYKNb
UXef+jLeSmqmUzHEM0xtRz4wZGZsxlM6nlUywS+0mAuBrBbFU1t1N4TmILm36fKfy9HyUI1PLa9C
GDpv9l4lc3lOx7wTezeVeYXsXqOd8LXZtFe9qfuu911GXvCkXYLIvmd2ZpfPgduq1t3KVjGT9NaR
zCY2ozncER4j2goKNQHUzKNUOE2kuKgWZS+5UtBElHMx1gPog8qBs7dUM1DhPLHqjQxsvrdmk+f4
FmmrnrKG/qZbFgIBPWOwjdUtxRURGA3xUBNF2Y6WvtVNftWNiz7FTIExaU5NjZmln7S6C4ymQqOe
mC69iGCOj4Rm4L8cl5iZzGaJsm7EmOnE4bGRlfcgWwhvo59yn+BryiSqL+yU5cGwjPwThdfkXGZ1
VZzQByCuDdtluJ5aAhKSuRsfXTO3sN16CaP5zKv4vSMsvY20C89+lqBeeA/xVGcPpp6L/Jw5Si9R
a1pJmIf7CAhc4oE2RXSwb6chGKJdnrqJt23EFDxaTRiR+pm4QZv4HOu0ce6lXrtUwJhXivaA3/9r
qKm4fILPbFKwBzfPfcFD1JFxp7NpB56qwK8JiR7vKReFrOCGSbm3W6bJFVHxJqFoesmfl36wsKpB
YhuA9WSzZO5BVKqOSJ/wl3FGVTHGFOv+mK5Qnyq2M36jsXztRAK5Y5oWC/FEoMxP02jH4Y6memze
iyZD5q4dFTx1JJ88Z2BmYeoOwMpI+k09vN0kTtz34WgT5uHOTP2yiQGHT5wLU+DITFzeW1UyetAT
ByWj751rWxH5s2VSIK/b0CmWjTJsj6HXUKNjAMwXH4PRVS+OkrnGlR+4F8HslHj0yzIYfFVWKRJQ
g161YQDAJ1vP8Q6ZzJZkE6Xjckcb3MB9Ceoa682kvKvUdBlMZktWkA0o45rkvkTRCyiX+aGxGzwQ
8Zj2X9yYzLQtH7jzLXLa3kN3M5kfm6WbHyUZGWgh2WOwT/VJqrYB+3AAfxck3aUoBrO86meOf2d2
WVIpdsz2iouQ7hkMW6Osv/d09IPdoOCj+x0VK1D2POyKAwlV1pUawvaYuG52YRnAN/ZG1YPLK4Ua
ECan82Behq7ZIUNqCnTGYoYCCQWxYXxK8DEs4BbNmgs5zDPybQsAyUpF/mQ0NpTaxYGAuFkYqBLE
CFRK9646abNoU9hyS7yPi2KU2yTWZsSkIWoQnsP/cW45FE6ELDiyemKg1H7vPficHEKM6WPc5Okd
h4x4YzeEoByQojn5JmJIHm5dfpGzrx0HqX8D6miwzQi2ymwF0w5xRkD0jB2Q800e7NSmeykumXOD
00KB0OS0x/dzC5rSHBwV/m/1GHfz8dt//TtI2Z9txBf9+Bx3bzbi9Qd+34iV+xvYb56OFXJLdjVn
kd8LR0XuOmFMlgO+488Y1j/3YfMVNK496J3OH5v3H4WjcH+z6VXbK9QQVQcH87+zD7+yQ348dkh6
hAg3Hc4eQMX5hTTFf9yH59TpVd6IamuNLfEl4UCImY9kx1b4q71YljSoS6NCPm8XYK2aXo/TBr1n
zbQuaEw871MY58T2pJxdkY4G2HriCGwHyJQYJlVAtDdJKU2AIDOqJh8QrTX5TWKFwRWISNQNgslN
ceBK09cmTCDPwQsjzb1JewuvXTdM56UZceB1B9e6RdsW3rmxW43bJRN8xTxVDQtIx54ZD5I2TRpj
ZaG9N8s0ZXw6VCBKGH4dOx1P+BKqBk5RAErlULRZdNnEuSo2gRJRuFWTitfsyqU4jmJxsF4nbTMQ
dFS6mKGKoCOfY46vzaU7LV3qnqbShI7ohZp8EK9RyW3CNvopnAw73CnQ4sPBcABb09UAQzF5wRMn
exMjPYjsp6ILFPkUda7mO76n+mZOa0PeBxpg7jeUUYa9Q5wK5SBCCGSv870xZPBOK5DkoQHqx1zG
GLucYGXRRXNTnULUTdg9BlcItgR6Rad+iBaXcFmAgij3vAM9J5Q8aR/J6LaIPKDAZigROKq4C27Q
KUncKjLvzmXouMUhkYCPprou1BdNlDwEP6sTLwUUTdZsL7nJqDorGnppuo11rO8Di9QVeFUD1qhp
mfnboaEnVLmy2EfLVH2N0m5B0Ahn/iOyyPGQBeQOsdJWJ1vOz0pDokLeB5RXdnbp2+qcRMvsg0M0
B6Yxu6TptkLPQrM37V2fCKawsaJEBKMU74gDv+4yj0ZpT7UzsHPUReh7dHRxeaZt7BEYPDW/QGhY
bwkaDl8dwl85+/EPFMVIU99+dVQZeTwiCxCRMI73IRrZM2EGhNRSfjN3Tl2NbCCmytvUkhY5RC0T
jXNR6IM9yopcldK5RT6lNotbgYstrOKR1gJurDmaftG7VKwy777mvFaCGDnUCVrc4l13QXVzYKYZ
WYYh8eYM8BMZIJtkvurySSfogRJPj8h9CYZqDpVoPwMWNacLWaGA3ska+FbaZPSvvFYtzQbe8Pii
Ox2+eJMtgfR5xcHwUnUvopTNJckR+zC4T8qLSBBYXETFC+qaKzk65anki7gvoryijYs8bRsyxfvu
zTYIwWrpPpPtomu05AWZU2VgSQelsxU85bZhfJ/hyd7Wys2IKPFKB4ilrHqUtfwKP2sikIFox8Kz
Pk8HcxNxgMj9H5b1m9+nAW+i2N+dWl4/crZXPnuhbRIY1v/+w6mF+YQzjBHJmeTI2Hdl3gwfoQo+
plEMbTPMuqNtEhZQNBExwOhB9kbaOc+Z2bc3jjFaRz3E3WNgRcY2hfYPdZOYY6fu0v1siOEXH/k/
ealr5AQteMah69jo7Uv1hoL8GaPARtiI/gPaO8xDSYUOqjcFyTkavy57Ex+8GMtf3aZ/8s2gtWbR
x3JAUtEBeXdtr4ncfG552iZbHwvSog9W0ngkV8/Vg2sM1knmgj4FuSZ7OgJ4LEs6zItX7vNyWXZm
6n0P8tC4VDOUOBOZ0/kEafrq5x/m+7kVH6bLDsvNcWm8Sc6ib1+lmxRTXmogQBkaAG4TGOw+bIP7
qu/ZO5aZA0XrokvdoPkT2wy07i4YUODWTvrRC9vxMMRafcQ0QkO3FsapCRDhWO6AACZ258PkZP1Z
WAjr1oqCKNy8vvq/1fX4aRPujR7gXw5c/wfOSVeI2U/8PNf5u57H+r//XmrZ3m8sxkQD0AijUWGt
09Dfay37Hz0OoX+TLnndHrXQ7/2P/9uUs0h7WeHKrOVrg+Rv9jheF4MfJopMXVcPEB0+GoBEmL3/
BgIypnmduPbWImCbXhytNMAeYWzKrYcS7mZgUtIdMbQM9ZVRTEhO0h4152YuS7fYGhUH740xyeql
MgKAuKZRBadElKSu13nv8CdHY4K1esvrNgW8669u2zFGkOFQmbSt3RQrfpqnNA/ASt8bxTA8mXMN
qiSuymRm7CoQ8SqvYt3XZm3edvSWPyI0toGGRi6xYy3fmwkKYljNSIDYCg6W1TDEolEDvXZicvMp
zz0LrOyEdwZJqVMzxajrxtrbCBezXddZZb8noNE+JzcgCc7ymlaQP/Zorc/RwQJkVsgXIcJXS84+
aGdxum/TOJYPXpkOF0SWowpXoUz45ylxHT8OZ3iTDM1sa413Ww5LXlpqozj7IbssA5EiHYzk/WDx
Jv1yTpEiWU7zq5DwdWt/89GyjTI2xzJmMgikXfZ26UCayqKeaLVFW4VyloarXTNEzcGY6yDTtwkZ
LNvA5rDYicg5ma3ZaV9nsUbENDrugV9c3PzwLfgnexMHjDcvCWUtYbC2otXHiZax69uXxKgwzKPR
A5oF2h/VmJ5IyBzZ3qOpOxd14O7/9vXQ2IALRD1FEu1fZigB+mOx1Fxvapc9Ktb4U+CSegM8uf1q
0fA4+/n13lcwjGsYzXO11QkHWeldtdVXbeoKoie3WchbQ+Q9nqtyTGALBNkv3hoLyLtbyaVYRgRb
F3od+91Mvi29VqOqcLcIyVzaIFP5NUYz+Ksx1F8uw/LjMdOkdnTcV2XRm2IiHjtmySH5qvhMgO3g
1NtH9DV/3yj+NQj/nUWeIGBsiORFMRfAq8j7efd2cMSoMYbw6HdB0A6ANiZyZAk5H+V8Psgurh97
kZn2p0zRzTsrHBG/kDkkAIEkdekGfhE1JO0y3bSx05hRikhvGjP0igiYVfApUUQobULBwBi0ia5E
sGHbJmQuGfGaHFK7NL57ia7zKy+U8H/7aUHTPBrwM5au5wHCVuI2hHkoW7Sbomlzy186u5c+2uEl
/xRZCgm/H3nLnNOFnUKWO1HQ+9iTNZfdj9JgjeiQpEPAyETlgdVrA3VLsOgaiTU6COU3hEDKfLvY
QwgcJOjlGPg4a4xM0NhhAbb9ANeXVZJLGNnzeRoYuJzCVDvZwSjsOdwXVo5A0ir0kJ+sJS8YHus+
KQCWtRzCLvpyQhwS5Hlq7kLT6hLajnEF6YUTwExiH+fpeAfXdclOATkC+lHn9BBBrHeJ/YUOVgEo
kMZwfRa5bVtcmGURfMxFY7Rb5GJx/3HyhPt1Sczs1k7TeFqQTltxd7MUqZE85V4EbFfOdT88mJ5T
JQc3TjFWLvCGBwKRi9V6GFSjjust+SHS2qs2mPtDt1RDfbnA/0+fwnjGVVWLrq4wx+OiPC19YYiL
hZbt/MXOAhJuPexV3vVAiwlCY+420Z4rIvJNJywM2yVW9pc5zbKr0QjncRMNlT1sGiNpq29BmKXJ
sEm60O0P9PA9uVm01WqbWMfGMB6JHvWcx5RvHNrnuHcxURCoAQSq4Tz6iNOxVPfDYmEIy5KYkJQ2
dKfpbMzX4BzLNebhOquXAgg83YYs+KgG6vdzi0Qe0CZGaBWf+SyiMDtEHbHTIV1texDPIuwdozur
rCmvv4Zu5oz4QKjqKN8R7Y7MHuRgbAIZW2Lr0Iy97wptwKAxxjTcprEaiotMBpiJPHRd8yF1iHY8
b7zaOWujEYF2pcqix6TYI6no+HDds3boQQaTICiBrvC6aSUXC2qmull6gdEwLT/NgmeSDM8Urnff
ESWyNceyyzZZGwbg/dIes08yzlXnO2MTdOduR2NzR8Dj4qHkMIBna1Dxj+4chJdmofAlTtJGV5zx
VgEguq0Fy2Zco4qI2FVbdBgtHLqAHBO/Jw442uZCTunZhHk1Zq5Qzdg6yH2ZN7qSZngpVT2Fe2Rl
w3yIBAG2SRcLgCVp7X2O0Ujhwm8ahxRKIZJqX5MfoY86ryOmf0uvzXOmLhImi2MYtHPoMpACMSCr
HTqsqg9RNAnjUMreJDs8NYtTO9hOxXpUlRBs8iB8UAPv1w9rg83FZZ/JU9/qE5kvV7NqKlx17eJJ
AEPFovlweeWZw3V6eJGISvGITgZigk0+NbHwyBEPEDgsaqEbfRb2gxYhZHNcmIyitn2RZTRc3Lgm
2dlZqlydxWOBJexXJ6V3e4CSEHdRPti2y1ajUaW+3bVZQrpiSINxG00JDeCNq9NAYa+QdbrrkZ9U
T1NujMtRoBOPz0wjFJ87vibeJbbGobusU/R/Z3Uxma6P9nn2TlFSe8Pj39p6ldB0UVySGCx2RNSE
7w5KBUmbEV68aBuNhbr2JhPaTo/LQS6W8Yut13onJny9Fnm57Fds9BTh7zYrqsmKhcGJtmYzFHsm
Dvkmdsdxq0RpP822F99VEuEq2v/whA/I3JW01mgWRtXx52/6XT21vhDm/+shwtUcCOS7N+3hqped
g/dOqNnRB7aa8ItiPYS1RbKPBzA0UPoXj8NfnwbKAAvBDaWcXnUG754GekAKYyBsonokWaFgdc2m
Mt39/J399SoUiVJLRUllc0Z5V0kNjAdRp1kz6QEo78MqTM4GApx/UXf8k6sIGprEtb3WpGtD/MdW
SV1S92R5PNP96XD/tUocR6N1vv78vbzrNCiJ6AF1NmAEm4eT6729CmK/kcFhRsJlnTk726uVDzLd
IhrZY4fA3IJ5jnDp14v+rbP3vzxRvzl3//SE/j/w7C1WBedPWBpzEz//OOd4/f//mHMItAOKIxED
Vc6FCAv+PHxLIOXU67TNmPlLWkJIEf4cdBACSAag6/CTePhfs/7+VMjw+2hAUezzsRKqgqbl//zn
m6q3fffvbzp3ENZ5FH44swmWWM1L0LTEPA7566v48YFse2ZpGF2Q7EljnddKhLYMEc11iku3HlZU
LsBLxq3In628aM3VqA/Y7XUWnNkWo06baTrkYJ1i+JSdm0+7HFkkiK/cLLC4hLyAi5HgOuE7UeV+
dSdCivdTw8SU0OS+c5lN90bcwf+yh9g+SjMIHoVy0lV615Cqt+loBSOhJsGLHAc6dXrKqbtqq453
s9XVeJ/zglzNTdW4EaGYVud1RXGyckf197HDBB9cO7b4bic6rTNnE3ZExb7IvBkHXF+1l+5qHM/T
Ic+cvr2bgpragnkphruaWSdyVK9LJ/tFWlR2ENM6gpyueqY35o1rWITKcOxEjGDPQnIg6CeSSZ/q
LO+LI1lUSAvmzmFmaSUBB3tSvxuXoL4eQxyRLxylPofhND9kiW6v654zex8AShun8OAUVvS1NfRT
GchTF6L1pW94KbLubDbNTTLJ730c3dYZzF1sPhlHhb4uCZ+xTBgAHsnysEoMjhyPCx0RrJUtlC7a
Pzu7xKyar2HdzvIhSBX3NK5Qe6TqnKSji7DrnqfxNFfU90V0gbZhm9a4OVHEzse4Qr/UqMi50519
6YWFj93kkiA7Di3q4JTpvm41kM+0epqX+qriDkNYzsv6fGza62WOFJylmcmxM4JO5zy1D5mek9rW
9efT1J6WAD9oiy9/Ayah35FNm35cVEl2XGQrZjfWpdlREPBgEBN/iFL7fuRFbqw+fGKILA9NZKS3
uRgIrJgHgHpecAjHpjnLJ3QmE+oen738sUPl4Q8Elm1ykABnwxqnU3fBeZYkxBvOrbhKp0x7hziQ
5qUTFves51vR5E9V2kEt9Wp6Uk1vx77up6r23aWKHodGlOdak2ZvzbUbIUaMLrCAage6UcHWDcQx
Rh2djs3laNQ+J1ryvQ2BX/icSdopLPD4EkIi1UMZeka4q2iZN4wfCYn3eBA4E8DSspu7eJ00OBhX
90MznWInBRbIp7+h+4S2zYRe14F1Tjyf1M3yYOv5bqjLAz5JCLx4E8+YfD4SkotpFptpHuTjTdNA
kCxzCzhvpHkWiIrcGLZsjnZarVSmfO6vMqoB/nI+jwhSuggKDZC/5w+ndSA+lFrf9EaQGEezpold
BHBp5jCZfNpNX6yi24qijr80dKtBb0XJN6fq04ocquUZy6C87EaCdFBfgR5Ds3Ph6Epd6XiEzZNO
B2xp8E28voY+mi4rECBQ6AqqsUEk3EfopYlnsCngdWKQ+dcrcuJRjW55V96NQIsx7Ii21CXHu+k5
tbJvo7SKfdXl1gm9a1YcVGnMl+VQWWdJRoiIP0f8dE0s+XYcSW8cEWsTexACETpbNKEyRo4fbiy6
I3gM0qF6Rq9EKyatZCZan835ALWyLnoGiQxfOceTgSgJh0lDouVGmST5dV4bL5bRX7dR9aIDLSDl
xYaWN3PZPSDlcbfU/A8p+TPU8Qsm3e7RrEvIvqy1l6YdnFOaf5ydIjO+5LIWESKrTeOWx4QwSypA
kzAeKyjk19YjPckcC2ayiL2uhGudGLuRsBCTmrMJSuNGaaBqcXWKyde5QNuzAZeirrMB+kHqAhax
Z8Qx5gCEwzD5NEMO90hRrBdmdN4WvEu6kUP9vRnz4KWJnM+ZZ+zk4A0bT6bEfJoVqoop+BAM8xUn
F+M4dTnUE1wqGzPw6mMyyFPJ0QfufalK6bdk6D2XgVFch8UI6czOIcIpWiVFckOH5DSnYUPYQeoy
InEMxCq9xZPVl67fMUpZdUWQP1cuTWU3iDBHYErLVYvye8f3if+kJ/ODxenLV6TGGrcW3dILjsOg
N/nBvkrKewdVvbuY/EtLgwa9uWdw6HEjjr2teSZVZZ/oC3THKkD8rHXkjoeqZsnQo/FC1qHPmmNv
l5YNIyzb3I9n5z6Q0Sc7GD86dulczt4TwU2H0q3301BXdCHay4XA7jlZjr2n+495QiiY4/XHoiER
7TitRLisvk7rmd10xKItbZ79sn4KGxO1XzBxvqFo3nHqvEDWQqpa/JWVrt8kUWhf0R9RdxL92jc5
fM+qbMc8jDtotG16E7M40Je49TooetZ01gXkXcDb2OJ2vY4XRV52rs3PdlvfzV5xmUXyTrvPVUfA
HOrDLV3uQ7ME13XdXpll3x5Irg6gUtRkgFhR+QWTwXXlAOuPYDJ3FgmH2W0KgsWY9hMUmDo4t1Yk
FFPwqSm3kTleGTFQlBk6SWEZj/Nsn3RlXNddlBOk1xxzEX5n8R3DoxPoAoJDdB0z6N43XnLpGi+V
dduD/3FaQqT09GHwMFskOkE7iMnXq1Igr3F6poBfxduxTr9WrJNl9SDkF3dMYIOpTZN8A98Beam8
pjaAxjP6ZnNFjPbKqdlURfhA0jZfM6x/BM8lQAzb1vKNKD7o7tQY97nRfKj7YyySQ89W7bXBNly+
u9rwOYL72oGRPQEJSEYw+P1JY253Py9t7PesKI5mb9cgaN0TQxwM8sUN9aSfkXYWMyOsl3ozQpTy
ChZjMCdAas7CeDhvxXTorBqN3Ffika7dWN5EeblLa9fPaRlySqa++GQbl7lUdIRqVCluwuBz8K7y
fl0VP6QZYRZE12XeTqhvjSlYp0R8g0SC+xWeT2VFM2YhoyCQNAYhPxr1pZdVZKSHI2K/svPKW5TL
vooUTQyxJ+USM753XdEebdP80Oubuo0Sm6+DBRk9EVdF2QMpASGBVlRUtwm55XAyqJr90W6ggtLy
3K4924MZ5MdFntkzYXjDyuhotwRD8/DMX6sS0tjYZylkqgmghH09TvRSdG0hRvGqim04XNrbpTbE
0VbECmItjQ8EbMH16fdj3bZXJQyHCzamj+2siNGrSvJmNRKXlEZR3NyKMb7Lm2snSsrDkFs1x6jl
WrjtxQqGEt2ukWhfBGLDlYsFVwtVzZ2NDvZpWm3SmPddP3WGyvPXVPcSPeGc3njedAz5EdxsHnmB
+X1IJUICmt0fmOrHPpH0gJmbiwav7Was5ksXfk8tYXUhWsSwJOFFnJVdAuRMjYTAj5Vvp8VHVYzR
+Ti2PN0qCONNoyl7EnNSvks+XCT00XGSD2XIpBW93X0wR7sI4Yck1Gd22qOyswfBlQucfRtDm2cw
DJ5UjHVrJm54ESfV3dbokTeJzLZVL5HtQWSl/ZOjRRrL+dKKzZnPlxsD64hYFscA6oWlrXIPMWSm
/RJ2u4DiGBCNjwPyDJnDIdMwQTPMWBMl3piDUg3yfWWYH2VMrTlZ2wDMW67KU0IW/Qa50GNrNh/W
n9JN9mRO6X2cGJ89m0yiobszLPMFLMfj6NVAQSkJNh7amK5O4ZtSSV0TLHlfzcG+zqBZT/WVmVkE
Uebol3H6RWaIIlbcW6rFdQzJtfzSZny96JISzphfmJnmCdCfrXb65PXjJ7dxrsLe3BGeTVjH5O0N
EZ7B9nkkJu+kevvQl6He07MCHd8UYLQ7Uz5CA4DYow2Yo64NrHWpWXMZIRrDaiBCG3IUsdo5EKRN
o8cDiI0FQn5o80EuxFYTo8mhADg53V3lESE0xA0KEoAmQUNyExU9bZEdIqxd30HalxnK5XOvkJ/c
YCIsrtp1E6Ja4CBIck1erNjprPH2Semeh/TqjbzCx+VNB7vnOJVEnxZ3NZ0Vc3soKvOZdsx2AmBX
Rsi9WB2TAGhuoLdR+xJ16hxa3taovWenNR68wHkIs+FMY2mgvY6SS09f7PQiMIRH3B3mJ2GRSRt5
18Crpi15l7gwlosECmO42PY5PeTkQk9U15C+Dgj4WYUklTId6hSWlrQ/miMhvNW8w8i2d8YKIRiZ
nY4z32GoBAqkTjSOLxGrgh6D4+oFu7otP2ep3lXs7KOJgN3BVb7OGOzsktnwebRcl+YaRv7RVGQy
dC9haez6pbiNSbmOkdGUZUPxR6AI90gV1ybG27zoSOSjMg5GqqrQvF0E2iWbjC52tzR0N8hbtmae
fC6z5srQxlPbEUA+3dd2RCY1h5XwGbiTACvm7UOtCcEcQE2MwJ7g+0RwH1DNGulDNbvsD0RNgvIL
T0kbhQz1jBctEbS66NkH0l+DlshKbU12tsXSCJRlmOvsaxp6qr8MHJsyz4RARqhF0wIXCqWbfHB6
QFs7F1kfYcBLCeQ2ig0UZC4DKHyBXjYBsqs8debIgFPPks/md6dNxFdr7MI7fC6KN27F+jmqmvyz
Z8Jt9CWaopcmKFjW6yRhe8mlN9+rOXPIWAjnub5iBJscZVfNzZY5CNAdRgd1y8pvJAwP8tS6HjjD
EaZhMwDxIR0ROEqV1TwzK0uo8iI3k74ThMrYpIzrYDKjFFqPWmE4smfl0efMLXMOJaohJMGeB+2b
fb8a9TOBjMtNWoPQlrrv4CSRIQnLMpj2joYM6ad2YUeEaVonrafyg1xmedULkpBl7aFa6nOTMz8z
XSv7b/bOpDduLNvWfyVRkztigc1hN7iDRwajU0ihXrYmhOWGfd8ePrz//j7KWVmWMstG3dkFCpWw
DbskKiLIc/bZe61vebMiseA2ILRi4ifTjRELgjGcwqwsOCZ5RaIxJsGSMGhggaVCc/oCWGhOdTXq
KnNTw7QeMAHYLN3mEF2ZCcnumwE5N2EZpmw/iGJY1YNtHsYbaJ2dtc3GJDotzjQTHtKkyRU/2HQf
KQOMaTg+mZc2i31X2DY3TTKW2X0619k9cwfzAT3l9A1y4VRvFrV1cw53eB9Qx68ivLxbTxbTrLK9
4s1ImbaInAJOrwSd5UVE4bJpGrshq200afwDXqAgESPHTQ7KrXULt8i8R9vOmKWQI6noWo0T9JR2
bpH7uBhMa9tZ5US4kboUWQCKEgOEaSUmgW+r+l68CvEBFNpnp8nx6parUp/KEtH+oq0C/uxVzC9e
hf39q8g/SrT0TuvxllESrDaAOkEW5XWrOyDJCuVRe7UM5K/2gem7lWB1FUBHw2CAfQWzwYTtAB8o
BoTx1YxAs7tUoPysJoX/dEO/y76xJv2sG3pV/YYW6b+6396zhV+/7ntXlN4nPAEEEsJ0VxO8Rhv8
D9+gazLuUleNHngGk3/5R1dUw6GFMQsJE1IlROO0Uv/RFYVhopnokwl0sxzTFPa/0xW1X3Wfb5qi
ZEoidmLcsFr1GUK9bYrm4zQousl5igPJIU1O0KGuonrNidU5kOv5tgyT68SwHobQOWIPPzLIuyQU
MhfZhWbUFodf9aNda4R7rJw0Y/4aLcZWFtFJ+PRiiZh1wq2WfOp6/RmkIsFISYUlXIjKT8fVRAzX
XfW6jL7O0nWn0uRUG6Hz0UXzSQcZSXbfnYv1MNuBEJ1IO6u3oRNAcq2Obk3m/c50jo1zfe5hltk2
m5QfxyfIcMOuASqEhIBYEDh4UO9gC5CFlXpeZ7P5BxhVVGD/MBmByQ/Xbgb0ZJNUtyEUQkaXKJDx
nZPLkJE+tdOzK+oIwszzu/wu3aSb/BxG35oHQ71tLk0sWhFZwCTsoo1eTvBtt+aTEm4AWhXPDhDQ
O/ZpokjugUuopLtzokq+xtptecdh/r7JryrlUQdzZzoLxCyfPGaj8pnZ6vVlQ6RE6+wgtXXKvKPs
pT/NbL1YNod8PjFt3lsD8M9dPDCMp/eMwxKbJ8ZuT9tB0upJ5IHy90F+Vp6VZ/lZff1dff19/TX+
1H/7/mv8Sf/cf9M//+N/47f0k7kzd+Lz+E18JquFvB4F0bUlr8ZuG8I82zW4cmgsgqP2UKB4xmB4
xjGvi+ecPXyrTvD9q48NdHSyGDlufSAWBUj/kHvZPePO21k9ZD3n+Z2nEQMTLwGt7inaEZM+hees
8DWyfIARkLVRnfHMzMuZdquh3/C9bA0+pbcynquzQ2a6AQ2BETU9Tn4pzW2sBPO0+UgQyuh6LYhc
ItAY7frr79kd0C0yKV3PfcbodPYgTfiO86kSAadO+3lHLHBaf9adswmiDh2voTId9uHzAHHlaCCv
eZ0x2z/7ab+hh0le9b28jl9Cdet21wVdvfI46wQ8hKQG7UF0+k6HjTa/jZTPUXcurBP5NcM22vHl
Vfw4z7ezQVT68dpSt6nygVs1AjhiC+JpqMZ0EIFrR8rBejsrEbllpIiuZ+zxgPJeopcQF/irPGO+
jonRG3fAvRySrJSg5AVX5hZpTHM5x6qv0MTy6whz0KURXtYnSqZ5S1nbn5ybZ5NWq0uCWewTb9Ef
YzKrKp5vX+r3nXKNcMEvaDT05G+p1yg5pm/xfXJ1udlunPzofNs2aM2Uq+nTpYJjjcinzPVL4S/L
lrY9vOhR+ETZB3HHgJ7Q5xNHqPxeOWPk4zvqMsAwQZ79TINvbU3rp6z4FiZPTqyDxAiEciI3kE49
pwo4iwj+jZ1OcwhDm4dtlGMBLeikhNgC7HlR9m58kTNh0ZIXKj3aN8eWANr+VNIrqrOT29bQMsj7
gHvZB/W1+omGGURp/RGrZnNbNN8yR3iR9AuMgTZNuNsFEFJcw/RfzQwsMGddHNNO3ZdfkuqCLi2y
qtGn+FmbBL7GLeX3zpcz3X5+ND5RQikP9B2I2FJ9zX7OQunH9ld3Up5QCeUm0doHaVwUENog9jnR
faw9CYegIGNXqtusfCzVRzUP6vFCXjmfdCDhXUzHQ/H15TgRg7S2GJ0AU45Xbof8WpX3wFZEvR2j
03BpP02sh5pX3RQ3HD34T64NzvUP5Xm47C5f/5q/+/4voNL5M2sVGonIpzL5/t9r0GZ1mcCZmA4s
jEQzPUkO5ZGXzSqQQaJCODV4znUjroBSa/KF295INsrMCRNmYXdlQnuV+hPD+khskoFnqkEFwmwE
JYyXqzTOiV9Rbu2WJCo4k7XiCX4Kuzx0ae9hnSLUgyGPPIY0XupDaz4UQTgF+FMzaXNyxGdkhtYH
BnZdQo+4vuVdLTV/PSCv50/q5vKFSCSuvOG0ugDtgGKCNsndVTT/QA97iDg/5JO1zUm+ykabiGPO
1p+sU/oyTGB+O0yIl3F1ZUWPFdsj2YD4HSBm2TZG2e1yhTyWswFH31n/UAJh7hd6eaPig7MLkhXP
qrKR6GALM/26pwNUQMtXmk+tRr4TdJVxl/RPoPaCWtDD680tHqQgrUICHOtvkUnKW8oSK/BV4OGj
jQkPBRNB9sLG/jHNBQmE0FeFQyS5iVBmUK+LHgTMwMGAE8yy3KiVAYJkBIFPYuMA8l1oh660AiWv
L9ZegynxKoOjLSqM/dO3KTo53VOmTDugBgRoqbA33WvFGIoAKV7iLRELBSC8xCxJQaYnSxCA67eu
Ao22o2vkkihwp0WkqznkZuhkx5bNhuqj9HQkqt40YubOdoMyP5vaeJWl2olT3dnO58cit76gST5F
4hyXzKH/XezY/7ZpvMawGnsgEph/PZK/H8qX3w5kipVfuh8n8//82t+18ebfcWRh4Ic9+w9Mxe/a
eEpUDP3Y+h0digT+/z8KUbTyOjIU0jEIH7fXxPI/CtH1nwy0S65h8hMiWvm3uHirzOmHMnSVyptI
bNCK6IgADO2djEPTi8VtzEFsbJX+/0BTfqriD6mRvRRDTIhApc3bvDn98EZdf//2bzQB7yXF61Vt
CwWJMCjOES28LX75i8SiD4RAv2aA1OPdpILNj6lMiuMokivZVqxfgJPTIr+OzBgvUsEGn7XxQ1q6
rCYqz7xapr+jyP6jL/mbtn6y//pmPnz++v4s9foV329hGEQEtZiauprt8HkYKh/o93tY0UHaITF5
c6f+fpqy7L8jqRLGKmJb1Sc/nKYsA0iGpdsud7eOowtY5DtNyc80Jm+1SKicLDhn3EeIcV3MAavn
5EeBiWwljGZ2lsCu4nNbVfAe0mbeNc6MeFYyEs/V+lcot7cqtfWaHAUhkdnAAVHMvXoUfzCkDZYZ
h0CaiPu1u+TTOM0l2BbtpnSc8XqcVNP74eP4i0fm7RPz/XLQMXESkoij8zG8fYm92odVhh0wKG0a
Z52oa6/Vl3yjprW1+R9cCjWchooMtPt7ZVc45LU6aFkXRJpCC9l2wYGJQYYuQwhA5D+/2HrM/ef6
8/vrYikTgAxtBEnrR/vD29gVbaUVWkU8qtFmV7HRDrsky43nJs2Ku16ZrE3LcYwGnDW0lxz1xS+u
/1cfo4mQDRAgIlBe79vrj6oaWnOutEFkOcVFPXRYmrO2PfXLAJgTa/AvPse/vB6Ln4olwF7hQW+v
R8esppdotAFD2ebWWZrm0pqN8UKdHOfCzZX/0eVcFF467hQMd28vh13JncxItEFtK4QhKnmz6cE9
+B232h7PSr7/+cf5Vy8PvyusXszzPPnrv//4cco6KZOJDqZ0ZmvbR5Z2jbqKdi0a3/Ok46v6+fXe
PxaC3onpkhG1rkC4Qt99fLnpDAsSjjYooUVeZ0wCt1AI401el8nHn1/qnUDWRID79lrG29fm6pOV
lkbTBkNZdofMGkriCzrM+llCEEQUDVdRpF+7mjXeiMpVL1yob6jTO4YMP/9J/upFc8OiyodathKw
3v4gE8i0vMj5QaTLZEticKU6jZOLcWiml59f6m158Pqa2aVR1bLoU9WKd6+ZtlodmUvcAMrD/ZUk
NAnMRZvvelnlLuE20+eIL6Q+JQNh+/NLv18ZBBYdthznlRns4hd9+yprLXMb2USkbz8mgXKFe234
oOwGuVnufn6hP71GVjo2t5UsiR7cXenEP96zwslyUaZuHMhYh+ONOOlcrwFftLXIvyncyCZsKzZo
yDOs+sVH+RfX5k2GfkpsmU2z5t1ygI8VXU7Vwi0ARH9hxJa6xwU4n5yYuUATaV8m+v+HaCntX6x7
f3p3NY2NEv4Z9xGmzBWO8eOLHnjJGoPzPBjzst1zERRfrkMC48oWB3Ze+mOljLtmxEVuRGHzi3Xi
zw8TomGqTri61MZrlfv2+ggiXdSKXRx0i7ls9chYEFKgITZq2MeBnlsoCQyJTMzqe2cfQqo4pTIi
IDSuol/sd3/+DAQDAShx9HR5pux3nwE+HU5a+G+CGSMQxuP0S7JqhRorLncMnasNTHJ3O2lq+4s7
/K8vvCp2UVGrlvvuMwinoUOwWde83G4ETUC8DWlw5W5RjfIqSgfxMMvx1lqm2f/5Hf+nBQTvAxfE
T0BdtrrU3775qoQZkUiHyNkUrL0y09tVnaLz+6RVf1Hq/8VrdDRGxpZtamx4zvu1ylJSHGKyois2
R6cpdtFeWvp4qAumPQC/tNvJ6RwC6czkF3f4n69M7elQGXLwguG8Qp1/vMONabLhPkxFYBSm3ISZ
Un2M1OyxRo6xNyolOoqeuxyWkXvz83f3/R64GkHxhK4zBhgyuBnfXnjSGyXn+0f4zlrbTydHC9TF
NC4caaAIc5XDzy+3DjLelFBcDzU+GER2AwEc4d31korZd8P0cWOk2kJjPyGVRI97Rs4IHPfOHLan
ULERbtRjGp+ixU0u8QEZL/3gMGlc87zIQROHeqq7e0W04x6TzvSLD2P9GX4s8zjnaYI5vsljBlvn
PQUDfH8bp6E5baw6JlR2tKC+uFO1t0Se7pU5Hn0Wo373i3dGf90k3lxX16FAOq8FFyXm+7Bi20Fo
TcaQtQntGaG4ajLSftaMysi/kVpWNFe2W5XzqZgTRUWWnKRGkIbkEezIDjLyXb1MOuFa0zzndx2j
wJY84kgwuFCHUE+eh3BQ1Svsn0K7C+OhcH3REiLnG01lGkdcmXG3B8Fbms+jDl1rj952oXfcyRZh
LAzYSIVElofL0cEkme8Z00J6k3rd9VslzfPiypgM51PXLIX1hB4wji5r8ZroVhnIeTIUWohylb5/
UWdL6kcljsZH6Am6ChikRWpWcq8zj9Wb5TYy5gEV5GxwHxR6lgn8abkgpLqrwuvGQBMAUobKcFu6
mlTvB2cSXzMQx/sSmcYHucYF0ghEb+IPGMceOB0hLLGLHpjeWE+O34auUl4vsTENByVuiHoCg0Yw
Hzw45dSwCkRbpS+6TysmF7MaSqwd9klXHgALow4vl7EbdrB/5IeBDLiblskwSqPFDJ/lNDUjglQF
zeM4t/bV7Kz9eCL56ClKggrrXeaGNVP/OaaBGAsDQGbl5GSHqSP/X7pkOkMsXSL0IGOy+1S2UFIC
gTHv0RkA6PptWkjgR30bzYe0S+dPs1OOV0NlW9N2UggVOY/j3GR+MtSMe5KkIH9QajV6OQ4N5Hj3
iXnSloaUZ75f45OtZV/hL6y+kUOAHFpHJmwepKWALOR1JzXEuniJ9qGT6GgN26U82RqUws0Qo4w8
xhGSYLUgGHLXmiZqAm1Bwk+GDsQk3+wl3vc2jKwroqL4C6vtG8KKaWelgeuMYJPiSbdLv4ljR99O
1mxnx0SkkebHiuy27PpGGKRUdNEO0DDDGk3G+JzUTk4XyDiHOFCaNOoPVleUoz9oDX3HfAYmcHA1
ADJbsEHhV9cF9Gh1Ki0j5HXtFDiGErkI0pbx3qhbiUusxvi5KSYdrVHWKyEyHGusnvJM6Anu0l5D
kcVqVm5FZ2T3BmFQfAwtQGdfdmQ8GkvSV7c6OKZ8o/V6lN6ok9EF67wUwZRcCKXDMtI7575anPFg
cIC8mqbQiC4aPPp3s2VgGEVpUiHDkGro3NU9ctd6mRuUurFdcYV2ovnapyNtWa2QUYlpMTHaXSu1
aaeWJNHsBlOE1yLHFr2ncGCyl9eE+fhq0zVUwUWNNI84J3vFPqY9O0yupg9aB2OKDS0lujPGzuAZ
buheD3MI8RFsj8U4Ms8Nw8esPWCwiGQF5Kljk6I8pY1rT65MtiU5meM18J1UvdHjvGjIqZH5jdAj
S9kZiIm2UJHKIsiTtup5O9TBvZY1EabXnHpgn9ddYtSXE6C6O6bJWnZ0C3U4Ja0Wt4Eus/LznCXZ
hIZiAGhlOlV4KBPyjWiiC2IN3USz+WtI3oyLc1VDqG02Az310JirTekWjBGKKkdmwXEDo27JYv6F
SCN1CaKFYCAl5/SzoTMd79HPAF7CWqOe+xabdtoB5ILDZ/hJaMYbVhNOTkDP7d5X89J0UcKkWvu0
Ap2YSNUdkatjVqMSdBriz85DrSUgp9q4jo9ZMdX9oaomHvO4grC2JUKXjJlIz6dpa8paI8aqcM2r
AUOKfMjGDJV+yWJT7dKeCf+tIJh13BBUysgKLbDztVDHEA6Txfk4SKwmNDyrZcwypx0pnb1RL3d9
to7yrJKW6JJ1CrLRyR4IQWon1UHNbmslkR7uGpCKCYlU6jRNz6WsS5RTxLoZ50EVw6Ottra6h6Y1
3bgQSu9DR1ofirLgeDWWXYewnttmj4uAGB5rDOEtxnNWuzDDB4GymCZyE1j2DJZEzthtN2OhgHUL
xwRSnNGs8xpLJuVDFoXoAJMQYTs4pBK8dhNL8CJFb9MMaJzibsYTwgIqLe3OLssILf+42gESSdPM
amX9NZOUkYfK6ip5yHjOMetErsx2y9CPyDrdzNnSK7bZ07uESVDmJNHXIsqa1q/o70a7ptfsB3dO
4nWYqmUcrXBHh56NA5/ECnMhOKDO5W7u+vKIqxVUJpKp/q6eq9dhmzJdLHgXwVym4SrNRWJIbmuo
5zDvKpskpm5ZvpWFMaeBlgLi3Q/YnZBMDzqcFRBMkVfIFvIc3aNiTSu1WJYi4JiXi9tO6MKmUPmq
xWZPgnwh64McwzowjVWsn2q1ipcmTbUKmJWqH8ViYCqCBB8CzF+t59uQwj0Fo2WYs091xk40lBV6
vmnWcNA6U4sFP7awqZBGOmJzQFhkVDwfUn+ZEBqf1LhzX8zYzCBPzKXLkAwR/pakkhnhO+T8mklu
srxE2qisMnI1mzeRNS0V+A3bOjd6A6jUrazRDGw1c2L+cbWm9+G0hH4Rd4gWqy+RoKwIDLuyr8CT
dff9jPmBoMT4SGpsqW6WCUIa43SzfDFH5AOUZSK6ZBdcmWOjtF8q0XS65zZa7fjzgNHF710YqZ7M
in4mLMLJ1FPSN2ZHKidUXkGO1n1kz83HXPYq0W9L57R30obUsqvx+pL+FmnRF2WIHGuHO02LH4p2
yc7VUhEK5wod3DUJPQxWRyXPPstKyEOLn9wKoPMZxW7EtXQvua3FJk9R13g9wBpmphkmJjTJ2ecQ
bAaiWG1Aidzh556OcDvXOteg9LGF1WQeGQ3mhbSHIT8UYkbLPy1udlR7bf6IIBoWgJOhv0/FTLEA
EqdjlCzLUglG4toeIhhkW12wuBA6HWpfw16dpF8pPUxEOmvuNVGeZrwHS4oGNc9Vh4gfJVZtvy5t
mW+omJxjVSo9Q/BWjW5qkfNpdY7Wcg9pS6tdWprVddt8qB1eVmvAREbZlA6+yLUy2mkWvI3NLAwQ
dorWYZBOFnAKlZmRMgoImNULUGEp9o2uiTJweaBVT19GGW/hgNeSDIfcfZyqGvWy80I1KYxLAxoz
Go7YRUbSKwbfUY19c66fRlIaH0v8ZJEXtVWU0TZEoulh1JkfFHWoApR6zn25pE27cZtQEjRH/f1l
ohClG2TF+n2pjNG9nMquosDPi6elrqb6i0oXeOeKHq2S281zcVmGFtq+0Z2Q2Cy5Pmfk2EZNf+qW
OD0NfWfWZ+xOzTENifne1uQXsooptTEd0CymtucWstgvSmHl+HZoGHn5aMw9Ks/RKo/tUhGfZtk1
nQUyN8gMzeYkb7dkMSnFVTuqY7x1lA5Z9GShtdjXUzPXXkPqYrzHXTYZ3twIURzymlhqPyqmXAOs
PE4f88gMbW+Oy9a5oOTtkz2UtQU4MbyBhXADYhpcWYCKEuGIADpp8/xC57zY7XAYFVQ2Thjtq6E3
YC92NcoE/AXGXpmMim0dqf3gZZrWvTD71T7XGDOpi6LQIkTTbDGBDSVzXywlq/qJucu9miYJMpxF
URQ/72Me0YVgh8jneUZrO9sDUmazma5QUaNymTHjTeQ54pEAkbnw48V6TJ7KqC4dq09GlYsBNXPG
YAZPDKStrkFsNj1rot5o5V7v2Bj39YyV3ePoyTUJDnS+9ATsgVoWcv6sxGLoqHUbVj5bTH2yiQFq
zxhep4qKM06aZN9HVVF4zaggfhAwQPAOFkAcvdZOjWejTNJPY0YzaNfJjvDGHEfmJcGkLqIhIl1w
c45G/pTSWCk3WLN4Qhn32xmtqkk/tLXRU3YKSl3KSSA2Hp0JfK99W4DdE07TIKrvnAmTT5rFDBpd
BOEUwmWbHhykoTuV7EjXMwQ5o2fpLE6KsKNP6j15ogpVyDRRZZsJZ1hmGkjFpVRU/Hx9lT2N7F04
31vN9gYxo5ZTtBrb7EwW5YDYjjrzOOcq5n+dUm/yaqpXbzSyBlvNgLJ9VrsjZuJW2ZIeie7OwiS0
rYSJgGPg0W4ZgyQDuoFMIdBZMVEJr4lia6a3jiwL/vRjRlPEpnNZD7qf1oo17qB0kYOLYAyA3mJL
ouTteSHFoo708Us60X48CgXT9UUKc8P44ji93IvRrYYgzRP0G03eiO0QzsXnlLuUJ0UMA3tFaRs1
xC/mfgiC2Ok2TaVhbumEDSY7M/plR2IoCSsW7xNsozjSCn8u55QIqQFgSA2D6aBIK1/2o10on3lP
ocmadpmCva05+3plPrpHWc3yllPswAYOhsfThMVTpik6qQjK4o6HVi/c0tOaaLloTEcmFKWGMu2V
0V6mIE/n6jYb656z60SMh2fCWsGylHTIhu1CoMxvM9Gx+qrTw5hSJ/Dl0k35kcbhWqPweASmZrb+
yJxI9SpND28GoYa2XzbsmEGyNMayKSPIiVE8h8VpoHlg+ILB2gPO9ITbJBIsfzR4iRTq9UT3dCJZ
S3/msW33bm70nbdMPSVdXOOC5xEkAhT5xqjPlOcgo7ueLaflSLcKpPUcOK+ZxHdkK1IyOEmiPuRO
QUZlE1VokWQ3LjsRdoI/Nkp37BI8/gcnYYGsnELFEWwSXLrt67jdDgR0K54697oZaMbspOjHDHrO
jOGwq9kAQ6Flx9myh5gPuNyIQNpsYmzCLxiSydJuYt2+Q19XnhIQp8UN/CYcWXGczlR4lXRnjBhO
r2/IUWXXM2iLRGeGUda9GBZyn5U2Mi5FN9j4k/C9uh5FQWEHlkLj4kIhAIfoyxjwvZfkSjwFleyR
rtVjT0Kzaw/yUNc6XF6mbLx1CTJwbnns+dGF3sT2sGPRX5CGlXMldkVqxdDOI9cKeEfD8M4x02w9
oFaYq0lCF93WrJe6PQ+Wgjo0J7jTXKHdrNWbgVfFkEc3OGwNhcQ1wlg0cw8NoajSazEiyL25AGDz
+5SE6SAHs7Psoorymr5b7dxbpHws982Im4GieJCPjppN+tbUwukQVgB+wAxS0PnzlMzPi05q7ayR
cO9ZUbpadXCHfBVZt5yQ4y8sI8JMplOCRRi/BnzX0suzigzihLJjPlW6Vgw+k4KhD1StY+pdOSzD
my7C8HqoHT0dAiMbm5tQnbvBr9g9unOpsIN7JhLS5KpX7NjdOmxkikdymB3tS6ici9dkiouvkNp4
3FiVayebRWml6of47yjNgARux4F0IcwHc/FN5Ip9Wbv6om8N8LDRhdoKxKVibKwNQDBSdbSIxrQP
7BjZIbdB9xH5We8ETqaxEfJojtrGQGylH2W4NM/OYlOhzSJWrAcSjAe0h4WuHeeBcGs/ZUB9Y68x
sXdzDPoZyLUL1k0DmZx7QFxoObvWrH+GFyvAEdZ52vo0C3DYzBqp1GS9tu186s0k1fy5YjP30Ae6
+pbdquD024cpJ4q+jh5wdCHiF+XY4i7qO3TYJiZhJnDL5MQ71bTQBibEGMHxBpnWYhlXlXazyDBG
iZVzhuRo0erRfsoyh5BySs9DZvClmzSdhkt6CfZCGyGckg0wNhNGHBERJIk5ekF4xJAsnPZsJfk0
691wFVPU8qBWBi7VtZ0WkRnNfslBus0X/CpL9KgVCWf1UJuRKufg1Pxaje3TIpSeYAirDr8lrLwv
K5T+AdYZTr6iAUnsJWKNql9JGHdcEis+2qDq0aigVZEJFYdfAF5XC8AsqLk4puyWHaUzw9wv68Y+
UyGSzwRpt5ivu3ZBh8Zgsq43qSBP289ogawZIE5rsy73HVLlCNdzMVTti61hrvKxzrZfFRw9L2rf
VGexdANdC4gKVPOl1ZNCktN1uaho3JCzHJvmKY0YMO97S1+SQ9PU6mPLlvMkxmKK4VNM2UNnJ+qX
xiaq+KpuSlpkY5z0xkYl2Nc6LDmq5wpnmrWN8ybdC+jYzKzplfUAltBea+auZrvR/TEyrIjsuSbZ
DZ3BGbZqKexR/2nLtTWl4iBTmX0xmlhDftso2gvLx9DcUkPH1h7km+1g/aSA2NBnyLjfOY7FAe4F
qhFaQ5LOIvOnL1FHDK/PqTlDU9tramB2Bh0bQqn4oAX5188dR0MOzK7Dr7ZsRXUB7wEVv1DHwdi4
E0VUTcOk27CRLwbH004Re6nGalAPYDU2qpHPtBONVm7NpKDXQO9x7IIa9jpH12wZoZsBM/lQGJky
+mhEgWeM2qi+DKBiUo8WJtMwExnKHQTOjOSKdp4cBJJ93cIeyUlkFnh3iwvLdNRt1AzQ+uweow8O
LbsfN62xPrNSaccjGxPBz9wLzr6q6hwhaGlk59xY8OkMVd9W9MY6PdzpjlIaW1gTA25rYXGKgqkR
P7PUAR3kfoiussyNvtpKhNp2Ubu0xokPQhHCuz2QO8PAaTUJ8DggvoQN4iuNVCqG9wUPzEiFgTs0
ZTqV8TH61aAUzV7DEYsLvi5C2IAjYY0riEPLOWI3zUj7zm592YzVRyVJxbK1wnG6Le1ilChzFqv1
usjRyM6OZ9THPSYtFgSrKPZEmxdriFvHOpSVsEsileHXwR1Z9O9o2LRuQNyaRdlDG1Nsx2VA/dtG
fUynGiJrtc20WCY7OiGc3FkpNJTnogLFDSICmztoRcz+ICUig4nAOOY7brr+rFYciDUzdzkaJlqz
de0Fu6cI67HbSJgtdG6dpXL9RImK3qPBW1yhuI5pRcXm8kgvh+mZo2J7j5dwJYPZ6fShEw2dBt2K
nwZ3GE3fTC1wjz3nEGylhpKS35x3hLq1dI1DsgPkSEcyqo0vKQsWTSVbyF0IkKXybNNpdlPWNg+8
O1rtI4WNL2pGVXjpx6W/sCtKII/YLHPHgsBJZpyWefDrAiPehpAOPIWc+OoYDJ/L46jUVhsyb8E1
vaeyUCktlmbQtjMiQzz/lM+caJzUmX1gn8gJwEninmHwCTWjzxJ5VpIwdLcy18xuy0I/Vie1YlHf
OQvQ4/08qhDu9Kh3ss1sJm2/1bW6+Ug/N+MEtMCt3UQj6AVpc7v4E+Oxcac0en7fpzIu9qYZ2aD7
9ELzbI5/HzO6ucJHEd/dYEU0q4s0V6NL3vt+3qROqJxDszIQYbMpEM6SxSr1S5SW9J9hbJ4SOIN4
LsyE0xeOnSQL6HKRiNPbBh+Dw9Dd9eDphWKbI0KOofdG2a0Lp5ZTSO5Mn+KkKgiXKUNb8fLJGB/n
xFGWzbJ0C7ss06BN3TvtByWqOG5L+g4hCnLNLjdINSFSpnKKgWBYRL/ve+6P51a28B3JaCzLyx62
Kgc0d8HSMtYx8eZ66XwmcEK/F4tLIsra6yU0VJ/BB6SRnm0j0mW+2l2bj2SYDc2Thft9ZzUOrUQ3
VBTmG3YhYTdRv5HqQqK9GjDCNtDFG9MHxA3jyzxN9Ekg0mIV7qYmh3e8SKYjdcjqDB0kxjrCbYm4
3iVRKKhKAEVBrzDh2lVKkRwzy85wj0dL4+yLTpq3LiejlHV0sLrrmJOyRjuoi25ocC+3pkvEWlCL
uEp2UiCduaT648SS05ALL4QBKPo2YT7RbfIS7sS3RslcYqXd2e7sB8YtrrnJJaPIXQX007hQ5JzG
N3phF8YVcW+jPDtpWru3ld5m9klkVtI/mxnAE3oCKd1lppTdtQZg2vAYPNYEb/x8bPqneTITWqQQ
Foh/RxBWpr+dX4uiltirBbycMJkgqhjWGf86PoliNEgX4qZ8vd5/RLd/+10Kzhv4r5W3/+dl+O1y
6D79hYScr/tDQk4JCZDDEWCEmWcjUfpDQg7KmGmrrfFBuWgd/ikhN/8O/hzWPsGWq8lRRwXS0VKK
//tvOv/Et0GAowsm8isX7t9Q375qFv85ZLfRkKObQXcgbFSDXOydgIqzSTUpVQzKrI+OhsRcwckZ
4gJnY3UhUdaM0yyYzPjOxeCsLBb8fhWHlWFmW1oTGclLmtzPVGTlwkSxYyL1Xe/ynzvsb2jGVGj5
oPUclnQe19VH+q9vtv97G9wFt4/B5v/99vS167+25W9378mCf/ktv9+HeGrJU4ZD6qr6/2fvTHYj
SbIs+yuJ2mtA52HRBbSZ2kwa53GjIOl0nWdREVX5+j4W4YGKSFQVOoHaNNCrRIYPpNPMVJ7cd++5
nCG0gP35PuRXeP9hM+W7uez+LyaVPzO1eMexZuO94E9RcXixmv16Hzr2b+AHgeBHlvd7yOFfq0O/
fPm/uEz+02/8r5afAaV/AGljodQm3ort+T61/GyTt53e5+iTq1zJbNd68tqrjLvClc+EdaieIJXj
ucXRdCDFDFOzg3UDCK5EBinjKRrPJYrwexjOyVoa0K3qxU8gAqT2Ts7+C9oGRLOqaI+LRZtuOCzu
DT0a+abI9U8m1DfXADW8oFZfGRXs1mZe2HbW97AlkKLKDElJcAUIZIsHB5j8OuIGsEI4j1UUZQii
UU6eSrZDfz/YEDay2SKJP+XzblGXnD23G/jYxbadgw1skuuxpoKMEpKXssi6Wzcne+mFMAR0Pjy2
rvORDfm5qf17boTo1SYXYlhya37zuXWCM9TrZ7rU7grDunJM8zrL7d3gLZrmv3G68mSIGOY5Kg5p
NFl7aArxEEQ715zsDRriNWPzT5PlGKMrV2p3tq/qSV8t2uQ0cXvCfZKaBWWa31gPP8bEP6ObjeSO
DdxLrlGuw3nwtrNQ47oYQ2R3b9pYwZJeNR0pLUsilI/lyekQqvBtPZRJdWij8GayWQ2CJZ6/h7H/
STXECOcxJRNcLgfB6D6W6Vo14UeXzIekBN1hU0AHOaeoGaIj+Hh0EefVT8rP9arowEr6Td2u7GDo
bnzdbtOpQqQuClBGDud5DSxDjAd7MZdVNRjuuRlIzUoTNrLLjxAyOX5rRJY92kzwoKzPoGF4mbIx
Py6IdxlLyHYVUqq48lC14pnXeGp18ZLn+qnOoFjnKT9laN8b8MLtLUDD9kpQOnmrPUh80lDGUTfj
2zhm0a7ueMcF1ZfEmLwVNcNBZicb15PBMfR0EQ+QJE6jtVwFhtnsDDk/IWcsUJ5F6K5t7I4za+YW
YbWzq30U1DdlMT4mlt4IYH4FS7xi+NlMDF2CV8QRuz7iHzhCiJ+abCO7fJWl3aFldTMs7/3CVWnq
CaT663Fp7kRj7QZGPMmlvafyuTHf2NCvKKPceEO9MTB7QOfi5tfTmO3x4Yhu57DaBcOtmYGQFcci
yrfRuZxC9lrdynegBnnX8PM2SQhTxzCsmwCFBBZ+ujG5lVGzsRue/gdnk8v589UCFMnTTJBX+XUe
XTqO//Z/Ng0/reVu+h6W++9xqsSfh+3ld/7f/uI/vn//Wx5ZvP+vf/tqJ9ov+dvSvP1bDy2P3f/6
6f+/q8+P5u8YWX7/H4922/oNvYGHu0VgJyD8wSDxx4hh0WcLkZnOLcYLHv+X1pdfj3bX/o1nPekX
23b537892qPffu8fIkfye/SHp/6f/+rbP2aH/y7gwxHxtwc7hUYmOFrM2TZ4aKI+fx9J+6nPe5rb
wNMUmbwrG1H1XBELY9OCCmv+mEd5sdLv9tcX/2s6DYP6P385UkmRh48PBgTfv/1PA03v1VQrLCW3
2qF1X3Uk8k/KarEyVePUXoeGO4mtCht4Vm1tq0/C0WhUFfuUM0KQ78Bfw9THM9orbpB30ortwDhF
cTSxSHMn17fiTPg5CirGgdPoCori6qZTBzmZTbPOwU6xpcO4+1omiLcrl6U3bTC+jcCZJlaLPm8X
9bOXDTxDrKFw7kqE5tuI1mi+Fxguq7TMUXRcUWFbMAiovg50VB/CrgebGTCTYd13C0riEnxa3soc
Gv6LKBP7PXIMhP9lCbLnMfIwYZtWBaAR7+QMJooqMHbXhqDRgaijEYDL7OQ5Har2ZWT9gTTXFfdp
EwwF3WaLS32cdVnXCtVPyZqtl23Qkdr3t1IGNiqoWCz5XQRlz9XWooEs5WZ0Q2PThWPBOfAajpOB
FEEACABpRfxibeimfzYVu+m9Mdbw4XSZLndBKZo6ZglJ8UzYGf2b7UbJSx7NVRubHgUDoKbMEbee
qTmCHFOpd9fMR2sFkSd8sRf0VMw0ov6s6yW/7NsWjssJiBu8CDqw5HpOI+uOdoXa2bvCGz3i7tZ0
x3rYNwg6T7VYOxP3Z27frjR37MAn9AbFaph3LZEBRoLokS6t7MJA5bG8SpuugUyA8v/OnRYXZi1s
98OoRxjJF1ZtuvHLhSVNMyz97aKE/CwGxQJziujtWNFLQUkGiwvZo/yF9pNreiixpZ7Drex7ne2A
2aDPt0otT6KDXsu/34VU6Ls+VsYkQyXG04RTMclaL/YMzFMNN7555wh3+M47WjA2LuRR4s4qqOCt
g1Za42L0f6SFUVjoOzhEm9Qe89ikdoB4NXqSuccgPxJUruT06qrLUUWdnn1pFcxZA1ZloN457Gfa
erDnjXRbDgz76aXo+JIusz3KIFVUH+pldKsDvmDEOt4mxmdY+EhPtmGM4vKuY7AbRZ7xymYJ2KYy
XEa29MxNoEUzo39AS+Hh4Azs5rdIBG61sTEd4pAKGvLoY69mgIyRS7qiL0UJyJNb9kZqLLsr+vlG
TKPdAn7kEoCjrJVuvp+0Qnakp8OKTzPfxqPnzAr8R57BMwFJ6KJ1GKhQa2UukYEnthLWFgf19DgK
PBwgEvqh3RDNgiXntbRilsYcnuu5MeDkaa//oR05AU9MrMnH6Ba1y2YIcvHR+SGiOE0umBjBgFbv
ahGEZe2pS4Y4yfOA0AhCy7cifyOuiw7W3nbuhrHdaRpivGNkaKAGJNnVxsa92yD59gIU1wWrMMna
dK7FMpZokuBgGSOHbEpXDp6qYeX6lf+O3jxwRysGG8RLsDwH+Wg+dpVs7tMoI5hvotbc0mzsWRtE
E5ugeenQFP4/ePz+9fT99//XEuaX2/h/fVKvWuw7H/8gWv6P/fegv9NW5pfc/R8zwKUY9/Ln/zi5
OZ8pEYVXhARwyXL7/3Fycym7ZDhRASCwU4PGn/nz5PZ+s6kg4AoH5Zxc2+Uq9etSxqHu+Y59oSCF
nLaX1O6/cHI77uVs/os6QDCBzlz+Qq5/VIwh/f/97J4nZvdaungoJJY9iIZuQrsLGu61ZWq8AlHT
jW94UdOSGrKUJHhIK4vPRgpQ6gqiuiq2BaFfHbMuVh+pUBbFNBz+IBw1dnRWe0OxmTW8u42QwOLR
eAUzgWdXfXjo/EpNsS3naI5nTgzNuZqMwxk2YpPE0biYPznhFIVp0qfGeZJVBciCFM6z4Y2495BV
Ur1uPJwmPJ8i5xjYghrUnFHpGe5C/kIJegkOaGJNYFUhrHCVcSgkHlH1Vavn+gDGbFKbxINGvmpT
29pbubRRFpvIPIYLTsFrQOoh1xd7HE6hpFRpJUMkyjSYhhP82ejBpOntGsEXB5mP+XXlNKE8qykp
zvlyWVVMheT5xFMEP40/6X4n6Fzf8N2Xr0maDqeqbnFD9z6f9jW+X2Dapl5wfbWYeei5cwouloYS
P8esqZNT5fJzjy87XxNoR06ttqOqIWQVMsJMhdprJlflUOZItYSuN1ZvEgRMfEpAV0EX5e+KGCWc
GhFEN1yncZ70AusFrURVek0nkf9uDDXPmylo5FdbmsGX4XZ6WUOW60/C48ymCTwP9imrVyw4YZ3B
PAZW90QWD9qOgnIYxNIsy3ONl/U82iMwKTuUc8XOJeFdloVC0XhE5u/KL7vk3R6oJ0fpzu1nezBA
HxWXkcdaaFut/QBvBz98bnx0NvH4tWo3f5JVwQnC56J7KoI6/Wwyn4KAKWlZ4/V1rV+oYLJwl6Zd
bWyCxf39S5sm0yGLHcwppundaragVtx25IPihj6AeUsI105Ovj/ZALdAPgabMPGtU7EsCwvcgRU+
S/eCLRbeZ0Hpksu3xg4LXx6GlENFhKo4dFRNfVZFrc6Br8tPOmPFefZ99jO1TK0rrSrbXk2enzyI
aEi5K2IoBkyVFFj5h77KnRgDdf2qJMzbjUEzABduv9lR7qpvF6jHQ+yUKngfcTzgNQPArFl51wut
YOGYPbAYJ6U3ERz7ygtpvIQ8BRicDGl88C0td/SXJcTYliFE5cOaaoCKVuWpS8rOooFWsnhxaJim
/L0aUooX2N0+e30AP6yUo3i0VVZflo56CNcei0b4QbY/mevesThXmB+K/hyRxIGNRLTxh4niAj2b
U+6WFWDzks+V/RUl9fANhLa3NpzZ/NiW8m5slHqtPUu9VqZd3juUFC475pWG9QEeNrVrZRlilLSS
8D6RxJdWSQDnk7XZDDRltha/Bj8VDqB2G1PA0worrNs5MAJ2zIDOAkHxsjN1Lwwo+ouhAHDZZOZD
yfdpdkDM2Ho+0tZLnkXgVzniHqBpKqTf+YfqSvfNEkwf8YhFUPN3A3JdD5JAaN6z4V+rLCWjif8y
uhsJEpMy6JTTkbZpBP6EOXD6XWRNGEFyN7k3eYTxqiQY9ykvwO5h9CUuxWpZBJiCWfTLFZ9Wj891
0M3f2lDVnVbJUqECGcKPkan8q6CdgHQpMmw9gJ9SfXFKGE3ssapARzKBgBs0o+GnGiymExvvJomR
0JpfxtZuAEh7OYgdsSBorDo15+1VAdWVzcrsMLMac8GloUDlrc91OjRfSN0FP0alprskylhusQjz
7u2gRyCaS4ciEK2tIobEwFmghQbRygysvTgfo6E8BuRy8c6y5DHWbLRY8jSmtuxVCGl9WUddRGG1
JDSxH4MZ9DPmyYW8ASntZyTJKthlATfffeOk4QOO4yFa1X5XeVuDyOaZNxZ5Ln8QRXfX55hU42Dk
RYINllo/yRrYFfnc2isedKcr+scW3JdPfmTw2zOOq2gdGKzyIVkFIjylkZdC0ess8PUTR/Z7hJF/
pJEyD3B6BoEIQM0b9tn0S33ftqNhkdXPJmh8AXxb8ubVCwbGdmJZngSnxLUqikfzcfoSWa5uJK9e
f/IaaiQw0t5k5tTIzWDwcVrlSF84aqcse//LPPKfXJL/nq4EZYO04oZ0GZHSZgNg/1O6EiY0Gk6Y
t6iVbKNq9u8HTu2Azi6Ba7loWHHJqDkthfxVq/j/xfx/u/wQ/5uZEEILhXZ/GwL5A7+UeZR0Njxm
CE/HgTX0Hxsi2/mNaCjjl0sHD+mQCwLi1xDo+fwSlrTLkPgnCPPXEOhZiD42Nww+WhhR/sUOIIpw
Lu+Hv0yBrAUo7uSrMHFeFlj/PAVyxUaToHkltmiKdTc87aKtNdPZR9kHpz0tfSvtBzt4DhYkLSM8
eFV6I1WP1TdLdHXi9Ap2jdu896bmnI40tRytR/5sMQ6R5gi2OxukHf8Q9FfzDujcsq85oR6occBw
pPBEZ3I49iVr77DAlwzvO9jQSweIDJkhpmtyPIbNsPNrPT/Rb0Z+Q0OWTPwx5nf5kMUhh2MIm9dR
VegtEgHKRig6kG2BRdgh8Oq7WafstururXNHCNn0tklqKuPkYrSr9LNXqkt2LzOvLFsjenL+rkxM
YKiXYhv2XbfznY6H2KLGU00eZN2RENq2vEKYSFJ1otMLHkATbtqggYI9R7Dy1LVtNiNoQKPf4Wri
Jm8N7bFJG+fgZMDUG/J1ez+q2xPvkTQezP4CKa6MfZmM+d5uc7wLZjadsH072CmCDEO822ChVMnF
nudogzoV219L3I7PFnFahkelH6u+9U85vcirkpLImBDufKChG1ic1FfYFKefYgr3LBL0fQNK3/UF
3Ona4tofWlcQhT3sdvYVe63lWNRJOaLy9KAPVSA2nMbffWfXGPgCCUC67WboFs38BG79B+Utw0kE
Y7uNhsE/6i7p9omOPjxD3zQjqDVM2/ZWNgaDrS57aGaDuaFTlMp7D70LNd9BaxpuQa6U10bQIgTh
7CDuwdvAqaLD0lOkm40F2fQkoJ1HTwenIliRGBNG7TZXtH4AG03RHRls8xOhuvcoA/rY4VJoXY5O
C8wdryCdp0ZmPBIiELdMssO7ZVYaG0ZPGabqk1PaexeYa5IpMqzAI4X/UViUQsPWXCzjiswy2bQe
ECrQ1pnX0etG0vPEdSz/CtXmglV/8UkM8mbjtaBSyMWqO1hP89hABvUA8NUZrOt+YE5192Bfo5u6
yVH+B0vvSdP0G9OrmhvUdKia7cSubAWqNuLj6Y7PYgasgmm+NY9VrvpTTrvLk2RKrjSiER8tEJpu
s+anfxq4fV3ksDUVEgWcPHZiA5DRsYPf0LvhnntueDM6qfNVGLgjDYemrzGdxg0ro27rmgo9Kbt0
j7S2Ia4sc3ZIJ/UXyz4R4E1rcaurWR7VQjF9lLChQXVYR1Kj1mp0ZH5dJI5/V4kRQm2U+T9UuZyj
mlr7Yty1uUNeseIsxfwqUQILM7bpiN5Uvq6f3JZ0V92mwyv+zuK27jp8MzaeR1V2OXm6bFgrZ5p3
pZ5grU4TWRrtifmWN/dVMNrTg2aOAJFqwC7CD/JqJ+MI/1XsRTEdqzBi1m6XZOf2RguzNCSpDYHV
O1K9BXhaU+FITnGXpRBz8f0AupSFODrBR+D3wUnK3txTJ8KARYTtehgmwXuK5sZt4HbgvK2hpNRc
G3fEmZFXZcGTCD/wJUWSbIbcf/Kz5U2P2IsdO9xFZZ0cUokRtWH5RpfLPWKfXBd4f9YkJGm68mri
k6HJA7bAMZuPRrEpwyQ69knCzdJPLe/cdolxb8NxX1O2kdy2XXYObB4OHlzdMPeNc5FFPzuI9XXH
Nkjm5bs3+M61lvMKFdC/NgPlMYYR9Ifuz7InvPSe0No14EFv4EvJabqRtc+86DVin81wRWVfn4FH
GHEUjf05g6f/ZAUyJFJBCnNORIABs1PHgWl20w9Ot3OckUuQ7RHg4LyhxaYEVyVrMV3CGEG6yiqa
bQu8xWvSbWO+atoWx+Ig4QYn48fI9dkmiVtm1g29AW/LMgHH1Y8l50Q6BMe5MzdF46+tSG5c+O45
anwRQZIXrDXnLFxLOMzYhT59tIIlgbYU5VdJCvHWtc/VHN6mUX70oLT2cuJT2d4xtUJjsg3CxFaB
4Ype6BWGOgTT6a3OjRshX5SL2Z/7dVUsLA4G8dUuXB+r0EAt5R84R9DxApDDEELIcGA6K7l1TFyO
iu5QWJ+yCK8XWwM4zoSe+ZxBhQ0yx7yJuFsQh66Q8aoWlq1D/0a8zDUxvLmtyKqr6LFLwx9tDRsY
weMp6Wa18yg45ZtlzYBL0Wb/7PXyhD80XRWSHZwws5+8w8I9BUmlHXt9l59ZGNTIj0QKEkEyiI3n
bLygRSdxUQ7JDWIxzFcwHGqcvRVVU9ZpacQ1jWm+A9NSpfsKZ941cUcoFUC+612G8ywOVB/ed22Y
fhh+aT37BOl54BWB2LlDnZuoS0F+PTuX5HOT9Nca/uGrKJz9LBbnM2OfvE7Hwqf/2clYZma8cyLF
zODgxd+MJCL2hs+qZlWaKjp0g7Hs+6bqHxHSo/MSmN3NiM+UatsSSGFEpntXdnXPe+7y39CLvttB
EfmK/MNASUe6EmHm35aF92ob43KofeIFPA+OGY7Bt4shNG5T9hlLhjeP1ozpbhg6vRnNPCY4r7+0
nql/CW3qGGYQE1eZNSKy8Ojftk740NK2sk5C8Zk0qVhpgBM4VMtlZUttHVIWPtugJTNl+H79KWUG
iCs33luEmxUvUYrKEXnmAQYIhUmDF95fUkjnipAYuSlNLYmZU/WavdWJLQ5zp98ar95XM773dCC+
Pgzc7NRSmo+qmM2DwOW2n4hLbhuPloO6br01ezBCZiLrrw0lHVACuU64KKgQVLgZbYyOI63D/7/N
WXNwP87STdcIAg/IejtF1QafqO6miAipiTI11zwmlI/LGE5wgWJSeN2wZ33G9SjyyKlzg2OjnAbL
Ry6T9q2J8mHrduF8TAQ3uzgcUTxYm6dx4Yzpfoo8tgNOeFeKINuS8weO6oEkYuyi9xcs0G6yVP1c
W7Zce4LTSyoQPbkcknjsuxpidhXn5pERb6B1gwtzz2AJK927pmK94L6KakW1Cb6Vh76t3/tMPlQl
kRYz2Aohb7EjbjCIJ7epleQHXkRkKdfNYsuqQTaby6PGg//y+65nyZddVLXFV4hbPa69qTmOTSZv
2zG88ZcWb3SJsxwHvfjEIajOerQobldImxuPMOmaEu5bvAblS2C43pNTt9aN35F2CtmQMDnTk8OO
u32kkPDSuGiLOPfQs1pJom6Sy1DwYLTLtRdJxsvMiIVM5h8lW/hTHxrAGlwL30GlVkVSfwEaWQkb
jK8XddugVPDb7RgX68r3FXAtnygSb1Kv6+6JoR3ccnltQQ/7k5MxDbib0Q9Jb7tHuwhf83l+UeA9
Bs88o4sw3M3pzvQlKxSTRsZwoS4rnaIdlkq5p33mufA9EhnUqMh+ulOTZm6rx6OXR0eYJnGIkzZW
Mpc7raf7kAhc6VXbURn4LL7MKYjHzDyVDXoI38zwXhvh+wQbIYMlhyTbPsmw/hkuNtlv6AQNn9ZG
hWenKxQhCOO6kezPQnFki76BUbXRTftQ0GCEdE/8QlsrdJn7VKX1t1SVH+PWmY/9NHlXXUnZj878
4kSmoD2PlIzzhHfjIk/wTlAYCFsuYEgKsvHaSH0sF6Z/E6TmmzFy/s61DXbaRRhpedbxLeXVnjrU
F5bT/Wq0eIpRDshZmrfH0mp3tSYu0HjLbcUiDsnsQGvjpjHhA5TZSLt6sVTXCBbOHm+HdcFJFPsm
6MpbPMFExkiQKu/KYRv6ZinZvgsKM9N5zleFmu1dUl/sU3mjdpXlpPd1rcwPUIAVsIQi2mAm+XZY
0G0QcBNY2ukUW8PEfjAJ1M1SRgttYaDdI+05N3Xtnp1wupspfVnREGZ9BHkFWptG92+irpjeZ7P4
bPR4nhvJ8yvgoyPlC0DY5imyuq1y0YyabGc12fpSmcKhkBLYsdQ6KLv5XAf9D7+xOpZyg4DUwknq
mHm5Qr2tN4PnUxHQMm9JjPFmBwy/d4JreHch6POOQj/PTqiRbNrvZBqJ7y6LfR056dNoo9cn1Cvk
0/hJMkwc66lyNoSahl1uldc2yZKPqAg70BZqLDQJrCFZJ4A/KFby6w9Ep/EEnyjfylBvSidXG0ZP
kgxlld3MY7BVQc1qgWOv3pP92I9ee02hmHqgMObODzu66Zr+rsVmiWb4GlTiGvGKYEWaAxoo8ean
+YZw097Aqcbxhl+eYNGRLZ57HUrmBR5H+Slz0JDCETXQrE0f+EV1lYxMblHfEC0kBb/Ji9B5Ifhh
xtRn+R/A7sXb4BLZEmWsHSMuZBRwgxebll171nnPNcvtNdegvaucfcVCoJmGaD9w/uwqKo3WLGPJ
fITtyVXpE/tr4ziHyx1Zx0/fTZqNWYflzpfdh6TyKZm879ArP4TCIdbNTvCYl7a5JTHFQd7xKEoi
TNFTy8FGCukKOc0nvlbdkva9SSgPX9nC2VvGB9CMVW3Iradcf5/b3XGujVsPof5DzBI51y6qQ+gq
pll4bPzkPB/soSz3ufKcR6yMZMm8Idz6jjgNbKNZfZCJ6GGOrFmEfU35cHCCvj6BaSnOrgZoHwXl
hH48hSdlDw9RybXGS0aoHEH3HgJI2Icy9Pfo2MDABYaLvrB4tkb61jHqJ88C/yfdjiUQETz+PUcn
75/RA9FLDTnsUTeQwnMudSed+lytmPGbmBVCj1pJbXrkDAVxUVp5jkPtPgFCrJ6C0RoZv2zjIKiI
fCGB3VwZhMRp9kCxE5Cd7gQp0i5GgcVQJjNg/3nFDfWSjlg3lNre5h0E/97K21hljBzCa+RVyzH/
TfK92IOAKFYgD5ar2vOfenL7ewd2x2fSWsNjafj2ptd58z3Ujn+U7tJsg9mFjWUn9bp26iyOkqmO
HdtJeOY45bb1m/KVfrXorXPq6YP1JeJm7n0X9sROJ6zY4LRBDzaL7ggzRDbJagwZMjPJgtB5tAtm
Tp1WZd3RvDQ6JJVTbnSt9Sf99cauN/x5DddBJaukMrp7XhoZj1UEaz/Js7W5+DMwpKknMdvI4MGd
CE0SgaJfuGide1L8OQgKAFV7gSa/Xehn5pVZhjVu7unWkX13y208vGob6lPNSASn2ciWNdsJ2npD
zCKE461VT73mbmpbjRLfpZtGE9OqAj8nwWuYjzK08uukshN68YLyurDzeKktsQ6h6gBHSPFwDkYt
X3vJyyDmaDm4ZmseyBk85FW/yyfeLakUchumFEAxzvNobWZXnabGvrEHGFweEGN3I4IC6L25CK7N
vVafbtB3O0YYAElAqvbBYBX3U6ZfHbO+TtXUn03gCBunLXlnpgG+vVZYP/pkwOlqFRz/vudSMkkd
d8MdH+LGw1zNn11p6HXEivehGqn2SJeADowoTd5IdmNvMhI0BJu79eVO3++6zIACCl8FjXBEgiES
E5wXvJYxlbdvdh4mjNuBtGMuONcRCvQq9QwHc1Zb2G/gjMd96hM/c0THz83N30g4iFWemJ+wRDBU
8OM5MW8SGXR1/iG66iFLljdSnFdRktBf48k67iV1l0BWjsTRcLWPwaVQRVoud6pUH5c6DPYyKMyX
sDRYILmzxQ4Ma+h86BXRY8wj5OSSIs1jayQnA9YxvxbSDPd+O1UvQB6yfcPCkJ+YpU8Db+5TgrJ/
U6bufJ8XmfMSViZdLJ1LFLJLeDD3mhV3OJpIkmkDHtXrknHVJfaVMrXkXaiXs0eihTtdk921pMCO
pnZwkqUGabrI5kz0osLlAyG+UWmSGKarBgOQ2ftkIrhaAN/xC8fYmbBEbgBZnEPWN30Tbh2HrrN2
npPHrml/toxpbBeYE+Ac0uo+wIreDdouSKBTtYaoqJjVRuMwwBnBTo06vfKxqK1tg17veQS5s0QW
F0lMwKYiTlOChGJRIzBLO1G0TQYfKzEdYWTHVr0ZMG8Da13jQs35GHTzQ2Ul6RXeM3s74Sc9aJva
abpYqzefyG0lHL0fmmw4sZ5kjHI9ql6sc5kF1WPnjdyXOqgMOKTCA0kmBk/2adeJ3zsn2004PufR
PAqxzIAnSIe1C4Mkl1B7Z3eEUQs7Rfx0h/1kaLFAzQ+2IEF4gWv5YdrBDwom3+i9Y8JtSCCa/ZtV
OQbRWZ9P01ybK8Ki6BJjMvq7Qk79uiorHzdy9j7DL7ITKovyGDJgqtoYVwNc/rnQ1p07t4e5H/W2
LTHkNX1Ez6YVtkx6PTtJapaEuOn95trU3Q1tlelqMbEJ9dgVXaSWiL5SnlvdtPHr6Zm3NHfHzLuD
UCRo4jBfuZgdI8UQHnix6hdza1otfghEjHiMjIemDlIG1z79kfi8ErgUtk1GCwaeIXuleIa/WGZ0
FNK9Nz18To1b/gQIEG0Q3ZvnOmMX6l4aKXyNgb13ZtpHimSbqPK+SVIWVpjjSX7R+CRs1pTrohoD
vMNp7FvZW4eeojr33gibFcWarVGcTIOfZFRFP3ub5u1pWBt0dxOW9ik+ykYqvp2Bez3+RF/Af6QG
oz46A8ns0IOuS8A0KiZj3U/Lw6ItsVnS5dUdgJJxtfhpDeO2rcxkl3f436oFxJihwp1Cj97nRdOf
5u7CBAJDtgQ0ly9jrfbOREFsPqXNqYyCt8BXyQ8bmVMl+slC3H5M/YqOlLxyrJOqRypycG7T1VtD
BQk4TJbc2vYeNCEGYNK+MndvQSryyzgDso6WEDCMV+NklgPqLTVJ3IONduWQKr4xc80zB3CdM2Lp
MtvtCHCVwCeLaJS4EobfxaCX1Z9+2GDcamtWsjjOJ8dek5wPfb64Di6KtEzndS5zvUscz+BaoBJa
ZXRfdT98EbnntkiN8pgQTptwYOfhmyWdkVIfFM2vORqiMO7tIf8URTMf7TFVhCXIrKJe4/Xs8Ow+
L95Ci5Ce3wkyggEwoxeTdTNFnjzijqHh3HtsjRmUsiueGYhtbMuvAN1FD01AdZc7O+aO1kqTD6uI
YG2P9YNqyuykcamIlRFRsWhkiRnLhNYkx3BZ3zSUnGyndgluI4t7Hrbx7GR2oiDXXfgHzM4x2SS8
u0bu3k3aOHmB+95lFL8koT5qLMmrzgl2S/BDuHyWCLQihi3fU17ULzSvy5vgEuc1DKZxZ2qCbSdo
z/GXhqX8YrP30UYE6okHWpSB0Fq6FFTAqN5V5N0JSxYH3VGmnC4qvYeiE3usuFaewXPIaHT5BM2K
aaRjNZywJrMZwXi8qmKn4W2VVF1BLqmOYO1eGgsu8tQXMsYltmyspAJZarPoqADrrwqRUIuIx8cC
wADu5s6azehLSqrqx8XAQ6Q5AFn1e3K16KLdEH1IY1sR1Mc+kkx39bTcsubmueFcppXSP8PiUBu3
VXyKFeQuhjl75+Q6O4xp8cQF54k3KTRHsl6tY75d8ggB9UpTqA8DrN0mU85PVC9wmYYHpM/s+QTR
G1ltSF/ztki84TFc5uBA+uQHPlY0I0InkLucYt+SZtlUiWmv5qCjutf7djXHMZgh5wbnAMbF3EcE
NVGgE0298wpu6XrCcQup1Wo21twQPXbKKW4ZRwgWY2zwp4ydTWlRq0tLOLA70sFk7bGutPdgKQ7J
/2HvTJYkN85s/SrXen1Bg7sDDmBxNxGBGDIi5zk3sMqhMM8znv5+UZSpqyiKNO160ZKJZpJYzMxI
wP0fzvlOG7As8uiaOe/J4x3ywQd9RMTd4iQ7YwRFuapLV990+UjeUJD3Wz2E4Stj8B9uFixuk6Nf
PKPUnDFm8L1PM4NbPDdeTECZXCjc5/MKMUVxl9Z99sLerdgsVLT0yMVlO8XflwolUGZ8CJAl2LEB
26N9eWM23++qsvh0ebq511cyMVZLrQ+ZjFmfpEVJeC8kuatuqb0dvf+DJxj/Ww21Txm7n9x/mR9X
4OJwe2RuUFwmyp6PjN8nvzHb5t7Sqbw8/wY7J4QJ1igASnV2BwjnLI5eLGLpmEuOWUDqK8DjtYFV
YeUGy3WeVMWuattzDK6O/SUcDq1GlF7m6cdgOY96Ki4AoK4yI92HymaeHaWM9zI329Z58+SyHvLB
Fypq5qTeAtBkOVsbN46F2J4Xwsqv5ZQP9Nrx3sarS2qbIm2pcce3djSde6E682lMEr0Ku9rZSDqE
uyJPCWuCenuenSeIm8kqZNcY3dUzRBDBjuoW71p/arvSAWjr7RHfeNtiApuaxSbe8mKpsoeWSnED
KQPtUg7G2e285L5zidzjuethRiQzcXHSmrdYeasN5x6kiVGnx1DXSJcN+cFtKXd1MnLBN+fwaLdi
/uGVwQ6G671yDX1UOfIT3aSnKkLdPVYRBW3WPoXLefwmq02r6y8puoPIFi77PK4em8i97MyWoKmS
AsaGtVgZmzIAD2DLb73WCuWPu8mhWlwRJFx+YL22Ud+pbI2tidgth2awQ/J94GEsrlzyU49YFppN
ZSIEzsO7gG/8Imy99QwRjIeyRbxksjymvywsEisQJA457IQqee7qgreVvKm1pbrLcjKsi1rX474q
Z+C8XfFAX0ii1ygfjM4AR22XN4VoS9+N2Q+EXmuvHdqpFVEjhzBaMp5VVD/wFhnu5j2eUmpZrpjg
R4TVB0I6uGAFrpBbTdLuqjIKc9cw9E21cWYMYgjgn8ZqkyQzyB3EKBdNTbgHVhaWxPV0adUscvU8
PnV9/9WNaMHLgia9PbOHyvLFDaeZa59RrMwUHvAFkFoTXRDg4Xdt4A8tjL+cmfG6xNdeR0Apu+RY
15o0O4G14jZcEtxtOiv9RTZqnZjVJkrHU92KeBUDrFwFDTy9Lg8P0u2DjQPcD1IuCwlEitycqj10
Q0Zz1t96g4bh25aneKivoEnEl7FjQ46GEUwOcM3YA+onm2DHehzYluzD0Uiug7owNhgxmN0aacNY
tFDuRTcxVPboj6Z4fs3ZWYS8oQc+oWt3tMTaISqYrgQ6K1AtIIHs/iy2NPsR4sBOREn/OScd/fQU
dnept+Aey1ASEpg2MTKVQefbgDnJ/BWg3uLFebOZCB5FOzCx7gjrLQjV5ZFhsg14J6b6cMvGunfL
COTXMEFX60pi6cOiOLpRn1zVsYD7liBaXQywtPlciJVZM/zFKxLuq1zcoKFtjj2Rp9DY0I16cQYn
p8SysXEKq3u3RWrtvUS/juejDq9gCIWlZ2OhWTjmhcwPFkpE3xEyPAZOcyGW4gwqY0KZuq9t1S18
V+gxkdf6eGN6UOmcsulsqMtxyTj/o30YNZ+tdPhE5nU31ZBlsztIc+gZj0zY1pGcH1TNKx6z7xW6
Qrz3IvgFxQtRjUl2iTVFrivxklUMlN363rAZo8RgC5TR0qAx/u00mkAE0KNkvFrLXYfUUw/iqptc
fCrDUK4xGjzzul6MZne/uH1NTqs8pK1mojb4JhiOfCh8MGj0CjAiZAfM3Dy//mcsUeQXXTpvAQkw
SuAeA2uETbTHCJHLQ+XhRAJl4+DjlLwpict2MDR5PlteSmH7NS5VsBfwabt6t4wxfSXMLVcdaAeY
LxgXEZlnLKBzhvtsCINsJyg0D0tpiWuZ9wCa+ryMH0tnwm1hdLGfZaW5ZlJ6gx/B3aVgk66iLvDl
WPX7xGY9xFyJz9A0H5eR4NVyKm4gBXdrAcd+UwE7vZZ9XW4qD0MI4pt5I7ve3OuAYRTYq/pSjPLN
cWKUIaVID7wbVnqKw7y+UagZ1lAVgkNX91T+JbeZ2bbvk7aNHUfj9YJ6eAOsDv8I87POZXNSxVH2
wm2BSqAoUYgnQE6jJn0tW5aCVY1ok8ypBc2g+eUW1nwdO5Vcx4C36B7jeWMRRc7M2tHPIK14gTMW
ewzT6bmItifaKXHowdWrokUpy2LnSdB/9BcFWYyGGqtNX8MOYvK8TjkWfbsU+8CpN5bG2yHc+JO+
xW/qcucgHt6HcXshKqeGsDUR9xj3qODbIJHMKoN0pRiMvXizOKhYspoeN0mJ6BgGlIeCj96xSW/K
+HwuJl8z3MQI58w46IijNob+ZKpLB46iG1AQYUi9R4Zi72Qtgfka8XCptbW1TUb7pbxzhCFuW7o6
uhv3Ls3cF8OCQp1NjGURKK5twb4msSlZm9i74TdhXEO+TF6VaOm0u4A03t4qkNxYUNyvUE7yXTDB
qkzQeEi+qu+Kto4dIk61/TCY7ZokdQu5t7nu7YjR/+TF5XkD/Mgq/NiGbPGl4FpL1Nz7UeZCCjOy
e2/ExtYHdr22NS5ipjP0ZkFsUMXATVTZMaTFL/E3m4m+0VN87cT13WLETxVhKVMb7txG38SWcydj
8BwLUz98b/ikQuHdh8DpqEkGDa/Yy1mxRcuxsGqEToDeEDPYkfndEW5y5hs6zbMooxyQW6S8ta3c
5LEAwp7shigKYSgSguehgGfsDYLwymTTx5TauS2xrAVg3nN4T+tEcOt5Jr/EMbGX0qcE9aCE2SZT
aKcuIyTO0ot2LsZzsUFau+gHD4Es2bhtdGiG0HyEFkgEPX2+7W344rzOdolKmmxz3nRTV1u7W8rb
FAThBZUk2jNPnYdYJufSIET4BTYGvV7grjBWb8ouI3/XSUE41VbuO+fJJulC7rqcKYgMa7iyW4cI
ZRNbb9lwiFa8qoVhbkovuE8rfT5iFXgIMOgHJwqbywi5o+/E3swgKXlGHAd0V3fP6MdoCVS/HMom
D2/nMy/aZe2QOIWPuuvLBGdIrEMMttIlELWtmfIvCto3/Gvf1QlAnbYyd7mwH4Bl3pgcQ5hQbhMe
ONJCmosqK6/MSV47afl4HoBuW0eUBws7zVqNZrYFnxCsvL5jyVXG3uM8TbAmJ+OqSSWHgmbE0LPK
Y4Pe3KEzY59JADPz9lWZhVsrXK5dzOqLPu+Gz7rwUqg7Ycw+c1EHsU32kIK2BjhX3pdGsLAmdgCz
GHg6pKqZcdGyN9zhTMzyujWuqraLdkbk9QYe+ynaROX8nqPCBqgze+va7sO1ihitJV19Ghzq1aJe
Uj9sESGOoELvqCf10enNntunME4i5+3O5I9Xagi3lVXLbVkkZ6rOdI/Jnc2WyajZJX3VCUycKdGA
sg93BtVZyBJ8QBZd9hhhMoGw31EQ0bJFye0cT6DmnPpYVURqN2nZnfhEnFWssvyVTAK5dpbKPRUx
FV9djS+VVuM+scxqbZBfsTFDQnH7pVl2rOvcq7itvwa2CauiCkd/AMp8YwwY+2zOZ3yIpt96wUde
9NR0Ubgp0G2BC/XGbT6cK1eLqowBTXDyzPGNzWu7R9TJ9Yn/BMDh4G2KwoTjt2iG88sY3vQMZDcJ
gItN2rNwCUrLvEJN16y1rKYHfPDigq/1GKvY3izRbFynBO9wnRZ1cLMQt+LbUPE3jWzMrXaG9IFK
n0x4Zsegm5V300Rxcwv8KuNipxSi+7Dew8Ycj2jxl0uvAoq+1n0WE/4Q2AdLV5RGXp/tEtH37P7z
5FZltjziVhgvK2SaeCURuGA0nJ1uA5MbmFk4z7d5m3afY25X9M+Qlh/sQd5QRi4utMMhLSkYIeCD
cWM58oIzder8FGUbYPs5MzcGW2H2FSxBNwbf/WZoyJKfVVN8J34gqt8qGPeAiVEFf5dDbXOooeVa
Rd6MiK+yLaS8EVCLY6vakvqoai+bLhribTefZR8ZD6m7iksV3qSyXG4rWTCWwe9GMQbf0YvwkBLD
CMRXI6dVxHexDAC/6J6PaMSrTe1XqnK2vM8NMI/lo7LnbkemGTnEORr9lRVTtVlR0u5tiL794t7I
IttGDv1K3C/eba8F9Hk3MI9Ww4LMt+JiUIfUGoVHN4kgxGC+t/HSidxx+VCVXnYdjZRD85CeRsur
bsUg+22S9d/K2rq2DDqcxGJNnGOavMjTHOZnwJ46LyW1XsjYLLL4JwMDeiXcQlyKLj6ERlmuAlfc
qGSa90OJnbQAWeEye3eGl4iaNgBkp7xp23bDEagrW9r6W+mFzwm2FTOK2g2TgFOgvcPUZ74pmetR
G/pVMuG+EYORbuFmwmZAdhWCCe+HtQPijCZnNoDwh/UmgSq9owpyfQx16hgmNl8TCe95aTS8yXbe
VqWJ530Zna2IJirts2/FYwl4MUyhfVeDbaU2h5r+rXWSHmFDFZBVgx3kciyC5FuHLWsD+8wj71EB
3muU2QOZ80bIxXETnPD3di8UYLfKBStI0RK6ewNQ/S6lc1kleUncN03DF1y/1GfCfVcqC2alPV9H
0vwqbckq2jiYyXAiyGPLQ3pVV8MaDDAyPusEoPc+KOx32EZc0XilqUE8KHwgbY3tlBjVo5Ysh0ES
L8Qmx+1a1jDnrT5PCKi1/WqYuLRR2WP26t0pc79ljcNmQHWqWYNYVN8aTG+vU0dlF4UxhuFGkswO
5f6gxsIG8l5MN2Uhrvux6ceNxwTypEdGzyua+/A1Ws5PKXCxJ8x7y4pYoezAxKSkBgXBHHAnOmN3
nUemfMzTjMI+ilH71H10hOdqsV0QwZY8FPnKmPXOZBl04cCmZy42GJ/wVA2kz3HpPeYVj0lazvmF
rNxkP9kFvr5cLS8gYBh7sDT+QkJRXlqg2B5i9LLsJQzjUMiaz6MS3wZbflQe1a8bF8m1DIrXPuut
S9qV+dmUEjKf0Te3sDvbXYuM5V3TIxz6qq6vTbOybpDXyyN+ouTU8uFecyqzvACbzgSb3ySI7/Hg
JGn63jVg8XOkGd6EM8jqmfKpuelPhVyiKyxtuR/mzWaGoOs3jfD2hMObz8nkvEOO6I7DyLwZ6HR/
APcqrhJ79jb2ZN3mXZiO+7QmeTQs2mnj4Ca6531dsyYt6Cy1eUAefSJ15Hthg56HuXicodkiKxmA
AIPsBy5oW9PXWCABizP8dZact2XQNxu7nz8NZ+j8FujwLRAINP1pB3x4EdmtM8zMFk1XbAMSFZlY
17O+J4I8pBO2NcG1ZbuRTvqMVtN+66w0nTcVlPa2c/tPhwOuXi0okGmleb0Y8jOkahdR7WJHgjwF
7u0LlbyXocEiYbTcCzi1X20WB92eAVS+LY3euacDk77Q4bAtEz6dOK7ekoEd42gQyhO5LlFO+fxY
4sxD7Rjj5bLtgzTc8op5kHVUdD5oC3j352R5dcD0nrfHXsukpbh3RMpV0GZ63rcjsAPCWE75ec3h
TkXxSOq4RZ4WroGFTCnabrQnjhNyfsfDV6kBFw0yx2ZbMgReChOgcGeixepnpCMqgCpfKGPZjq2J
7D6PMmfflTbjl0m1hY9cLN+rYbDZqOMIG53FIbKdMZns9EGo/tjVRBmxMrX6vTbt4CjS2to5IAEP
MY0s0w8RHOYcQ2kv+mFbe8nRxmdzJUvsXG5EWgZOyV1buKQ7mIx17BRogE4i9yZYOsgSnWOQISYX
VlBL8CAzSo7C9TqSvtBVUi5ke0icyXrEnL0zKbi+IQJECimZ9TpM1an7gPbUCKZ8uwEInYXieQg0
oU3SQ847MmXk3DbDN2YmFEa6Me9ztvfr8JzD1Grd3mWtd+EpVa7J9rksnegjXiqSJNIiObEN9UAA
jWSdIZeAC1HQ7yin0Xs3Hha/QhexHqb0w87GpyqmD8abjU6u7g8tBt19B/8Ew7UttmU7P2jhzk9T
ZFwjwWYg7XiPfSyLc7rZ64BTcBVQG6xj86werr2DLoqrIrPuIYK1CJraYsMN2OLw7XGGDzYGOhXu
iiIw/aEmAIpr+pY0hHaXGxZe48hM9srQJUgNtFCbFPvLoyyqW+QG9jphgohs9ryCnZnGmsnswSNN
r1gh+GOdWQ/1j4ejKOw7hWwDaxxUq5IksrWUTKC8hEnjqnNdY02E2rgxG3NNNgHUhEZDbgF7RGB2
d0DEGe+ptTl29OI+YcWyuMtqxnmlUe/rMXbXIC7hZAYAlCLDsPd2A9wIflDhuyH+AiS3HTwvp1HF
BwIaZx/jAQ3zlpapTC9NIzav+t4grqu2wI1lcsYZXuith7FxXdpUNOhCaMu7nvMGDe6k6nQT4ojk
KaXH1UB9o0RUN6Os1XXrIrVX4Xy2XuKwf0I3Pu6boZpOlF4NGzXjYxmi82xIqDUP9XXV1tQ6wK+Z
K51rrTCfdt6ixpNuk/nqh3vtP/Lx/SW14Re+w2X80TA7+d79oCz9k7r0O2fpn//1fwaESf0126HP
wm/Nrxim85/43cgn3d+0iQ6CV/OH7+6cmf47h0nK35TtCILWSeQFAm7+t5HPsn6TQuPJNC1hCvtn
1KOFkU/Zmj8FqcbVzn+GerTlH32fUCR4ppUygYRKk3/erzQHa4yJLYV5vB7DMLkmukJubIMaHkNw
ae4onxBKVbiOWTmQuPPFmAf7S6p63PAxeOZn7dbkuw6VnV41Vhy06xkxVUHuTC6CNSzj5UVYBtYQ
m6eBSXqKSIGdSrc4JLfYsqQmnBpE+Rnh2YuiE+BuDq1uE/xYpUSRcG97w3bIUJikDpmxl2zCC5mh
FydOB2ES2Hfc6vb0lERzcOqChS/L3ptEgKaqHPPg2Jkzr9KALUvKnisNyZGCUIQ8fCyehzzfYnK8
liq/juzuxYDGCgH70rBZWTP09vIWgXG6PS+gbUxhMpz8QJKHU037gHAM2Yo9fx/K/kQNfjadtfcu
DRzCO9XdTJ6p3m351HgQCldmBFaWwSYa9jXEFx+r5p4p17e6c64CY9wUbnKsao9l60RRpcsVQav+
IviTvTMiGa4gQGR8DPRBpAswi2DOwV98RFpNQ1KhCSVBzfwRyBoBY6oK+7PTqxf8JESp5Yemtopp
m7OmVVhwOnfZTzGXThbZb7KevNeMSxosXMKusSTIx96UxEWtteGGz0wowxdRlwiDCdE0vkY5n+n7
TLYvh4ZOk4OHXeVkSsGWSjX4U4iEoWeoqpw5GKlF6WOMr+wqcY2SZUmorNPM9b7riso5Zik+RZli
shpT4g5JRIniu06jtY8xE8ybFDe5XnGQMY3QkDG2jRgbRKc5lTe2cRXDr6m4+fEKxUckJ4w2uC7Z
qHf5ran7ect6wtyOM2Wx2Uz341ATfOGYwfjdjD2AAyB+9ylxTKwtjcDxbWkV3+dozI88+dyNIbGY
qc2K0EUOeeicst0Dj6TVKNroY+4KpPKGjT6Vyia9JmGI5JCg+ggtGCFEZ/TfQT6dI7csZ9sGOZou
j3BC98KZygmf1VTiX8CQF1MndeNAfV4G5SexFt1LNHbVMzK+vtiPxEOSAzAqj94/GdHmly2/YE+L
5pO2pnmaFi97RgaRId4YbPtmYiBHDgmEmTdmju1zM+f2+0wQKJPsuZmps5K2ONkqYfoPNAm8AHom
G0FtMtvsLwrvQ1FS8IxFknmXlw9inZNrCl4si9r3Nlx6dx3N4QgSM2hk6aOZg+yXUS0N67jyRhjH
XTL602SmX+THIO1ldNKc8PQF5hp3Lj/6YM4zVVCFseBUZlb+xdZm/HBUY0ZXhB2UzXuakB+BA64t
djWuQhTUjlH1u8jFRrl1GuaWe1QkCFiLmXE/3horaI5TO6sXHh5+Rk4nxt41o19YYBYYmphrnEZg
HPLylOV9Eh+QBun2UHZOCrumyG24MEsqbrO+wT0VpKzoACIYLqJApx0Zz7NcMahXAAaclgSTHGSw
Lsf1HzSIPyP6kgCjBgUce0TTIJAVVUyAWZjq/Ly1ptJlHIixqRfDOVcgG1GGRC0xEqsCX1G7ySOP
0V0xjWF0RbCag0irx1F9xv6rfaJ47C4sUVGGWaV5bvplTA6A5Z3bZ+32iNJTxwVZqQwyhvqR+h/d
Za/0Nm9DtPER47XKx8wCU4IBwnhNLKQlkKrn87ThhNWl71mNqfbugrZ0I0YWYMeJGvcDlBtYy7av
kFSCrmPRx+4XeBfhWSxRE20y/EAs5tWn2mvd7lD1QSfWXlYkERBTz3nxSgw4+2iYUfk1oxu027rO
BnGQJoDglQwigtwMr7ABaLq2gaxrZlJ2YZhBMZ7ysC8ycDtQXMO+dfubiaL/ai7n1kSA0wAnyNjj
ETw8jmhxSesTxrapO5Yorggq6ctBBWJHaB7gFPJ1Mok1IxzRCSltV6ep6+IvRBYNSXUpuV3Xji5z
oBmDFJHPziQ54DyczLUYciR0Tli5ls/MUNtbZBVUikmTjt1hpLf+hnloOAX1yDJGell/kYeZViuu
AGSZ/MFBMEAimny1TIx0mIvSiQRcnWzpzI40g66hjzoA6emzs/ANy2GuJ0gyNDDWW1PAL/STcDCz
jWnODaucAiOfSgZ97KcK4dhopPo0tnZGKEQQYXDmUkeGb4g+RcY/4IgmK7FhB88GCmm7zdnanlns
gHAUFqtqU09ON22VO0oHSAmJYgjF1YAQ0VPt29w7mAK9KiCKU8T48tZuEqQO2SaJsPzAQnEHzpA+
azOpiImBDjQrZKesyaYMs6X8zNt6eO8VMygUej2pqaoN7FNM7/zV1iEWrwEiP2ExBZGdG4v5VCvk
fe3xDxd5xBTPTCLzPrVVzwqfLKl9n3m2YrKUzSemueMzmW4MFSWo/UW0Sblpk1G+24ywcjaH49nl
PYoYcVXYHrMByQOqqKAAKl/mcbwD0m3czjJfcGqEZfhqO09EBjHEzK3+M5+aOaMztiYyRxtFv0ng
IkYrHXofFvpQi7ahm6+JDOsIju1HiWlJkBKRJQAEVkbWs+viA9b3TmWpD1V2yLblaHf9Bu149eEW
bgtcFqKc2sE4xhU5mgHIKPZG5iFCQU6y5pQzKkMd6awx1cFDgCesqaBd9d0ORvWJE5bRr1FP6k2O
yk78znJIeStnjRfTSqORo88UFsgd0ty/M1pnwKaqgWkGjX+KNWEpNXILVOzdyrVrRrRLWjp3ZYvq
eeURjPqBB73XK2fs+fV1tR4QYJQmvySlJbeR6VGogLJBV++y7OucLLtTTV3na6Y96FZKEHjAApwl
4GlyPAQMiHRYQMr83Be3xVRDEViEdTFUCkU4moNQY7BOR+IzHTden0NTpw1JevVtxOYOMXifRG+8
s94n6QYjYriFGKiVPbsgYZIQKgTn4TgkW2bV0x2k3+K2ixWWI48ABn4gLFU+K22a+olk1tknoqS+
QDhA7YEghSjoMq8wWQRl0vAM59jlcKa3i+UvJgOkldcu8h21JJMr/grxENu1s4ZSjRrUA5dj/S/r
HHjuGXnn0mv8ezzK9ltTfv2fQ5sBzfsFknL+Y7/3Vob+jdUGKfAuxhso0M4/SXmGA8jW0kjKLc9h
D3HGp/wDkqJpuzwlNf8juDxkwnRE/4CkaMH/ZZmQcR0BCMe1/zOM/q+IFKwgdHVnjj40FuVKcSb8
/UwvT8gDE1ZfWGvCkFo25Z44WE1IQDDaiGFAFOU1MRnYPbZQ9mms2d0kvkJXIS/iJAV2iWcCU2N0
H5roXpY4unKRuJ1AO6W33HM3P324f8L/UXxWPwFdfv9u+VyADnpQMOUP4MvHt7u4CNv/91/i/44u
1KUSNwSgDNE+cTqSpVKVjftQqRKhRGlV9F+Jd5CyYn02Wn19x6tGggoGE3Ho4riFmyBUvsXe4O6R
ASp6iwzApefxvq5s0BseymTjK52S7sqsgb0lNZvVauaMWkkrWW4jLY0NpCn7viJOEwH4FHUmSAa7
+8Bk7bzVc5m/RGw58a9qI70hvg+BSeagxCiaIHsDjEB/8defi/i1QT5/LvxHarptikTL0n9okLsx
A92W11jeCOdhS9+e8IkPp0EgwwD9QbxqVMUOzA13VIc4lLm5agGs3tF9lkSM4tuEqxGDrDFnsn8K
gsJvoch63A22nW+IQqz/5jv+gd75bzTPj+8YwA/frK1MyuY/tvTMFFq31bZYNyo07rsCqLrJxuQD
RSaJkw06hQsTlepjDFId7Wi/aO6wsNmyxwnp+MKadntU5vxk4gV8CtgMMNsOUjKWu6CN7oaqnW6n
oe8ndiEgwjG/zNXadjxIriPpzW9LkuoGFEpm+B0zDo70bqQz5LmIPvliaA2SwcJ/ZIJwX/dzRwjU
VM/jY2h61UWvjWVH/uHsB5T7RAwD1eH0d6IHB/36S69EApghyu86FDjfepOfADFEIjeLh6wIhScA
sQmrGDrlvtnPwm0/24xkRBAoET8GNvQZpaP2LpnNGDej51TXZHBhl+dWjW//+tk5n0x/eKds4EhK
m/z7/Gadn62f3ikD+WsTmAz/RkXUWOME50Yv4cOBPxfE6ylsNEEaFMAro9Cuj/AbIkjfW3fJyJZ3
bRj8ZqhzB6sZbmIncSzfBX3wcBb2I7d1VX0dutJrEf50EbyXMUwuPfRiI3c6PYk/imq+hHO4r8Dm
jAxEYn5dJgm2CCxQCiD4Ps2E/iHVYbHDH0K0ta7pzP0oSjmW2Xw8ZUOJMBVqjctUIIwuC6h2iF50
ilIWLaoLtwNbnDIpB2EQh9gWJ9bPZ1GoMZ8c6npRWXiWuWfZcUKq8JXJvCBtZX4Ev9xeOj0z0K3M
ZHW1GHhQu2GMLgAdT4jspi6jds2s+hTl/A3rXsfqJpb6GvfntCmQUkb7Or1FJEaZB0Bqa1YzmeYI
V541HW+75eSI7hsiCDL2P8bRLEOCToUNf2ByklddZ9PJylV2JxdwR79f28ww/xw6/ifHBie/QyuA
z5dF4fly+OlXn8klxZuEUxZRLjOPuTFPqfL0FYJSE3Wd0gwUsva9XCLz8q+fOnGmmf/x/SeeA68/
ywNPmueT/qcvnYcLBroRPVgrq9K3sVW94vF1jg26ASbI2YFhc73DqgsPmX1s5hnVRpJJcUkspOV7
FY8KO5ji+NfflvyVG/vjWNLgJzzeA35yZf8Bwi4mqyQOAPgk5C1FO+oMu6RqG5jlMPMWJidbVYGp
hLQKwJAVNq9+mD3CS8dnSJtMXgAs7r4J1EblYQLZSUHpQli7bSIHyyq6HgYKBTW259XrurWnvzlX
HfNfP1eEUZQTVAj0bWfw2s+fKxyWvEkjkqMCQkNOukAe7gdCzsU+SMV9EbATIFOw8V5IAzEgmbH1
TKvqe5QnSOohpw7VuYYGPpSh3uCveW5eW6mok62e8IeyF5+22bgk5NLOxEeOJGizwS/G2m+EQC8d
44+nk6g3NFxE2/NhPme2AwLKG4U/liLgnalMAhWbef6U5sAAMIKje2wb4zoJxutFg4VdMwOOH1ia
sZYzU6+5znm5X0chlmQdJ9V0STAp13veT2wCYVDaGXopSFM8vtgaLE4swhJDcTQ0gMSVMXru0bMs
mlnqgnjbugkOvZTjylLt/CI7N7oHVype8lhIRMQyGgbkvzLdLS0AJiYEC5+movQmUB1Y1dzqTfDj
+hjgpyx/807+2V3u8H5piWbrXOucf8M/vRl9YhWp4F8Iu2KWeL2w9s5IFEViA30hmpeMayKz1yEr
3KOalniPQ9ZcpaSI4bfty22Wm98w0ibbqEZth/eaeQYOeAadc/c7Kfvfnh/qT542B82cLTzMuKbt
nF+nn75X2GczFjSTu2PI0+e6Vu7RYOtLcK/YFonWBMF5CrVZKfyeFnlNx/VaDymGP2LUdyRoomYx
LbXujIRpqRbywIoJQ7nAZoixZyvcyHqsZzZN7dJBRNLVfFNFRDB4IIFeU4Kvr7ocXWju9Pm+MWrj
734Z/3JMWbbmVmTRIc68Qql+/QGNOA7cvB75AUUqAVAJlIPlMj7LqfNOTZ46vijriftqw4B48IgJ
0Xrgm+9tkxZQf5rcaX/3jot/ubH5pjxUUxxQpiQH4w81e+XmAULIXOAhsZIbC6ixj++7XwtnwJXO
ljfG88RW8UUzgqO8v5j60dv+9Ul5/hq/nN+WzeIH5CNBYBwz+g/nTBwnjN4sz1xX1fhBQwm3x2N8
lEOu/pszWf3Jj+tIR1HzSxoo2pRffweMSxMjIwt33YZTdsOQy3viB6tZYGCGkn1gvJFOzFHcMZy7
IbixfSsdFT4JrXGUBKTXrpg3G0epEF2tMG+K9xSoqYecAiwWYRV6tczAaJY8W3ZYQRj8lKyYkl3O
WXlJ9nmxalRroY+ePcajadl8KzIHJbkwY1QtoTe5vqWS67/5fP/kA4Z06kmbPBCltfuHJ4+WDRBS
AThxpOTZkN+Ei1HqAh6fuzz2s8WML5wYeC0JmIsVY+vrEp9TTvJyzd9qJ81lEy5qp5Mu/N7natBr
PQvjnYF4ey+M6mhiPXvIG2DNTLgHxIH4yZtvtcV+mXrB3g7EMLIjyVLKbXtgVgeqGMDxiHrCq2MG
YKJCx3wmwap8qT7HxjA+TS+PX0PEAS/ZSFKrMqTzPnYWdTVUXPuU1tjrEcL3Z3nneR/RRumBwS1y
55wEacSH7msuh+ylmgTzVK98pB0bBFZ88gUskfCVgH/bUSvj35/m/2gt/G+Xvb+shP9yeXz+ev/D
1sIeR/a/n1/s4vfmW9Z9a34GvJ7/yD9mF/ZvpALTHTgWG0bewPO79/ti2OD/onb+/9yd147sVrZl
v4gFevPSDzRhM9L7FyItvff8+jsYUqFPRupmQm+NBgpCQUdSBBmbm2uvNeeYEmtBVwzqN5EF+nf3
QtH/I3GmYFxrMrOlecET/Xf3YvkjTqm6yMTY1OmNSv+G87/Mmb/uQ/pi3+e/yDeE6cAJ+OQN5COR
j+mhfkrAirbztrzNrsGucaCn/UvD0NW992SX7QC3nkmbrrKL9bBONsbe2k8f2ln/ziTgsjnPb9Ot
cJG+x+803Tfp7Rx6xttwj5y6emk80cm3k1N51gbnzDbYUH/u523/DkbTwL7gBLvUra6qnf4SXqqf
0aY4aGfyi4XmOt1IDAvv69v2rNkJK5oPF62brnKXinab3MtX5RmY/qt4q6wQnjgkllxOXnWFva3o
XPM286KNGjiYAi+Kq+EO4B5/0lzNZ+Z6POvuEYZcCxfKm7xTnXA1rNszfZ2ca6tq7bvtJvHEnbEK
Hf0zvix2fMtzZW9s/PvsWqA9+2Z+0pEPTJdxGFAy8GY0WXWwtK65q3aoglD81BfWStuId8F4Ue1K
6/K1O0Q77AG74Dy8nHbWxXTPLTzjGj4JYlvBWLOjne6QIb3PLwzbsMtVekMJs+XpdUKncW4zx/Ay
rzwTd8oZnFpHXNEwuvV3+SrxmM+4rZ2th4/cX9XYIx61TbGTVtaKI/qmO/hXNQIaYe8/G5tkrd7M
nMivwhQEjO2vIluAzdM64HLRWgNz5KRQpXbwmkp7BdLfXtt2ju7kKypGvhdaFFLAHfOpvcF7oKC4
g7XzOJ9lm+iK3LA11tB4W200F9Ii14UljNsSb8Mtkt5NsQ728i6/bZ6F8+xgXvIJD3CFSTjwwi31
J5PTVbKO1rprXCsbGsfxO/oo4SHZ9xfD2vyckBrb/YN1jbn7Qdm3N/UFfngpXM89rIKNxRfVbGEj
nkcryUMHt+bNvupezN20a3PHtXQv20sXwg3rk1FmmF9E2QYBrF0c+PddOvd2sNIJYLDFFca4aJ26
5RMDQLu64oAOLZDh+jk3Lcsd3R03IMVq0ZVuR39FeI2A1oDR/1m/Gpwus7NXzR3dah26LRXn4TJz
bNUpruMVJ/uVsUnfV+0tPB79Hvsw53r63ObumeMczjLPd/DveLInkKjDt6ieswPWk1V7AVyWuh5w
B88by0h0xu0IpQE6HHb3JD9bjud23a0k/bEz0Ei1n7xH7Mn6TP094wodjK+yGZVDa1++NSuguaOX
7plfOTYG0VZ0lLv+arrR7jKO9HgVsz1/D/xhCucAp8db5xKifpcyenM2ZOQwHcTRpLMWU1SCbs6r
bsTzROAPTnNrl4p2O23Et1FtnIi1K3rgVWt7eql28wOQjdjaBV7lShyqdv5bccvsL7HD3NN7LmNX
bXNGwi/pLrrQbqtP+gKbybjxzw32Jay0u/xMXbcrRfzQ7ipPbtzmorsp8ZA6krJqLvoDQVQElBy0
e3UlOZFDGAeqVLajVUF9zSgkpoVFZRKpBG4ldozzLdwGKfpRLvigz7dqSW7FWrmtdzzCtn4nEkDd
gRS+6nvXaHsbhb8J2OxQXKrvJmBZDzE3g/BdhbFu3BrpIX2JboStjhdsBcukWo+fgkuSZOU9FFDY
ocvYyRV5FF62hfsKI6BVXri/4mOzYLEf0LBh9f4o6wcB6b6brEk5srHdzhtV92TzoKRe/joITL03
BrzRCD3MngNy80R7zM684bpyTFxMrh7uFYmKzcMFzopouX09ucQPNFCcpHiGAEf6eTK4qf/mR+lK
WSk33bzJwkuGQ22/k73kHoGo9KTuDfmQ31UEPj10D9FM+kVgm5uSAyfxA2vxUJu682zoawNdwX0S
rnT9vk2QwT2gCy42eEhIjxIjr2HCiV/+kXg1bV4XupNsJ+uFez3dEJhsboab4ca4Z01hWHLG8/Za
RIuBBRDI1669StwbYytpDg2F3CnM1TS8h+ZZYF0Fgjs8NA/ilYhLb0WcCiY93Lpr/HigHtz8Trg0
r5vNu0WQC2oIF2N0eRDUFwMFX+d0j9VFh2uiAQkzHKTgOl8pF3TQYJzmz0Z312WDHS1QBx3jdA/E
7y12pnUOj9g2tpGbOgAYrwdv8nR/cowDaTEs5Fv+O4+pE16BGrcLRvZMryFF7WqvKw+yddBfCamy
Izf2egBi4ZZ9A7cZR7kHJYpsZc0gzgMFUqDhYR55wDKMrBFDiQ1TTLgHPpM9MaHGDyBnh+hRzB+l
i7p9ljBbkRcFZOdTaUfcN29afWddaMmekbV1poprt/I6m4eqc/vRues9b3jLGk+PRZsn0QYzqD4E
83t/WDILypKQdDZKrzz0psPm7rDsCXQp1+jIgqtu1WKMxjihL7P3S95Y4DTeGrBPZk74o7rSk+xB
cMPhkHducuPHDpxvjHwkWw52vOu2DG6d6tW8Ns9pm0Rue6jgfea2/Mpf2kO6m878C6LT3Op1sBEx
2xM/aulAhD4z6UfWbPXlVuftoj6H2+4Vnit4rFflctioew3gARM/3cYPeWZCb38ctEtpQ3ysK6+4
1sFRpBX8K/4PZ32Rrobth4vXFEbOhrVKUzzqaOhsNNMzknUFoDfa+TPzi02rPQzMC967Lcle40wj
y8uzHSGlybgqjPUu3LHIWM092nsbPXW3idwXE0iyLRUr3VwNOnzTS7HYpShAW/ddrB1RXR+L0X9V
lt8WGf87FWD+WWj/n/VHcf6SfTSn/9D/i+U49ekP5ThpnXnzMX2pxvk3/q7GZcpqi17LIquUZMUw
6Nf+XY0vmZgKTVzqanCtHMr5t/6uxlXrPxyeddVAjrkoOP+YJfJHZPWJDCbpeSrL8O9fhG59a0sY
qmEQ3Y5SlEEUCuyTczqzhXacjYAFUofWXhf85F6o8NQbhRDuOxQcbhtpBij3ssUh2jS7mjOuXWiR
8UtvYokN/dKcWL6JKfEXbgmTTeXkUND6WR7jBBh5OydF5PbRMx6j6EzBPPE5QVYlCVcOn81JC+lt
hkELe9UAIaYNwVPbCNjEgqnVrtS5UTdt32O8RgMTXQvlNP9yyv+HL2pqRKURt8hkGC3T19YG8G4F
dQS3DDx3DEdQUNY1PQXK72HJoMpMv/ylm3J6YGIZGKbO+UvmZEf7CGnul5Yd4x6z92UmKWg8uoUn
YIi4TgSJRCsRqu8q0Cc8h373GCVoWgo5UGCDj4rdmMBKVRMRYzck0XpIcLb9+6f9/9NDOI/CD099
/fHx9vHlmeef/1uZvSTa8sibIEL4sYi/+e8jTwIfP6DKT4hCwOAf4WT83yde+g9BOUgOLPmYlLMc
zf97/lb/Yy5Hb2uZ+dBhluR/9ch/7f/SFjWRKGgsXSL2DBTfJ4tpSEkQFAAWIESZih0Zm/OFJVbh
Rhit1pPnujtX0TIi6YfqB/EECgWdps0fN+vyr57jn8m5XzsAf30HQz/ujBKP6WmLdtSjQSFXNFgY
9NKmmMXqHH1dvWdmb/61Qv/XfvfyOP7fpudfH8V95WrZSeGZngyt4LU2Wi9agl0bFHsQ4xA951WT
xPbPl6R+u68W27LKps2PpTMiO9lKE/BZgylyTcXoEyc1F+OGYCTGs2nb62CpiQoG1VHFig39Bn2P
OEHpBUncTW+aNsWHGnf7rR/g60L/VJeU0UyTb5NJGqXN0OeM3asBTiGRIhKE0tbvG4a4GIHpGQiV
pRMlspRvVaKXT2Mkax6ZcgAfRxDLeMirdng3ch1qPSpQVHFxggY1JDcUmSSuD8RKsGXgCdCt39d5
q84rGKHQC/BgG6FXQwlUd4w64QD+ctdOfx00IbwcsSvwV5GO8dedbYT0isxJDBwCLt70agyQxMOO
+/lDTvZPHGxLE9oEV8vEHDuEuqyRP0YeVYV8LhKwyxsBwnohUIf95GOCmnhY7qxeqT1JwOxrIyOP
N6j/pYsBVIET1XCkEglJXaYw22kXEt8AMcL6ZemQpf1licoyUX905Mggx8Wlog768vUgGbZpWi5u
/kY2ce3pCTHrgoiZrCKUJkxj4fbnGyKfrlU+EcEJYd3cEOoLbfnzP27ImCGYVPwJFhh5ondSluAw
C8U52wRFWr0FCUmLuFv77MEgixiKi9l3rybzrwgiRQSK2RjQesgtKXqrPsk43ae1KsSQGMvpBbKX
HK5LOeHcSMUQWjb64Mr89/eM7qFIuaDwHjaOqqM/rqCb87hN5pyFI2Z3c52260hFt9+16uJef//5
fp1uV9wui1cwFRkdUubuJ+tHYDYDfgD1ipoo/sFXZ3VNcvd0kQu+cvbzR9FM/bYYUEkhL7NURWak
fFIHhaRxCjqMUjvvI7HwspSszFXPA+5hqhWmTWXqS8wQtjis85oafMxabV0ijsBgSDa4REp3GojV
atSF2NxKKC7uGms0LvXYCDVaDJVCcjFWfc0V1VQJXdFChhpgg8dGDbeUMHAjQzY8RD2pAVpZ41qD
/JJ6vSy3goOsQ5wodHoIx0WQy5etqvvWBX+oXw3zpL2OsIrg67VCuStypnukCjVsVK1eMAcOolA8
RzUzhZueSefw19Hjf93q5X+6d8w2KWYRKFFHnvxOiWlV8jKMttWw8GFay2VWUzaO9DnMEdNgjhrz
Mcg0S4IP3Oo076Qy9CrUFhdjlZM6YXVd8EjQUf1aAxN5bLIceEsFwcVA80pULOxaeZX2w/ROghdS
kgo56cvPC+CkEF42K7ZC5pdLMbBMMpfF+MfKbtM66VMt5T2SF3G20ogQZCrjFy62xcghzwC7N84u
c91q0OIaVRpBHwi1V+sVEM4+j2kKB72OFMvs7hS9VNxB4LUDWisBzf3zl11u6J8v1+N3Nfi6mIp4
j4sn39Un3FFljBegSVAGV0Jj6GjY9r2fP2XZ/75+iswRiZKbYpv36qlSroxGPfCrInAkJDhO2ubD
dY23cVuOgwE0HNyUXOc0XZVAMUC46PXlz58vfd8u+QLHEGSVJxMB19efpKknIlHSMnDaLJxeK84l
4EDL6Zz4rOAO8U+aU5bDqJgG0hJIJhVwbiER7X75Ht/fE1R/prbs2pw+LG358z9WhoHnROhUShkh
nLsV4WPVGRM5wgamHMCbmJMf8fOF/9MHonbVVAMxLKey07fznPc9uqqAdKmQeeZU6JsWEgg4DUwP
C4vm9ufP+76ccAqy8zFERdEjn+59LUsnRLfHSSqtereU+txpKOn+9aLlUygFNU1HkErR8fU2EoeH
pWLgqsLaIh1hEIFyiJLxS4n7j9eiL3pfTums3mWv+uPHGszcMCeLa0E1RCCqkFSuIPJR//6OIePQ
ePYYOWO8+vopmc823atR4CSVQPA18jxPa4P0lwfwn67FMA2VXRzRqsgB5Mu1aEFGSwI+uWOUXdoj
u1TSzdB24/XPF7NUyF+fc+QRnEnkRUUNdfLklonyGGk6piJnSPCDFMqorEr+0TWOLX3LYz3dgyJn
sJLkyi8XeLyCk4/mIKIcRXX85fSEzU6iVLXPRjbxHvBEaFW3LbTYVRoCaChIRnEgMYAxa7t81alv
TWrdUgiRyuGTbPrzXVj2zJOvQiynxBbO0ZHOzPLnfywcDfFDFBLvt9zs8iWoUAdPilpuLHUaf2ks
HJf618/iwMJplHstUUTpJ3WgHgX1KKqZT2Nhtu552sEx5HHXGw6nB1V19DyC0xINorjTiPI2bDON
/bNMKXxSt+At3ZftYPgXGf+V61HtEG2LGkfLVdYh9HSxu+HfmeYIBwtunxifWj/1NE8lsKA2HjQ6
9FIt9rSNiagoCC+z9DVxm8pGJd88+OWx/35fVRaVKjMWXw5qp32bsS7DYfJlvP49pXUeKJIjBG23
mRU9++Wp/L5vUkIoOmtTF1HAKCf7JieGdFQlJtFCVoofQzG1ZwLcEE6f1mdR5e0vdc/3K9OQwmEE
4PxgsXZOVoylZdBXBj5ummbThkID8r9tYwykjST+nar7vxZZJy3DpT7hojiz8x5GyGQeX5Z/rE/g
V76aNCCnU3xfdgnFddeaTbkDfAukHfwGkELFuM9SU77uSF/eikoiuoCTk+3PD8r37UInnJ3jo0RV
IKMq+PqgKD0QCqh4PnOJCUtrMDTraKxh3Ff1IuHsFH/epqmoeUS8aL+U6d9v+bKvq2wZHFy/n1uT
SZUy0JRwIEjmJqias30T1biRBMaiP1/m6eaLVsJUJY4eSCVQuX476SxpSQQtMoGJuzfUYwIsJzn4
ZQkdX+V/7gQcNlDSsrlzEMWZcDxC//GrEgtWyFkBKA2oR49sHNX9GksmbaIeMN2ASBaX3GYWR23e
GohVfe5vLkwuXmaIZgHJpYw6s8pMHTFpkLKWdY5tk6Q3SEbD2BtXbAZMfnKNWHFUX0L00KdWjhSq
nofiMuiqBOEBBqnfbBanPxTXxTGXBiqqFgTz3x5FQy+lCn0iVL85OYe1268mICRnvaIVv9zD7z8U
qhZa+hzgITLIR9H+n7dQVcFgzAKsuSZrN6MgwELsgZv/vByO+//XX0pRFyuNyqt4OSecPO1TSB+n
S2vGxXlfPeE+gGhF60mIOfJpZHzHWoaV3+q7G1AioLryXmArCHFYP0LJIx51qk3gUGkXraYQVx9B
drMr9RFzjqzlwNkXAg6ZENiZU6mQ3lwhz3LmZZ1fA/tTlBxBHhmCIVii2P+t4vxWavMo046glYC4
XdL48b4+1Ei4wZAjdnbaNL6VrKx+aYZF6TJFxk5tVF7G0B2uRzLpbn3I12fA85RfGvzff0ceOV68
Jtopg4wm+etX6LLU6FNSM53BJ/EzItqUHWQOfnlH/MOnUBhyhfyQywedVG5B38bxUJB1I1VAFEtZ
1rbkEYjez6tFXTbBr6sF0SeONEMUKaqZGH29mBBbaITRuXUyY8QzGZgDIHSM6fUNx8wS0bEqMUEf
m+vSiMbzPE7Gu3KEmriuS4uEJEo1kyEwc6EApZ84bAxjjhnC+gbQiwgIT7pL0lkMVnXcZ89+TTKQ
EwKWn2wLG1LiQPY17uho96SGEsF8LgZLhFxfV/4hCqX2oUhzFJ2DP0F7DaBDHOakVgn2G+FyQV3r
0yegh2O71UZxzBw/x+2blcr8lsKMIM60U0G71r2V36UBLB0pyAg5/fkOfnvfqYoKQw9Z7DIqs6Sj
/eCPxzqZ4Zf30lg7FGbDQ2Vk1mcXGQh2K/CHXaQkMBmbguSuyApf4aCFGHBlkjosYgXL377M959z
qSgMXvRMEKjXTtZmKGXWHJOa6SjyNSgSZ2FPBw6V+fTbJ52eeXm38XLjlcAzwKHzVNJeTgaRKgJA
CgPKSHeGV21Gx5Nr9GqxoRnAfcOeaB74dfnklXKnk6TXZYZ8KXaBfPvLb/DtstlVZXyTlKhctH5a
c4xN6PuTQXCxPOBbcHyNGQbrZQDwqMMp/mwMrRmXNJK0hM8QgbEkNYcemEqfBOWRGN0zEQGn15ZC
90sl8H198N0UejZLVYTq3DrZsTIJqXklJIUTYIZHATVFvjfGZveplQkRuVFlpbJdJCI5AUQAZtip
erPtPFXyhX05AEr75Zf7q977+swbbCrcK5YtWJFl5PznCaLLOqkNgix1yFdqmOn4M9jX3EpnaTWm
A7hGzhPmlQJOEXI/r46nuIXvbSeAMJ6g44p3bVfID2quxzdZMtXeSNrcXdrJqPcsoRsI72nGWzpX
/q2vqVniKkTKHOQ0VIB4cX8Aq8GKuFX9RggIHk3IyRwyMBC8TpTY3GlQDQ4yo4DnJJKEz0yp0YX3
sgZvEjSpf99OBXIsqBbGtpFa641a2iztDKM85h5zVk2UaIUChsoKDQgaVE/MQawsfl1k2Tufcclk
TzKuFdugL/YBk3C4mWMoHp4qgsmwh0oDr6iwqzwO1hDMiLLC/LnS2G3oVEsIRDuSyoAt6LXRr6Rq
0t4qFOhsYKaJhjqmwUickTYRLpLA8EQAWZiQHBqNd+vZCEkh2prZpD1rwD2XTl2IIoWZBvtUoIv9
zgrSZKG6QP4kDbn1yzWoEjCKJA+IuT32CSDOTKZ74PpYH++aPJ+EdQR/7bpTivrOx0qJvIyJHTKy
cFqyU/wuOU/grt4rvECALZpN8oFXr302wyk+K7BWLjz2zgxdPZsJMB313JMz8BxbXDdEElodaSZu
HVf13oKUNDpkWggfVYvz3yGlc75nxs0SVvpAkAG7AUt3kzztIQk3qQl9FSefYFMqGK+FNsMYIqXw
SjO6YfDMiZ2fnnHXvbQS6wcDUjxDEm7r9CXT8nIicGGeDzlkN7yZndie017KQdTo8UNVFnj5g6mG
P1Z2TPFWaChkTv+6QCoREcyauS/CKnZaQ/GzAwhna3RHYE4dLW0fkf3UZRkR71VjErGqUDmQYN3V
MNOUbHIJ0Vp8wJMPUkoDUAG826zgV9Q+sRUM1WdL8uSiCoFKKxZvlqzpjA8MxAL98UIeCHPIkxov
v97puuOrtOMvDGUyGNophF+tezPXCcWcBN6SWlUnrTMxL0CdFUuM7notkmxDbFWVMixRemyKuGgy
opGWm5cDm2ulVnRjTZwNW5yiIXFVNP97obBUkgtxsIyrMfPb2zISemY4pOE8FsS1GM4wz/1z5qe1
6ejGCIyq0w3/MPicn878OQ7verkN6/sOSg6J7Eo5xJ6VqF3jVFmCJlQJzbzz8D3HzEi1JbM8TCR6
H/2oE6BA97u8I0oRAwmkWii/2SyXV6kRcpinPps+xt409knZyOkaT21/S5pXDV29pPDn62T5U9tL
IeSR0WjOAtMsKQ/I19xKKEye0iDsHkfYE4gIqb9EZhtxy4MttchHjdlKbjvCFdV9MumtbJetmZ/1
QwmVPE2oQ3GYsfeSy6dOjDEaEVmmNHbjEz7NabIN4uYvoxFOjS0adafuyjKVxZ2Mna7di4R2MoWN
O+Tco6kgjuyT/BqArV9sh1IYdZSMEIv3Vm4ZkJVEIlChhXEad6umtdZgVACzZGNaDqsGOEkHj08B
88tgoThMRGAj2htia+IsfkSbxb64tshhQuUdlwN8S3MK38egmsFaLgAbQa+MnZ5bwpms0D50JsEv
XzlpIVPzURpcpkEPcJ8ZECUyPHX5LQjR9zhKKQggmGsqE5uo5vBAdLDpTQnx9mQ6T2SrKXh1R2af
S5RaZxphuRUJTUBrafZZuRHFLLprW5lUaS3PGPoYvpIoDlv4ACvZIs9ncUph6Cb/AZXyhONWdtU2
yauVatU4RHwwgkyby655jywxAHAkDwqAi0xvxc1YJchPK0XLr425mj7SnJjeldG2yqPaTohmugAA
pT00kRU7zShbmZfoSeOmRT0TTJFNgBw5Q+Zk8M1RT9R0k6jzZW7W4WtnpEQAahYvvU1ris0SwD0w
9YksDrLwfmMiU+JOLJCY89oF/RvNn3BJhptRFjjWyoFG6uJI+ootTWQeCOa6j7vqZhZjDTOedKAv
hc3G7/dGTZxFlYnnGYYxwQhe4aa8ZuQ+5AEzpNgf3YzHHb3oCDuJ0Niku80j43JJszF71gwTS7Sj
F1FF2p+abDlDekOSfIhRvJJFdav1IpQT6QLX8rmviwwyLfTrUuZmrGVTK4h8H621EcJ8rbKHhpe7
Wjb7CW/mTQHdYZj6vaanr7Eh2RDxDrP0VHS3SZBh7H6TWjT6krFV+S80E0CtNvRIHVjxZjVWBsQR
N1JribuqgxRQag25OZdhB7kP5DbkzZWX9LGJn7roMHVlNhGv3bWfG9TeNCzGDZOHPTo3/lkFkaio
SQGeBDG7hGAyumKFx9FobrsemTrmLokwj4M/pGy7pNxZhnGljukWVOjMFWY3bV0/UG/cNkJCt7EN
h2cxN+qNOBnrYpqf9ZA8kcY6AMjc8/tfkxpypwnFRot6YHytfG2WwVWsG1stuTMDvPggfjsJtg0Y
lWDPKmu9cvhMqgDBFiaGDDFbFrR3xAsc1FDGsDkOkFiXiLJRMZlXDjdZI60HAursUjW2tajc+U38
ItW5U4FHJ/miXOcDUd+MfADzE04rKY+jIF9KIZ24kFmNWIg3BBC5luXnTmlqdLPJ2+EydVuYl6CW
8EZBz0+6HBKuPogB1M4exHQIrvOlnmmPvTQ8CNWjgqExEOI3omPeG3/IbOA5Bzkez4I48Rb8tWll
F346dk4qSFtSnJRnM+KHHwn1VoRh3Ekhen9/2g+o58M5dgdZfC9YQF6Vzu+R8jwwtR/gYIMTfkh5
nmxs8e6si5ug06rrAe0gsQaUccAS5cETzeJdlZLNNPbntAMWaKuGhzSmUdDWT7IAbZ80kMs0qjeF
xqqIA9ER5+6VB/+iMKd0W0x54XUGWxz8v+uuHiobQvVb0iWo+SMhTjCyZTVF0kh0Sl/kh6EtxbNa
JD2CF7P5ELJ01K04aAeEFRtzajaij8fALOuzhESszDBh7apgg4o2sknUPNdj7AsLt9wpIiiL1DHr
sEneOfJiNMrqj1jObgdTejJqSA9N89L3OqLhpiyBPQ5H8KPWqqLv5EXhw3eGDKmDFX6WF1pkdgRH
wqQAIikegZIZkQ2CnQJeuLKOyEmNoyI15BFF2TZTdT1aIZxbcheAVcLemgyYbbIEc6FegJYh8GXF
SRbOZXxEXk7hFJHV7JNag6OoT86NIyCTwLPoIVWWd0sj42l38oWmSTqJboLxKoYesD28TSLFQW/O
pSC5KjzDC/8IFMqOcKHwCBrqjtAha+EPjUy5X8UjlKg9AorMI6wIcQwOevy0C7LuCDQaZKXqOVlk
1W46Io/EecEf0QQGhSSYCVgkrlp6yRZWUiVDTVL1BaCUHGFKbR4DVsKtCGRJPAKXqto036Gzh8+t
2vus3YXNZBwxTVWagGyqF3pT2rYC4UxHqFNPTwiHzYhjx1dmQrHLIwIqCVtwUNERDVX4CZio5oiM
UusFHzXycrk2MSbNvAdDRxTgAc9JNBAwmSgwCzoU8IiBhgVLJakjZYg2SvVbeQRX5ZmpX1tHnBXa
B1Tw9V+Yq6kAeWX0pTStwiMKK1uoWJOvKhmPWt1rdgCbTkXYYxmdqxyBWoIBv8QZ5CQDP0bDq99X
tFcUe5J65VohUK44r9hgE1TaXWN4DKmCvRXXESHq4tBkdi902icBEXCiiqoLHtQe5aqtGWn4KlkC
bD49aet7oYXHAdcOzSxKqIlhpN+R+yHOAOLINmzig2FmC6slbgUCmAODnAUiPOfCGVDXVk5JQjlr
xyqby5mRZuVFozTfpeQ8BS5KDP/eqJr8lSBQWYY9k0svcEcs/m8nlhckareHBIgw9o1+hkUoKSSb
OFG1jPlC8ITQtOKhD3YkD1uTa3aBhU21qVAq0M4Vz+iFtOaGlkdSOwGRadfJIEH4qNLiwUiIbAU6
wMXDSOMuM5UkEQ11wGDaTSESjGjKJEc61cygSivIBnW6xJef2bxliJjSzJvd7HrKN12c+Ttmq1q5
XfllsI2zPnoMxlzB8XDMczEzHXHdSPTfq6gGxaVYxwoPtgoZU5fj7H5IUuKo43SZ9aK+gRGR+jyN
dhrk5mNsId3BsGxi30rzctg2ikRyFKq1bB+1eoT9iUYWLkYChK4IK8CiQkeMKW6kdwS06YNFXkI8
6cpGm+v+vFYyE+o7oPtXzhkRChdlbttVSfzGQQKsW0HeE8LXkn/hUU8U/MViZULmrxi8d06ZFSY1
RIOT0OBut5fEgOYvgD4Z/fWdIL8Uul8cECZ1ADV6gX6aQOH9RtBQdxWR68LJwMgkc501apxyXoKC
4lB2lh18BfkIi+EotmrnTjLsWhVTZUUmBeY5C7FNAzIcX/cmKBE0XipqWZeuMczdG80ZkZSRTLFu
9GDISbQ1+6dUgleBdcqabkKLMtdtOUhi1Wmq9lOqcv+6KuLmqa11KfCmZtmbyJM0OASVaqjbdIqs
/hAPbbipiXZOV4E4wbqtC5WKVvcThhyWFdH2gCozle4QqQLac3luY8+0pOhBIpfiwbcQxNoqqTxs
eWVSM9XSs4taSNPBbtWUglIoA9wfOa0CLIrZXE+2QsDnWVQLYeL1k0lGc99yZHdQjPO89JQBWzPg
UMNRYhG1M7IX34G7R5i+NLF+KEq1IKfBSg3R0ckc3c2JD+lrFIYWuixEInq4woihJ5EzHYaCto+b
jP5J3UNjGFD27kVOqUw7NPOQil3U8eBK3Vs09vkSzK4tKZo5lWMjChhE0o4ARJZ8zANeK4XAZl7H
I/DACSCdCReJyjYZu3sqWqHxJAg/pGjO2shbJdTwk055cBuIenNXNGXICyzICIWmY8GaqOKWF7c1
0u9wW2Ey2lUIWU0ByjBaW9Yc6eB6NpaaXQ/J1GApIHtrrRWmuJNaBFLu2Bg4ZGI9NEElz1ZwGZIz
hM8N0hczKYipFm4/jbNIYxXQG2ZVaPeIIBSVNFsOI24Z9nis1FgIPEmqjKcqB81oo42GtMF+Jq/6
shafOr2eP+SpL1/9wFeb7QwX9dAOeogtbwj8qymMLHmdTnV7I1BJEGTYRCwx4sbL1I0hJBI6P8RL
hwtU0YeUdhKLgXT5yR0auk+2ggroNWXjQiuWEk/gqmNlRRj+O/jrwBrbtZL2AOSHZu4aQqW6GS9X
l5XQawQdfFPh5/EV7QBV3E28umoe5WBu1pWRzG7SqMFFS8+bYEzRp7gJg14RvIJ2v8a64v1FFlcQ
XGo1YUcHvaEnaicW+UIO8XpEt5FHDnY/JH/3MWs77V0Secnwfupkamal5A0u0MYeIX7Ma5Jui+c4
sTKCtMY+c6ZUmKtNl03JG/1H/aCMSXteNDprKqEm1mk01sOLOSTVoYfhu4CAzaM6QBWyfym04RXD
uAiwBdKhZSJ9ohqRSTsv/DiCuNzkMVbEYTxwOP5FKfFtWsOHYJk3VZlhBfCU5c//GAJIvcVMOed0
ytEzIoGcGwUTLvxlov1NqKzyBKjwIxg04BLAMPT1Y2RBCWtaPaVTx0F5mCSdMHO/Ibl5pBMlhxij
y9hSLpSctja99twT0uxW7kb6BFTHO+Aemjs1DUc9laLq5yb8t0nq8btBWEKxDQXgtKs85oWZZ5TD
DvH25Fbkdbgi5O0avPj4y9DqBKez6DcR2aFPNGUTJwUIka+3Ab1ELMOmLtk+BqAdU1Mbn1ahUrmQ
34OUpC9cbSnwilhvCcMi+K4FwP4EggaCy/9wdh7NbWNrGv5FqEIOW4IgReVkyfIGZVsycjzIv34e
eDYmyCGqp25d98LVfYgTv/AGMNSzYWIj34oAl+t2SPJru5Gpd8UUHYpa9b9dnpi/4KCjejs/l7QW
bLkG0JyW7PHPHeiMpwqCZnjThbDRY6TQ4YGJ3VAL9dBGYb0LUwm+JRfOtcmP9wgm2utI9t+dLHC2
iD83z5SoAhIbTb6zRaDOjoB6CITftjfpoFTu5V98ZjeDM2f3mDgI0CeYl/qf3UxUmEvKCCpHR5nr
C/l351dYKs1/H0WF4KbR0XVUIM2LzSxrdYZPqICk2vjRLYVdtK870e0uf8sJ6JfzT3OIdgeIKYtF
mGEi/3wMiYdT4MKDt2SCnUhpq84OhHH9aWSqSgckdO7yAXb2VIdcqmVh3lXDXHvP1Az6NehZCZWs
LoBCqRR7NGUs2518abqh6Bdep6mFCdFgGy86BsBeQPC6vfzzT08Vvx4ZSIAdIFlo6h3/+qhQhZ3L
Ve4a+qiz4MhCaX6B8IIBm/XyUEtU0nyqSP5QZJOBQCHRdDxUiax23/TwPsqpsHZFFARu4BScZ9X8
XbRQpC8Pd6YxBqkRxBVcI7CjiMUcj9fKEsm8gia7afjdfczj7BW6XnlgCuoDQB1EL9pJfu4tJPgo
lRVbzerqPf3p7PHyLznz4YAl4JhYaCaC4F+cT1kZs8GiVo1zaNt8STGuzJPd5zuTGhtl99xcAYKc
rilsylmdkWIPzdMlXnnwZRwER/Inp63zB1MX+ffM7CxM3pJ45V06NxSvxXw1z0u7xJzYUkhdoacw
TRm70NFBg0Cc+NTBN3nkrOlHnV4bJLRMo2zimmfxcccLqhvtoGk8TBBjoE/ZyJRtw4xn4PJqnbtO
4bqxQ3kCHEB0i3ujSPrYjrUIHM3Q+GjnO4b/bgM6w+G3yyeoVYmmoPKsm4N4xAo2grxqAArZpHRh
EWRMsBP3kEeq7tWJWvmmhqDyoOJ88dqJWEjE/tnUbug+BG9TJ5v9yq13ZkUggqnABVh7gJWLSZLK
KKJ4EZZAH5BAUwcMPaNcyW99pTXfLs/U6b7mPw9nViNigC2gLoKSqvNrZbSnzC1xuLgK62Q6SEpW
HiqNfmSilfHKXXVuvL/RFtc675y5WJgYEwnsYpUM0dbR2PdtgLIA3VAPCSn7IZqgEa3cWEvgP9Bz
ng266wRdgIL0xQ3SNUpvKYJ3KgWpTRag+i+xald3Vq1Y+0QkiB22AXIwio24YZYn6Vpv/xQWZwLS
AeVnzPEInN9FcKmTgTdAYzPXbPLsE8Mk5wb5ZYfScIWZzTYYk14CFDvU6kbkifxZO4EubrMSU/iN
xjFEAjXAH97LpNJ+N5UYfrOFnztFz8yiJWLLhS+RN47I9YexTovAr9PwtxWF4ARElOulV9i6MA+0
O2X0bscq+dAIJpBeiZJxuEsinzI13XrMVTCsrgfX8hs0lCwnlq1tm5QSJiPV0NyFjYUEJyp+1ovS
ToC3wMSZsyFerso3xL5zggpaydg0qkyNELBD8Na2jvpn6n0K6nGov4uoijoMmGPxR+ST+IWmW9xe
AQsZ0ExNYDq6WZ2ZX3A5lXjjaPaAzTRJsPPe1U0BRlJtIJI7s2Dwdshbv6I13kcfjZpXH1Q/mkd8
zbAI5ZVv3sK2oSg7FjHuaQ4lP8xjBcCw2wkDPySaAx0mEwGXEm4xY2xQIUn19HsdJYBSi9qwYmpb
pNxXPdVljNjpVkhuNHXNQZS286nj8fEcjMC/PCxJpo8hBv2/kZopV3by2KO2rlqi8mFKdtgx+2ST
m9Gm9Y3JYFm9I3jff1P1WYxDL2J6jlVnKhUysArJcw9SBhmcQULDJpVEynLkkXKvpzmYkDGfhmAL
gDxFaLgN85eEehh1P4qUOJhE8R85jMFpxZbaISrT6tEfqc0qxBUHbHiaYAhf40CblE3S28FN1KUC
4+Oadmrt6zRcGiRW602bW+kvRSDyGTVG93r5ujm9/k1V5wFVZBDAMJEXp7Ea1MjJcDN3DWMQHq19
1TN72GSXRzlzyZACcd6JGmz0/hajlH5e6mzRzM2i3LjHgA3nXbWqrwMN+ZZAY94vj3cC/eeSgb7E
iCwzw/5Vvf0nfuyDQsb7hTgIkZTn6cr4nu6yvX81/Umv+4Z+58r3nXneGI/Zg+hic2jtxS1axMgV
qW1eutsfh+ev58Nhv/Hcq36zfeo3K9HB6YodD7V4i2g9ZXLdMdQg3gcUzCmjrX3NmeU6+pr5J/wz
e2PAFSTPX3Oze93xKfv9/s/LzdPKh/x9849TrPlLAIXKDkR4tuHxMEWP9SFHB9EWT3wbbit3fOyu
jJt0NyAJVrhiO+yBamD8uQm206O0cz4u75LTV52xoWuTyPATTiho1DVquNJIs+hU8dCm7uyDo0bl
rm4me+VbTxftf4fQ2CCkNkseeYm1jlRXKGaPlRq8C3DNRMzOf+UMEMnJ/J9cGFcCm+z1eELVKqPB
OdYRQVaUvlYBZoejHtMMTJBnuzx3p5hexkJZkP0OF4J0fJGhTWY/6KNRoUs+mu31ANTErTt6ARX4
jZS+De6UCBv3szm2totzNcQYVS3NFfnqc0sI01zn5BG86n+LDv/sVHpfFNxZSKrVSuPRqesPepy/
OXUor8T/51aQWjq7hIqUQdJxPLfwr+LCRFbdjaWoP4DvReNwmLS1i2tOW47PBEBIG26ejLoMZIzF
RQJKxlY7a1Y9n7Ku3VtTgOrPVFKu22gDZnJqO9ZvRZMECqlxJn+g4Wy/ZLj3vmCKPL3jhuN8+pmC
tFSYzqAOg54Uyks+urNBUTX/vRyAAgNMOItbjwLukoQvYlpPYHjmEhqe9crMlLSKslqZ+3OTAqrT
UiCmsNhLUkgrO0IZacnQ4u4yjKxz6ynUOvQg+c5vNdtTAyYwiJW9dWbFIfqxGkT+RP1Lsp9dWZKT
apQHjbA1Dk5lldvR8rOVbzt3kOZChwMnk2qkuXw6IiWluaUFiRsjIowQ1IBHoBvoVUw+k5nCIZUv
Q9XztSCDn1VM4HPtOO1unHKUxcqpPnOcVCi54Hwch8hwmQxIUSLQDAIHTKIZb22VAizwznFvq3W4
vXyBnLn9KR9xh4CbJvYw7fkR+ufoBk6XAfAE5oU3BcFpOoa/RkImzHzBGh2o0EdeM6WlN0j+4OZV
VG87mEFQMEpcbZPauoltMdw1VF/cEmwVdpEikG/hyYOWrJ1y22R1c60FPjp5YsAvraODcvkTzswW
tUF4hYSV1DT/1kr++QJc2DGuDxWEHoVl7fIawCHAKKwKiAAvj3RukwBH5pBR4oNOqSwmC75uZxDu
c9tqE7n61IHLgjddPuCRSCjf6cEBB+z6KaknExdLlTajlDv/69n6f7LE/uaei8tprvuRA3PbUg5Z
/IrSHADc2KQfQ5OYYoOCE5KIxaiDHvdFuZXs8E89hJoXBIm8l9Q+euJ20D8He8CagSI0f1TOVhQZ
PGB8/A71BBFUAXmCUGqHTj+CiPmAD5lFZznGCcHr5Bnel1Xx2zAq+cqknrlVNBvyBHLicxBiLb7G
VyoIwgqeinqhjW+0OewXWpb4YlL99hS5d76hiBCuzOGZPQNFWbEBY/NEn9Bh06IBcYyHo4sSB7CN
VsHxvK3A0dmhvJLoklOfPib0UOg8YCgEiWkZ3NN5TsIMlXZ0+IDXbAylQykvDElnujgFbSZ3BQ11
octg28B8J69RMjmeHGjVUx4KB3yAth2dVrqt2zyKCd6Rfd7miP+/TuYMSjSaFFBnO4N6vSruU4Gm
IaUNV/YLzbgOEKv/qSaF8rM0J+1XAUEn86RmVO/xb7MkEkYD9UjDp+EIs0xkCH0oBYqL4TBk38Yo
ywjMSmTAN5CLpccmVPrYVVonvYfcan6Xkty6KRKsZDeTLw/3SYURmdvZlXIPOjxotnqnSqFrNVX5
1ZptUWyGTC3AV4+WqEH3SmW6KdvYfG0bQ3nHI6X8roEWr2aSbDk+S5aN+i1GQ2q7tbJKum76ko4k
DYP42nHCkWSdfi+GYYGJb5ojaT4Anh5rAsqfkvFQJKiKeIHeqAj3GQE4E0g71zTnQGFiV1PdYQMU
4YkmptLfjqMtOE123zuoAMj86rnuYsOE0SR0bv0MaJ+TAZxyCRxA7plOTsfGUANUFmVA30h7gr18
sAPDCDZiFAj/O6If71tzTLTdKHVg09PErJDCSIP4rfYznFLpSdc/8S9ERgPnnyT2rBR+2MbEiFHe
OPkwqVs46vUteClb2qYTXpsb5O4bnFWkBt1vKdUBuLC7Sli/eon6oz00U7NHwwFcIdj2CVtImgXX
vZP52NaXdvcNQRawVhJtsmqLaUt5SA3fym6zoUOzKqMtvEkorH5SIpgmTDnkKMWp0wzvujbCcBIw
f3uXVs6o7gWWviDgBhlMNIhU+yuk0MLa8mm3VimrpaenrcNeHRJhgFtEO86jdiEjN9lLBUgGvRx0
b5QT+5NC0ZBc1+pYqzjbgMIx2nKUtkDJB8OzpX76KIcA96JG7np8QukKgR1ABd5EXDYCQasOs5UG
FSyKGL3hBA9yM2psYt3HqJAdMYK1UWlieoVspr+5USiwVUWSS5upn6e6MJWu2UtR0GQe1gZDuZvg
VqKqWYqquvJhk9kAsQVGEzSZq2mXmb2O9FtedObVBCmLao1QSo2dH4JdZyNm9NbCQruZOglr5EpO
xh91rfjdtaGWTeti/ZhamEDMrSHMnsoS61cnhNVc5To1phqvRLcKg2Taj92AKXwHYqO8t9scyKQD
rDq+SjK/B91SShYalXVk5Yep7ED3Bhzf0Ytru38JrCLAhayjwL2J6qi/RWrexMIeE6YQVk3tJTyS
4LAyp8LFB2iV4kmB2WoPTpsgrhUNagB3Igo+o0bOX/siIZGwhGIUt7rouShruWWzxCZVHg+3xRYM
d+37v/RxbN6Elag2QK/e+qoInSC6dSLpvRxo6i2+jrMzvU3nFdcAOnsQCnznAxyjD6Cnix8N8DXf
JCLt5zDrqRnIyOvNYNI8dyU7xREzNRrlOm6zWvMS2Qw+R5j134BFFG8rL/4c6B+/tdCOoIURFRoI
BmlzdPpPcAG0idK86FO36+pYfoYAlZWuaBVME0mIfFgGUhA+9vS2P6RQM6+lDg7w3iEB8EroIUTk
wRStPF4Ls6C5hzs3JP5qOsqkfEvNlCK02xqjpRQIh9C/jbS1QXYYsnFjFjma0SLT9d99m5a4ubUd
T4MZKKmzUaMe7Egra9lPI5TH7zrWTKM7jmH+8/KknansIsA3l2EI3OdcbZGUQoccLaUDx6skRpzf
UmYFDiaEAmElhfkktpjedp++7SNeXI2i+TQG30b7uJSMxm2w5f4JVah+7DoxzWhT3Hp4pZoSVqoy
TftUTbQMkp4BTcaqKlSYJQfjBNP2bdS8S/xUtlVblWIlUj6Th/AtEOXgcdNBWX6UoWPXhbMD3pYO
111KMnCfSXLyeXnu/m6oxYYDcaHjIkAXACnSRV3JtLHimhqGQQrKm7YNYrrpnXZAImarbfNddefc
K3vpOblCqnyHaNTO2eNx4ylesTM8qEab/G68sj3QLGu77jRm4qv/+WWLo1CXVouJEL8sQco+3X4h
l+d9gWravCS7aAu1ayUwPNPkPB5w/kH/nL2C1lMfzQNmm1/Pm8OH6z09XZ7ttU9axJ7RGIAeHRhB
spBcrm4DRM+wdro8yOnGQRSD3o45i0ISGiw+Q2m0hq4hgVtJM9qzKuzQuevXuJJnPoXMn6yRcqtD
33vxKbEAMBmiF+UmUlofjMaQd2Y8ZI+iLIrt5Q86bR0h/cjFg0acgTrGsgaTGDkMC3R+gFAXgMyC
mg5H2ZnFr96fzOusG6AVIZohXiupDtBajgNpbWucJg2oNBn0AQ0KvSbk6+OtkU9T0MKUhLSaJDTz
kybR7nJfdJ/1WPePRNWl73aZira2ro3lb5yvywilwVJ/kcLBbMB3aYOnYYQlHQwlaZ9Dk5L4xq7Q
B3Rz6BG6d3nKzmSOFr+SdiIKPzbvyWITUPqr2sGhv5fOmBnk/aYXW8tat7Ly5EV0eCQjT6r8npIp
+hGS7O/gF6nZyk48d6Igi1DgUBHR5CgvWm5tiRRPgJYMRY7ekXCdoRblprADQ2D8xF5u2E01TI2x
cp7sMWtyzMmmofcyikk/xZQnv1amZX4JFrcdQCSItKSd3HlLeZUuReYvoevnGnWDTGfZFFiLD+ZN
oOrDdayVCMPblewleTQ+NnE4fAN3Az1HSaQHK/f9bU8px6OHO16RT6FMr/jmns62ftfQrl/Z9vMJ
Wv5WZAoBaHHGEFGY9+Q/15GMPthI+Zjf2kbBrq38DBUerOzQAAhcHBXFyuScuTccVFioeDl0B1n9
4/G6to+tzB9S16Q3dA9qt7yqmnG4WlmCEzK6CdB7rh0iTAJCc9npnqogc+IgSt0oSinx+INAm0AJ
DAnw6iBNAXBHgQeUZTaQyVK5y0d8YaPmI5hkc+WJOZ1hbPrYDgAN0Yiga3T8xZOVDiO+wfBOWwfB
ZaWwsRZoxjdjMrRrkJrRt8vffgbfRB4MskyhAgETbKnV6bQ5/USN4lde28LfkeDSomwSSf4T2z2m
N1ntmL9NrcxV0semfjTgLfxB/76G1mW2tIotrdDvUHzoa7rDGoogE3BRYp1iZmCB3ql+BmkdIJ09
Wr/q3pQHr4Xqu9oFOL38+Q6UUWbNNaRslue68rEiR0kd+8XOkb5SgZgCN7TyVMVUCqow1e+INyqo
DnqHc4kRH3zb6rFog+S6kUYpe5yUdLxCt4kC0eRbKxXcM5cfwSB1M5aVjYwA1/G6jnHtqEFId1Mk
BRhVzQ8lvDyKYGhQV7G0P9EoiWfR9sFbTV0VFHwtqZii1sWaVdyZeVKpIs/QPESNeL+Of4hQZREP
owpsbnCMqwbKFUysRr+hg7AG6TzRmpzRYMDB0BkDZ0EusLjxVQ3jd0zl+egpNnfyYDfX+WSmLwby
Hi8KOjPthuMf7HkU2g02deIh1YzgRihmeWXldXcAlJvfJ07jbJKoKg6ShE2jQvaVrNRPT+9gymAU
12kjyYTtywpwEwJRaFDFdEetlz+0QTSQCeXmpojR1rKEFG6juCsPwFb1NfHg02ecoWfoh024Thdr
kSi0sq/Vk4blcmnV3chFjjTOLgH0CRFuSItyW9nR8NDIQXTjx1NDE96qnF9d3PXfHLkTstcBqbah
tOXiNsf6BxMSkVnYNnUjCAz87hRt5RE4vZTBuFkUX2lo4e+4vKIs0U1TyE3paomd3lLLCLamUo//
jyWxAehgCD0rKyw7iE5Fot52kJPsoOheEuwcEYdUzM+B4OWxEdVASuwLbHmIxFYUev4izY6fOZuX
GLtNVoWi+hKJZoJ6T6XeTlzfQcHNQAnoRphx5zaQsf6AL4y9wSn8YQcneXxIHRBxm9jXqm/wGMx9
lAn/qUqmeq1KfO5ngR/Q9NkbnhO8DDoD1anpMuJYRMUk1rcZHKCXAo/CjZU4GvhtNf6l1wbMn0zl
Eqtz5bVN5GTwUGyyDn6VlbqLXO4aQP7MhUIXAIVIpP5AJy8zcWkAYJmALXGnuJ1eMqowHtVCA9tJ
+oWXH6szQ5E/0ONALgfN9WX3zRwVDX0WX7iFgxJFjW4DBsBRclf05lpH5a/b+PEemHF22Br+vRDA
GR/fk6HfCh+31MYdylQfH+AKZp5DSxTLLyUo76GEY6SThKXVuVLR0OWpTR8WqXC09ySuqdIUOCm8
VqAIlU0kt+GjZhcBGCuLv9zqljRTAOMJZwcrHt8nVUMH2yHWMSDnZLJ1b3eNZu6wnjB/AGpV3pFa
Ee8pHM03RVJ+q04pv8G7k3/UprimVZnupq5KOm9yuggFk3ySEZOsdB4XrBSDfRFbQt75UaM9CUfI
GA0VMoCipmL/bxotgn8ECQmtFSkFsu1KZUeLsZOyEKeZ0vG/lB6W5D5JnUHBBYpS3wZXEgRvijzD
46eQg26gpp8nk9ulakPRFxDsW+TXKq472H/86k2mbxP3A9Y9edRN78Y4oIWgZBC1+NcjiXihMSsA
f702/ElV7pO9DjZnhF5qpq9aYJprGdzpvUuzDPWhWdr0r6Pm8frCeYekpVMTZT79A+UsfavXTr8r
E0O9Qr0kgNg4iJVL7W93bLGrqKXR55mV3OYm6/GoST+0k6iJQ5wRTp0BCOzWgCv/OMWySXl2sMyt
gM4JFE/qrnpaXFu6su0+1TL1qZadaQd0TD8EMLVI6+TKucUh11gJQbXTGJSnGsQnSCxuQWLDxY8s
e1mNwhlxZ8SFsqXO0+Vbm73+1fZlSb2q0o3GCwdZex4hxLyOdhGpmKfhA+8K0Gg/k6pAmwZ2fGSC
XoxQKXHKIn4NI3+cNi3eBcRh0PXuNKWLLVDzGIVuFQM5C2+sSPpoLWq9sdWrNnKu4MZbpgsHdIxc
O3K0z2jq4VROSRI/1KPp/xZN3ra7wDHHBxRcqmseQYyPVF+TvpoGPsvagz1HaoslnAtTs+7fHDEs
IznN8DOppdfgWsgVeJbsJFse45RO5IyVBSlsA8ekK6MRsT8UhJa3aWfixxT60CMv34dn9jBdNVDn
szQUgOBFUAmOMbB9s8K2fpLabVVozSelWGVbZ4GPObTS0c0K12C6J5ewBegEWAjVV8Da+vK+9wVG
vxXyI26dStnBt2JxDT2P+KW01mLV0wCSsWwVmT4ZwAU1jsVO5E2lncLF4to58lGeP0jVJw0L5TXy
w/iHpLdEkEaAQjy91f4FsCyGE9QmjbtQnZTPWlX+mHUrb7JRm16Nyhq/QlM0TzQGpvfLK3FajwYS
AoQL5x4wAkRz81L9mxkrVmOJsipdHG5taz8FTYVdYo/pxk5XqjG6U2J4JNtSKfERJOLze3QOhp72
pt2G1MXQc5zcgsr+uGnjqC0esq7UVpKQv0yho63Lj6RrT9/ewU6c7Xv8I3POA6unwXUe9eTnQM34
z2hkwHKdTPXfLWNCmdcazPF3UMbxWzfJ6BzB4Ca8yQHN626gwNZzUyutQMIqfRYc5K6E+NC3aCUe
EKMkdnfmpFF3mu4BIDEqRYRn+JMHegliGHWZpNuigWSXnqrPNoW2BPhy72jFpK9EqaeFHguPHKpz
s7wc/N4loUy3mtzqE2BAosv0QxcrNF20St/ZodVRZkntLWKAnddSJnLDliaCA4UW7h2d5pW9cXJj
zL8E5UnocVRzlSWBq+Ht1FI4rwyTfdh0QjeqIfahKl0HUaDs1W7YgbU5WCM6mNWU0VNL126tv3f2
Yun5DSboKEPX+eci7fO5Ogthzb9BFf19HwB4RCJZNT/MQLf9jQjwDgc7QuxgyXSbAuRhelnBLwXI
w+OMLdmKMJ8Ofe5bVyII5TtHpwnpUza7rXuj3UW5XyGoMwz7tNKwPvEp7NFNk6HwJ6lnFnq944gH
XlbVEOpFU+3sHC2EQm4QLi9s9cau6+bt8sSf3lQqiE5ki8h1gffLi1pKHCNMKRyDeEY4/ivisp3X
FK21S0e5ev7vQzGxM6cQTCXwmOOThYpNUjcRTLpW7+k2p+awKxs44MDXi5Vq1V+01/FSkneB3uQc
Y4vAah6P1VjSGFRVzBuaTyjkVv1IqAZ9JauVzoOSbG2LwslpfCG1tOlIb7aQtwesejiYeNbPok/D
rGFH6Ao6MjZcuUzbw1Sk8Mf7onpXNYD+kc162oGiP2ZhJj3Qh1IeA8fCiiWOyiu96oLdkGRtig5D
Lh80c8TXFHOR22osyjX0yOn5oToFMI25BU1NC/L4g5WxHC1E/TM3sUbzSw7zNN8ivSQ9Jj5okh0P
dSft00G00I0pnkVXJMZoVvZpSSODeYQfjChgpRMxZd3VYMfVUxfY5V7JDaPcDr0uX5WKDc+g6q0w
Q4IkNd7UptR+X94jJ681LQM8gnjOOISUQxavNeFgPYVTgrRP3EX3SusPD2Vr9QdnUhMAow4Vkila
u3zODkrhlGMwM0yWAsV4czSRjtkS4Ni+eZQ1X79GBvZHw+76OSXD9Ko39qqh3Lwgix1KmUsGtwfJ
Ch3RxTsTFQgfUuPDZFlLiivcEJSrsiac34BZca79RC/ciT9ILiSECEfVZIHkEIWLVqlhL8RYDl+e
+pOSBVPPDqGYBMSPcGlxE2g6CpR9isCnETFWRbN/PwNfV07mmXBFRf99/myem1PZbiOIytzRkeEY
0Pl/QVMUv2HZj21zG9N9vh7DHtBCNoix24XFFCJE24U9+J22Gr4RWojcQ/CmDT2pLYHITIE9+htK
iaAgyUTBVIRhSbHl8tScEhQo4RDtmw7QR5Pfv9iW1BmShIYVOPextm9FlAXfRrVKXdic4aFxhLH1
k0y/L1BWexx1kJ8IyQy3Zt2JHVpT48fln3PmzqbkQ8mfAuVfR6Tjs95OUd+j5Ja5StTGH2acoRMe
mP4POXAIri6PdVqU5dN5ElkpWmh0ALTjwUa0BDgaXCyB4w9eGJnXkOt2VKp7RCuwapXG6INtibaT
jYRElu5Xxj9zTlQTuL/O1TZb8y2mXksTMK6oz7jVGGcvsVEROSFDA3ydp7Gc4v59pKf5gCFM6ymi
1PdTlNOgkjL1VfTGuBIenjkkZBG0t/mDY7Ksrkh1Vym5FmKbrIDLCUzJuDLQ1l87JOdWeK7dYEpK
s0te6l9b+hSqIdbAbky2iweSLZ7VUa2/N5A/sfSKCv1FLdUm9Yosy/e0PzFO0mx+1tDLAq97LUn5
F3TetiSXg5iycpZW3uWVOTMVPOO48djgHYjrFwsTtrYMppaFCQxKjA06rDdmUhmHy6OcmQnGYKbR
IgDsvCQOwzYaLT3C3We0EYGaugifvDQGW44+wsopP/dBoDbI1nQMBUAKH+90u3BoFztcgBgoODc6
8nm4XMOze7n8ReeGseGVONQ34FUu5w1jCgTcGtLgYgIzawvduUGkZs2I68y8UQKlXM72mWGzi1yr
CAvVxje2cGMlyBGDk4WnSToO0pI1KSuH4lQzA2whyT6vBgPR6V8EzrWB9k9IMx24S0+2MKc0BFr5
Q56haJoWCiKBkzZt7byw7lQNo8WkyCUcbXXngb6itG3ljui4dpqnARDYWjHizFQA2OcH0tKmgbd8
2JRydEJYZzmyoLWPezgA1C91CsxfM3LKvht9QshDDIv5vow1vfCaNO+e+S/R5bTYcD5aTnImcHwf
CJI0lbdrUwNGXgMrnNkXcJZndDqYqFlf/Hj7FUFE5RA8k0sdoz60KrT8SVt75E/r47SZbLI9dKkp
3POfOh4FkxcHuGhbu7lco/CPrCzVywlfbOwDQdhG0dZC1es+LkR4XyCbm26ROw8/UM19nxRJ25pU
stduu/lgLUIhnCe1WaMAv2Vz6fyTd0UNslVHQqmw+qdSb2Y1uir5g5zztNP7sb0CReJJcfbVkG57
+uCU+16h1nz5YJ4WHqFSkAzPuwQc6UnqPyDPIGjoVzBzTRlMdZp69Lbix5rS8HMeTA26vKiTxt04
AovvPxNbfVJ7VHrsutP/1HKFyghYNc+siumgJFq1Qks7jVPhfKMzRHmf/3Goj9cOnVvHKHOWTZIA
wTaisO8QU3VuUm3AEglu3F5Ke3ul0XNmUFT3OduQJrBb0RfbcirzThgtskvCn7jm0cC6Q4qn2VdD
MbqVL+Xbgs7gWtRxUl7Fo5ctgdMNBxa+6yI67kIzUfVWVO5QZ+IjZNu8FOCivttlr98j9YgmGvJv
zk/TDFGXpeaiKm5uoHoFNdlP38ywCX8J5F3uQQ+oM8zIGj9aNTffV7bMmdmZUSmAboDrECDNf/9P
SasC/lDFRlm5egfymasdl79U0afvtloHGa+Umv0q9Xh8VKRgeB9RoZt553pmb/2yMbwIoL56VfCK
x15N5Hpd+3HyhRxjhrhRPKDqfPn3nplW9jeAHsJGqlzLn1ukrZAamZ9bWFmzq33Jv5XCTPs2mFb7
jnZ+srJjT69eJDhMRQG3QzSAOv/x9KQQ32Yq59xAkHuCxiC8DxqKGy3wyZXX+9xQqLfMbS/SXyiG
x0Mh6E1NUKN408Fs99BOdDalHXebEUnblVmcM6Hj+wqQnoyqCnHpjAuZZ/mfRVeFOQ6wUCrwJ3oK
JnBSn1MO469JU4NryZFHBIARwCZIiVPpe6kazspNdeZbORQzgY9AhTrqYlpR80rROpTRbFHqygtE
52xzPU82jt4FK/HXKUjXAgEGBGUOImksLlMfO4/B9ejzWH6S224JGvsrr+EZzgaoiNsmg0bmrMKu
dHaD5Ru9Z3EzTVdlaiKmL0loYG6I4PCghU0kIW2b0Zs0MzsMXATxavUQDFOO0nbQVp4TqJW/lZBO
/VGacV5vOmD1DgYJxN0rN8yZg0uDeGadz6Zr7JvjNSwrB+xE5pduMhjhGxFoezPTZ28NXAmfwZTI
22yK46fLx+/0iSc8AtxJuk82AzjyeFA7oLCHVQvqLVXheyXFyI0W9/J/D8cYhq4AGFIIYOBLjocZ
FKzmheLAOY9GFfrCaD6ZwwS3HqLKtIlozR7Q1YQkqZfVdSkbFZs2xld4rgEjJok6EaHUjHKUdpNQ
QStdnoXTS0gHSEWZig7aLGWwOKl2qtOuKmVoPVgb/DDTEDICqkTb0UTSddOkZri/POCZ+BQSsDyL
x5m0gUhYjidEwnxjxOCgdtXQljtEoU1ni52D4aDWo0yOG4c95IIQq1l5oweatWuVtpoNmqo0RVzU
t4JNLlLrRyhnyUPkixatyjZ9W/mV87IcXytssxn5i8LDrIKwmBcu/aBrJDxWs6LSPATmzJ0qg6jg
ErF+EB2HMczg2sb/Wa+ujXTod7XAixF9+eAZlKt5Q0N6Dfp2qgNHz4yVYpWI7Eh8F1dNJuUK0sMq
mj34+pRwJ23rd1KG8UdolNNXkdAF3jkUZ3wvKSGgeF3Rti+UrLJi5/s25gkp7RRYokhWvkt1o32C
cRb61haTIrvDBKhfof/we2UqTyNK4kgqBuwzjNsAKBwveF8BbZNrWUIrpcNopBMpjabRGA4qvVMP
rK8OpTEcdkpt9veVYzXGtpNL7RM1ZHN3+bec3tXzvQmK7G98QJPu+KeUqPESc6NDKYLyJxxl5cZp
td9whpqVt/b0cmGgWbCDqin9NXv++39eJSm0ogz/UAaqe99VlCSm4Uvb4vLnnBsFXBO7FFGeufF9
PIpQ/TisGpKfRIRsii63vaFA+vnyKKeTBq+eXgGcQ/YeL/rxKGpXoGhhKokbhUXtzjDJHSKYwbVQ
jc/LI51+D+0BtJR45Og5EhMdj1SRJ8+q83jEJnl+4+gGFf1erAqxnfkgBxIpzFWiIYLaxc3f4ESl
KZUPF7dPnLuoHPqvAHjIthYoNvVszfcgbeINfFzsk9sJAozSdluEVys3yGu6ngjr3KRBhCR80lor
b/zpjwPKpRDHosACs3vZA6KroPh+mkI81atPP0lVtC+F9hzbSfPj8myfaTii4EG/ieh+5ugvD6aG
8A9XSCJtUCVsOH6TkmxiRRXXQD5jr48HrOol3jQXDKy69c1QvLaiDt4InNX/rBFBow/uPEgTBYk8
0GLHSx/nJII9fSKeOzAY+v9wdl7LlStXmn4Vha4HariEiWjpAtiOpujJMjeIsvDeJBJPPx9Kmo6z
NxncXXMuJJXqkAASicyV//qNvswXjhnn506366s9XtapEn2O3fD612Dlk7kca6OK8hYPxsrs8mef
IiBIPbozuC7DXLH1DEQCt/x8mMYfFsfKDSYe07f3x/31G4YPjdqCRhi9bZT8x4+KhBmtI1sWYgcn
3SWKoyJgxog9f3tuVN9AGHhGzkPsZGguuOjxtQjuY80tiS70kpokIFEXK06fFoNxNdWiwqc3EeJX
US9uGqxFzAel2J7DSLehTNlE1BLVpU80Qpbey9zw/YF46+4YhrVq/s3PP33plbIiafRlCcoyUn5N
mDHuTXS/TwMcyycc3bvLTJ/0NIwt5CoQc+I9Ft0PXuWhH1EcKC5iC8+FM7f1ehWC+QuzntYCJRFf
xvGYkTlRJNqQlySvjAWMNru8cHDi/tOtCGY1ZGb46/znOiGOr2LM2aBzBKxCOlLat6ZI6ys66Qvd
fqGfAd1ePRCXWkVw6yIOWH76QFhf2U0F2yn0JWl8U2bFe87sf4zY0paA/eqsLhiYPZ4aVVWRRkqh
xMcdXUJzgGaFbXfnuZv358z6cRx9wNTrqy8Nk4Yv+BXQnRbuMkfY3oaFV83PbZ5azxZ2ZC+u1esX
sJ+dIHb07jDjzB4KLO3//K3ZlmPTfOKVrafO47cmopikHcj3oSNZHEbNr/aNNyIenntx5q29OhTB
BeFEy2tbEzGpnI4vBV5QJlqPjYhp1thulUFlGqRTXSZUytZwzgwVctLrkeXwhRKNfyiRTglBnmSR
91riQDijkzQmR/z2QmA0HQZKZUo/FPkcrVYAVnzrjCX5dQoa2deiAx8LvNqyf6QxTMB9ImL5dRks
dUXzeNy3OKGaIbY6Joz5smKLiRuhEP7T/V6g6fgLYmqzgMq5xMb4APPBGdCNtLp4JE1itAMkB5C1
wEEJ3koM1T0lkTmI0I4lhhPRIDG5czupykvbNSFnVix4IUpsjNj0WCOReZAkxmyrwc7TTeLU5k2v
+VGGD8jUX424PeF+XyXezzJR08Fp5kIj5yhb8MGHTYpQenK6m9WVKsPQUJK16HejlYT08bWvmZvK
Kz+B8IcIPrUA2+OY7OxRutqXGoPEj7EbmcThderT6PbWjzirtS+NnooqQOee1MFo5q7PujtqN0Tl
agSt27LBLJCKpL2eVrOeTTMNmHuiDsONL9cXXIigumTaxaIn6X628Q/al7GTLEFLDwoT0rpB6E98
nL7RetP/UhI1wAMiFPvUkH5rB/qok2OlKbRbt0NisygYWCRCyCtnEpHGQjnOdhQtMVNFtmDhjGkt
r2kmMj3b0UdtPk9lXZr4nfcLJmNDNj/B1zXtjYuhwDMRDGW1Gf2BrBI4t50b1DDQ2w1SF1oMwlBY
L/XodJtAqmZ8WUg2fMIInb5y1rRDtSuYJTFkwGautz7xifXl0qxqt2apSvD/EWtZ4gkA0zcTpttT
wCxzxAZLZbpRBAgRcDVXDbZ4HB7NeeOsIjVky0vxI1v6mY8IS3sziGfP+GwZME6C2BcEDMGgGl9G
v1x0bAUnqjqA39wjw0zWP+BFjPOjr4/tS24LG14fLChmCKe+awB53QgHo4dLnVKwJBCirOlOH3Bb
DKvE7VahvIcJR6mSZs0+zzGQ4HtKgjiS7jPuHlkdWonv3TTEWFxbjCa/zo3XPDlrspftgsCRKNx2
kRDIizWfgInorny7nCyzuiZVA1SWJe/9JfY1NXC1bVpFXaAxxnq8OF55epyi/GYCMitxk0BE5lcb
vpvyonWkBwNicTZmnk17fHat0PII7EItCnjiwYwy4IYE1NHpliVienj/xt7Yx4AiLVSH/7bqPtmY
4REt9MdtHM/1xrutq2J+7HvdP/f466852WI4qK7Ns1XOATny+PEBQswS78ky1CQ9B7nsItsni1h/
ErHYuZV4gclznXlLWCryVpUNIaKN9duunM5gR68KRQjNaHXhX6MnMShaj2/EMBtvkCbaochS0Tef
PIZNVS/9VetEavunQ8tUBN3H0J8CGVzm+FLSbmVB/beGBjTuvrGK6FfTu3+cGkA7bW3mgGEiC2F2
HV/F9pVwe1o5hFYO+U7asf2Upn185uz9xrBBalkd4FwgJrp3J1dxZs6YDfhIF005MRndsiNZbDUc
dc+coF5PSNhRa6cMDs0bTJTOoiPtkocdCo+PIk9dtYsaaLHvv5vXhBfeCImUNOPwJlw57scPNJJI
3mcpQeo+/h8EFVXgJuGi5wvEbYugesI3p+SZTxkfFy1T8mNrUZ7A7JbZavHejhejNRbTme/kjYfn
I4GNB6AC0n/avuiTtrC7SeLu0VXOFiWgt80NTHfOPPzrsoRFn6IEcBKM8tWcgfTnpma9xi7JlDCB
OckfsXQZQtTh7Y6+qbgBq/PvjdkiALsS6NJMbUgwLmvEnWsU2fM8tuSWAZf7T1bhOwE4t/zzoXA4
ThpQYvB/oNo+fkHRMmddltPJ8WNCRnR9oAj2kai8PxSvS1+G2jBWdGRtrZxOAxta1jIWgBBGizwx
hFmT7Phc2YjS1L5fZqGeYRBiHkUAbFCCeF+8f/03XjhP9xu5pSzljHT8lLnZ9sRyAty6hUGYnD/K
G70ojDOz/Y2vF24ReUr8s2KvJ2uEGHNnkpnRrFE3HcY4kOyQZbSHIrKrc3NrfS/HKz2Mj3VywZOA
4PgqASCqa7bzlsOEO+l3CZkxL9niq+cxFcnBXKLibhyN/D6O4pTwCtP5aE+5eGonDsvvD+3vk+6r
OwH0ggaw5raczqCEvpQepRDxHGzF0ksVLfqnJB+HbxxFUuheCOX7QLay8q4wBLNeDNlmyeXkpKoI
S4K6HiMaNc9GXhP9V+WjHhRmPV6owZ2TbYHV6HfcZOGTmmC8V4Wvmn63LFL/kQ+SQFTKVkD1rCnL
X14kO3NTxzV4YmovzvP7z/n65dJngdVIo8FYtdsnU2jInLkxYBmG+ORmGyoLG3vCzPxkIBo5c6nX
xyfE6Bi5cnaCrIQR0PFsFSDICFoGLmVZqXnZ6ebiBU1W2zeeRd/s4PJfMMOlaM+libxxZcQm9FcB
eYAPTtm/Ttcq7GCIFZpNObxUGbbXxGr0O8ttrS9mks87O2rzl/dH9vUyCXpGlgPvkfVS/905/Avg
bC1GzwzCzdVbehijkRTiI2Ze4kMfpQuVTH5OgfzaIW/1ycW9FPyCpiev9XiAc448emEjpshzo30s
vYV4ZANxp7VrY2+0LlRsxR0JbZb2kJg+OkEvb4pH169GwsiGIrlLZcRhp240DL0MCKSPOYbeG4sY
0R6mATa4FzR+2u91X3UPySJruoAiST+T1eRjWkoO112P5pmEx4o+EkFY2hhYo5YV2yau8/x6jnJH
CwiCbFFsjU2HDMzTSmPj2HBnNpzC7F+aq/rqkJEEbQcsqhjgth0RpemSq0+d1rnJymmMxsMcU6UE
FWf1c4KoVx8EhAo++xU3WXOhTmvNThBHSnQhqWRL31+D84+IFYhOttEpbN6fIStL42iJAbHwVpoq
Lw3TAX9d3v8yQ2LUVp6eTiOQtlt8yE0kYas9V3cglaQ9cOCOEVC45k1U5xgDvn/tV1sH12Y1p3gB
7qNtfTJXkHxpMSpKrFMQhV1CRCAY3PStf29Q/3Xkstn/67/58/eayJo0ToaTP/7rtvlZPQ7dz5/D
h6/Nf68/+j//6vEP/utD+p3k0PrXcPpvHf0Qv/8/1998Hb4e/QHMIB3U/fizUw8/+7EYfl8g/lmv
/+b/9i//9vP3b3lSzc9//p1YmWpYf1tMPs/f//NXFz/++XeK878M+Pr7//OXN19Lfi7s6q9D+vXV
T/z82g/8sP8PcD94uzjZgLMy1f7+N/nz999Y/2AjX6sW+AS8mRVjqkAEkn/+3Xb+IaDSOBAOYFnx
P1k/+3r8/VfmP1bOOEgRCwAe8RBi/9+T3/17wv37pTAS//nz36qxvKvTauj5xcfTkpUKbJJf5NAR
Xu1gT6r1UaCaxCIzAQQiRq924DB5Vaef2eqtkw/t92Xo91kMAQasHOyOZ38hTYKmIuxWSSYYHxyz
119aR9d0drm2eyASIn1IGoegaKsi8L4aKgTCk+4TAJp55NaHgBao0VU1eZzq1Zrw7ZiFdiUqp3xK
clWUV7lAOk3Qgy5ufDnRHwZe1whBHues3lrm5MkAG0/tcxkZxqMsUvRqOVmCeyVdeEpJOfiPaY0O
iqa30DeEUGZXbY5pTmj3uXfLioox0l8myRtDf7JnrGPCERcWN/UGJ7JTFxk6IZWAEAoWFhF3iOet
u3iPdvUcC6baf52887++43Wv/cvS8+pCJ4O/JGwRsudCODh+VA0proUXOBaya2ltKdACtCyXA+ZU
71/2dCNmRq+HBhi3JMetTq7H7zxO03GyKh2xmKKymhB5bMH2SVmO3GhnE/OOrG1wzyx1r7pq61Xp
HKweIiucemrN31LeRb6cI8whR38V/qfbvHCRlqjSvGthPlRB7zocf3Nz2dC+rfezsptNwXdy5iBs
nYw76h2OjXz12LiAyUM9Ph6AQeF34RQzXWgxJu0GpYb4ADBqzkFqza0V4OgIYqpgPd94cSznjd0X
5Yc2zUR6iKfCJ6F8GPVrREIDxNuoUx/TWkYPdpuP99pY++qy6QxSKad8zXa1kQ6rvY2vebNrOweW
4uBpRRWMsiApu6vFy6xZkwxKi5g69ltXfFsXGX2nl4aBd3BnO4o80kw9NPEEMIlQvES0jPJ+B9bV
A5ROBWY8vugzyB963p7ZIE+WiN+jxVmWCCFcjde0wePRAhMn41eNZNUD6aP0dNoXFWnqWzOb57xC
fu/rf/kifl8LXx2KNY45Amnr8bVKdK1OzJk+oLGOPYY/eE7o9eNwbRGYdJcNxFYhNtDC3jX1Gy3X
mi2age4eefty6LB6hukmtfFaWElN1HSHRaqVZZs5t+lbv/8RnSwSv+8UZAhEjClkAkIc36lHflRO
0GjM2qfJfZn5yN37hfi+utGbBySxst6+f8VXNBemLadb5I8rCknr46RaGBOCZQY1YevH9/UgCtf7
GZllNX1RTRdXAfAbduGtnhQHdNK+Hkgnj7xtKvrxq9VZ+fOwmvKEkxapi3ZJ8zKQiLEFFrPl9Jxo
NhwjNfrpuS3mZCNbB2pNMMHNiZQK1p0TVsGipiGLbF4pX8dDa+FKh6FAxdf+/ui8WtRWmhbMADqT
+EaBBxy/DzXVuNAuUEkWG5cP0nCGLba+j622DHeFSZnaNPNwZv1+pTvi2fgw6CETFLG6T5xMAgGk
oJljqQU6fEqUH9giZHvht6ukoR6bz3ajliWQvRtb8AvnYtr3RAeyqThW9vT+878xzIiSV3n0iobQ
PT1+fltNa6xljQewxcWcwVp2NNOjc3PwzcvAsUIYYlpYaJ4snaUooGGKBmrNMukXhZPX2zxHNh4m
VuTmQRrb9pdJzsVFZEIpxgsKPdqUl8l3gMf0pi48EuFGVAvIkzEd/f8YAqo2KBPAQTR2j4dA1SS+
JRZRTm2RDBtBsOAF5U3851dZwUYgcLSs6252fJUm7rS69TstiDNjuHNrWQa0mKyP7z/L6amEmbWS
cPhqsK2hsXryrbsIiYxlZpwNKyl3mtPnexhN5SFqreVmdvL4YNkjuZWlG128f+U3NkdqTk6v4Lfo
HayT79UkAlpgPox9Oz6c+FHVCbYfzDftPrOVv8FMpf6AKYr2yVVrPqZs4nMM1FdUyPXhUR3RmF9x
H+7jeIj7uNVH21t3HJlaIY5YxabLID+muZM9aOybqFCHeN+PFs5ibtNdofwYD7nhzJulcIdLo5Dq
g4hxMR/g8J0DeN9Y+Ve8kRoCMN0F4T2+OyypcUlMvRhSdWfc5o4z3sewv9bu6jJde4XRdLv3X8lb
k4HNcF3YqKJe7TVzNadWZWHKwjpbonrtlysb0/FvFep+SHRWv0nJpvuAxlB9ev/Kb6yq+NtQboBP
rcjUyWTwcSYtRU3z28KFeFN0FhMS+dSG+LouhV7nwBDGyebMWvbGVZmAADaARayqp/0QrLq7qZix
ZWr1Mg102caf5VS2xrazJKQCgaQUFGlazgWn/Fbcn5QfEAoAihzq1PX0d/xqO4QccnRazObVYntM
uro/9FprGnvHqdrLuKojgaBSb7QtLVHjErd/a7q0ylH7pYY1cFyW6AcO7aTrv1JYiPGBECPPCOOc
GNlwpKtKS9RXyzesghbz4I9tH+F7AhUJ8NhuC5ip0SJ3RuF5T15sl1NAqGw/Hgx7FOqiN0sIAnO5
9FXYW05XX/VEooudqukAWDF156Yll+LZ9GaL4EvNxH0qKUafPIyaHvhYZc4YYG+CY1WBwzs+mHPu
d4GaR4GXYynPpd280irxjXASBnvjY16FCCd7kuVrxSj0he/YN4erKJZyi356sqhp6wTKUjWGWZnr
G1Lq5DU5ifWVr2b9xvcz+6DwHrrw1NhcZEh3btpBN28nS3LMfH+Gv7GhrQozKB60T+E2nyznyhRx
T5soDk29cn7QJZLYKrTTmY7YG4sqtE22i1VFD832pDqx/W5WvH2qr6TBkAtlAY5n0oFmR+R0uvGi
Wl2juLOcjUcuY5jmrn7m0Pfmc8LOgXeLPSgmzsdTe5D5mCoF8udkmvHJMFUfZjhZnrF4eKuA50CF
GhiqKgvWqWSBY1ypc3oGT2iEs7MLWdPsHzGmiexyp8SIlYYqG/+itnVzL8wu3XntnN6Z/eJfNGlO
tkWpuuoFVT0UeB33M99I7DhQ2dmGyutFlS+daDPARXTzlE7HA6J8PU8Hki8JBHXZKBBMY9quZx+b
WsY3i/INkNrs4zzozpkN9lXfkoYjtepawnNlsMeTvZ3mnO/XCRGzyFbEoTBjcVtNfn2hq1gc/AWz
WjednF9APhZIZNxD9svkTVePxJlXSXtOKfR6ZnA7tOnYytYa/fft/gUAVYaKTAJxtACzv25T1rAq
SgUr6f3v7I3TCwwxznYW7jU4eZxaQDmTPVeRQQzqDAVi084xwW6dmhNOvJO5L4nYvJMc+0ln1+kc
d5kko4/E0w0KudreFei4txh5EbGKvD3Rw7Qu7k13cffkOIFSJ7Hx7f0bXtf6472A+/19CKXtBhn6
ZOuTeVrWwwBIIGX9zWYnaIJC14YwFXM+nBmc1xse+C7dCeaECc/7tDUSl3ZN0Dpjs2AycTsuXZGi
qLCeW6U7z2m9ipaJkTjzgG/Ow9UrGEsR1hb8NI6/gL4EfOtmBAhEmD+7NF92dEpYnc1cr8JC5djM
wPUyQo1z1ZoeZ1eB1XtTghwpRZUinOYMte+tIecsDdoJ0MDXcbL9VlY9QxKjxphrXA7jdgaK0hrZ
1YFM5+hMUfXWhCQPHmYHTj+4Rzgnn6GVOCAEPoNuVpr1MMpZ4U+QzS0lh68nfn6oTQ0T4dWPSB7i
NEKcjZEB/phJ4Q1dSNtpLgg0s9O96yzJ/IkkHMzkUAYN2a3fEh+2Q0BP4pASTmIc3p+cbyxeuP4C
xgCT0EE4NZwotRgzkZF7dydD3k9Zlh1qT/lBjRHGvu7s4oNJAi+uB6Z9TvbweitjrQDw+I2ZM3An
W1lmLB34BO2g0YNbGoJOLy9DVg6k6WpTqt0Tlt5fd1ksxE/dksvTPBlZt3n/8d84eHMTEPTpYXJI
Yq85nrpK5NHcTCg8RrtKn2j6ig2Arh8FRCVNnxrY3MTeGip7bmU/h5nAFfwQNbhdvX8fb4yFIGEI
aAyXGIgkJ1MoVY1eOHGMW2JsLJ9HSSN319em8SGdtH7Zy8bv4u2cttNF5CsrvWg4TzTP79/DG8v3
qooArabn/VqGorQIJ1A3jUGr7TZgOhAwouJzR5A3Pk3HXFvGLqaB66Q7HvDKIwfHw2s0kK4fN4Gg
zR5SVLploNXO/Me1CsYlAEeADEgRSTE8vlhWT7mOTFkLOgsgI0hxS+c0mo7nlt03hg5YkzFDUs9+
7J+8vhz3amHE61eE6dlFAkWWBJ4iPQM3v0ryZb/HThexHGAhPb7T44xbpJOysdINZt9Jg65ZJMnV
U29dpGndf3FKDH8vSBjyN6owipXumzVBrMU/TDmOyEuH4qs3GgBoKLt/lWlMQpTupGPIL7PWfDsz
xfEHs7fHP55XFAPsgaAB0E1OWXZgicJT5CgHBcTQbTr4WI3pjX1mIVtf5ckuCywIQMj7hpQm1lf0
l+KjKFtwjpiraPS/w37VVaZmbzxbdeJeU7P2Z1Z9c922Ty8ISsZrWAMHocofX7BNcq2n8NUCav4q
aOZW+2iaNAGspR/3cTfHQUpQwTXNvzyMC1wOB8y1siCVlrlp8nS5GCU8ZZF75cHpvXjXep0Z+JyH
L2rNusYvEfvubOi7M4X1W1MVXgi0S+YqVOCTqWou9Ww0bqQFNQcjjqBdetCU/qd0x3Wm0hJlP1mV
J2jhjwcnGTptFAXnWOiU4rJbRAILuxu278+st9YSgTAPB1XA2leb10IWtC2xACVaIPI33ewQ7tT4
1mpKUBJ9+ecXw5hpNVegp0cy+fEjzYvQy65QWtCQW3idkgZ6UfeAR3Yd+2cK+7feEZ84/nYsKGwL
J+8IQyOISBDgg0V4+JkbXX9RDKV9//4DvVErQmaB94rK43dL5viBcoICO+S0TODUHULK+m5XLwN9
4v5h7vHTm9I/NVFCAQfBEJ9YWBK/reKPryjQxjYQJWPoVg2MQXtubsWgzWdm+OtZAScI0xdovb8P
qCfVqIHrMGgG+xgRLsVO19yIdMDFcLeGm8T798fw9Ztaw35opaysQfaXk0VgzLDr0uBRhCutegP/
pQ1iyINn1rY3KkwgOwLpUNIz2dECHA9crhKV1tGaqDL12vcOM8kAAU58SWapPIyZnQZ9VnQPeh5n
N7JM2iuR4SMDvowMJCb8LM8cqOPd+D2Xlf84Q474YJtL9tLrVXSO3v3G8MMnpQ2P1HTtaJyUdcVU
W2npM616oiSCFitP9COD9GnARubn94f/9RQGGcCxDeMwqm+YfcfjYosI/MMADel1F+VzRX9PaU4Z
VlY3r1tfFz+mnhzEmVPWKwI/E/nouifPiP5inGvsMUOSAaOt6KyvWdNgkmpkhJOVmbevpP489bMw
AlcNzq0/5V/L3F+QSCD32EXuLIKl86dP7w8H+xwPfLwpcWNrL4nTCGSHU+Vt6SiayD6WvI6etM19
rxZNe9abpSgucWgR2eNSTSR9mHFs/CLYM+3CLo0cmILdkDX3opkqvOY6Tb+pHDwvd1ky4kgBbOs9
pvBe7AMvvnD3aRybL5noFAYG7tzRn54wh6Mu9sXWhwKowlpfDDOgLEmswGuiTAs97MIpoHu/yy8n
vMfEhv4VbvDQBFGOiGUxss0w5xYHAenoP3tRi4fR5wwVLlKO9wBSGbSRuKu+T7WR9lfDKNb8RNHY
ObEY1ixC7lKRDymZ3teFC7rJXru2a4faJD4FDoj6aDlID7d+Z5BWHEcLamvS5porcMJWhRD34cbk
Sy6/zyYJemh9xrnjB31xDZNlcMiGGRQ1E7KFe3gp8menFzBJ+nloFabt+thv4y6P3EBNUTZu9XGk
rNLrXn0UFAsPkTFWgZxdq91biT3ELEq13YRDb5kKZtjk30sDad82aevaCvuJit/wJAarXsPBOdCH
CSPiujKtzy55mD/6vinMzSwm+zKOphrrMTFN+6qpSK819MYNwAM7Sg8yJ+Hn9cPyvbXG5qODlCfN
Oovk8CYy0bfMHPtMKtagkxaJ3kZpueVOVBm+p2bWDTZ0gs72A8OIvAfErOCm6LYbuU+9xCbpAG91
a590afFQImj+1EPN+DSr8t5qx+yiS53O2HpR2f1se9P4nk9t/THyteUOW7s6R+A2iB+enOHI4uad
tTcNLYRyU5mIUkNbm+r+MrI4Joal6ZS0xeN4eDKm0QV3dnvjpSJGiH2/cpk7btb4c4iFf2OQcyXz
q8hZU7VtLCyLoDOQzhEOKtW9Y0TaV71zFMcBw9M+DqnyvmdNZ6OV8+Lk0apKZYRq7tGh65G0ndDO
pftFVZ7bYdZSL3euU+1xfEciIAdnqbZ6mpaf2rbAqTWPsmoKXS8ejICZHkOGF070iGrTNMlfiY1r
SW5BEWSzPtxMKi2+5VkpbwrbHb7lnaqzC1ca2UWL5i9YqtlhfhpG/1hnWWIEbZemIgB7VSzo1mxc
oVDq3K1wRpO4YKtukp1jzLqzTXw9y7YO/A/SyKMInjxByUlFKnAK6VG2TfTVnhcNL2LCTFQYL+S3
h8y/ElOQJtnP+G05ge8u4lFMWjzgEOh2IKeuxA/Ynr2u2GdjNv2o+iz70ra9gbKw0TFZq40KyANQ
q3kpyqyqN0Xbo/XW6Ex+G10yQQn7S7sxbDCYXsK+xKpgTwguoTSNxKBmO8O2Lq9SvSX5ovWhuh60
SeTrd6iI0Oj6Og1KQ1lXKqKVvtLDpl+54VZPxshpE62fkGOIHY+8hPzuupvFTCT6QlmmP2vfIH7A
1bXok1PF9XWFtllCjor8Lzrajk82pHCWiAVwOwDJWh1Yaw1FdMpxDzdkfyxvtaKs7VBLzOFJh/j8
aVwhiRFroJ483aqG8jCYRbJJyBl+0VtJwO6UiP52MYRCRbkI87M7JdFdyqqND3afjg/AAcu9r2IY
PBXkEBWk7WKpPZwEdmwUSfZ02Xp22vDKO4MQT6Pyb6u+Lr4PvZFMG5ktciuaDLFenGryfulS8a2d
iv5Wl6hYgsae9G+yHQt39RjKdVDwVs/Cnp2KRNo0/zV2Qv+oMt0k2tju43v4W+QxatA8HGJupGCI
G09fgrpeHHtj0oN5kHguN6ExT3MW4mngXuKmN3Qbu7URRY5D5GyEPbXyKtLGct7oWVo8xZZsvT2I
lv1kmAOrntPm2YPutck3jmwA5lFke1/Jws0/pmocHm1zmpcDXqQmIkYXGHPVxw8f8XiOfi8/Jas6
C0XnkvIdYDtOGKpnadGvGnnGR8R9Vv7oWEvxicXb96517PNIPmqa+vvgRHlyIKKhhXgoFbb6g1M8
ewX+6ruIz3S+c+KUqFUFp828Naaq6nfkxONY0OoW5piouhOFRSkdjwD6SHlNgmV3TXKgdy3jWcOn
Lm5hwHeGjax3qVYTbK3M8PJMIgdNYVqP5lew34rw1kzGV1GX9+XlmJl470d4SG4yPzVuhgKJZzAI
qzcOJlkWLBVWlN/SoI66DfwhWGDkIJHikoBDZlCGWDo3qCncD6OWp04Ay3imnaopJM1Y+OOOOtMt
eizbNnqg8RlZPDReJrvEG4x663ZW8iy9pTP3UW/uuwwLtoLHvIwl35rSOhqYLGnYQY5e2hBtPWJw
tamZfeoQe4t20zt+koTxWDnf2gSTNf7ObG+NhtvfGmOSHMSQeEngMWOIzJuNdgiWpFvkXsdX5SHH
bSfdsQykVBBuhR1S2VpTEUyFG32PWWBfFg7uP2zNxXO2RrBOi9GR5t3gmHUW2kQrm1u2pZZIATpJ
xNb7BTS6fhAagSGLWLx9KW3vk+muT6M5bBwBPQr3bjYM+q6zHhX831WbYMEQuQQ3o4rVNo2u1bex
sv00TGcx6HsSIGV8GI3J/zSZ3pheZG03fyAoyCNWNilq/6aojHJTknLjk8C0MoR6Udm3qFsV+cwI
PWUQw3ojhanRFyfI82XEEM8QXok+dmijXWtraRa4CQAn9mZeMV5Hqev/EJ0rP4NY2oRmZ5H76HtL
NpEjnhVoQduWwGJLQKUtpd8zoycbrydDSOurmgv2yoQ6TwvjctYJTqfeNIJM81hqo9E3GzDOzLxx
+tG/1bJheGiiJLlxcCe9TRLDVZcV1sJPpoKqy+5vzA9d1flxME+ZjUvEBHMxzFSvvlDweU1AzL2Z
bSJdsknoRppPKGpnhd+RmPr7WBXm55ykb1apReX2Jh8d96YgOiD07VHSuU70DdoE/1fWO9rX0aR/
qS8qEbAdCdMKDTZN/DGruNqZKUXSzrKUQXpqJ8mbMTXYLMgkzJ07+0X74PT6nG3EYE7xA99HgifY
EEfI9wQrUZDHmvdZqjwpLgmzqIqrguS/KfDSUWVXeAF0EFMKvejINSiy/CLHW+LDiLWTETZuO4pQ
o4hoAxM6QfdB4AFFukFb5uW2FQVhW+3YVsPe1NTo7V2zSptLbOVzExww6+KdFuki2/tTZ8NyGtVA
GPo4Pxedlj2SlOPP247eAQnevWaLwMUE51mvcVomxkVMpEUZOb7h7eDH+XYWWa424+TnH6FAIbeO
/Fp/EaUbP4l6Ls1LE0nSZT27xrIReUOefO4rSmumyl3n5kkHz9TLDkScyezSI0/zQwVMRksKO5wi
gKIxVhuJEewQTLNbjNve6d2Vc9b6UGTSZT5UuUeJZvkz81oJzb3OZ90ot25ByNx1UZN9HVBMjdQr
iebjuU8A1oNRutLb1dTFP6ZpiN3dMhdxQV6MMKuDOQqYy1XtJb8mN4u4N6qTD8Rj6DciMpf14pAW
Non0zO9sl/MLH5OYyZpTxX1tSQE20pR3jZEk0UVjRt1nvfGrW9jYOQkIumz3tZxybPkIQRuDvjGm
OYyp5rfdGNMxB/vvr1lLhikUja7K624ZtXi76JHRbZthJnfQqUnntiVVQKArYS67olduv+ucMkfK
BQlN8IWNOUsSwouRIAJF9d9E1Rx2oHCOCPKxYNm3ZbK8QIxvbwRcdeuQ4HPRBPip5+V9LpO82Xp6
EU34e05tG0RGiyUFlAVbYbqt+Pn/Ey9djnMg9J1aUE0FVIUYJg2T1oZ0V3rzDML5RlsPSAOXqFU+
AI/lVLOcFwjZJlOyByjRwDsefoyJzdlOJTCjPCNiHDwB4Cz1b303dpeJPvWXRTNHPx1nTv4c1cGQ
UXdtGowrB3RtZP0F3yXgQq+6sotpYJrJvtHy/qebVxEqTTtOzpzvX2PJnKJXbThtEATxp1QOYUWU
09bAg3MUC7Am7zeyz/pflWaKgBa3+fX9c/sbPDVitVYSGMwooOtTuBTzHTNvbGAkslGG9aRXsVFq
i08iXDH/iBIitf4ve+exJLexretXuXHnyYA3UxQK5dpbdk8QbUh4IOHN058P0t471E2JPJztwQlJ
HJBqFgpAZq61fmeZJVugWtT3mXDkZT27xrY3tQFf+gUpfRy6svZyQdxKhteQ8Ys78neDFuzP1nEu
1BPCgj7efTiZSmW1GIfNBNTAmIppSN0plbh8OOKqk/Ar+rKaf/EGrs/00zSDqQLErdUqmaHrp0me
HXE6sqL4VL3qT2JSsUfIuhQ7Q9zLg9ZGh5c4er9s6mr6lZPVj5/Ny78SU22FCCfgi4/fWCMAIHNK
PrtZ0vlYZaOzJzaofWq18oUyOLyaCoYDrRC/LaowMSCGywE+BoANKvjxg6dEEH40mhQyYuyP9DvF
UVfCersw9Iy9cs6/Anz/Ko79xzceritsG2BYmKhozj9+qGhUN18WuJp6lOpHZCt0BgvFT2Um8Rl/
8Muggx+nhGwspDEBPcOKYMry6QOVpJ9qCfexFVUVVB2qwsggF3aZqDE506xQ9e3J4KQEjGVGmQmU
wh7czfjGVeoyWGDlHtWpB9szEjfejJpBVfzzZfk3N4VjkB0QoglT/88kvjEdHBlrU0QRIi1vzBiQ
K9VZnOqBUqvvP/+svwGiIVxjVgVZEObgD4nTo1DyYipt+E5DVZ2ZE8j4po11jZY2NufY12Msuzad
a0SP/TKJiBkSLioephOYEv7iWtan/XHd8WCY0aMOh2+PxObjw4FOZ1rRyiLRwrkrjpW2WM6miRPj
tlCb8UbUtfo8hcOS+yWnD16mukZ9hbDCeRdCcatfPIe/Gbc6CCNBDIiZhcSsfdp9Et0R8g+9wpA2
2rbOFwNyOnWGXDLnuogrZttFLHdRVTteWhOBlPd6HdR9OOybNB2eBsaA2162of/zG/XjC7JeF8gT
vCfkLJ+51Y02ufrc8YKkeZH70wKLwSbgeBtFjtjnS/0riuGPexJUVuCG1UhkJVh9ei6dGJSa9xHA
vBydxxmUCki7azOKiLUziGaK7DRjyqiTofe7Hgw0JJB7UATwRlggiJ8eAhsPQmEX5526rnK/o0nb
jm7zK23K39xS3jyWAooY5JE/kOksK13UlV0YG4txl0GdvmpI7gtIpmgPiK3mX8lvftyIOFjAwVgo
MJM5ez++6xnjCSFMTra+bqJLE7ckv0xLe2N0Y/uL1+VvPgphsI6qcxWvIdP/+FFDoTVqh2k1vJ9+
8ZeuXVODGQwudTj9Apf6G6oAn8DLQpn7h4vbei1/KZciG5HZECuc1VNcnKy+lI+xUeQSSLHESH+I
ptELxdieFa5Q9uOifdeGpPLhUSob2TE37m3coYwGHmXdi2XLpCYMrN5AUM6kdjySGvEr4+K/vT2a
jkUO5y2iiE8V3uBO0D0jVhMzq/QbwNFwUqtRDbB+Wg4/X7g/7ihg0jxr4skYWNsUlB9vz4A4LsPg
Lt6AUSvFZYP7g4NHZdt9gy6eN/C2YO5qWbQUx3QyMEjDbiseXmrcBbptszR1sXEKiF++DnKhXcvY
jdz9z6/xD17Eh10YtgSekjipUYei1fp0jXqntGGuLPFmARWcH6Nkwt1rRLbhbnKm1pMfiWHOd5Za
xuOumzR8NWARtbCCMzv0J+K4JqToVgNiwRYf1LKukPjhVjNSVVbwxQGAxAVOrFoTDFndEXFkhInm
aQiRpDf1BCsfC1NvzvsiaTOCQqJp20ZKPB1EHypADyKb5ot20nrtFwvlDyz901dHFLRC39wBDBU/
7TVhWNC1ViHFF9XdbhS1mPxccbJnRhB65S9OT4QAc0M787PZyGXAybqm7KFlPEfQM81YtlTEGRMD
bd+2vZ3qzzkww62epPMb+coMDVPXWKqN1fHoPYqw/jktKo1JAwnAmFJNSdwCKibx7c8f6rpDf/5i
7KOrsyL/4Db98b2riWvIKDvjjVDo98gltTeymcdf0B9/7CfWaDx8KLE9cCgmV235X1c/d8pJVHLe
NmkfyrO06N1p15ZzG/t5YTS7ZHHEcj83YcmIOymLfeOkWCQkvaz8QQJsbmJCOoUfTR0SbAYeobYd
nCldfkFo+vFuIHaDEwtciYEIOZQfL9NixK1OoHkbAJxpF/UtKBd93vZ37zkLnW3QQc21rqRPLxOj
ETNlsTJLiu2IWTi8gc2wEFr4i7d2vakfny3kkNU6aHU1X/uWj99G8Ptai+PsZpQy9smVUz2sQUgw
Lrqy2qXRhGd5o5It1k5Ge2zMJDODn3/TH+oDlAHcT7TYcKAIkfr0do1KOej1whUYWiWC1lAqz0Zh
dgZIGw1M8rppixu9u9OAB69+/tE/nNt8tLs6X/CpCJw/qwJw2G96UruBVcd62YyITc5X2/8bNh31
GqeQYvPzz/ubV2dtRvFFwViILv3TzQ5Z5TBombl0MlMOU268z4jrf/FE/yDUfXykq1qbhmjVZK51
+cdHGtIQd/k84AVlFeZj5jTIymN3HfA3VA3xNm2zKPNbUkWGNdK9JG4dyegsIYSNjJjgYVT6cFkl
bf8mDDXvPAMc8WT3RtXvARjyR922ptdQxD37QNUyXG+1cbmBxqZd5Lbd2YE2JjYh6Eultx7jZ/sZ
fx9XbPuMqHJ/YU2RhK0KLNBrpS3okEy76i+rWeKrgEenAtRfCnFLqGwafnNyvR72CGWsKCjGSXe3
wLEh6l2IwbmfCbgBfmcQQ7Rl/lwYvptFkRFw0E90YZxUj1qIqNpvpNSuDTCl6q5iCjSfJi1bIJZP
Q1dvYVpPtCntlKteKTvSo7Ihar8usLJUP8aZdPLTOK4G7ijj+12XLS4VxaJXl0KEdofvJNEDfsti
uY7gW+lE0nbyzUXxEu5jDfXLkwRxPpi27KByxvHS/Llb/JbHyT86l3xwO/mpE8p/o8fJamj2H1eJ
HzxOji/l/zt/mb999EVZf+ZPlxNhf1n59JCk12A6VpzGmvvT5kS4Xyii1taEHggO5h+m6v/yObHV
L+xF/CBGDWuw3Rpe+y+fE1v5wilF8bKGUJu/43HyaaFSycGOYmiyUv1XKtbnAVpiwJhnRS5+ASIP
/bOao0M6qEbQWna2j/PQJseYAnfYYjvUX9SR2ScnVEE+ebi8W/leiCSZ8Q1lLAOIZkLciLsRCokw
4gb+ku0mj9AJrHxTJfb4nKtxYgdxF05Yt6YKzS+Ui5yJrIbOke4LYRzmu4onNalfWUoyfVdPRGzM
k5q3HtaJntvDtN4tbOM1tkeyfEmXbrEhHKT9bcewu7Nn9tIsaZX70TCjYjckbnFiSLA0TALEHLRL
DXlGlBkGH0XTxsfRMtM3No8DC7UtNil94lEScjRsZkv2D4iXAKniqK53bTJOgYlxW74r3e7OLZMi
D/A59fsycw9tb6lXhpJkxobzNN4tsVBfaFzAp4vewbUXIsfLJNPuuXQGua9GuOJmVxT7P969/1uG
//+PUeI/L8PbvBpesk9eQ2ud+Ocq1LQvzKY5kNbJJM7uqw/Zv7yGrC8svlWEQ8WsMsLjyPy315D7
xSIchN9DogK9f5UX/NtryP5Cm4HL2DqF42eojj75zvzMa4gf/HQwc0EYwnAJmDXQ53KNH4/Mtp2z
Js/lQN4NfPSnMK5scFLyl5WtGNQl20hephbk00oSynszf3fSEPv7nnnf0Ff7McnmZjO7odqiF9Kc
HeyU9HkekvIQjlr9VI1dD7Nadb+SrTRhFdvqm0ZZ7kxpVl5hzj18LFncLaIxdyM9JbNjm5CxTqan
wcjir6M9LDe4Sfq8vtEZrmpiT/reBBY+lG+aMSf+WE7Dgxxak1AgU1wTXSbOZIpawXPstg5Meyz2
mjLHm7m2miNBwq+N8jDwHbLoOY/tIEmNtzEtr1y8UY0HSTNzjQix3pp6MRzwd9xY/Wi8y0gvbo02
mS5HpU96n6iI7sKWqvkaAbrc0H4v1zbZPV/BwTL8gR2t2DGUnvewByyAysg6uANO3qlCg0eX2x2l
7mDm4o5eOQm2kj519mEFO64mnCpoIohBbl/V+5HZ8ld30IwLZB7qZpB+ixPzbmDuH4BcKR6b+XJR
Lul9b0v8lUQd5cMWPuF0ptdyPBVsMgHCis7vQV7OME8NdyEbo9Wab2pm9n43qtNVaZvT+aAX5VmY
aeomNEA3KyO5cnSp+p2uTIECLfCafJAHLQlj/OgU59QXLV8hJ0Pcitr2WIXN5Eu1PVpFIX2lMd6F
w9dOGhPU1irvhCnMczeWDZttN+1oI8uzSYPeYupp9Dgua/qCZTab2mqt+zQxn7BgM68EgYsbUdv6
WQUNeRcmyeSNSJ4wpClbYwfS9hamkgJuLvR9Zi7iqMVFuMX4pHrpiwdQkBm6b9pcW6LXzke9g7zg
dt+lq8ENz2WvXhYYP/mlVXXnE9e1FXXf+la5KCcsRAf4NEaX3zirZnkahmJvZ1G5w7oNcsNq3z10
U/egjvb4MA3cuCGblUe9Xe6p5YaTYhfRaShbgqxg7AWaKUY/IhFAyhRuVK0pG8IvSLY0mw4+46SN
x3CstMCCb/gsmXTtWuLQfexflPMlrqet3iXLbqhqbWtANrlMK6c+B9NPiT6sU5zGRTo9YRsGAqnm
lJWlDRdh4BTzh25+VPgR5vWQQQ+0FoXXEim2Z2Bs73NStzZDbdqXjTvhY7828w8lvv6brBln2E7F
vNWgZ9Fgavaxd4W1EXKRWwhu4X2BMQa0l3Y+aYNWB5lwm7cOhpXXSSBthnTqPalVzSEMEwV6remU
xyaX6kFVGj1g/Pk02p3iYTCGvXZOM5lH6c2Ej9XgKdDM3nl7XvB3z7wWqOEYj1Xlr1pEL53LdqOM
BJG3uKHvYoNksFapCLVfrOfFiVdC5yzcLWNxlSWSxkEBTHsCd3cPowm9yrTrAtRusaDDGTY7UCaw
xImX9rIcZXNbJMlwVGzsc2PibbZaMgwnTGiLU4jhdu2NqntnpWN9wtMRFxhokNwmaDyeFWoCqQhi
AK2S2r4ce+MlLpkKVXq5YnBRQ3pOKwMzzuuTg4HIrUg0bRvlxhlaj3Nk/MkTvepNW2VPgkZkK6tM
u7ANIc/iOIoPIotul3mZt9KyLmMIfBuIjqWXs6Q9jSbBm8ah93NAarRaTuc3M+4sQowR11PxBKsx
O0P262yUyLBfjWye76d2ShSvMOzbsm2zxWsU6E4hhgdpPzJk4iA6awrXYE10Ed3HzO5bSUxgZku5
olF5TbS9YYh2O9taIHrjORJ7yyri1SPd8vSMdCRZv5LdaVRBEY9nM96te9TMGMKUIhE3Gk3Fpe7M
8MekfsgELDnbZdgyND3QatThIz3IbdwAYA9oQg8NnB3PbcdHkZnpVlEKlLnwEZCwmh6C1U0TpVdw
3ZkS2cLXtWw4kcBZHnoLUUvflbgvLO2t4SSXOPegoDIHbYuCo7joMzFcjX0SPSphJ7e9Jp7x9+28
KTKdKwZYOgyCcpsM4dfStA+1Nnb7Ztbc42i4e1C6o2Jq3a29pIGKUe1OjPbB7uqgi4RysuENBeEc
zXKrRFbiR3NdBejPjjR13zGqujK1LNvSo4bUnNGLgtJuK9RRvUiTWh4NK6l9uzB7r2mc5a0bsMdz
WtZpakk6vRgNg2VmZyJTuhgICAJDQfdp1rP8zjz4KZZDxByh0O5ECbVFySHvdkQ8UYST02Gr8X4A
ydsvmjCfEishQV7G9lasJDiIgqdBRs62CgfYJj171ZQM5rHiKD+kjl0H0ZLVZw4ZC9PczEe7gI6u
q9csskC14pGsjiRDSrRcqJBfLvucFEgLO5ttpQ0Yoi74UHkgxm3gDE6+mwZcPgNLwp1N8ir+7g7h
cI+eSO5zYxx39qIrF9WYP1etpu8iJbIPVjvqB2yRvwNw5yTFuA2DULdybjMZ4qQLgLpp6yQ6CacV
u7azW/IebCYARIuaN/ViGheR28srkA3bi7py3s3oE27MLlN2Y+Fax37pwvOC4KygrjGkWMBUTjEt
9EEk0Cymse28oklh7A+xtjGrcQzmOeW065ZVs6hgGHxPslFaeY4j22+GMy9IjOda85t6nDdEtCyv
WWjani064+iurNS8FB2ey31/hZ4nAS6ax/cSdkMGv8CITildy3mxxh1YKNKjcTizNQxmjcLaA7Aq
QZ4r9UFhohGQIOQbaXxrysp4z0aDG8uRfcjhRp4Nekc2R2tM21ApVa/h5hOFl5N0oUDNvJzS2dzX
FFl+LDRnP+RO9NyKhVLPOZCIy/xgPkFRg4UqAqvGrk63N7o0602mhMcs6Q91Wu4bNz31jqZt6oXN
exQ6JMY0PzfluEmiWT9WgzQg+U0tLH3dT6DcnFVOwdi7LXdZPx0XN5TX82DZ131oFQHxOVUAyPkm
MHcK5eThheIxOL6au1MCSxVvnp0uV1p59ARHWd+aq1tRUuLjN8FdFvMJmmG6qXiRd73ZPKrZcg6H
Ed5wARtIaVpvHpvN0nQbZtkvbjZrG5ENYseEkL+73iCz3BfCOOTzgh+njXbIdd9ikrX8OOUlZo0E
SUHdR7fq7mInYuIzvtbiuZNlnLBGVSiIHGWoDZvCa9z5hlypGydsAmviTk6tqpMmYpylfXY/RFDZ
rby6IwdE57OouqLq5My53CXlpTvHMLcXc9dGYGtzVTSINJitdLMCET8a3htVG3197CSy7BKRTV4T
ruL4kU0NjuSmOAgtfKsG98G0jrg9nBeU3h4mQ+kWZOWmgRNMnulJr1MEqNznMO90Fg0bTWxzPuYq
hmo6FEzp4pE5o4E3IvUuE/ZeTU3pY9o7X4Zx9x6P02mKu4F5f2FtRzt+6Awdcl3/rJfVbdXl7+gl
vhM9toWxu49LaOMSBXuTrOzJbMb22EyuwxCG+IIN95lQLBnoA8VvP/RnSJJdX1VIuIm0IO4tA+5a
n2zbkfo65+F7VmY6ty7Pm45g2EhLz4JoeIx1TD+kqtYPyxwFQ5xcRCaWaRM6WrvCb7DS8/uyqgtv
lvVDZGtASf4wsafOZH1fTxGkSTU6EMFTHdU6nS7FEo3M2Ng6IbC68lV0+t2wlAJevpqcCVYzYP9R
tjymCXVXU99JM4EC2zkwZxNzM6V5ekEudHMUamnu5zgiyoM3z/0qa+Jl20Jo3/MlNZ9zzDPhum5i
Qn2o+HmoVbet8Z7ySGFgkCcvMl5F+ouJOXaOuqyMicDhBLCbb4MO9Yb4WiYhNW86c/dAr+1lOxPe
SQFXiouxYbSO69gr3+4IvnZeDGhnbKsdLpUhc+6xYsSOCGLqhd2YIYURMQu1QOuQ8df6jdNAmCv6
9lFN23Fju8NlofZqEC95tWPCKE6Yi4CzLy5Gmm5k3TuZgoDAsuROq2zy7OXNrE9cNsYSneObKomK
KVIkDRVg2r0ggmYw6vgjj3BRrPnMGaXXzt0GgdlFFSZHydiaWVGZHFsn2TH7fZqbrrpEqAJNOBvg
xqy70zxkQTZG2250LhIG46cW3nsQN7WKsM6wPHMcmX/qU8C6O5/t/jlTBlxs4DW2GNh4E5mBhyHN
u327jOmhr50rjgHNE0t46sau2uZVPT0auJxQRo/fyj6d6HgirGu78EgkBMV+I0ZvjOCvFtCRd+is
zuOkvenqPA3oJC2WszRYJ8nXfEAKtBTQkgurCS8HpbO+tjN+kyFbqm8Lo92SxvaaJwkOmXrE98rJ
hHWZERPpc2fkxUOpoCAi2eH7oLq3WpXdcCL6JZkIsHLsA6EJxJNrlnKf8557PcZVpBfNZNyNBQev
gZfCMnKdWBjo3tgt18WIysIu8xfiB8FV41n46BMpIpwuQUyzaG/ofXclnXyXYJIxluYOmeKxzKAd
CGJ7t5Ejo21kyuKRkeQW/2/12JombNdechI7bK6p/aChpVpjqo5Z5Wzq3D2LNdQgOJtPB6kygbMX
NlaGWzfDbMWQq8zz3LG3bGDhOs+3vDk3k20X2k/ItlTOGys/byr8U4dEe+u0/oHi6LIvlPDKXpZr
zUxwKjaetLQ2/LykAipMzXecMKQySdVdrCqPRsYMMjdKanOHsJS6Idkja6oHqGwM+ONYOdetZJXZ
aPmOslN+c5JiPrZ6PXIT+5mmLsfcyzT7d1SnaJpYpmjMWzd3DjiHpl8rx+nOTRvxuV2Do3tAXLzx
crZfymKB3G8ZA74jeZYftbQIv4pl0B8XWNyeaSXilKTpiCzXHP2USIhV8rfs5rhwD02zyHutZ42F
Rav3vIZTBs/bpsicBxXBSzpjoeYCjxQiH40A48+vcdoxGFjYpdHcoNzi13m+sGp9Dip8Lu5k0b/1
U1scCOwqjnWlmZtMOhrDf8rjUgzNxok0jLRiuzoTiWEcEHbavt1V9rWmEJGmZJVyYNdL7krTIjar
VsSFu8ycvEAmjCMJ8rnodK0krksRL2OYddd955abzujM76Kg78uWWT13U3e6q9uo3CtRDrHTNJcS
DJyZLsaF9WMyTMqerKnswGIcLllQGgEPc7HqYtRi9MgtDG9VMxSIzvFB31poO27wmEmf+9ZS6L4a
c2/GWspb1oqbyq2Xk0M7sNFa+vpGluZWL4yJsyV0Amz2lR0grCDNLMkDcDZS16Rc4mtXyykeG4vk
oEmtTrnAhqTF/PS1kbp9UvvWPXIXEe7ENh7IRjvwoQuhJd6g6/m2rxeO8ak0CIySzoz+A/IoEEyk
TcHo6k0AG8A5YZPtKJtiwLCpFXayePFk95vOzNRLJ5b1drAdSHll2A6nPDGtJ2sulPMmIittHszc
t+usxnMewLgp1PaglZPNeZSFASLV9N4yopea+d31ZM8vpmACWBm22NVu3ByI+9N92PPQxGO2qwxd
4/oIjS0mhlR/lW9FvV/rxXlBhUIGGGO6cDlUFWbTmJ9qBS2+tQQZcofOjO9w4oMwmxEqMPXqu9nb
zpFCH6dJ21z2iaidvSml3GHPoRzwa9KfyhrfuBLWoVKicRGRTmXJPE1clW3cuRtjKuKjUNpk3wjD
fauUSqJXaAiT7Gc8eSqt31lNLOMtrDzt3pk787a0l28p8XfH0sbfvCwj/WZRGCYNTGhARZvoSoSM
GDjtBZw1p9nX9jQgSBnra5Ie7Ed2l/zRHczkLopD+wIqQ7wjQ1a/CfuIPSBXBcNL4LrDkqj5Q1lb
F5oRAUR2UzkCfozheJvlQBYbRwWho7zSpnJjJmlxoU5SfyQUTz2fnLrAAjNa+f5VmCoHo6zVy0k3
RntrRHN2llUky21SQ6Q7256rq0iZqhuDqQ1jATPvn8bKECtxwIy+jhxbq7KHIUJspcRbmY5QVMZM
eqRtdSsiDAUz6j/5gL+FDfwUfPsA0/0jmPffCNEZP4XozpJvb3H3rYSGlHyE6daf+xMgYNQPKg1B
0AQhYOhvQeX+EyAgpQAXzJV7srIUGNT/BSCwv2g23m0K2B3KpTVx4C8AgcL4mDmRiqsYpCn7dwCC
P5wK/oKor6lhONEiZwQ/hDe5IhF/Zab0ygh62CDZklrR+L01t6elMy4ZiWX+GHZ9EJm5fhGbzGo6
Y51QTovt6+Wc+YrSW3d2pnc+u0R/vlQMa/EO3mhd9CqM5KtTMArTzMJgTzAvXSsbkeNKar7sbFhi
TyRZ85hZo0scoaMdMmkz8OV4REqMRdxW6rgdenUS1mATRfU9NnPpG9VABmORozIQ/XIviorKK9Ps
g4TwiebDRHkWOWXgOLlxCTDGeQNF3E+V+EpAX+P0wXsOZ3681/U02XVlSaAUdK1dWKf2jVH3hv/7
qNldVfDv58yN/92S+PB/7b5Va/pF+/mv+q9cN7zl/4ypnfXTt+KVXSv6kODBq/yvRUMWB5QVXkwN
kg4LYaV6/7loTOAx0CyMqlyoiesC+A+qZipfMH1z11gZqNfQhvjr/o2qrYkgwHRrKsDqqAU95TdQ
Nfh+rIoPq4aVwlphZTMKcAD/Pq6aWZpxpPeR4Wlt13l6P83broBk4lZ581ZL6W4mCSpFpqJ6DXQG
AlITdorbI5Cvyik5ZEuxbQle9BI816AMus4DhcWr2S7dblFHGnzwKM+NupeksF7wB3rA++1pwXM7
rukGUFd+Rzpwp8yoU60YxbIar6PCRse/oDzrYtM92nN0Ywvn3ViTrVtD1odpqW3ccmIb9GqyNtqa
51G6MzlBcfhaT+741KnNjFQzTm6nMZkRhqe9t0SKfd6plCqWNZeMICg9oc7227LDMWCS2CcyqifH
OVIVP64K45Layd2H1jiduQ0lTESYn9925c7W53unDJ8jGtAjCpvrONQB6RWucuOaQ71LzTk7kjEM
dJfY1gb+zDMGxtdaDBttAAdCkpkf3S5PvYL6blLDkxMj+qBocYKyKl5NzJx2GFq1GwahdcDBHOLR
TkWiLHq34eHgog+QuFmqqN8wGFL4Ss4LrgEaCuSk80lg647TBKbTds6zJPqdUIJGe62UdCoIdbXN
vcE2eYrTBWGuUpGtSq5pCRJElVzM5/ncCfBUVN0pc+mNKshgmvPlUDjibExalcq4qS/QoQK5Obik
4B0w+q5W3oBumAAg6Jok+SpwW7XznNQHLrRhfJfQ/tSU5xtTNg/6rGEfUc8Ov6zIq1vf6ykuGFQK
MyCj+QCP504ZQge6wLT4eTw8SNl1AaZ55yaZJLDhpv5CC5PaA5Ry4DSw8ebxTGso5n0S0qkYIfLq
WB0eu5HG0tDq21atmVy3w3mHMM+ryrLaKg3eAomcA1nqAfY2QERO/hKS+9qF6plZY1SRqqAXdR1f
LEOY+22ovSpzRNpunXL3ZBVIQ3nqEYezheM+XeCcy05wyoELvCjiIChd9bUZ6MHycrkUUXm/MKjN
KiYf2iQ6VL2PORP1AJn7hAOtU2+7QSM4Vk64qGj0dYXeN3ejVPYOYg2vCY33aDSZk5Tjo9UaBk7+
zBrjdpq8nFIf9mf/1OjRnYyn8NbEKnifIL7Z6nG8c0jZ8WcDMWfr7DnkS0+E0qIPsYkW4VtCiq66
cusSEImicWoPjF0JeUmapxb7Z+BMhxzfxg73ZIVAou1AnoZ+2g+dflBSx9njIbiTeHyA+mrFo9I1
rx02Zb5aVr1frQ8hivUxsEQ9B8ngPCt99OYM9T14robrajT7To6zZ8s1IXBe8IXuK4sGhOvMh/wC
Iw5IywY3umrtU9YzSho0uZxN8L+ObUkqS4knpJ+a8JH1KYamqybP7Al4/zOVpPnQFF+1skdGQXmQ
GBnMgHa81c30KUnGbbfIBbfMQd8Jvcn9MJaZN6hzfmBv1HZGW9lgMPhLuEWNSwLliBM4orswG2ZU
mGxuusUByWcGvjdx/4YWzVEewVvirmXGDcJO884m8czPojH3+yUHOFzY/X1VnU/gnAemSQ1LzUq2
eMkseJy25banvaHgOmE0w64iEnVTvhjjMt2AnR9CXTL8zbEPCYsl8txFsaHcdRduNL824ZjtRLfq
a8wwfI8j8ohryX+JfY8rTb+JaqYWWkTec0IF0pf26xAWZ/mAQ0dd4S9SpbUehGH9mI8uoPMYo891
o21RK68LY/Fdbls1bnhpGIR4E+VNN3mV6OdTagvTHyFIsHy4HhUVyx7W37es6WEA5Kvrhj6cT9r0
Xs0YiKz6aX1sq4MeJTZNGEK8/6tc/lfBYyal9j9XLudV/g4f6EPZsv7En7W+TgWCqeKqjlSI0XD/
wwXSLAg//CYuXDDiKPr5kX9zgZwvBKmu9t26iXnAWpr8p2oxvwBMrb3DagtHAIr7O1ULUSEUQB/K
FvjWNoHZXAjEaOKVP3GB0OTrTR0bia9Yw2kYRTFuDWat12lWQ84fUWEIQBZ6Ys1wPCW1cYfMevxz
mLtfZoZS4EWbWApK6z5xKuaDcaeBBNv6Y4dH/VY4w7vegGJ2XYrjcBsDBtoRe1c7mQ+Kyq5cNfLU
GFX4NUWMs6MwSm+WoSRLvTTOTUu4uzzDFFtpHZDQQnzX5Didq9Z8C8fjHVh+0NGeUFhxMHQA12rb
o8UP63oxjjFbNRIlrb9fqiK6wIis9e1IH5UrM6mAbdRoSDIagVBj96nhAr9VA+Y7d9mi5nEwYpix
z9aQYVOfYAoU4zPgvjN5nUaR42GdBVfPrcPZDrCdUPZsryhQyllgxh+ZoEcJtuJkv1Tz+aDVD91c
iGanaTN0a4KElu0wmSEmM8I2vDKZkoMKih7i1261W/x0oksAnnutiLVHJ+qNs8lqAfxHV+UPozny
Ih0jDb5tXW56vUdymjUpD+slRwaO6yh2LByppX2ZDwVKGXsKLTwNpvCyxT3o1YHhAfS/nhMSvzBA
svAywhJ9wH/MNe/Ngv5zL6BKiG1sh9OdK9T/oe5MliPHziz9Km29hwzzsOgNJodPdHcOzmEDIxlB
zPOMp68PqS4rpWQtlXbVZilTZEYw6HQHLu79zznf0W6dmjOW7zVN+hZ5Krk6ATBrA0CAf0LmYXcF
YcLLRYtR9jBMwyee/vzEVE07jHRcCygT2uZ3VlOvMevxm+Njtk/pz2K725YfSKI8HKNMgjMGN4bz
oaAdxz7T2Fi1wgV2uz7sJyscj1i7IJdzIngJtxc/6LrTRx1nUVxtDYwGWX9crCvtrRHzWFDrbtZr
6YeM/9LJp9TBJSGfsxFC/5azSU7wQZNgHklTpZw8Haog+MSFOXHVstDtCDNTMHIr2jIcMbvpsgFO
V2L5fUvPHXQTXJ7FcJwr8zXSe2hKSwTARKx6iu8mX5iSwdda1Y2a5ayjcLE1U3WvMlJ3qidtZwlh
yAG4ZPhvGk5pAMFiVKou+NbMTp6cRtDRw+SbPkfGicvLVVpZsXMoXF7GcMmuzHIE3bSGoOLXd0RP
2U0qrgaoBcuuVhXNbdTRX3VrcrY6JX8M18IF66a6cy0CKI7S04RYYWW3KS+1/RKig0F8o0J0m9WX
Yd8fKMyNPF0ZhEMvIwkkmfWkxUu7w4nW2P0A3Sy35j6Ajn2XwDOovUw+xJJy3CIq2oYA5CiBw4Wu
2NWRO+ublJgTdAB4tg0GF2T66tItGDPm8BRWoWlXYz/5oio6ETNmDToiUKMXSyyTl6nKk/2kpm42
Si/GkumnsdE3MBNgtaglZp8bsIFiJflZ0xV0vDl9rbWh+2CyXzA0ynbbGLfFiN8ia8zPVdNzhRRr
3aJnEaYa5vkWM8290iy+7KMiYwO1iH6i6/pXP6brDjMgpxCKvhO7FvqgEUzxbhQKd2BZai+tKREw
iGqDEtYmcTputx8tLMVN0pGwDAzjLAdFJFaTq2cpTXhaPvp1VxWMVJKHdeVW3xgOYWZzslFjz1zG
/GVZa8J98tDVGB2x811K1OFeymB4jOFJX6ZwU+loKVFxUihF5iiDfFtHYb0JKwcoDAu/h6muDjmi
QQAbRd/ldPuI9iLrdVBHxvIgJfn0qYSSfmzwHeZ1HjuyUZs4YWggOCcT/gu75IK/a7VOljgV8uyp
NxK6x4RyzhUWHiXy04KJvtKokidrWXrjQgEMtfbyuyou5r7i4vbmqVFvBTRDPvW+Ng993tZ3mHkh
C2UsKpqP+cuiyh3Tsm3KHMpkwYw7G7yJJHpTi3w2AUi0a+4NivBiaY/kyfgbRgmX+7Jt8fMKc2nf
6Z8RY1l/rXPVk4lIBUZlxXZormQ4DficLFl4Xr1OkwbRgRcGHjG0ip041q2Xj3PIg29AmMkogYV4
U5+QIjon5vyxJT7UE+JU6OGU5dA8TtEJn1brRq061EzMAcsnsYFCy0FZ1dyeiuwPfVmNSzMPli9q
RXaOYJnjnuRq4zY8d1n7Ni37MeeVa3obKFLpxZWenJFKr9XQVB70who5flyPmSDnF3Ni+C60Yds6
4PMzN89WUiW6WrjmoMuuHFEq6Jdcqz3QwrbphdcyjASgH111zSNJ86V0Ca/rH1VPVCxQsObKA6cy
Ra9OSaNxrRblpRjn3GvVor7A/PExRLgUFrq0nPO4EwRX0+TIW+JR8RbsIvjKmtQvh0Fmc0AtuyD1
B73Lo8cQEhShzqdkjr4S2NIOZjoh6Ayr3Wlzx24Wag6uiCW16CqO5aulcOktcf1AWu6qiFZ9UHK1
3w+zoD6lefPTZRLaplSdapCD3/Qfl64BfsUZ0gfDnONdQyVcoHHlPTYCP7SNivFE1IpZBWr+KSpL
wTc6GSOYnhYnQ6nEK6dq6DraPOwpcC89uYiaS1oW9VXIRV57V0hfkskUtCrDEajAxrtL1XNiWNjx
l+pdlpoYKrTK9TjI91ag+02tap5f5Bdlhisat0QcBqRWV9aWurk1zL6e0PajO+TCn4FDkyNPEx2H
1Ek+JHWGNs28x24Kwp+9rj+OgNv4Kwda2A0x2el9oXhm2uZfo8JwoQZndmj6SaROuOvOpRaflGIy
nVisF4fz6SfM2/pJFMf0ic62+qhLlcJ9X657LJZsl6R0OivaUHi8Hxo6k/6eE1/Y8SFtvBYYXLCF
ZPMUqlCAa3E+VMiJJ4ztNENzMNzrCDr7alnz726SVVT3RQSHM73UlXFPAUHRHjUdRgmyZKdZ5dUY
wxms+Kb9x6XxMk3WdMFRZ16YU71AGAP8p2CrUZmhCDzWH4UlRGeOxiqoYBUcW5aVJxNbz3GtOZUn
VYTzU8boQR/8aiTvjUJmDlNzqWq7ZEnqI/JO+dT3guAxPtq6HDBNHGuJlg+X4PSEyFcyO944j58w
pGKKHFvrc22t6k2axARy2GpOe/q5R09Q8vVzGpUMbMHSDR+I9NqjPq/cfJSj3YtCU680KSI4ghI8
aJrxwsBHCxSe5kciNUxU5li8WY3E8KLu4vh5wPPxPukxYMQ5Kr267xCFEOUww1hC9rAORROs5jz9
1FI5PtIByvG8YTJNuf3ixfz2r8IYmgP20/hnjfTfJEep/5503CZDofuIQ/1JjCb9sVe03jNY+R1q
06rFHScKYOVFJXCeV4IckOwclA1fLZz7WAerpuea8ZwC4qMifmIRFJUcGK5aau7YWZZfYsHTvF7j
uEAsPU33oWZi+Ok15WB08cOcDG2gm6yMgiWUrE/96tdjpjyQxJa/M73WeEXMxct+7X64R8DnqKsY
+0mDhZ6NpaUe9HZ+nZkNYP3Pfvcaa3OVK/q9b8b2yPVXXyez/0qNMdrPEduF1KjIH8h65RJEl202
i8NLzUTPx+j5TuR29kglDvgM4TXF5ks0Im2r4p5YzUHTR4ZhlRHuYrmrd/U0uOWanYoBN3O0iN0z
VJknamkdvYrPPO/sHi1d7Mghp8LqDGv3YOYmbUdxb+wi2bDocokBZZbdlR72AcVw/axM4SHJO3xW
Pa6gGkYTO9sidFX2lM4kiozBZMnD2sH+Wja8Tu3dsmh3bEGSfclYrU2Vepd2Y7evYjU7cB0XuJSV
icIxYkcSf/4oYABj55NLvrBIpTuIhnmLYVV6C/xWv8BccK7wxdtLYnU+JjYrSPQxdRMwIbY2Syxy
8XzXprIkbM6hYs7Gk2CypYtXMLAzXt1wlG+YG0tmFcvgbRxDqnTReyavEbXFF9ltYDzBdW3E2SHr
wh/aDA5NjN065BDhCAv5iXhtwv0ySSYuzYjKoWzMD322ATFAex6Geor8jBJYt4o3tMxaAoST8WTk
xpRgaRcOAil3QGJhHYxo/6eogqoF+mJEe26/pHihDwjnjZYpnddqpCNlgISnhrZAp29TfF3czx37
BrxeSz99ipKUngtBUC6sxK9l37RPZaqFO7mX2WktOC+MRQ2g6cwuf4gHet7TGcz2+FRz1MPFB2sl
ioAab1Gy1pivQ2daW8LqOY9liSvaCloMgiDanMmc92hVMUPidPYbUhQ96wnUbf3ESB17kDpiQiJQ
YLdRhOdbi5V9q8ydP60CC2g1gMmLsWBCSvsSGr3nXaZx1phL8wRRIryY5vJu6nERoEAfGPeQGVA8
HvlCHJ+1pe2CpFN6n9OSgaqtVLsQTi6YgtjTBGn1W1Vsgpktv9sS2QzwBb0wDRwcuqEg/nW9b4KN
fMmFLP+wonMCi7LFwTWZfCdc8WXGlLrXO9kJ07jHwxM+bv0R/qI2J4TyYO7qkadNGFgRH4k0VvZo
CF5DdkiTyhetgezaM0djj9IEFeNQT5wGf24tHxiAwG1b7HIlW3xYavc8TYn7pVO2Z84GYWroSUz0
1DLoGSoJen5itMTwiKDMRurLmRF7GLJLP4oxqhRW/lxGAjZHtvlhEdIbDFRBDXvUh7LsPYlpJ6zS
zhUmM3dFuc3cZpFzXxAGYnXpQHRQ5cWz5u8pjnAUIguHdMFtPYqJFqykPMgWItnIUnnFrNkGgCON
gB7zKljSLgx08L2s3ELryUvFftNgr7xCaCiXfTpnupOkCSVTQvprjpVrp/pFp6fXSMMeOWEACLKu
f2trSXCUQvlo+NloTYDSOLE0nKziMoy/J86qtqBocP5kaW+lmFQ36Ftbv2U6ED29+MjSusLoTWor
n5jijHhE6b6r+uJDMOSRL+EkLBfDS0bEBAGE7qcOWpB2ngbrITH1V2U2v8LISryl63I31/RjjxBs
j+l8npZwdix8rra+EDiQU40Td7vulZq7UqjT1uGJTpYlFudjKs29P+YNxlLZrAmPFRwhBpSDNVJH
bmiA5MvYAisbZFxZ5VgcY1EEoqj1NxiweED68UFa+3dDxstkNdPTHJZ4UExh5FRJggouLohRjFgZ
UW5HG80bn07n8y7g12JuMsRZ5OXmul91zcuQDAND6nvmBy2zVwZgbCcoboqrCt8FPHhOsTrMYfpX
kwgLBl7OHmjjFsNe2VHWCgZT02BcQ5w6HOFJA2BFpbibVpa549hNV5m5FSseWVB1swSFhMCbGDOf
2CzrHgsv2H25qI5SMWN+iTfyaNdyUNGJq6OnWSo+aPJvYofttDG9Jc1adxaa6xh3l6KeLhHYx4iW
1N5sEuYAxQSjF+QL600EI2X+Y1R3HDdVzBp0j2w5GxRLeU4U+Rwzr7EJRgyuwLzPXhe46n0smZ60
VGpgFpSbymPxWBaqzX1CwgbHOQ3XWYCP6mJZNTDlzqy/asjjtjJS9EvSNA4EIf3pq7x3UgjGh2bF
4mNpKzMKVHZnBs1kKwtLJtQy9Ii5/BjjiaPGhuJOelU4SLh9D0QYsPXSniDhUUCdqFbbqNAeyhqH
cFKRrqskTNqJBnAyhqbopQoK2JD08yVcRcu1CB9uh47szDZ+O5EqT1y5N9Mc/CUL+zM2QMDrFKt7
oYDXuZiB40FqeDbq8DzluhdW2jfmgp2WCo8FJ/Kg6ZNHBDJGj2L+2MY96kG+7JciuplVKaLy4M3t
W/wQ0R1z5S8RJIovwdd0241bn4/gN9W6LT1FrUD5YLbfHNxu1b1C0VZ9fGdP9KF07qoX18ZcvnIc
hVqMcypE6nHiWC4xBzYmQeHiuamNH2sw/EZW3HJeH6piPkWSEVAPcWjU6dMseDisyzTuwG+OXkzk
mf5JyvcydS39omSZkDkAI21I74oklDtVFq5dbH7kiyxw8adMZ+hvrLdkhIaYwMIFIblhtDQsP2PD
mCNSUbPhs38uebhlAWRbaZFCTCtM3KFhjyTP4borqCdyaRpGN0Qh84cx+syV3J9iyv9ktTm0LbJW
ihI6qkQoFyvjyBIj7xRidOuSjAelKbwTTvjQdevKCFp1WzqV3DEa/EIS3AVuO37UwoGJexP68c4A
YrLxjLX2TEjaVnVIk4aOf1fGMe7kaxbusqW89CPea+N1qaqfFpGUWYCS20Abr5ZeAsSQjfxKP7Pg
K1LeECxjrrLKkcs8mDzS0u3osy58vSPiokOeL4iea3FLFl1oj2LSn4EhJbaUNb9nub9HbefPqfy5
FFlHNAcYf6jKDAQTI8CCyxCPkZfDc7txu7xYnXExL3kyfzDq/4qhw5KeYm9Ir9z3aNSY9Oa1djER
92yr2UwiUWUOUu/olHJPGeyGCEq1PYmj2Vml9tEEiGPHYhN51Wbnz9P+KWeo4lilXHlUgg620MMh
k0VsdbPECJjkLk7HUKhsPW9ehEn8yFS2TSEtxM+5Ut85oFluDRCY15U+NJXwVK3qR9+X30Y5w0G1
GkdX8NFJSzKSro1DSLwyRVaK8QvUABgjwK/sk1O/nYqLvvQw2CLSUAyngTdL5U3gCxngyiGFS8WO
bMqh1EaGofpS46vGAF+W6WJP6hyR7VskMp6Zxq4c7q6yChFXvEmxihBy3TTCLzWsDJRyjXYRc4bK
R+7A3siwDiAP1Y7l/jWTVR76CkdwyEVy3fyowoTeGAPt7goM80XIRDEShWBgaMrJ8ZK36IrqVhaw
wjZwalpVCLWEPY71LYuxWA2zXOHHSMc9NPrfODd5ckjXcM72rTF80ncxOQBy73RzVI6qxJclLe1W
iANK6495xy23Ss3siP3UOBVP/ktGXiWAiMV/K1PiviP3MOTjxY9F0/IshlUkWyvN0fB5OJT6PjKe
IOPGmqNSn7u0+j0eKMnW6y8O0lRAiKdxHnfEpK7YCV9mWEzHcYy2SXF4gFFod/nvRUq+pTo9xNr4
NhD3k5rPRLZezWL4ICam34u+rVyD/s0D9a5eVKnhvm9iWLosPgQUhmyXiUT5Ggp23M4oA8lcd3Ov
32m4+up76Z6lXRwgJbm8WybJCZ781W+wtHId50gZeQbTbPno245HQyq/cWrEjjzLmitstHbmWZnb
w1t2uPbdSVcOnV5/1zwF8Ulk88FUh2SXAdzZq80k25wqtECXJjLbYw2zgY1fU7Q3gMSM4vNnqL43
yjreNCBndp0JlSeLkAebmp0P5uJfsdg353AU+ByGD7OCggKAGbmV1l7HiMPMixMyha2w6KROTSRY
QW2PTNKPc24doaadSup2nMRY36sV+79cxZSzGDwIC4OskF0IzW9jnebFDtuYcKF2AW2b2l2Y3eah
R4ZRJRua6nMVqtdiUK9zGl3Z883eCLhQM6c1KAvt0lcI96WGX6MTa5UHjb6A3O+LwGR3YQtpR+Qs
YVumTdJtHDALF9i8lSlO4dB3rhayQxJx+fB0QZCOO+DRsz5hsTXhQMeMJhhpT9WFaoivf19B/n96
Pf9kbPun3tH/ie42DY32n2nE5ed39WeJmC/4q0Rs/IXrgp5F8K46dAewsv/pbON3RBqyNlwVnAaU
YHhW/6kRK3+Bs0klKCRYKill87+YLSq/JVNEBetJZY3dcC7/hrMNQMyfJWJZ3MBKMI9legFhH8t/
52wzYs764UhFRiPfGPFG7nC8ae7irH7spO4YEJ5h9sCy+UTC+DB5pVvs6Em9rIu/svZOi328R6Ps
FJWzU3a9N+KAesOjdRh8/D2pP70tASqh1x+A+JNQEweXDWz3cO+8zi4C4vee6a/taWmZkYFS0QO5
uItQFkgg4rmwKzYqdnEetUfahkZeGH41f3QpMpz9ELD/h+YOzm3gVdwGh+m9m+/iPRUsu8TNbMKd
N2VySBkNx4TwiX0f7PgkPsi3fC/y43DU8+VDfdJ38q52tfej4Ob8JYJLWiRoD7knfyV+6A3BfXKE
J9rO7e07cMY0LiRylFPoK4mXGLb4OL7L58EZ7FvodJ500WHa2ffD7X637PNx+5fFaU/5vvM+VIfs
i92e2hPzt0NGCNc+skOy3/zn58j+ArhwguzgFY/QNOzs3gB8JFfAUP1IFQJZOsNN8NZY9nCP/ZKR
AX+3YX8k9jPvlZ3ue7fnv82u8W3ZVIQ7LIRf7TvNOI+UQ9jlCa/Nw2IB1HohQ/1I5CjZpVgah2hC
lWcduTXf607c10F/3MQ4pr+KTxZe4+tO2i250iGz64LBli79iiRGdqnw5AtyzdAd+Ec3L5Nxbd9g
tLumm5yiPdfBHQabTa/rR36gY0KBFog7jGcOk80rEP/8SjBW6JzsVn+pE1qLPfyuL1LmqL81v7kN
u2EH7/Sb3VWb2UeCYZqtaPuPmfJGwZEad+GzZpOy/h7Pmi1kOwV4wY5D42vJOQHqwAuB45437gwT
RfbaDyaM0LbiPU6ceH8t4/17O+/jn4GN8WCTPUx9cmVHcU9m8dS+Lx8TUhVDfwRcdthNEKskKSMe
Wq407RrRNU6d6I3jK2RWLX+wbqlNicXOfK3P8Uk+K0/tadoNL7pxFb6srwrkkWgmECtsNjn8Qjxk
D7ErXAjVOKlwniZPdNoM7ckWNb/Y+MIOv26pmeAgXu+mk7Fna7ZqwPQ8laJRtA3prHSk4W3qR4Yf
BEx2aJjRJs2vn4fPOLW1U39hJNdW+2k5DBjM4kBxw0N8TffpCfvG8BPe+CvdL3I39vV6OvD6G0d8
alyBJaDCFYEM98Ymsn5GklZQezhV/+gf+plz/I5xoInP0RE8uNW+wAW2uVyZzX/TS881IO1chjax
UzghEXlILHY/2vrkCoSu3rjqGiqVXqVrxrn+3UVMDp/E79S3cQPaJHsDFYiJg40Mf9Y3P5hll37s
D/51CWTLdqLsKPK5yDY+PAbBD8olfBH8zN3uYFF5WV5j6HCi3X3xuti8lk79prFuGM74hhh4jY7z
L53w42/hi+kvmwCOmJ3iN3Og7crolfYVeXnmTCYFy7n0VcdfvC2AZvf71b2AfDh+0bJ35rZJjumv
7EE/gGvRP3Gf2NnvsOQtESfHfM+/GAi0gfx+jc7WJxxExsbpVX5UromFlxNv3vu67HtHuiln+d08
1W1vRzRlD/a3uJfWs3nxVsfYmW+hTZbzhBBv11/yda887gxHeoh/lAfzOjpodk/K4aHZ49rxURxE
7MDZHoVRvastP1D7sJ3ug8xlWfY+P+OAEY61F+2nOKiuh9RTnFevtmP7YXE9DQ+u943o6AII/yWf
+JUtuupb+fmusJgzkC/txe+9wZ38+JP5us1Wzpac2Zu9PNCc1ZtOD7IvOQ/sh+9gL9XLeuBHsJPR
KfbViWihZ16qvcgfIQZg1/boEFHFnMefwRZEZdCDdphcXhD/vJ4kh7xdFbAnshTiMk521t+zvRoe
+h8gEfwy/3mnQH57FQ/9nVMcA5sdNte74dFSVBHSREs/NafJR8scbXam408qHzoXRA2zTwKTPn6+
gf/rvWLPL0/WjiIcMM521x/giISXvHCxyEi7YfEHl69hvLujoU+g59d0Zi5P8ax+R4iLteYrXnTV
du/CWeJnALRB4hiD7Y6r0jV2wBLcT+XzJbXTw5MT/Aik61z5qB9N/wXsD2dJB6eE9kkmb9/y3DTO
0kOGeeVKqaA7+I1Lxe1u+1/vCTejdoQPnrG8fGPHiS96Lj9hPXbWrjvxosw3HKEP0wmdXycFasdn
q/lYwO/84uwN7W8D+KuX0LtZLlLSYOc73BpjFKjgOnge5rxkKjIU9rCmXwuBMgbktHtqUaqDbgn2
v7+B/G+EJ/5/ikVsVfT/ZOP4mfd/thZuf/6v+0ZJ/YuGjKWQFiKiKakm3r2/JiL4HbyBKnEYskQy
5mN2lP9336jof2E/h4BuyOzm8NT9175R0f4CU17WIDtrRI1U5d9KRPyxA/1bayEbRQvama5urFVN
BEn+50SEOEVU12e4sjWF5R4TiDypDHRRK/XhVoIfS5bPXlGuUv6J7cYcXoZq13MY0pf4BhprpzCe
m9MTQzWv656IiOJVDuB4sVcNGJJshDEvaiqHtiU3XANTuq0yIXHtba3POkaT7VtP9bM877DMOONR
qL+h4UDmlKjGetHnm5jvjJbLzS2YOMRzyRiFqWFtkxpkpQ/disF5A7253ulMC/K4PVT8JyMXXT3Z
m0WBdIJKypglaX/TpuciU9tid60jxC31t1pdIeLQGNc+jRjmsvpnnVglrLdlm4gUzRdQkUsvAhZh
FKVmmJujoNWUM1l5PxGYZxVvZvZl0CiA3g20XmdeDmso0V0pdKrJ8lpcFWL2Ldf1qdKe8DHuwF+j
9Nw1WBRzOPnagp6uTFVQhHdrLH2pBipaxceo4XGLb0eapT0ZKN5EdCJp9KtoE5DYFRt1QCLBleaf
ecITQFEdxqnkQ232gEbxJLwP0TFm8KwZcJAyUHDtQ8ETX8HVHDIamcJv1pli4QAqB7n4W1q/zfVZ
sD4lHc8OKpVUYH1cvjRMOchAVytEFjdjLzMCjUbNNst2Yscm3ngjar5f6M5BJkQqFWzkAA7nHTil
XVjFHjOIDtKVVeY0JGY7hoSXeXvUqrTtdLOfKZIzUH25jA3z+sFr69EzICcoHFY63OKMxMR88mKM
RpMgO7g9vLj5LLfOWGxImHgc8TiN8QHQ9I54h9MhydEIeaxFmRjGk7KJP78475MVjbDvTS6GldlU
7bb9oOLNlYE0lxqJUJ6iAovrFCm7mQCaruXe1iKBFodkIVOK2kG12QmV6M4Wg9nJOOkFRscIexVI
GwoZd6t5qXvqUw0vSjBvyPkh0u/j+A6Ryy7yc96F/KC8Bu6E7TtG2oc0EGfZ+Frle7Y97Mihi8o+
Tb4N1Nu6XdwRAkPD3WYiZtCK5448l1b8uUsI1gbKS4dpnTKpoIw3GW0DGURMGGeXabtbKt9FljCK
QNSeS7ocqD3uGVE1s8S+bXaZaaB1XXV8SgLzJ+mpzuYL2vffrITXv2ar/lc5FNcqKfvu//zvLfH4
jwsMpmqIiQaOQPikfwoqMsGRrbgnyiTnPwmHk654ydiJTyGz2oluyWukEJjCGbK25klt0v1iFJ40
xl69ztR9TbsqD30m8P6oSD71uHbE0CWkotOS+DJwv9JXOT+uOaM/t//NuB5HHRJE40gWPrIFwbDy
p5TNZWbZ8nis4se18StDoAoVLxP5DnWjKCgfiL2yAh1CvFvbvIm7WR9jZzS5xxkgrSdd/RUzQE5L
4ah3xwaTSt7t0/hTsTC1xpjRIEs9wxuAh9gR4dGJKOHkfSwAyGn/spVgS3f+TY7tr6v237ypf4fi
Hgzm1lAAMU7lL2KfXdUqdbf8xjpndlF+LDXBCfGNeTDdfdLS4gIr/sXnynziH1+CSlbtj5kHMdi/
GziUoyCY02a1zWgEpw/YxhALmSjqrrR3pvoX8k9BYis2qHX2OP1o8qOq70vhrTH2c+hl1YWlQpTv
YnLirheW/awdIwou8QLrCePZgCpUFtPLP78c/y4AuL1xJHZFrsXtlTOR+fPVCPLZADOSIxZZXwNz
7kFEwzJOS7b+i/dn+4v+7hPaosGY6GVAJf9Q9ETKPB/EqRioS3NkztAUAEaOOdP2G0TNv/pexj/8
WLB66W1kHyHqKjZh9c8/1sQkGnpQPNiNcDJL/dEIpX3STQEJ3GDURxdmIFmhGBeG8jbVMCY1ZSdp
+6zytEK0s+kMJNvuS0Y02ZK+oE8glORAADkd5OSaIhD2POdjgXmIWAQ5pKA0whSr3GNuXhJ4v3Dc
eqz/Du2B+4TOYXFbzQdMStHD1H1L4Ih6bbmucLnN6TyD+5wvqnhrzMFTOA1Gy60FLmZImgsdZdHw
HCgWFC30aoMiWTTMkdG1SGEDmcyPsVD2lTif5o0DLrGUTDPU0TyQo3vO+XKIm33dAqiPhSCigmD9
KYRrlEGKJw/WGQxoZTsNZ6yfD0SS5GrLKTNplwjS8UA0m9bpw2cx3ydmDZA3MErK8XDrGbVPFNCW
jA4DOCvGOzgof6pfBe2+PYYZe+8oTo1VyHpotSSUAsAMCGhPtbGQ8ac7WDxPM4fl5ZcknjKzcfVt
Iy88Lykuo/zXYhYHcXP6aQeaU+3M+jGlXwZvgQLwFbPyVH4OGZqTcTGkx7S4jH0AfiHrH0eeHDo4
zEZ4jbIR7fqPJ0BRvfaD5TYmtbsS2p9QO518miRXSTM8P8zsKKnKzQGy4rKjLtfdWh517laVTVtv
gqGY3Q6DjVgt0MCwp3HsUqms1gk6rbNNw+6+X4tnM+93MfqJDc/CVbGg5oYazCRVup4wJQYLfngl
qze+ImhaUumwlRvu+1w6rhygJMXB2R+3uyiXnTSUdsbyTRkfvWSjp3CfbKDCiGcfpchadMopqa6w
Xavszfh2ZQyJtVXhU4e21d4zYz1M+kHudqUCOEGzSwYuCCOAFbxxaAJDv4KIYik3gu2RqhApR1xG
0WLlLttAxA8Has2x9Act+RUOzFIyLyRPIKX9jkvPFzO/kN9MiaiaxpcNUaDM6g4GoTOSgjDZPC7x
QUutPaEKMnAUlGpEWwDLUQ+BPftxlbWnXHkZtfGsqAOzR/0ggU2NXswYWooJoT2irRwWPiaXTMZ6
FFLsquyohYtDyZEGvKnfeITYfQEzok1XFQ9wXtwxTOj39SezO4BEYg+TunLxM0w6+xHdMyv5sVRx
TdfTXmJ0Itc/lRjo/WPdgupUcKkQw1Xg8iBpZNgnregt2fooxZTMgEBlsbyPrSvbv8n8jQLu4PfG
SAQ1ikekdG/My6BJLlQQhR0XDafuWlg8qIVnLXkdZgqe6e41+XSmGJwG5m46e6SyJ+V5CUXBM/Di
DN23UPF5qW/ToDqxFbvLNB3iMHratpS4frzBwtrWYT+JRz+uv8vutc7qQGavuWQXVRf9fninYOQF
eIa7NUfp6Krs75QuEEIoUVCC7qPBk7KNAdyRTWKrqZG4TQx80IDAcD2V/sKGdIF2Wm2G4ELHi2Vw
qV5zIpPKzLWyQB9hKjG8GvI5Ypntxlfs+DSmcV1KSJPq6qkQvxA03UV+q8RDJ+AV454H+RlX+5J5
Wyj0viJfpSDD1EHsQo7v/0HdmWzJbWRb9ldy1RxaMMAAMwxq4m00How+GIwJVjAa9H1r+Pq3wcxa
STHzSalBDXKigSgRDnfAzO695+zTWCQEg8szVfYUTON+QlynE2+Vzm4HkV8rha0D6yiA0uMaYukh
hiLBcjPCOyhiIE7k7s7kL9thd90IvY38+SwlfTz3z92Wc4sPW8HnNaZV2poDYp5zfi2E709D+ijK
z5KzkpUyJfdRjdvyPDScndKnTtn7pRK79J7IRI+ypyFkYS5qLn1nWf6xN8tFXNA2wR5vx+2t1d01
2XIeOpx5mWD5rdz6yVmyTHhPaWSgHnJKs1ncea/Le7aGTsQbbEoP9nQZtzyl+fmoLxvrVUw0gvko
fdXvhHWT4RpV1Cs4ivd+yydFrKE9/DzeG+RluCy8tjYQd55WGhlmrvcOl2s8C1cYsg1OtZHA9sE+
lFHZ4oCFdIWISn31zH0hYQV2KBmz6iLV7wIlEUveEIpLCvJjxIghplEO/+q7Xi7G4GySNHE8iGTO
Zdg/EqI8kIIOFS8bz0b7Gy60DXreJqFnpMpzT15b3nHGKTLdttYuGc8i+1iHAK5P7nyPBqsJz3JO
BVqcVFvviDveMl4662hBd9ZHNz+H1F6cfQKIQPigWAsu68zbpP5xal6W8qler1PkXwBcvlghnXGv
efF1sA2Hcps+NVW30xixOd0fuvmhVdEJt/oOlQlZTIy9U1p+ESGT83UGHn+C46fI7DK1+mJRfzPg
PiyYcduxetHJWTY6O2tuQKnhGlsOkho220OxeRDVeeV/GbNvo3oRTv4oWn8rxWdBh8mgKE6rnYkx
Qc08pwygYshlCJqX2NktJA8BqFsOtFVDCqI4OSeZCD35XmvSsdH/4ZMwNnMWxQKesRIB/QluF36w
dKFxJtQOsR+6kXQ7Dx36D+ww/iZFX0b0Lo58fuj+0KxjYFr7sbhoWUzJXC1692wUjwuSLafy9rMm
bNtnIt6Oh1kHq6j7a8NSP1WoIymv4vp+7k7DgFApwLFE9I/IiT+CH8q0WE/xPlDPFPdfXE2fpHkM
5w/LMl86F4Yjgw8Hrb3psk/Uh5umx2QTn5fBnq4EP8w3y8VnGQT7MuHFy+dtb5dXAfLfkFlbmA3M
fSnnH6Bhb1Gt014gOJgIvorHuvZHdOooZLh/baiPYuiaEoml3YMQjI5DmT4kFVBJBi96yS4WTN1B
j4lwDMlhsiCPYwdCthc4W1hGBd8PpjRIg/EmhQgw8+263KGHUKFZyivHqfd+HO/hau7ykXkM4S1p
jcougGZpo55ML3obcF1tGMGgO0Tq5lYgtdl8q22eSQ4n9DqBKRb2/MXiXY7pq/ThZzMXu87JIUui
WiJCPLioMaFod7WtcS/uFuzdESviTtHyyRzvWLRioytvsxTLyaXit8L0Y7S97TiSYVrUx5apkOzy
A4FzX+L1lOJ212kyMyyyd4k8E6Y4AEDY1TlPj11fyajaMbenaK+I0H6aQ7Rp5Mf5IU8q8yDL3fnp
/CXPOHZmxVXdXxcZx4+i3c9r1TqXrzjHvmASOUeGGm6KGAryyEFieO9YMkc/v8Dbeh4B/dNyolxt
t3NzsxgYmEV6SP3lPOAgitpAQ95TfvHuqhjHX75tSkHT5QWmwcGZO/SRDbJ6bxcqdodCbPFqHSAt
bjSqmRHVeL3v7UvXXpAbzgickoP0vxX6HpvQdozY/spnnmYZboWxjxIkFxw5cml8vPgkV4UvneBk
YhVn0lAqV8tuqp4IBzxgLwWY+LiUjxQFTt2B3/AOMl9Yww5t/RrltObHlUv6HLXwPiRZHOlzpJ+L
jCMlorbJXLkzEfFBl19bU/tlYp619M0xcaYjTThP5hcA4XZFmdz9qOr+EsjqP+g4/2eqhv+mvrSm
Xfu/96VvPtrhd3KG9T//e1va8vVvvod9nRhQtII/9Af/6EtbWvwGH8cNAp9SCGGC809Uj2X/ZtPI
FlB8iGqh+/yD4/MPWI8l9G+uZyMNDgKAkfS0/5Lvfa1Z/1lBAwL3bBzv8u8ILlv7a2Ppp+TFGKad
FbVphI0B7FRdeQu8nSy8+ukbufnX/tTv6/R/XIVwyMAllopAnl8q57aenKohn2lv2vrOSvWxDpJX
sH1XElEQ+OPxxnKrzz++5tpT//XOoAmscwGwYuJHYOFPd1bquixbXNe4So23t63Quov0EJ6gCL3O
4+hezSV85j++5tpm+/WaNPr5tV3SfcSvmZlTjyW96vAJEkXxVdCRu8hxuHPIQPf5x1f6d9+odonh
lqCgeIjWXsVPdyeIOoYe0CMDnbvpCQku3sTIZnoV4fo3ZSjOXHtCFlmU+fkfX/lf7pHrOcSY0dth
doLP7fdXDpbU9TKwN/sx1aNNqdiL+6LyPBv/thMPf/KN/svzybsD5NwWnuuvcTG/3KfXEaHQCWor
hZp5WyfdiPhVxWd/fE//9ipcacVVQYD4tc3WU0Dneeq3+wHY8JUuaa5ZMXvzX7sKljdYdgrYHXI/
opl+aea5UFw6mYTUiX1pboLRsQ5EKpV/8o39+vusV+F44WgYwDAI/F+uUgv2Zxr3lHQ93cGqENN9
5Yb+RY0d4viXb0hxGZRaHi04P1gf0p8ewgxbnWcVJdkHJqCmj1zm8AyQ/j7pROQWfVT/ZvH49cfh
hpBdBQ4/MGQ/YuB+f5XWzPmgk7rb1xMHU8um1pnMEv31H4ceOV1L4ToudJD1a/3pXvKWyAlUsB1O
fboKHCTorA76zwKDf70XFgbWepZAVG4upOVfoi6Nl0okmOm8b7DQnqWg3Bnf9FYj/2R5WF+Lnxci
X/suKcEsDo4ttfLXvvJPd8OP0I5DQJ6Isrt5z+mwO3MI8fwWSU0nA3RQefPHj4L4faeaWLSAp0AB
O2D+SqKa/nUjwT8+cFq090kH8R93i70bhJUdfIBfF9LnYCMLEMbYK7BMe92lI/PkpKbI/Mmdr/lp
v9w8akCeF3ZH+I+2pCr7/c13Ui2jGgtK/ciR8JW6Cp2dNS6UjXVa1HVGsSICdyfJPnIOU9YGxVMI
i0Hf9oBLzREycPRhbM67F04OWuyqmadpefYc1rqbir20uAg6KwbL7BYty/swQa7eppPT3ll4BRl3
tT4BCUUlF+xk6VTfdCKbxsOarHKyK6CLm9mNEfYFTp09AISWwPD8TjnHJOpB7s4m0fFuLHyn36dg
PdTOhkvX7Rti1ejtTpN5h46XQk7pw0U+R6LpAK7EfkFIXNTI7A4rFIE0pD3Ol0PqTainVA91NiJ6
t93Fpl6gHWRLlVmXjpv1+qQk1uBdFFnDqUoQ6wInKQFTd55dPZLujUY2sTtEDiWgln0qUwQ8pSGU
ijjJ7IHIRw1xJYzMKSQqqX4HvUpvTg/rK+sDUIM0MoZA0JdBVN3By2PkVdhjaAP3s28BXp0G9bVT
iLZ3jtO3mvCNmaKnErGLskN23k0mc/I+FFzbS8lOh4FmGTIMRF4vD5XVreO+yCWgpwgajBlu4ngr
08+q6F4Kh0xTJqDqzi4URttuXv8WG4Rwu4c4Yz4tvM7xziYlU21wxHVvGJmmZZsU8RDtPXuOXmKB
Fli7tftixROlAuSAccQNlzHgSOVkT0eb0Kgat7uY5tuurqdv0JfnT8ppduZBRs8kh7SviW0zSC+S
KXQRd0UDQ9Rw9p9lipGDbkUg420tOwaebRBAurC0dY10oX7LRhIHzlLUrcuh91sDoq32VbN30rS7
iFpC8ja98nkY8ezUtPezuDu4pqIoHB1oCha0sC9t4yMsKiFJHt3RBzpSQr23kRSEKHfq2F+taDUG
yJCdAufavOKAxj4ujlaWqhcG0/UzBD//6+TWc17c6NFPdXUb0BJbroZAVMOw75VTHpMwmZB8x05w
x0/mSJB1k5UA3IkMfatgDp58sOfTvrA6eukk+znpJbizMT9CusGck7XZKs3DyoU/O/MasQuHrtTb
KSKdSWahpN3RysRi5Gic5RTFUSquxlZkffgt00t7TSI3SjAysP33xcnrh7qf0ajDjZztjQ6mGS60
bMYXaxo8a1/WgmF+lVKSQi9MMHkBq7+PpwrUcByG9TWNWdR8dS9glzhxxAxZiHh8UEPK8KzVafCQ
xVPunc/ugC6xxcbKSELSScjzssmu3EnLb5DLoQNCLBP2ZWBhRtpare+4+K761Mc/DRVrF5exd+UU
hfhQSc1wc5AqpMsOghJPoTLmQC4A7MQJRzfZU1mL/eaqSQVuSJ0sNHZEKNR0cCod7ohTSoKNTy8U
/VVs0UimQeJeqoz1at9pFTT7ILZoxKaWxu5Y2KVBU0DsyifGEhSWhkWGWCEClUdMEGo8jWPbmAsn
COjzO1Bs0IE6bfRuAt1M7V60NnAqEoS/AxaElFD2MCdJjJi9j0GOxZPbyi46toMjvxkt4xcQA8nT
Inr3W77MjaIxX3tia6LCp9kfR/N9HoyC1CXoKuf2QrV/1HAxfG6iwsztmQh1mVFKfssn13yfCBK6
03GWpjuX1KKGBO1ZobONF2RhTTfipnWJyaZDHiTOqQIbQBxGnMG95Bu23yrZNc0emwcvT85bgTGN
7iXt3KTzPynQcg+WE8k/Z6GE8kFcX6Sac28c6HLlimPOWMSQ7LrVtK9gMRHeV8vqo00G63Ihr13Q
0Q7EN29Ry3PRZnMAVwmFymbll5BYj3wBCbI0vI3KzWR8DgtKHnmWFe2FoJlfF3sFUuZOXxJnxLSq
uxxc29zpMtOfQdlAIE8lpwDUOAlmvmjM6+8ea8C7lWYWYhcJMslpeg+LPZKaeBMFRIJA8oTugryd
aC3yReObQDhtSV9MLS3oiipFCju6MVPbDms99IAg4d2AYrW30kC0JCGJ7D7kmY82YepY4zFp8wiG
i1sNBVQJmV3TzUy8Y+/6BBmYmHS8fUjQxCcRpO6482gMHRQUgXCTzUnj3ODT925dr56+5KVdvPXz
WN+kVqsZ/WFUp6Ft2vZ1Km1UstOQWg/TvCCYjwdg7k3o8OgXjBoAVybKEO5jGB+kYYHhujaF8fBg
1wRqlIhckGAPPetlFi2IX1UfpzdjXmKdKtJB3NpLHdd08QOrOWAw6PE7VWl9V81xg2/Njj25DWH8
fALFxyqSdxWiypi8s1OHuZ7UY4q+W6cfkac7YUDjPZ58MoR8GddfdQLUZDO3uFuZHfbJU16VWP4C
VaHojo1rPmXXgqcayqFqT5C2QoBjfh4Ah1o8N9j5rY2bzK9U1lx2VC53GhQHwvbWx4I0W34NuQBT
n+izHuW/KfLbwB1w2BY9vIirhnAMa4MjNA23cy/Gy4L4Ojj4NItvZ7Y4PAP9ABxfKYHdNAu7R9Yc
9Fds7MGXdOLotbXV6H80Ns0lTN3dB0DSAO+dyVNzjKpwuB+HfFFoRPs4u1JBTFutakNYZqabrBfY
OcvzYKsFm7McurvQRUApmznz9svcsrPoOCcIa2SfKn3hWLxjon0xvsH44M/Eh/CF9vKr71TO20KW
wtmQSxrwdeY4T5UpCTBb2sS6hunhdxuVuPEHJN/ummOA/V26GQLlgr8bob7D47AjFcv+Di5C3NRJ
33xwtpNohyOvf6TDDyV4CO3uyiGbFyEpaRjE98HtZ0IBHPRW9KH1YBWiwFruTPVpaNWSb4cpHr8v
hZ6Io3UmXrLONdk5rkoGlbPqOfhlGgF83wd9xplYDOdkFDkhu22Y3VFgQsrx01reWznTenzLS4UW
uF0DTLRv4V9CGuKVu7qGXYeW18HT7U9Bet61sc0gvaO/sSHonudVhVrf5IoVjplW5df7RQbZQyo8
PmQmJKJqRxSEuYWduInJPLeYDrgIZ+N2WmhkpymecYepl71bpq577JtCX7UyN82xsZow39PeFM3D
sITwpVJyRIYzi3MDHWmQ6ASlFeHo78IMLAp7qJXjJ4nqct7LMaDp3cc6Bs6RdUmx86ouYIonrcHb
twNhZ4zbKlrsQd9KLC2zpaEAAZ19ipAC9OBjfUhsSF4cIDt0xSckuItbet963dt4KqqgY1KQchAz
Q8sLwLdvfbftmqQ2C73e49AWwW3eC1GgLxJlB9rRGW+IpRThnkR7jnEjQS2H1gwkc7dhQhxNiT23
Ygy9RMDfmqxG02tnwoY4OFZXULlnZ+dqAce6jdFH+k4DsLrzjMWOOqkFdGobYNDQdVC8N2occLWC
f3uvkmjB9t4INNIVxjv2Yn9CDQLjAaiCJJNcHGTvDvYOoSJQRRcliDlkTaPuOM/B5wobsG8j1UGz
r3SHrHsNoQO1OjOphNdSvrXd2J4szw4qULUINZjyVfEHErTyeqza7tl22/mRb634aJIavkGUhijm
pIrr70sXt3dREIb+NoyBEpE/VwYvVUXTDtVVS7RsadzgC9UPQ5DAr8p4NyWpgx/QkJKBl3kGIx+6
vc040+7Kx3E0xQOO19AwDWvUU1jo/H0OHcaZQxU1JDVpFmHY+F5+HnlmjW7MJ+4jYW26coaWwZSM
M3VfNzF6ldpqXCYmVpIvWzcJyxfRAqvd5cPc1FvZej6qc5EH33MkvgPSmHGFMKXD/Mj7Za+UmnL+
jPORo29G9OGr7+awoVyqN5ZYCCwJdtkpPbmtwncQZjMqM2Ol5rUmagTqJ+SLb0uj22cVI8YkMNMx
79Fs19D1Si2uSpHZl5aL8cFL64l8PS9zqktwS6nal2Ok33XWFBeuXBawM9IZXgbMqgxIwyg8WV2W
X0fGcx9kAMcg9v3B3wqVNjcxYSX91nUYYzGCkB0uGq/4DHA2Q/kZOxy6XlvNX+MqCAEploucNq1b
Mnysx859G3gSqEYSR9tE2TjRa4L0+NqqctLRYg4BwApXGN9YpPxgXZR6+6InvGdTTu30YMpBPYzp
+mYWqRV/asrV+1kMeXzRQXSMOYpPktIlIP5oZ/oKUY8RBXldpWXK21TahM8qXc2wwaMJyCTBdcE5
5vnyewbHD/eC7zcCT33FiBarLM5x4o1QCGVlWBq0T6p8IxkpE1vHbxm3QnHD/lsMUDc2Xtea11BV
KZ4hHQXPrpW0HRvnYiS8G0yl/J4OcrcwqYMLMykOEWmSLJc+DI1k44ahfpvyEG1nkws4KanI8bRh
H8FmEJrq2csR6VymtUaAwy45OPtsRCrMlFbwIPg1Ea2bGhLtY73kRBpXP6DefKYMYpZrfavV1H0E
zYogVVU2XLOjzPWBhbq4jpvWfFu6oHiEtmYAmBdz8hm2TVvvx7ns39y+h044zpjkM9Rh/U4zbFqz
Iqfm0/CVonscfVWxf/lsma0j7ydBWbNtyyrCAAj+ihRUM74oP4i/DraEdRERA6qPHWo0gZd1RbhX
K53g4JPkHu3CNHBPfSnpWvgctwVSpWYxbF5uMF30tahnJCiRYnvA4dtvAvhw6LH6CqMDoVyV2WfI
uSnFqkpQFOQDsGinI0eHuNVuvKfPiTWsEUCnkXgIiji3Ae+4GcPO40XmYcjO4ExG00HNXb48ZVYU
/SA/2GiXp0z1VBhafSgqnFsbwCJjX1Bn29wDJgjyU6DkTpiuE8aV/0g/Sla3ejP6xMeBzU5fwsZW
rxIEnwsDYcB80jk69Xc2B3/0vXUxguR04ybeDlQwK46nx63ipg35pCfwUO6VX9Tho0zDqXQfetju
vvOoIqKVdtMwgkFPNgOjbf2w9F7S3tKDiN1dkJZYp0H6IV4hxOg8zuIIcRzZId+XTK7CbMfuotOY
dGyImqRfb5vkSX8GBJOAoxlwDCpYo2lt1m0l5wuZ1iC7fb9HuF9GscPbqOb0zXfSPGcD9jVqN9A+
IGPjkn8Go8LgFySzfWVVpnmybNAjDBdN9WTPC9jArkCi1vvri2rPYfJ1zuI2oC9YmdOYtvOnA3nr
vU9LNjqHLDHoEXqGsVB3lPpgOFOM6bPykGDkYkpJMUmbIQBamk03vRvf9JZgXF4XcXuTGxfdXjQM
QXwstJDP82B52d4GXwmpvqJbvI3YbsiqbU0s9ywDAftsMuTleaRyv3kW6aDtU7Dg6d5XsgC21XdM
r4jXFfxSG6fNy3WUXcOT4eDh2Il9oGsysbTkvpW61IShxilBUNLYYjYqRn0+2vHYDhtPF6E86iGe
Z8OWTdrQhlBa/Vnm7HpkY8Jpo/CM9cVUT0H7MCfxUH1JmbSTy5fPOV1N24owOIWL9oaHloxHVBMz
yiVIshkdQAQOBADclqBuwst6VnF/IrJwbAFK52rwvgRwtqAkER7sh6i1allbT22vlu7WJSdzeiHU
1s+/RPXUj+FhckJXHWXsBxwJ7MixL2rl1Wgl5jKLNOjBMl6zKXzg/8ltTSCDfRR5r4LDoFxBYdmb
IGAO1YfxzAZpydpuipOol5EIC9sPwhk8WBN06A79sQ/obDgdDS2wooNRUNk8m77C2zy0QWQfGDWR
Oryx4wm7n5YARSmg3TnA6JqBtT0EubKx6cLF/LBm3V2NJXqr1bw/Wd4bWnG0BmaoOC3OVUgoRjG5
NCO9RCoqbm4AYCPWkARl2HYE5ek9sgammAKsRZo+O/bZAGKTCDIWUHRVbuYV73oaE0Wz05R0CMHj
FR/FuKyrCL2z0ruEFBjklzY8zjXoO6qYF6Ud38FboogaRbQ9JsLhgQbeiu8LmNaDN1YeRJCwou9/
M5Qo7GmUOTkOnUoAyVjFEamF63GyZJncs1l12VOfsK5us9hfcOyVkLweSdx2oIu5jW4us9bzkrs5
ncmOEP6MgB09YqgBJJsF5kE+DB2cBQN+R+7KkrQMgzNTVr6LWjoAtLlpmh6ojVv5FrHQjFbwIhQB
2sgibMM7RjyV6+znzg3yBHkkmMD53AgsIAs5D1CS9TEZRG+BfOqSyKVXnLntENJDpkpS+da1u95G
xTL5rLDAr+u8PU2qddmJR8trfARIPP7dsvdVwRT67yOqv6Qk+M9kAtfjRwt46uNvV69197fDUL6/
9klV/heE/DCr/GmCsnvtX//28QOxv6YU/d//c1cVr2Xy+rNw4Mf/8XfhgBPALcAyRk0nCXsXimnK
3/1sjv0bCjsGzFpLJmKuZML0/zgImj+SiLMA5iML0IoR1j9EA3AQfME8SCs6QphBsLr9BQ6Ch/3t
5/ESSAU+A/NfjxYkdpN/mTHqysr6hbPltg6jpblUBD5zPKmlcM981IvLzShaEM4b1S1RAYtgrPIv
6NRSB/J0Suxbv1uGKhPvccbxGLpoyDCM9oQItk0FSmofREnYw/pJ45AUCNtio9DQU19nkxO84wPw
ba7V4sbiZNjfrLM+LVig8eW3EdT6PBysqwpmCF0Ut+CUcmJgjUioTJQ4G9M6olkwcnZR54Rsdnd2
U5nLSg/lrQsTZDlPhkx+rWi41qRp1V50MBHAHhV2DZ3ZSM2N2SAkWgN1+kWwJfZuOUHsVlk7EfHj
itl+tI2bh18aDQvmSCxl6e9NYjqEk2EYY3ImtUMiBo3LbzIGs3Nw4GPNZyV5H+i+wQCH1NU9JcYy
uD1y27lpl5W2iY68FCXZiprhAP41hkzWIYpUVe8AvE3RVY7m7apw5wKXUbIgJ2o63Kz5hAOZFPlV
Udvo5KXvl/7OQDlxNiZhxaCkIKSGeQ7m7oIOrzzINEvinUsLE9mrG8FNQf8mxhxtZjU911QH6O8T
Wub7PGqhr3uDReQ6m778YBk3T1lMrkEYGGyBSYcKu4v823xuqxPiZoUprPcjYM2JiN5Bq2XpcdVm
FDlsjV0Owfc1zNFqBVWEZJO34BQj/P1q1mKmQSzqKUCFDm0y+iUAFy9Ti4PezuJc8Bi72Xhe1zq/
mmm1NdtQOO4FSujhe+QuZsfxKN9ia8hXbD/09aYo6dlmWRpcq8yDEROaKUMVKwbvkkij9AVkKU+N
SmfYfjV4dG4HntxnlAwOGBwrwrLktGu3w7PU0BFu7XT3xVjF9r4NxvoIxxX1e5O59G8hqc5XizUj
zoiWmOorHmkr4X62gfE0keNRrzvZBH8LLNp+aeBAb2zJYHhLhdljhiTbgFZw0d/NPYkoG0HExNeh
bzA3ZEm2PMopb8ftlAjGPr0cMzZK5ZdfqsRaP+qsBxKoOAQ9lE2SvGs6tD2C3XT8OsUJRoC+ds3D
0Plg92MisBGqs/lYZybpOQkyaozegxWB2YpFxTsnnNdNjiYsPa7J1J9kkuZ6x7aU3pZW4NJSqzvr
tik9amAA7iHNrM7PYX/Bcf82jSNlTpBW/ACOVYnLgrYs5j8qnveQcYshniuDXRQkrn8r0ix6DDhF
YvHw0/BoebF+9cY8CHZt1+mnhNY4WGGTxHc2NdOIyqdJr/NIhXhZyFL4XsSIm/A38WcgKdTMN86h
4xQpCQCQE91dOyjO3FJ1ZOyVQUg6wCi7rxxnRX9SzWDOxopm1UaUYXCVFNDJSU0gDnNnF7Qp9rLJ
RsAbhW9fa6sOg0PaZ9mqm53q4cJp0Mpv1GB17/VkTR+V26LCLnsCb268uoFWsQjbgEjpWc2+L6HH
E915TvkS8RlgGvmDu5yspYBCPRurFdsYrP2bjgo5H1pR1wyPEks90jIvFGrYEvV9SqenYEwsskdB
/zDc9cVQfJ0DdwRstqT6rS1NeaOJMYeH5jXosZigu9WhGOIVwCAai4uHkjT4gNmZ6sc43tjYnqCA
Iu35BPtYNnvkoNWzH0V9d9HrEV1140IgLqNq1geGOcuCwTTEYdGZ0NZMLOlfbbqOM9FWpxzOV7G8
fqS3AZUlyk3BRFiMxZf13Q0OsTc6ZyHIOLmJxJzegPpzDUtNHt6GuUXYu3TL5qbpm+iZ4XgVb220
UdEZF4XwycQ+DM+7mG7MmpYARZj0b0ShjeNidpa0MV8LeyIPu51Y5XYNrzSW0linJNhOE/h9lKve
jIyq6W79RaDZH8PKBzYZI/HbytSWsNrr3LpgykOFzGu9vKkw0o+YpPsPusALBi9nWnkCUfbSpSNR
5PRiq3DLF85n9yci0wmdjbL7LhB62HHeA8m1BBQ2IOVqcz8NuFmOTO+ZJKRGlS39tCKN6SmOqJyd
oMTOSTmCvzqLg/KJX20NhqAN/67HFCNE7q3ej9Zlad0qPuVjRZL6JXE0qxOJyUmxIQE8jY91l9l3
0YKRYq8Lt6WhnsoBMjFgtp3vmPEOwexMZHApIbYjwRL3OaFa18q0oLFq42CDbnXXwjiaq+VadhNF
CmHcE1usmJZ38pzhb6oUGMJgOjFvxWx6cBELOfKcDpx6yw6rnptydr8Jv8eQ45FKZxib6BbRLvrx
r0NuxJ1llxianC7hcVVjrc4mUdJeqVPPbXY25lH/EDMrwcASEKkJx8u1X20lkTJ3cmLko8ktuSnX
cSGuKNjwJxPlpFW5pTQ3VsbH2bZCOyBeIqd7GmRMYAT/wjqspUiyMW4iHtmoKojT4+Cwy7Xjsk+Y
Y1kYotawTmJ44aF17L81hnHq2Z0IxMB/SPji8wIsrdjXviTsmdSxAmWU5qkpmnrCx0YF/zlGOaOh
uFkFFwgaGHYg2xje+DtouDN6cVDrxMlNPdiJu8+nmnCeGh71RUHx3mx1TSLNLiTr8D5AVRPyyPOL
7CVHBroxEF8vw9Aw2I+6gCSO2LBobgZhZ98Xb4ZeODtohWXFBIT9gl9xV9PBuBWlrMxFkYnxmOYd
EhAz+/TSK23QtavQoQbWBIrN2zgKs2fhwkbcEYnTnPIB8vsmVEufMHqyWMANFISvXjXAPcrALz9W
WSCWI47RhXZyby3DoSNhGMew6egDyCUBjjXXXImKKqUSH6Qpl7OqrFWx9Xlp6DAjbn/wk6UicCzm
+0e+gGuKVlYyYnIiReA0O34071GEkr/otQy4N5PPCZkB2Oh8H6wZ+XegQ/2KMiZ66edBEARNBjn2
5gI9yibTJF/noqKlx8iCUUPaG2JrRJYS+OQ043AbEyUQXSzkAanzQg7+eGoXvb5KRtSY1Vo7PQkj
5bwZktGzt5VuDcwbM4q7yRj3Du5s9jKpYu1jVF169IYBwXpNexyFTV3xtJLbknHMsMsOUikqIA61
Ux/13hXnUy0Prg8q+bQkY2muXZlNC2PZ3FHf1RwnbDaLsPRwvzDsJuQ+QXGgThTFY/zE8TjNQUqG
5XRyzOIGF3Kxququo6qeDslgT+K8mXTYAXQUInyjsZXFBwIhtH5gKhQ0J88NjbxzyeR2tughFudP
LMO/F8ZRUUg0W/wwHhWPEJ6//vlPgrV1mOyDSY52BX98Jdss2QWVKt5+qrH+jZTwh8Tyn7q4H5fR
q8wTsj3Ltf+rMzlo67LjaJjtarlOToIkn++F6lcTmbaR/OXCAXBW02PeGpeDod0y2gtV0j78+CD/
Pyrg+oN8hvbjo6cE/m+oewW16v+ulr8nj+fj18J3/V/+AXLxf0PjyX6qMFqDnhY8B/8Aubi/ucoj
FN1xV/0xGut/Fr7+b0gcfeAq/INI6J8LX+836QBxgYhg/zCJO3+l8BV28Ht1LSUt665GnY94k8+n
/F9kojSs6a4MyEugOWdPQ67Ct4EmLvv14oFry12ZTNuu8YKEhJm4ucO7t0xHIgYg7QZiph8TWxMG
Pvk/7J3HkuVGmqXfZfagOYTD4YvZXC3jhsoQuYFFZEZCa41nm9282HyoYk+T7G6O1Xq6NrQyMvMq
AP6Lc77TheEh9GQLuIV56K0OVdZuQqLWPmGiM4801GzcIebtp4NIfSilXdlUFlmbFrN4MKWkrzot
sggIvKxmYh9fl2XvnVI31j4Pk+gb6nCz2FIFtES4ZRWbItlH3qNym/jJKmN86n29xFp0FYQOygNw
KlANYu8650u8QeQqN2btyNaP0tmuF8VGNjSbxPaTWxc0RrpqpN0ACnd5quCkjsy7ojSUu7G6ZZft
CfIBrFAG58FRecWm07M+zLjnoYyQKqXczHUhjhWudUxqYDc8OHEkuSAUCPWF1X99sV0vuySjyWiM
bKWQkbdFRv0KDyTD7RF1EHThrretmwyWhiY1UpKe/EolLQD9vH2Lg8Akbc1yYTQRYKT6TTXH45s1
O9WjnfNTArES2PWmKYFw1tkOqcOert+yQDrvygzki0JO9j2pdHXz3ainNwQOCnS2tkOcYoQv5euK
w9QuNZk+GOUs2Fm+JqcASHdbauDGbUF0cdAAxMDfatgZDXy004ZYVaXBSOEtG+9Zs5/9kviACS+d
dg68i7xiV+xEhHfW0RYi1hRZO55UH3iYH4R5KXr8iN78CqMEAGQxt3czolONENCSxrq1MkX5kH3O
hvUNte8yN+wAeFQ3OVGsT93VlO3ezebb2HXPwten0DBf0uaLBeZ9tbj7oy+ngl4eiLeog4HI8iyH
utKxkkzRt64i/2j2hkBWZO/9sHmrEkJ4cmqKYdqzxX/gQY9MwUOCBMKlyqb1QpcZ1InZbsWQYMQy
a+2ymp2G54eMd8sLY3oSAW0iXVv0aYgSIwCKrfWspWs/uelc/GCvfLRHrjlvGMdNqFKkTIVtPvu9
gvNC3FY/CPWUyAiWUtlyz7EilM6WpFXjDSxTtCK+/JeV1FfXi++l55XnXJIg3A/N8NyQ81urZNf5
3SkM+vpOoQtwArUK+urY6kttYbQf6keWDdvInjdIK161+SGmuwngTaI3JhFTg3h1yecCZPSKL2+b
1fyQmCst/54QBQAiYmV7KB8iq31imbY2uozdOHnvDM7b+bvr9A/+3D7ZyPgMZIElXWtVMtbIRszj
d6krd56GMqiCW6MNhiDOxtFQfdpqRzABOc9iN1InwLs9M51YzUQ8VbG8eERL6yXtT+QHaZNO4vBe
6DkORVs8dca3MP1hdf7ZRqIbTG+WG2NVIUeajkNE58hPd8zt1no8MKn5EbqUSQG0JEJ9WNU3/Xvo
IJVjkKPCJ+IYn6sxL+CF608DvBGX2rlnpwz0l5UffP+NQbSedrp1VFfPqkr7tUD9ic7eXiuvfMiw
gsObDleVO/Cgyt/ctr30hBlQeWqIJ/GOrDTr2IK17PFpOwbonTHCctnIG20wVKrhS5InhJais6yH
qJbDBj3LApJO7iPH26JZI4c2vM7C9ve+TFJQjUm2Y16SwCvuxkfgN5uh6t8VQwmK3P46xe6dPSev
jEH3BfFZa2UZe1AsRzl7T9k8rck22Fkav/18E1F0Yr2zK1JjDTGGCPAmvRNp9KnDRZ1AjiADOeIo
bWRGObOfSe8qyARJX7u72ed2bd7o0b9X2QgJI4uflmBeZ9IbJ7MfShXdRHaR4KuDBOdUnz6Phbqj
O3QkIBEao3UJWAvs9qNlDEfHI8ujuQc+gYg5eByWGrVKTnn70ffon3XT1U+pmq8BD30Wry+TXT9a
w0kP9a6vGSegji/RqkExAKu+HwfUYFE5jOdgvrB6B/dM+rUZR7c5ri5zLC6pnA4OGqdiQOFQkRuI
QNQ1LpJwD83Ql6Q/m9VCSKpjUhB43eTsFvtAbRQeaRG3igxIMcNaGjRaHt3X1i6uSm9jl1B28zRj
CBrbcAj9X80oj7GXHKJB+WeWnvVHJt1kI3rvoErGwT17x9mYSe3oe+Zhmaa18mwsrTJItkSi0ZcP
+zGu93NbXtrU2Us0T5yrc3tjznVp/B91KohswQCfF7u2z5AtL4DxEaFStmia93PSfVaRvIjJvadL
QDCFW3sYdxLHriU/Z+vI2vKmRoZByJSae4E4YhBnZ5EP2M3GLMODRraTrFzDAWk0t3hNcXAWtMPN
LUHO06WMGycxfCCdvzjKeZvZwTpz90aG9rkj5pEd0ryZoK5OLbqVFuoRwbE7lVG8Q4YJ3OfBSa1X
bzBhcaqLAQwsSsobsyoetoW96KHkOzJpBtHuj0oZjBfaz7nudkNjFJ+1M20a9dKLgYLFQRVGz9ug
K2OSQ+exSBL9unijAxo2TSTuseCQ+j2jID2iKlw1IuYmKzYGU5lWNFtPZQcbPgsP34/IrT8s0P8r
0dxmz7pa7XioeJgTYjdvWhdGGQb6QBuM1wd9QLC+NXrNDjJ6qw3F75VcgqEyH4yUv356EQJxKkg0
LQnUgqwhKhlv4T7IWoO2cJZBuuROhUDXz+lhst8ahjTneh6P7iCvo6p/sci+oCNgp11hQmB0IKfh
UCxnaUKT4d3M+tWBBMH5+AKq+hQUGYinSWMPufcC9TrGybEiBizz09U4fnpmBDChGM+VKLex7NZG
QAifHZ1iHTzHXckifgTkOce7zqE9pvBj8ZYP2zoWrzD0f9TM76O4PNR1c9e1S9I8d1LRHpMJBctM
IKStu5+Bu0BdZXQl/pcFdXIPMs2tCMxlTTKZz9KFvUc893S0WwcLfCMvge0fbcV5QP+MD4VyK7yL
+Wyu2DCD3HdmL+6DmnMer3xkbuf4Z0EuB4e1uwlwWxB9wDN3/Mhc8KI9H3B6SuOA8Ca5rpLvNvp/
smneywBCqEaU7MK8m77bLXhDwDXu3D/gA0KgXKzz5J0wKuo1gEBjxFIkJ43jkjIQivC+Ce/gSvNn
56Jk4QGf9CaJnhS0WcB3EnPSAaGwvLVi8yyjfCcBHZoLi8AY7zUawpbpqJ0s4S8u53LxgjgN0c/7
XL6GcTMxG46yWwSBRDFPH1yHRDPmCwly75SRGC3wHfAoBVuGtFZ+MveE7IXanGS7Q2TBhiXafer5
oNMZaONbXcmnwRL+q4Ra6oX4twQURmAfvoVO2yUjeJ62AQ2B00z4rwk1DX6iRtvMEyQsqkdBm78c
rqM97ZgHrEf4LktkgXBdLs+Ws07M31gGbmc7cHZeTRatXT9EpCwRv7EAA0rgCSykVm1lX9E6vfSw
eJ1gPxW3XpyzsiUTId/oFFhT7OyQg3vjCF7gomAhEnmhvQ0KHC4vc5+5Wzv/8mV/JEqtKSHqtMW5
Icjrrc/DfdOPxPcy6SVVB0mxz0Pf2raOgzifYqsNjm7boDYYui9Hejx32nJTpe22kDTQ44wnnsRh
wEJ0GAn9zAr1laKFeLMrFPFGfh/FeEEqq32JWDMcycNZa2shRiJ7DJnh4tnpUBO09tMSO0zSap5U
h0GBahiNdVjx/opYfiiyaQzkL/E6R82hB/WzYVQ7GeJZMtDXc0nLUYUtp3hKiA9SXEwONE6zaj5B
kxGsZv9su354yJnDI/OE9eew54Mfor4cb/pe1Sd7oiYH0wR/MPbC62TKQzR1En1Htxbzmc3KV6ao
YIgLHGtoHkj61rmmhRAWNzl3EHLeg+UAIxbVtqrj7VLvWC4aYXfedSHGswqUxMgPJbNjOH4O6YhZ
zL7GgJpUCZI2lfu+/goEvocIYIL/gwHYrbWHXQClPU6dddwhmCryM8KZHa6hVRwCtuwfG3XIskfe
q15RJq+zUL64HDr0qg8WXAmrM9eFlV9jDFidpw5OkOzm/pcNLrhHx1g37rUPxMXjYXnnZN2eic2m
G+p7kwCkOIsrMBJwSkCSbRrTeJjc8MPsiHBisr6RuBfIwulJ8kJKwBYBdufsw4Jn5od85aJG+X2c
+uwQxOqAfNM/Jm7Qsjgzblp1lD4MGc34LVWPqddv0lCsTXxpyiAmQ8i0/kBZtqqUd58HTBmTkxnX
974v1BZrny1WaRYQmZLWyOfyq13iZ8DCtSYhnU68JiDSXBmL+M7eZJK8kjARdz7lD6LgASy9Tbos
m51rgDSaBeq2Yl4M7pNGM7IUgsVu+B56PM8tIFYzpWK2SMfFB9tDHgN2ysrPWhJlOsofO3+2uNOJ
w8TuburNYBL5FEb9KbXoAuluLmwNzX0bwe+RXXPQEu5SLdOnbIr9ausa3MDEbjrrRTc2Z3W6M5dz
Q+jpp1rSAovSr0/M2duzpTp7nZID+GVo/GyRaVxYqP+oGn/PggWNlTHuNbJ04m3DaVNVwTm2oXKw
0WLMWiY8aLxqJOiw2iLwyfc9s053IEJltM8SEZsD2ixpvGvn1K/5RMoA7JDJAz0xE2zIKUdYkm4+
sqDfq8rCiW5WkFgRnIONIbESEX0QJ/eVHbsrC7UNtE6lAMlANgFINHmX1kc0puCgWtSp+PrcY1Qi
Zdp3YeluWb2sdHF0p+4XKZDLb9ftZq/kL4nhQXEj1TH6eEqe8QVNq9+s29Rr3qOqQlMUdX77yycY
0DqAuUIu6mhR+ztgv162isml81hilgKKLOI0qq9Z84cm+HLU04xvb12R0UthvMn4/Dnh9mCgCn0n
uhbrA0+x8dpZ2BuPGTXrm++bY3AI5OiLvVu4JhE+VVXe+mxEOl7MqXnx84rTp+VuxcRimqWxHc1J
3Wvt0RdYZcAXiopcvw0zncW+xlLdr+vCYx+AcgoNZViKeqn8usLaNlghYuLTPOs+Z4LG24HdJ/iY
SffzvyeU7XT8+T//h7UMFf9mQvmRozaqo/xPISX/+EO/zyit34gbQXPoMAtkBrVMIn+fUVqklEDU
4H/MlrW9TA//TZxj/6a1w1oP4jTyGf75R3GOp5ex4j9N7ouk518Q5zh/1eZAvyYmxTVBVDrKhjbw
50l6S0ip5Q70hkpxh+TuGO01Qn2a6sbbFBOwcyvEfsgo7mb0cm9W0dGJ23InrOQ5ja0tgTdPlFq0
7difLnUhX+yM7aO9SDENr0m3IfaaTd3b9dFN/WGVOj4IraovdhjxqNQM/yu1BlLHejtmFYwxdhTq
lyKQJMIOcvB0/qrYw2360aNQ7Myn3hUHA1UH/igolX3GfyMbKkvMMtV3DAPDykS5ujEc/znrf987
/EuD+P8foTbotv7uJrgWefuVfwX1n2+C5Q/9rlATUGi4xIXAX++CUOcy+/0m8AjxsRnEk8yFTM1R
/Jt/vwlAOAA/WLYvwNql/e83gfmbhznFVNxOJgI3yAj/wk3Af/8XhZrJINxz8a2xTgId4i7//g/7
JEMamMDJ01qnds8ytylqvCtd3yJuCBEAo6Nty/E752rLFd9PoCqDuCdJYczTNjiwBordbQlbZdtn
JXO/PPDcS9O0KCJj1sPkC6aTeHasGaVN5tbqZ2J7g143GTGrF4mDcINHEix6hcmMOb1TfylMPiOD
K6122dTKjYdIBeetH6ZARYOhvzk5om/ApX4GURmP+bd0lIhmompGbVtVM1zVzvF2RT8z2XGG0v6W
ZQaT4Dzq4JWJeeagm8b6O4Wqe3XswKPlb1TzzXYqjZWTb4DBoe/4sJjLgrqQxL2UsgoA+YoVbrlQ
ZA1BLWPYoFgd58utkGuv0d4UJ6cyKLSNsMDBNXuR996iQmJ7Zrcsav1YKQRoKGPZcUtJHKsWyckT
ZdndpVNreVQHS4hKnTJW0jObOYhYVgDF2Q5OkehoF5s0VclaJXZ2l7gz2wNgp+67kbbyFeWIRRxN
NxWoDMd+QqBcFADddFxW21IXW3NA5r6u4gm9XCmypXMd8HgJr6zkqnCq/luFRsBahbR+AThwrK4r
6gXUHTR+fIgS9sGvpJPOdZRjcgt6x/6UOXKrfYZmnqas6LS7wd6q6ys+ZfNkRT3typB25gFBMvhE
T48PhdND2c3nMTti5cKW1w+hi0rbqMnBLojk09jk+Z3D5EJMWvRamSVeeKsVcovr0D6prmOqQ+68
wWdJW5JdMqlJJDHSFy7wlDQmROOoNQwcS1vDzxnGNL4s9aatk7q+S8a8vp/bej7jKQSPqfH2wr/k
4vOOhirNl8xKAcD30iT5dcBFB6axqmKaVUgFawhQH8L10XMZzWB+c1yjh1agGTU1I1BC8moImV8l
NMkkR2OCppintKeELlX9LsScoq9ou/GKzYhhc5AjdIKtBjQ3CVriRONJ8Bp62fPkXkg+q1VE6THL
XaZdqERg3YbdjECC3XVy3+iclA4PpRFFsCgLZ+1Bt8ZCadXOiPmooKUIjYZXkCC22FhZrnvn5YaK
tyZihpuDBgoq6Dig/q9GEcEqn2GDzqLsr9pogpPkCXRglAus3C3aPNsUyVRnp8Kxy2PDxrlaZgxx
TkxkQNKnKRDWoB6xr5OPujPAl/2g2G1IaKtoDBFQOhn0vbARDxmABwAjtjFeIDQyRgxzwZ4Qlb3p
PLfs/PEdW0wpV/9dp/1ep9mUT/91nfb8v/8XKoDp608S6uWP/POAcpzfPJP9rMLJv4DXFr7a7xJq
+Ru0IgWjBr0F59PCzvq3A8r6zWS5yzUgpWWBtQUd87uEeokEMSXyUiVNx3W8f61K4yX+wOdBh8CR
hBKbV8dswUv+5XhSGrVl6djOOinj9y4cLogaz2iD2MMOiMb/77fyn2ge/nnW/Un0wIuBXUNiQUFo
oiv/81mYdA0MgYqceKSj2fyUxaVZnnBoAKXsWiRiNCGjZV5DqeNf9Vzn3h53F6Rcs+m8g2gyI1uB
opVMhM3OLx/oFzuo5kEQN/dWxQTokEfLklliQzWOVZO549mqwDEcXDWoK+q9qrglYWuBXova4C6H
8A8UVdcwT0OQDsBQeVItwBsvmDZWO8tmRwhyRjBXXGNcqFAzMWJB+b0ZpMXawvFZZu1bFpL3WDAU
gQU2DOdTV2YV530OxPfgDFSl69Lqb5gW+ZvaMQet6RKV+a4ThpWwDmbbgBGhkDfVPSpYWvzGvo+L
wKNqTQY8KW49a4pS/oL1gEI72GnyyMBPiljAKPVESADZONImu7pAzNcOA6PWWThJtc9dZOwXEqFl
7uBUhXKAPsD12yMaPqz4lNJSM8pDab72GlPX+3AuonZlDoYY1xCqTRDpIl4MNk0XvAzYk/PjXPTO
a2zE9O99YHwGMQEODGDKXrobKjXkaOiL16HVG9sh4pS3mrmiODeW3JN/WHWYDZZ4WNa9p/bRwDLQ
QA+Vmg0BeiE6O7fFolSqxwBGObkqLQkN7CfwHhWERkAEDa23EG+oO8WPBirWLUPBG9e4dW1Ky1ul
c/7QqQDMpgNUQTQIJhXb/YlsU51JfxUFgFabWQdk0eCjiaPqFLndSU8k/PajBXYBr65pt/siq4g0
5sEZK+PWj8Oh74EcR4NzSPG7bxJ4v5YdniMrjDZhbOy8Nh3WVZstEajK21T82Fnk/8RjsHIAO0Fs
qU6DoHDA+37I5oztwygZN1h8NryxYWOdJhVcUY2XDDug+FNvZXu84junkpBu0k08duUmNo273lxm
EPXjZAZ3yVwbB3xXpx5xou91ZIqohpiGuL4Sp7EZLXltDHxYZILs1TAd5gXSMPMOysK9FG5/L63w
i6SBdQBE+bnu+ifM31uZs1S2Oe6zzv9mt/0ZSevBcLDvdAtktpn94+jOPnPO9s1LMYZailLUwksr
GCry3tCltKjI0VGzmiXGB7sCKV/tXK8RNoLSTvDf1dwn5JSEr04dGCtDdzdEGeCVWo5WLcQGqTdu
Xv3TNHQBNWS8AxAd72F2gU1mfxyAItl4PhFoTHVqlp4+WSjsN5traWbPbgJuQVb6PMDnwZt2X0DH
WNkmIXKzuCOpPmCkLAdeKHF2yE3QfpTUR77NjoWF04tVMmOOvHYpFZu9h7Nfuu0bb/RieXwU3Yof
2ki2lQiL+zkKf9UpVAmktytT9/u6cs952r259nhol4Gmk+PLj2TziduRKFff7tjBEGYzFT7zqtq+
Ytg6s3ETGytlYUji+ScDFUa0/nxkztRc2pI8mMmN721Kkb0uy3swwu1dHYOjRcF/YH4EjSpUX6bt
EijkFecpCR5LcD+kKLnDFkIfFIeKZWFXo5ct8vniBHa9zpBtrG07wUyQoK/p9cuckD1vzvlZdeW7
r8EJ+7lc12n5VUD9YlFpULcacicdtI1jbNAoE3eAR3qToklFhWrdevDfmCuicxOKch8Z7o7OnfgV
RSuQdhqhrnkCOXJEu4nBgTYj0e1W9P4DW21KuIo71FLZQ+yzVKsjIs56SYo9lL+XABA4/46oltLo
u1WBGnynKve7KfuzJRPv3qe02eJitLZxoZ7HylXHuBoOlUyOTTVQrwfVgcH2FlIGvA9eza7dCcQT
uzcjNOdH9MAu1XoGlLMipryLmYCRgYQG/Ihl5OdQhwUtBmg28HqrXrHRVSGzT9sP4TPI6Adztk2J
gYZR31iycupaopysncP/vQjkWGvH6eMjcSqn0Zt4p2HbNOugSsQLBpzwgAtgB4po69gNrVLsP6Qq
uHMzKA+S67sAuFJEodzCPAKSzx5feT5klCl6zoTG+jwAchhaDNmyRgTUBHf4bGAi1mqLT5qUv1Hk
d1zrNCtiqM3rmM56bbJzvSHTaTaavKKVnTJZt0tSGzBI7FK3OSltsHr24XHFmkSdijjQ0m7WtVa/
bHwqTEWShHMxsNJt5Jmtt5lFdaQSPlVxLs7SY50SOVitOzA2ByuPHoK0fncsG2eU+dzaTP+zQu1r
W5A7Mc/qFZWn/dXEmXGXWyRizkN6VWlBXiMBI4QsSwzY085rqk9dhs/WUDhf0GbEhs3jjSHu9JBU
U7of7WjH4fc5q+K9LeErw8OfjjGNpW+lI9zt8oDGjU1gXnrbegDa7yKG8pX/OTFFHSr5C/+Mvbb6
0jvETljeQykYzqZL2G1Cy88RmWfPWIvqfaccZ92lKb2T5kfKxfgtV7FJowQ4vBkQw7vloyWnBfNn
Xuci/ZXlQBh0R6c7TvZdlHBDZU7T4UTNCeREnI6pVnLM1t2t0w2LzWCq802Q5a85tdq6xAzNjU/I
a627F59V29pNcMzA7oIqlvnTSdXlGVJBfRQUrmvQJ+eYawNvixArepj3vM27YynkmzeVeiuK+Ttu
9AeDx5OPc2411LSYViYBjESJcxF2Mq+tEe9VT//NwiE+IPg6MX9/kEV99VT+JD2U4ebEHp6zb9jK
0HIeIRT5DOsWL/0s0ifPnd/R8aLHBi7lF2nGbymiA8P7aoPvonuomjI+O5ZxLRvaSc8V7wF3BBth
0V1cHU88zV211UNm/BywTnXjWNyZY/QoI5A2KGMXkxb6Mekp+IYyQoHI1KCY3fc5zxgqUmvv2hCQ
CJAIZAfGZN/sut0384ixHdv0thdsgVobI0J4dKzuhrfxAxTZlSvcubhQHNl8pbsuJYzdkPquy9jq
2mwh1knL4YBUnZIZkArk3U3gzGcz0fmqyPufhUi3IDjPRKYwJdfJh5vYN1h/t7iNniFtbUyRXsEz
MPgp0x+JJondDzjdCvbj0SwOcyTv4bQ9QADaT5bzxmKTj0t1QSGHwsGrPFIhxEfrRcWq6OQLnxZx
fDV+9oP1TSzdXqSGM1z1Z82FmFmiPi2C8bWXDugc6iC6ZVnGpajxbRVN9V6y0l4tgJ07lPLVeEQL
TVHmlFPa7b16LMOHyEPGvXCn1Igdasi/osEisxQ5AYnSCRFCjwEz3PGKlHOB8OGTDjf1LOW5jDLh
7g3Tz8kaiW22MI6rBNGXNfKmIe4WPSFWAU5IJ9D2tekc2J0hTN51XDf8Jeg38wYptO3rfzav/yXa
dZlF/7kz0Y6wBK+mWHfQFv25Mwlyi69v2fMVGZM8/EsYUAouukveE04C2Z6B1jqWJG/8fU+0NH9/
eWEExnqhlUIyhvnLIPKP40GoHz1GeXZPjlkQQ2uVDGXYmrcgZVLPQ/NkVBpVHKt3k8gcN+N3z6kZ
Bd+zxuknVPIkbaffGxC23hbu8Y5sl2V9yeYIGkBLIII3EWNHQTjLcyg4qjM7YY4BJcVGB1NL8dzV
xT+GL/14//ef7j9+q3S2rm16AkKY8CTq6j9+uIqAEJWSxrJuWR6+4JtNEfWkByOzOIWNyVBvbpVA
av37VzX/TIBdelo2Hq50tWS94QCn/vPLJgaCpkAMZMMwSY2wxDOiZFvmNLt6HBcVgdWzdwVczZ2U
ZSNdxjh5bCl5vgCp0hVkmr9/R3/9kf+BC4aQRYsNNVgvg+g/fg+DBWKMiScp7el8ytQhh17aFW//
jxf567eNBhXgMlM+SEPEzy8z7T++ihzsuckUOQrmk96Rb3u8Ze5m36w+v/enfFe8OSvzgaco0dv4
pdfegafg7u/fAq/213G3pOtn2K49JOmWLf/6JhLCJXyFEYzsweqsk+I59KlHyoRS3VaF/zQu5NfU
kKcxTG5lJo9ly7Mo86LmMKXlTI4Pm1VAI2QkgXFaF0o3JwgWv1yjO/qkrEFtaGMqisJOHqwa4IHZ
YE2x6/C1LZfwsMop9w6xMhDg1nPj7hq6aDkVT8QrnMjrvC/jYeOa9cZFctPW1qFNiVd2jfpYVECj
y7gFsIdctO09DjCbKJmYmgkNQmJt6WpDzFPDfWf7b7XAMCmzJ5i+P2Y7O3s9pFyqeSSyw2stx5NM
+ZblRHJQN7zDfX0XffmKaeUU2/nZ4HGziRdQS0mPhSb/2GdoC0ZDPweDtcnIwhK+2CWRuy+c8SjQ
TOveUefG835gUNkxYU2ZQTKmAdLFuZzGT2aY3ZWOu5uiYd+gFctsD3IdzagW3/EUPoWt+xFV/mVI
Ara09mNUaOawUc1V37xniMGZlr7yrTwzsGUbjGOSUNp9PEWnzJBvlCy0kcFdmE1EHvEfG0G7qsvu
tYdDm8Qm5vOy2gWOsZeh8SPhwLFM1KdO2X8VTvHMg0sTmjPvh2g4+Zo8DxPUoFH433IvsIGotNsZ
QiiM3sfQtt5kAt6py15mXZy6DA27K9C/lGOzU1jB2MojXkiORW1t+lK/5+gxg9k+Iwm5IynmdQii
pVgkzgZHkd9/sB1HSmAXj3Y0IB0DaJHZCF3N74arDh6RUQnQG77D+dY06XMYYGxzKoKJyDSdyTjj
eekVZKDPOcV9nL+7EdONADkd11GfIaoJn6iwvg1tU20YUVWInLmKXCnMh86gxR5atDL5c9BNA4Sv
EWaQX6c/oGaoXY2G3o+L/WzlZ5fsl0IMsBNtkW18I7o4szqBcEHJDxaLMQyq7YrGfQ69vVFPgAqT
dl+m82VClbPu7ObBwHJ3ly/idBhApNU0ZzrDm4H3fuNOmbczQueEZf5Mr3bS+NwwRSpcXxo1rYly
Zd/Vqb01AouItiyZbklRwuRJ9r7fzXTscd/iwY0PiJd3uMypgvCyH53a+OYwLjqiazew7TW/4rSH
Ndcar23afse0odYzBMG1yLL22HG3gfuM3uEQPrsZaSzjtERW8V3AZtzzPIAJORVyFfLQyLMC5ahL
Pl9y43vd5AXhfaGLaMplAYO5GZNDVYwuSm4KIWFNmBkIvwTnfVUNoUvFbL1M44yBauqedckjv8KJ
nEFYefVKToeKudOlHkhRK6ibVrIkIDJtB6LZzLY7N2OFdEOe8g47Q46YdFsh1FxBh77qUD8OTffK
kuJxIPUP3wziKp8ts7KZGZXc7XSmzptTi+pkVOFh9jCm2KFcW5m+lvG0JR76GUrcNrUAySt8l5gu
BAAceRNufyfH4L1Bv4QtcF9b48HMJIlSlJaNJBee4dtcTHdQVW6+ljuLK6Uuoo+iJOOhNraW0aFM
l2ujGnelRzAosWndFH1mubkNCYOLUud+dMW69uYzIDUC79J0J3SxrzzzvZs/zNB87eYyPumYbeHe
yVIjfG1q0e/bgTBEZVMvIxXeNHlnbIuhLlF9W3gUWoCAndJ7M3O/XGPQ6Pt1KXYpChPEcWQG+zK3
4XB3pfGhyCJDwxsMGCrjHBV4JB+7Ia6ZkfKla56NgVWeTXAQD1UblXfCiMb9pJFUV03y4tAscfFP
CZrYcFiVpOggEbfiZ1Mn1T1T1Z9goI5zb+AUAlMO+PmX0bnEPHv9KDeuHbXDcU58H8Ble69weqJd
tsWvEamedQoX7nnspwykRk9ci4TS2SNLFow1kTZBD+YnnOdrGYlv0sJOKUTcEAwUqW+o/2GSNzDp
0nRAFQPWTa8hFA9nry6o72zVfgaJU51iiIrM5hbeTRokaPXUZG0wSd2GCe1TRc6sq6Nz3gtnbbQ+
EDIPK/vs025AyblGfV9th5Tgz8G7bwcLIiz9wkYh7F6HPud70MWnPDCdFbXAEv1LrRcm9Uvb2G/V
OOIHWvCBmE2tde1Wxsn2qrtmHB6mvr3gdAXpoFRb/LCm9qedtcPe9F1z3VewJ1d4txj3mBBR3rXo
C5TPeWp8pqGDmgmnMs/QmWi1qajexVCWpz5yZnMVevSrj5k5R/T+WRqhjw+dL5Mx/K4xG1Kv48oB
9tO4uWTEhqF4Pk9OS1Zhg1oVxatns3mM/FtNFW0cebSGPeMJjRiqST1oFX2O93cd+M74PQqdH13w
f9g7s+VIkTVbPxHbHHCm25gHhRSalXmDScpMZnAGB4enP19kHTtnd7dZm/V935RV7Z2pCEWA8w9r
fUt41SEKJvt+iCq9A5BWI9yr4l1i0cFv8rEHS54J08O4K1R6YaCArvgmDFwy93FW2A+aOKYR6SbV
9FvuZfBf48IwsQyd5gEqpv5I2rK9r7SdxJs2tPpNjlOP4XETfvUazxOrUfVkVBUfkyy/82KKGZdY
LLgXmXUcPZeQOgrR6GmkvngZAEOcOqdcQEZCP3ws9MyFnNsgLUhxClVcEITJgk91Zif79DqPJiAl
snkDl3YxoWvhU3fijSPqDMjFDGwd1EuYWsUa5sb0nnrdkx3pZp1OHICEPfqPbVuV634Mog9rSF0m
Plks/9SuK1/Q+Ml5O7us9U3+UDnxOgKdIRXxDUBZ+Ilt+NY2sN0tLsd10NVq3XYmP5DEFlgM/Jry
mVKkhI+yhEdM0uVTVNXpq2BrPr9EjYQwHY7JkXwic5myVr7jom/XdGbxzqlkAtc/YmWRR+QiuMRe
hhA+rrk9AcxcoukgIw2BxJOzu4+8sc2Zj40c6Pj28LNwPx/GiFV8PDA0NMl4B1RgIr9T+xuz6GeW
a8sZlA49uYgRocZFFL5w7j90wdSeUITAmWwo8NZd0U5yR4md78OGAZgrzoWnPvlofpgUFrHGF9It
x25R5I+bvZ30waYNWE63ukgwV9ldcMhY9/0evbS+g0q0ywPUotQ8whw73cX7hOvy9vQcF9wMzlie
jcMhWlvFLTO16s4sTdpV2sd8XeyQN3Ial2MInTouwAVZMB/XLQS2axPMe1x1/WNN4vK0VCyTR3Ln
slId2RHAiZVlc9bTcuEOQZhsa3IGWpYRgCI/efpXt8i27Yw1ZZc1xeeQ8OUMESFkrTNd+0rhPIeM
UnF6J+irE9978h2rp3XpTk6d303OBKNE6msRRt9tHi0bC9bizLBiM3qIFllLzOxa7EPeIql2mYUC
OqDrTKaLqDtcqlN0yi2FUwxtdAszmJ09JMG+OMDqbddmNHsj8dObhB0Xw32ehll3SOpMIcBcltfQ
hoyYgD1jj4WovSaMG3nj1oW38SHr8kZ9i6ghbFpvoB/a+TlRhOFioKIkChY/P1sJQfa6TfJ6KwHv
Z5GXXfXEErJfXCA4Citt4YXXrozdC/AUuUekJj6Y3wHeI0wSQnawUk5UboeW+nXFwo6eElsVyYuE
KK7hmHvBkU8BeYokIrivwUaYcFmXoPa/uy5NseCyTPmV5X25t+jfH4bafSxBSd4Xdeg+i8kiPNKE
V9WXFVoAWf/0p/4yGgDEM1DDybUW4DZUqolXvJLi8gYGcibRL8f4sUhMneKGwQDVXLgz+QwMRAFj
/Az9oYe3OMAxNWHQPzR6Hv+gbFcYDMyPPB8DMjIR3fVi/KiLmGZhKbK7KuE+ikU7Hzwa5F3bzYpA
R0rWKWHx0ztZvpFxE+4q94ZCH5PrjP0UPFRw34im/NXj5Hp0nCLY2AHJon/b7xgxhNfuC848qmz2
stWwq3PrbamDx2bs+LjVLon02k9mrChoBgk2sdUTYKx1PZSo2w2kBDBWeMMsHX7daG2M9eKIau5W
lCSzf4S2ix/V46mXYYuQybPrjuXzLL3pDdhgrcj+lLG+jn5DpoAaagT0IMC2C4TjSc8Mz3zJw1xs
OOhZHPKwdKb43iYdE/zmnvpaHRY3e2Sft0qb/sFf2geDvL6w1JOGAaqYc+xFw6qHTIl53fXRn64I
FYGQ9fAuJ8S1hASg1ErFuTOxtcNLrQhRVtZawwfZ9ZAjUaiAdkwXZ6tAf+2TwcoOmCPXHC2fo93n
kGudS+PIM06FE6OWb2b7MCwydORJILehz/N6YlqH6VmNWLzaZZWa7uo67ln3XAHNmD8T733nsvqr
kHqjdCaCuvMIvVAsloKku28RvFyNjM5R0BVPssSs7NTUDnFAkms7XckrgOlC69Uym29XusCVUCnx
jjiNUzJxj2YUmL7i2t50jvPZls6rZ8XeE6voW0bgMGFwnh2Y6QQ6DCAl+Zar97jCujvNw4/GSkNc
LaU8AtB9seaIsI8kpdCXbridPOJ8BzLGdtw+R6+PGozZidq5OSMBP8bdJAhw2TB4s+8DDvd1nqYf
oqFcBKfL7sSDtozKbas9auxJX3jwYaL0WjbudeyfsWu7O4flMHQG5xF8yVNs8bG3wZ/OsW8Gmugx
MCiYshYak2mQ+EuLFt2r76N6dvZlyG66vMVi1sM1XaIzHOzqmFHbrCBmLtidkuVUqmze5mOSn7h3
CcTshui3m1nXikpcLx5QHbv+dHv/DN27uxYNs4ExeIOMC1Nmco8da9lj2d/gYuxbbLR23LzdWzs7
ivTNADwjLuOCxQtOiipkqjo1a3fSdyPY832CYGs1MVd01jpagnOLVKjpU3Waby4NSToPT+UZxHJX
l4dEO/MhHpNnxv2kngwMpilCdrECm7MTuXVzuh61NVYfkUelPObNuJ4BRmaS5M8Oyn+vJgjsYnwe
2g6xQdLfl4BdXkiIZEsM5HyDUCHbqhKefD5BDcH28GZ6bQ461P4pKkjzaPq5xuY0eiiaYjxy2ZcE
EfCrmSRxXwSFnEyxfInOCU9RM5NGkf/APMEYKFA/8H5ekV7VWAF86xhUU7ktQO5tqkK9IEP5HWd4
txbO2G1duZ8Q2UERgS3AGSXu+3QKtmFu2HH1pK2r7JQCQMBLl1zLDGBpWPA1DZa186V/H8xY7G6T
B0eOz6EBvww/dzP61cGM+tBrFiCp558JCYINFbfFvuU4ZhL7QKx5Q4Wtogcmlz/FvOBYkeHrrO0/
LOCQRjbNUTjymtqjPDhF9lEyB9zT/1rbTHct6yFMbAbGwH6ayuuc5KwhyiVEGpjynMKrSg3afqme
MfIwFBbGP+u+l/LK6Ba2myoeejhUCP35/D3L+/KCnJcISANZ/CVZt0o9FSMZH2hoyo2txbmuxn1R
phpQm8lPKUSkX4TNOHsoxEcYaR84E1jaT8EdgrbwUirzTHAs0RNwvFe6V/eOkbyTJcNE76jXthWv
cxRcE6SZJmtc3ohjNrEHhsGVzovtZQ9acUNbonxkD/zTG6iFIi8/KxfX1eSCQoSHfLbNYNyVX5Qd
N4yTrj1jP3iq+JVI7pzMszZp4SquHkrEqhWoccgCgToYgV7obm0Ofs31PI2S+hz04cITZe6iYUNw
6i0XmJiNWb2mbfm8BOgFyIZ5IdrlnYz6A5+ih4aVf5nLKzjeD4rfI/J0AhHIK6LnIq18RtfANRKZ
Teti5GWMxtB/sLZeq57HqXtFo4oTum8fc7D3mGu6Myjoiyumg87H7hDfwL+p0DiN7HPkhJcw6p8A
WKgVYPw32eNQ7qy0Wueiekfwx6S1fMiX9DWQ7HMgX+4gKh0N7DEZmtc8xyQSoVLK3OrD78r8TcA0
WU2j2KV8MHeMz3tGelWz8nlqw0DI74wm19tmzMg3LvOj8OR3a1S+Tod85w646XTA644fHgVqnxe0
GHDdSVtoUB4ihrUcTI8LEyXj7dkjP/gJggB9y3tPsLhI8zl2zWG2IB70uWp2E/k7/CfD2UaJ51ER
n54uv7m55Vk2ZU7CNWyqBJdScaPQI7x4BP7wHHDlRjbL1ymwxx1QuIOt8wffUFFaHuQQz8CptFCM
Un+x4KaxJzo8u9IYYghHtXADWl5nWYFgW8pmxwpxWwGO+4hy4s5bICV4XGtUw+zcSlKTtq5ftdvZ
Crmc6vyTrMM71GzjnjZ3pxxBDlg9pZvajNfWbwlq7717RghPU+h9tBHithKuAHfXZqijDUTKXQlL
5NBk/MU8YkRHaiulsx8dmhIJwiS77qdnuu8yjbw9HdbCqYgTUS4JI5nSdWKH/CZvOE0cxRvHBZDB
2OYa0nrDnMccasXxw+yVkEpHhKHFJWkZTwHjxUcPmPEp8ObXyRCl5Jb6R1WIgsWRu0eOe0Lklq/E
woMQBjFZgTpYiSpM79NlxOun/c9Q2zOPDl62ihXZ3np6BIWD1ShAjuSVMDxY4J+KaHoTTfLS9DSt
UVvd+cLNNpkoXuQsYy6I+lAiYd/oPCb2ms364kyXRLT3agrvVeyeRUNec1pmJSq18XvoOQJSXT4j
b92XksXYMoYUTO14nORyagtSovuUpSi4dxTNTV9vlka8DZKnOrYlKnYHeyDJTYzKnXIzEt2zssKC
AKMbNR7dnUsXnKwMExoR9QdjIb5AFvEI0spsS1cNF+HWz3M74e+WSXhIbBoClxAEPirH28ah4Z4q
URDLT0BBw4cAvMOTquJAc69JlN5Sw2vx1EuedKvCyazTbOJfI0ZzXFhL9WUq27rgFyXcRUSoy8Fj
hGhOUr+en+wYLT5S7nPTRT76nwYGWS+ic9qU7r5WFhiQLnvoc8F4LMa5zG9qbedAv/SkfeE51hbC
OmXvLKT4LDzVQ8zVupKZj5G+D8gaSEMkbn1qqTeko/2LHzf9dS5FfJ2sG8unq7W5i300BbZdaELb
fE220EDk2znBBhlycu4HBqL05eOO6CbOHsq4pv3yfC3XblCHdy5uuV2HwH/FDnKpNsHYdXdzlz5l
RizrtpKfZR6CvVzC+EDJR5svPmoTfwMI8I+t570uLQpM5EntyibVo6iwYoJbsVeFP/1YCqQQS+pf
CyPmje3oN/b871nkj6ucAmL1zy2jVLZlZfarShRmbt0+KJ9iREAHPrChTva2RZLA0BtGgbPzE9av
xd3Krw8S5DCl5qmzMvcI8MnZ+q7zOypsOC6OTYedlmdSHjm/Q3RIAukEbtL2HVYcRV/QbAUUgNl1
lpOyktdbDuYODd62LZZ6y6YQuaBNxa4dkwOtuWk+mIv1MYrcOIA+3luXeimn3eKPNKEjYpHyBj5I
+aaKgMPRzbOtZqKDbI16rvNFuNEC/3QdeF9wGu+lJBGSgWywQUTk3Q/2oC7Ci7AzdjMJBV7KZ2af
VNim9xZjsI2bdEy43XlEpljUhYMTvuPZgDptDQOpR76g2geoD69+400cvCVW3w3vrSx23dL2zFuT
tln7fsZ+xx5sp9pDf6rqbXdj363s7rZI8mnLIRtIzz/1XmCvE7tFBnWbYBN5SMdaqEPrqPt6qXL6
W7/ZLjcQMYN+lygB99oqNlYcOMexDiATUoC7Y7zsIqIjoxXASliVihrIZqIy2rS2AQ3hRlvz1qmm
E+vH99HyvyqluVyDpl2rJnp1yNuyw+jZYnpeJq/MHx4iXZX3xAzlGz1H7YEzHmgGmCRgfgKREill
TiqxofgLkQYrZ6EMzO2Y4ZPlIEq9AXwU04zqh0fUIaNwxk1eeamxzuG2CDDJWcOxWpBtgcRHAT3t
uyZ6IUwlY5Ti/LCm8S2a6svo01T4tEkMLGYdr2c+L/y/c/Iep+PHOC20cYzeTRWKnb1Er4Hbk9Fh
rcASzhtG70xvo62puTvxIoik/1mlI4GYWH5gZgT1ZgAklEtMuW0Mw2Cyt8NYH3EDX/Qovo3rPHXG
vlNuTLzQ0sebaB6Sm7HpnpCEfRQQTCHdrVaEWXhN8VRWBFgVBGmuecd/UI/eizzt92U8PhbT5Kwh
SBPzBDCblyy3beQekiU8w/ZoV15OdQbC9hNyx41TQ3QHItK4dVm4GQZPary66c/KJTyD2cwJpgSW
lHLDO3tn3/wS978nsC0WPRPB94TzfCf5wFMrgshqZemhAWkyNelTQ3xlIxJM7W11JgFn3Tv9iYby
oPEvAXPdNvisFO5YHFcsXcMnTS4DSIDhUsCh7IP0wTAZ4Ko50rLsPZX9JEWBPBDEFcfSBIeBTMHC
NcfUlscqSNN9lAbPi0EI1N/SeeK53rXokegeF3QKWf4bwNofRcSO1S7X2JMP1OPvRVaebZXcxtju
WyJKhJZBfHPcS6r2hcwfojbt6Q4yHWpWj2JPOtNrXs2P1F/wHVN7R7NxjqoS9CxTThE0jb/LJ5hm
LCVuyn+xPDgyA8cFZZJjZhx/tI5PQ6B1++QlKn7mjGI7DRWanABpnwrVsZkf0BtnLi5qmVuM+U3Y
bXC/ELNXWoP/py8diMlg0HfF0jKgc4B21VpU0zEW9XrxGnfrzPWrk5E8Nla3WBLWvR3xnXoSuLjc
Kh835BohaixSDOG+Eptb9w6JMoZnEHzHgFiem5oB6UoDflu7pUdYKkYMjQnf2yKk59fNlbv20+U4
dCMKaM8LcP4gFzFQXhjIQDId964UPxmU4tGneA95tj5g4eeIUAI4RZ1/A2uOHkJXfQDbWoPcyO6H
tCen0Bp6tFphvhOD3iapFE8Z8OyNO9+omP4VFcR2ZuszyADRserUc9ZCsUtIMh1SOa1EgR7YVdYv
R2XhpoYaBR8L3ZbxVHOfKvxEVhjt0QrvwcpDFcU7hMbU++5olu7HRL4EcfoI6f2SdMs3Q0xvazet
RdhaGvAbJwz+bu2PGyS/NLpu7FRBcpxTdPJ58hbM8lhG6rlX3mlSel14ze2YFOQEkHC2FEQiG1Hu
S86nFeJy4kRkt0DziL6pTXBE9EAoKxH+Skor/soXzvKodtqdal0wMS0OPbRlPoiLGUrClinZoyxn
3kIy1OepSA+lsIoNi6o73ABg2BAIWw2S0zz2i0M6YLloaAbXOg8/LMt6BXHwIOZgApTBlq8C2jZ1
voet30AW94JtsLCAlXnUrxT5yRsPaua4RI9UCRs2KwBlUve5KiMkxASNJFb9ntT9d1tAfrAbVoPB
HezlW9omiaoF96wcrrohcSkoA2vXl3pbwl9eM3jX2DJvcS+4zlbUocQzYXtwkxnidVjxSJfdabEm
wCuQLwYMcoPDylct0bLrW4jGoVtt+d5P+QxppGsYkOexdd+N+cmS7ntVo5zsrUjssj65Lq4eL9ac
/+iy4bWZCJQc+jBmHpEn61R7OA+9AUdeTdxJesOApwakCPQ3R8hdd4MpeExL2Plhg1xi9AZ6bM/C
1h9LTqIrclfayJhfbxPa+N4mghFXNdbJcz6AErxhUtBxxs92CMYb48kHYhqA71l5zUubiGo/RtUj
zS+hrfe517xjTWaizZoFcolL/mKXpXs+jS5fhWH+YaT4nXbu8CzHGmV/DWDCKpyFlTzqkNlQ29d8
vkJVZy9H6+tWVrSei+WapYn7BJqbMr3oPZ42rK/XHSL2temIlR0S9YYU+45IU6qQnrobvGFfka2j
OtrVIirYorc8GVsmGOycZr1h3HkE6ONghGhPvrX4xzmjUtG6eAkm57GocHZnUens9UB45zAVDErQ
Ft0E4LoGJSP6NO4Y/CqBrgwuu7NHnuiMq5TfKTnz3S/RLgORZl9Cu+uDB4KdcHZMc5LEq6m15/k8
yoBUKaglrncu09u0S+hCb1wk4DcWECDCB4fsgeIyg+rubh5ObCRWQpavAg+ZvRiHAeXWFNgxTmz7
o2Bre/UA8JHkXm4alx15gT8ohf+r58/ACeZmOzRAira2T9e09aYx52qYfb1dwqQpHsbCqn6TDOig
EVEc33C8ouAu84K53wYexR3Ok4Ibso8oM2ij8vy3n5m8fqsNd/mqooIH4WRnWv+uiCjgMkARdpht
uXTvHePWkoXgG8NRPv1ED7d/JgNKxJpwxJn5s0fdVLe25R5MFYG/YPb3C2q0wxYnpzJveta/8dhU
1Z1Jw7E7sRjii7GTOfqRdFATd8YfF34o4u+v1h7y+Ru/7Rh+G8Qnb+kUi2xL9iQkPloH/7AkFKlP
42Q3cuMsVXEhYiYAW5aXzd7gPZgvQkel3ISU6/WeRAu33SKRdRHkJJh6tyH9UrG2u7IQz549Dnsn
DjSoOg23/cDT0/C5L2KKiY72Z6AaIUD4c7GIUP+g6suadY/gERZPydG5mqJwsj7yPlMCCCW7RW7X
wRcMG1KGcFYPWprqmZ3wJkNyvpXoxgoUGyqmOuvcZZ/MBJ/uY0yyLyQ0R9kWxwNQ67EkPxl6Tq+z
i/IDKz1GeurRDuGLq34xk0nNPmU2g8oo9zUlbjpp5TKNLeoxPrFaL/K1Kae2e/AwElXPveX7FFfs
izEWV2ymT71Ehr4hr9SRp0TC9LxMAcYxZiMsPGKVMxgpOhcmpzUL422NPY3fTLFqqGbQFcUlHQOq
eiGKnLm1KBzxZJNQ+zEk3TRv3VajWHB7FsCPkGnKGjFdPu3CxO9YiKZkEDtdS16SHuEznIQGV4se
ppxjWjytGjjrcnQCjA/0Gs6DjcR7fALa6ctDn5B2vmNdjPpTq7AJ7kgBQyOCPLVb81E6tP5GzePG
QgEXsuMqc+shq6nd7won8PlZXUA0i6hB63kWIbj3i1/yEOFYRy1M7vg4HYrlZmEWY89w1UpRA6wy
YmnzNTLC9FkWC2MYUfjqtSYaxmNlBk30AqgtPOfoe35Zs9I8N2HoH1gsTHdI2C+5wwJyxVMQ1clo
jcNjpSp8zY2pMZr33jy8Ag6TlAsFgjZGfRYK94SI8ZXN7Po0EjCHUyxOQFb2dcka9La2DA1YTmIM
IE2ZdGA3iz6ipiDykhyyl/Ht6gvFiP2VgV2nQhn/yjGprayNJCZTvilvFN2OTi1SF6fIM4P7ZCw7
tOt8OteKo+w2hlR/XEIJ6n2dIXwGSWqQquVBPLpHEjicd8tD2g+fLcD0kE4GoU4CTS4/oiqlgc+d
qkTZlw+jd1BhhtRf+5Z58nwSdTLjhxvjTNY8gTTFcX8iEnD6k/C6xX3N2IRxW1rSt3SyGWPaYtZV
2BXlS8+8o0WpVXjD1lGzteAWyDomF55Mv4nSCcGD5TxZdG2Hn1VRqqsZo/7qSYupDtFhbOWYYTFj
Msn8ShILt3LUF4PzYHLezppFV3n08gn6W57L4bshB0OsOqNL5zIi9TtIKAfeeoEbjSPMq4YTZUPB
RqYXHJ7CJMVJk+s5UbK5CLgonq1+jXCc/avMHD5fBCQcnTa6KoT/f2XgfoY6fcYivg/7Omb30d1U
3nNs9IahVHuP2ZcjktXK6zD02EBcp/e3fdMCMctmm68lUjcUUh0O1ouHiybZ5K7rHmK3Su8Ghr7X
RuAJkrQJAfCFaWx3AxFcL84c6ZE3KzJ8G4Sj9/E0P+u0sa+MNG4Yg5Zp5boTGNrDMlPJsbFdbs2R
KaBkUsWYbe/rmpOthdf0gDCr+UBsyxHCZAmmVLTIfj64YkmJZpoSzkf6KBD7VTW7v7FjuMQBdRjn
hoxsgE0ek3TGiALkgs5Y5zH3qbsdRKXmrsuWEP5aNDdHgsPGD38M0XXbns1zqDMMl5um4YHbhHxP
pvGnn53f5BAKZQVQMKLSmFbY1PpLSuLAFzonqn9lNcwwZJo8oK/hr0lOCewfRjSIMamPgcbGo/hT
oTteRxle63U82VhXwzwLyRFZmGluOV4AZWY1fioQVg49VKmjEcRHTTVyEiHZry6aEo7RtLc+Ceob
f/S5QcobTuaK9zcMN1T65Rsrw3LeTvYNfy2ILcI0ECbyvtA+Z7gtSLvZqL4J/4heDfdjhIeKAlih
iep5cLr2TEbxlFfhD4Lu1AsSKH3JAsy8HZjtZI1kn2sJVAPuzSzp/ee+9hF8IgDE1ybn8DNeMpig
o8WfrR0qiGtIv5VuwBEVbF5iK32KOtUgRuiD8gU0Mxjtsh+29OJU6/1gXuphTj+ivmXaJYJKojQp
0rL+7IVTPxpLiC+vRHVQjrr6yny7ZWwHH+TOKmzaqWFRTH9KXT2xPUFtJywAxSibIBgXSo7HXnf+
n0wpCqlZUJVgyXWACpnyDWlqijHHAxoWTwvSnEqMwoWLZrxnXba9dZCsWoB59uPWmUj93Qg3nZ7o
d1+G0nM4rP7iXAewbS9zF9e/9Vh+6oBpr88kbtkukG/rKbk6PI0eQ/aGxTkPOsThJoOT4acRztQO
qkjLZhSFyc26GrTptU0bfec2DZCvMsgDhFQWJO2sJGJkSu30OyMSGd0I5JRXsjppMBe0PWtWfQWO
WPjbK2Ev3SMyifAXv3byKN0YgdGQNNBvVS9eyRbKvhsUJ8SaSx2Fu5G1MGs+ptKSuORGH7OQsTnV
gJXt0oTZLnJCwaUN249HmuPeTKrEZN7ItfXS3ee0Fd12QQdt9oS0c+CQQc65TC7YqPeuO0eMMCv7
6vgL1yXVHtc9ySuEj+mAkGo3BJDH8DtKnJM11N4fFvTWg52UOUN9MTL+/vv3xixieYtFn0hzjMdn
1F3RT50N9rdY8GhtGM+ppzTVoND84ZYdw/a3OxaW4MzITMUJUxKZiacPlejejd1bAmGAoL/PWx4+
4KANmiOPPyZu91OZ1ODPSmf2jo5guz/1I8ND9I7ormAmrpLYUHCnfaL56cwKUL03hJqv6zwvvjpE
NRvPzr2zaH1O3VGWESkyDMZOdWuFVK0otr7NPLr9btAezPkKz8Bv2ov40mDF3RAAOe9EEhSbHKbB
mrKBVWCwMHKEWVWE2FQsc2vEqZlb5qR1vq8iZyTOCLdqvcWoWH5NNd07XJAUo80c98HObjBnbyOG
3n8QKjuA2xLbfyOHpOIos8t22td2ADCcRiE1z70TOKzw3BpivtXiEYkmMd6SWG8fFkFt6fLGNKV8
4waGRaNoRZJVUA6G4WuMS6lebM2zk/qZtGTo2VnJJzIQuVvxr2F8QStubcQUZpApI1DzIpuhBKGL
xoXAe8N3X1QNRqsqT+ro1Q+TZI/tWj47wLE3Bq7QW+qT3LSqqLrEKqej+5C2qXH6yRDlkj+kj2lv
lnsUVs7jtPhJtxFDfVOsY6fMHn10svEKYFort5GVUCIRkpM+BrBw3JM7VHAw2059lOyMoPgF2Aqy
7rVrUCl3YVv8spc24WmMipoJr39hB0DFngk0q9ioOoe/7eNdbTGYl7sayACzMjFyudRzyf2zxPR2
q6ZhI7hqlkY/2dXcnVQns3u2nN82KAxAnokdhdtkBEPx1jjF7G8xbfCFllXBc6ToBkceRJRa3faf
p/+UabTWeBS5tTIE7hslZ3NdYPoCrYk7vrSROct4lglX6SoyHh1l8NcIFt0eNRfSRyDZVlwp3QoL
PmPmvz+ASTh3RINdFclB3vTm6rcJt7Yb3To3X3s8pCan4X+RxnDjF0XEdYmT3BZrQ867NazRZYmv
4natoLLH8+cJMe8Gf8mdix9EsrgMc2ji3WJL7+zpIfKxyox8QEXc8kPwQfKAmobZFDdSEyBHkBoe
soxF0xk7wzQWB5Ua/vw/pwBLmRhaLtZ68qbIOCfYqJNwdfGPcoBhMwiAKdIIZAQyDORePeqUILit
V2Z46FIksghimoaX9AOvIMQuWFjhaMjbupHigIYTPT16BWtAhDYxWStOi1fQS4zI6wQWPb+a5Ro7
LNP9dfi3IOw5fMRrNSyFOjMicKsr+rQoXw8aReIaw6hT7BIvkNEhSv2h29v+TQ85caPul7jm8JoX
7guUzmXxZlVZ20O7Z1K+6lH3cFWj0/wddTxPVwYtB8iMcQCIrwcKqdXcxotYE7rB75YRUEQlKFRZ
38EPs/ODLnntVWcVdbqxrKZ75xryGWw2xku2pjSayRSRrs3K9RklrR0ZJc9DTwwfwuQhOamszrBG
+L3AeJwVuDlah4hmVkboomHP17CuUzvDnL1CGOgMrx4dSLilLMJVp1sfpVRg3cr3PBjLt3++w45B
fL8r+6TQh7EuhAcqlzKbgMwm+mZLObp7JkHshIXbw3jJvFJzqoQDgV+pEIhYtMEYVKaxF+5yKIgb
Ajlq9Ui/EAd7gIMCc8JUVd9EQTOlatJ5rtbOMjNy9aZBvCSg69tngzonPtHZc/nJzrCHQRRVvJFo
yyVPJFFWb6qgiFEN5ZPzgM4CzKDlp5AqGC6WPRvCAmN7pE0dHXpjuz+p8sOPoiUUILTQUGXYa25q
XiD3T5bi2puS+i3JHMMjpLwfJ4nRA0htzihiRVRl8pTkbLFxmg2olYY/Thf9wD7Iieh5PKx35NC/
//e2vf8MapQQ8BwPnpADGdK3bxjJfzcOjglyajpqhq6Ybc8V29mzKdgz5jx8r5ZS1qVtaN7W1oRy
4r9/6f+CHwpuTCQpPdslbges0X98aTuFtRWxS1+XwZR8Ud4q3MzUGAntSs7Z+U9h8fc1/5e0+DIr
An2/G10P3fz0O0Hx+h+YVAFG2f8HbPovQcDPv7uv/5QDfPsL/5ey6P4LwKKDuTQiZZlQX3hU/0Cs
7BAclaQzF/x/Pvf6/2dY+f+yI+EEAK4iAFbuv6chOf9yXBvohQ2zOApAo/1PIIs2ECmuk3/3b9tU
KVCsfEnsEhDdv5bgf6MsZlmfRahV0e1ARDllaWFtRxYYJ3Cezafb2PrdITJwRZQGiPbZ/OTehuHt
DN1D2MfxXTZl8ituFVMBerVjmc4p3PZl2Xl6kXdDnjOtTmUQEArf9Jju4jo9e0FUXxlQl3dT02d/
pkQKggEyMEPLYN17cdE9UXfRh+c5Emw4R1dhy+FicEChRrDonKYUFrenEeuYwGJRmvXktTrWK+5v
uVGDSI6D/X+YO48lyY01S79K26wHNMChzXpmEYHQGRmp1QaWElq4Q+Pp50Px9r1km7F7uOsdi1lZ
GRkBwN3Pf853pqJeYegBGK6P8tazJ+veUjX9dVqWfqCpYS2Ik+FgmnO5J3LS3g7TMJ/G1rH3I7iD
qxmoyTLFxEHuwPyrmuEsbHj7grqn0b3LjTBZz8K4h/1HLyZhbpI8OHh9+MzvPqc6hh3GZgw7dk/J
xHSoFhCNCl57hMeYyUCdu0dVuHJnU3aUGiSqTSc+CjPHz/M4TNWdBi97H0c2sVm8ttvCHyJ/pUfD
8FyqHgWDACivnt5Kb6itXZLnBS2aggI0cJcrfRqmD+qr9HurK+RBm6yHai6H1yz0zXWxxE1pmAiG
2LxOhWXvZkOVt2FRCTAbXv04lPq0AQni7N1K6x+ihDOscuC5Em/Nh2MsB8KFWdM9teYI52mI83ET
WdJn1B9/dhKsVYoBrmCoiPmPfhgN4Dg+ihawftzHu0Ka7a1JFol6kEgjoUfGua6tC/ZmJOaqvXGb
9kXrtaVa0cRoJIBjjtahpFFgtCQIsbi7lt34FNWQB6dRX7MKfnBCubMzM0Hnz856iMDlTalOgH6O
t2isFXD7+dT2dDxoVHOB/Mtr9RELVZL7AkaDK/OxFx4GBE4q8RXZTw0nsKx5EY2hukDARAnczDt4
0u2eOjfNTkbsDafQ493BrjkTxML9lkyFuSWwXARRSvdnUm4G+SUkOS+cwsPKFNF4cOUxtNibRg2x
PjlW2k45Q+C1TMtFHIbHqotxGvTZWfkDFQvMSgOn8XZeiuUHwqf3SWrUYm4BHRvHDKOOninSzcRy
aDnRzvFKJkFEXBKd5kJ7oqcntdl+kHDUrX6bw7k3WwGFhfFdhwsWg0gij6L3v5UyDtroUZOTtieD
2pQVNQdwi1oXX0U/1htFk3ZPQeOmH9JTLzqKraFu4h2I+81gZSezTowjehXBbE3fgpKH6W2WWJlr
07xuqvq66T0LlSJnNuXKz0ZTjy7z5YtBRgcyA1EDumvAnEAxapiFbFxXex+ZS101TpLeKR13WTqZ
euDSSSEswmtj7gB8JSPAtsZCY+RGUO9za1HGEHvWLpt0d9XjTM3aMLq0Lb9RncavgkkCir8xPHWO
aW27Snb3HbSv1iNZkIIjKuvy6DYDIDrzh1j+QVHieSb2Yj1l6NhBTeCk8SUuPzYoyrMQ1obhs5zC
ZIUz0HyyR+hcnfKSky+1rQkBg4YS7cWXib4tVTYHusJoMROlJ3qxQ4ncuwZ3U+BVCUOkJKmfSGqV
BBoWx2J6a5Pvu6GEG/O7xXHQOBAQeKpcwQExSrkm2/o+jJMvWlLf3U5e22ToUDcggDl5zvm3CvfM
sLDJ18iIhFHUQcuz/klqRXHGJ6nBtSHbJWZJfdOYZ59m76srWG/koKAc/ai0yoLSzIdNRWDhRNAc
vHvm8LhrOJ5AAQKGVxuWdsRav0QvxpESg5z7SdbD2hI0PSl6GVFIUntLDIynoR+S93did1dM07DG
wO5s9ML8QJohTjhgkKmtctxFlvDwesFD9XtUscl1xVtSWXYWuHFrXLPzVJcmTI50H9yGQmJQz3Ps
cgBkzjkcLrKwJYdr5ndfjkbHmtH76UtEVODaVY3CclbY3yMf25GA3K3Rp0BK0Qk/7FTz3qc6I8Ro
hyd+kdkNchqGIhkdPJaiTS9t46C8KL8v3OSrbUkhW0wQA601yqeqRceqEeEREhgOo8YcYkX8M4oQ
57Sqhyw/pb5oFgDNizZip1vaJhaKMU3Bj2FB7QsJKw14EnazXmafA4e6FcRFSt80WtL0OF+8v6D6
3+s4aSjE0ETzhLODotPSCEl3JGZkbkfEMIAopZR3JTtqbd2QevV2zaRZBw855NXs6/KK7UfmBVld
ug+WTtUaSaG6oztLE3sQv+VNq3X9wQdEcSUqCjIazCo0+SaFIJMZ9VT7pQ0mbSNU4rEuWaR6eH79
Jim6/qPTidgSXOnDvUE+6klAOHmwjIoKD4KjM3JSXmLObVHH3mWXdHe9EOpeM73yTtRxc89WhLbW
gQR77nRoNQWT4NAwsTroPLQq3x4vUEPJ58mGvjdGDjs7nLPHyjKeKplwiXVFdUKkN4/JrMZ33g/a
GGdHVt/TjFVETnH3E/GXKKtP6LUleUCEL4XPttFRh6l8VuZNVu4qhAXcoSXaJD010iNUAqyFiHXo
3xP3Qg/Tr6UK77QMjwhSH2dJ0ozMQh+dKQ9/EjUAlTC1fdNMu9z+8rwy0HQXn38fZAl5CwFqEeEq
jhPKtzI/nC5JXoVXHuizdZ/SA2b0716vjcUKJYYnXqLVH8t28YTw6N/Qp8vEcpzDZu3FWA7CrnqX
/QLFi8B9cfmebdlhLeMe5bgaCL+FdTNHNtCBbgjYRphnPedxrGdjtIU3A7uPITmFs81tnxrOo+J2
Wjr8RnmfuqYgx2H5N2iczXuiOntNr6DPTJaZczdnQHzTlOAqQR0uQXZ/UVurbesPJNqpa5loK3vM
ZTfw5lATWOud9WVPdrxh70XJsaeKdQdK9LaRxsmmcOHezjIXAoVUDByIZVRzt3Nj48NN9SeI1aim
S1ao4jBPDQld7jADxtc8TMgQyB08xS8bPkHkVcukmaekX46rWVj6U8JnDAUIaOSJRaj87lNgEAVu
T75cRzs8SgP5CTqSvkjLv7u40y+CtqK0Hu0rEzXlzl5IKZYl4hvDpNxZqr4/lVpfPUZObl6Grm32
Tj6VQeOMBufn0SKU3qafPb30m77BkjFnpvk4RHnFVqCU3o9Z5AirwpbOTtRsZ6sqCmyrWMcGGUpn
QZ8edVJIQYn5c8DLIyxnX1BkuUm1OL+JkKaPcyXUfmxayIogsS+6h/S/Seai3rhicStHIHMoQ7AP
pUhuu3lyn20cxNfDTKRtsRggOfZG9eh69CwDccKZQlB/8ik2jBN6si0YF6mOGT0WBFXfhgl1CXXU
NcJ7P79KvFlSUE3zaBC1s9xhPiL95pheeGBkYPxkVtPs6yI+uYnZHkFmmae8BgshVTLts3gqDkrV
3WFmFPAMRqFY92yEyXKIykenT7A5EjdhpuPNJPM6Kk6mNWejhqGYHV5FXYO9ftbTyN8QdDeO8KXJ
BFkzMv7K7QE8MVEEnhqJKWoYIXOdJ9VUv6kxgS9Ng2ZEg8TL0JKhWCFtDAWjUzbFlJMlK3ZRRrzm
XTaAA5bhie71sCSjpyydkwftCwq8NXDIYfALvDK+9uArYB2gumlGYPddgov1bXNfNxLOX96M9cqq
5+55UJL8i2cCXbMchcLmopM8lFEGiVM0zGJWc5qbRpAPesgbp3tPBirJJo4rAtq16T5MTgRgtqWf
/m5MzWKneaG7jcq5CvTJkgsFTDP55Aux7mvPXNdTAuumgZD9kEOhWDtmWlx4/kfbNGIj17RK38x5
kVzQrpOtGdnUvKU0VOMAzaofgaHiPauIpZH+GrZjJR/6plIRohsp87lko4GehlUyxfMjMJlea/He
nrHyUewX4WFXxbVFdPuItpQ/CI4BPJg41LGAWOvC5AUMeWS98e50B0zeThAD8F9XYFe3dU3bUNh0
r7Wp2wGRQHL5PqPKPRaS+dBh6e5WFM6Ul6lLxH6MuxZXYOSvW5WyVTG1/ohn2j1K9NNdrhW02yvM
Z4PmUXszLPVNjaefQla+TREq81DS9LtPGVpv4lSW2rp2u+KF0JJ9SGtvDjpoN6wgxhTUbjExXJ9Z
UHXFoWXXYHh6doia032apne69D8Krt8VJk1M9gNTt7aINrhL8rUD2p3Dl+RYFDP75LFuTZcYjg96
6oBFPtO0U+8wfryfY/NuUNaR+k8a0hzjhgPDW+d/mWN0ECm1Rt3gH5IiYY9r0MqhD3cVJ75VjzPw
6Me4ycaQ8lmuj4zM2tC+8EJfwwVuAgHqWRsY12cybQHqWd9DGp8IdTprvPEg/nB/e+Z5lHj30xBL
DVbdH9Ne8lV67ayp5uTA4Pf2xk2L59Gr3avRomKv0cQm6wilw1Y9q9ylEajN82tlWiVPoNwDnjt6
uJ692D7rsYOnnD+VmT0+tlAvAIwA86/QnQOdmTW7Q1rISrL/GrveZk7NKwtnUVIa5Yk2hrWpsu2I
anqv5kLbamE176Rhv/Zh7L3wIMz22G3fLKc0o3Wl1R6/dGJoT3o54UgWlb3jo8cfJRp7DyDnYWD+
iKzLtIw7tuWswIF+Bb2yvINmgSfYmEO8Z7Zwc/gDeppuJJO2daRXABRCJ93xjXIz++N9ks6fk0cZ
Flr+EhtIO5gZdXjDBIvzjnSfiLj41KKRMz9Yftp9pD26qW20uEW5dTZmPRLbTutVL0bt2oVJcCd8
mi9IDHtnycHI69oz8nF+sVFtTqZMnC1dwM7Waa2NbSvMUS5h9NHkdGQ20zmcXGRRmw2mbK9hs32m
HV4NOeHjx3S2GTVxArArgsyRfjB58pEZxb1C3iZ2ZgOLMprXtnWGPYdKrld7Ke7yccjL3un3ktwO
vyEL0hBdh4ZhHZm/zBdjzN9mS+/Xrtnj4e45gHJ4QR4taOGQybXQVHQYOS+7Nf8GKK+dzQ4d36Ri
WGrroGejYsfYOqghj2EaNjw2IPz0vjHekxaTok6cJLVBs5bkztLZVEHdY+b30ZU2fHrQnDSqDDzC
HRuP+dOqyudboyvvmcsdZM0jSbPpZDVTctrSMuqtEVlXrLe4ksP7THxoYuh3lg4ltcEt+TFGqETI
XEdQfG9u058Ao2ykYeS7QbEYV5lxz1rRXLq8q6HTVcgUEDKjbrBOYSjmgxuWe+EwnLMt5h4wcyRu
+wmuJGCtad9lPTPWwVkpw+CBE5XlIUbvg4Rt9zvQlvatcqwE0384bf2hngInbZ4H3+4uTYaHAofQ
C3yEfF1W6S6DNLVOs/CcsR/f1yHmLMo9BbbQ5nEoiBmq9IrR21fteVTVVvBvI36v3TQm87Fs5Itp
lOq2aNyHNrQLgmcV+9jBb3el5fXXOXoBxnNt31myOXBEV9CcqikIoU8zXI+cbZU6DAzTdtp0hbj1
VeLyLNWMD45vH46LuVkMhTjUubmwdecAhR/jEhKMxTZ6Q5KY+wlw3ZqelxFaAF7V+FfwkOV51Uf6
gUHPMoOg0VgU0SWrsbr5JDdWqkD8SxL8N5ajn+u8CMGfpI9jaF7rTUTOWnUWdx4Sj98rjvTONAZz
X+AL0DNoEypt7ffITGgnjsv7WozvrQlXngIYZmplwXsUwa1K6pGgVIqKoVp1kM6oVnUZ+igU2p1w
5DGSPsdNxwLyYtIilqPoYc8DUleze8Wou4eRQGG6rb8aLDwXXDJnnY21309w7AxJiCA7MYJ+7hST
Js3Rk61jq+TKIGQAJWSDOaW9FiFUtOU6KfdQpFguCqIwU+vdsvHQIUMxM++pNy4Ml+IQSZx7MnmM
VBwwO25QRvDdD1Ng79ub4k8zqQi+ZRNVL4zFVjyiZh693nSR0txLj5uT/VSykx1Qh9hv7+xekens
mvUU4p4uFqx3QhOkSOVhFkWxLmLY1Mq40rX61ikdcMSa8+MtOfgEDHQ9vyq8z+wxOWAQEzcJlbc1
nsQEToVjvbS2iN58v4/AfpBFEPlV3WMrY1FcAZ6b2MalxotR8Mb3zCmdHCeY0fe31ZieRIvNtsbV
pTIaW4kvoxkka8ZjcD3csnyAlB6DQhlPDa4gFg4ocvNkvsvMOQIAvzLCN/J6zOzG5DsvqoVizRWI
Z1jz2npj4MIZCD6ULaNWxw2UZ2YncnG3Y8/HRdXyJmxitk5FsQtb4i6xW7PUZil9OEsYLdwmTvGQ
OP7ByGiuqXLOfXmeLuDiduJML/zJfHRi84cWMOMqxvnL/M42Ac056qrr8J94zZsu+xfNagM/Aupk
K/nlyqWRtGmZCnIW3Ig5LYJ4qLFPWUP5sfhA2NFnhLpNtc/K8XUkwB/EFCcESn4rS2BnHq8RoYm9
4A1sxheR2s6qdRaLDX0R+1RF6TkZ4vnKkMJ+mCMe7pqF+SyznrUufa9Eb+79/twxd9/LOvqkD3re
TFIfr4apGcmfjjnTxJBtC2kst78yEv00dCwmI0btKcOMOtfOdVE457ibNn6czbx7dUz5J1YAYTv6
a8KswQO9TxYqbPYmU8dR+26qTcP1L8cbC0b5YNA0n/1M81On48Iins7aOGc5w0Yz+57scuvVxPyg
kqQ3ztwQWMt0SJVt0SNhQWRLc+0QMa3nerxyeZo/6JqFk9/U8q+4ozq3KE396ILIvEXONINUW1pN
dbCRc62VR7ajoCC5sxKtvHfT8LrVnGHXC5mcIY4zNW3GxyFkh27HpziKePZ3GomBUcMtYIQvwgIf
NKfNBnRdfLKyND/z9o9brbP3IdReUttx+aD8kSdV7XQvnfZi+/1WTOOGbZWz0s2iXzN1TQPyROre
AvQcDJ44RsZ8yLgTd2xJPh0t2YRZdCL0zWSy/yrD6toyuCg5Hn35zGGYkhLLz/WTVkU7aqF5x+Z0
U4gagcPZaDn++5SUh6XH89GZbRwASW5uZ1ffdSMZ+ni0QS4atfU8sVGCTEDIH3/XsIYQhl9j1ukm
h2mzh+8CP1pvczbadXMr+lQ7JEwMoPrnJeqt07J0e9Z3Y9M4ibpijOOn6fJy3NoaXzNudg4g+ICH
e3B7eyfhIsSUlu+6JDtQYI5HnzwLbb+J+1rD4Gc5gq9IJUU0xNN5ZlK0rXtj09MP2yYudlsUFWRx
wf6X67276VxzO/npverSOVBlVLyBBD0RL0H7Gu661ibDGQ6syqp5LNk1JRP7ZqUk1FVmwsexZ2xR
egq5P3E/x9xyFg8kdRuNhmVX2iflsFIhgqmTNZUbYFA0OlQICNLlRvCldZIIsxDw+wQbJBRHsNWZ
LOlLAiMz2MQhBa3DXe9WxiL/1edxVuqEP2ZGNxl4qPSocyRwmjMC6Q+4G7XWQsmD12DnRzzXaC5t
rzsUvWrM+y2WSZMT137yWtI+0/xA/M/ct1oh95pmJNGqNtj3WIY3BKBmSWMSozxTCoiXrkt97uvS
jnmyQvhbSyN1H2mCtddD54MNYjt16KmBojtFOjHhfbcrz6FR8WBiDYo2BLg9gKgcnQ2ZTVgoDP+G
9Lv5oenMx6EJNNpar2CNu3JA4yds/m5h7NOg8IY48A9+Y8bPwm7xNvs85vuRkCtE9fQgRhiU4ciP
mAz4KKzL33y4ctOX3gCEB2QaePFUf6aPVf+K2dvgeg/z+LuSMXT3DkXM6zp8RryRn3Zj6Vdx7urv
GGCdnVO2w0tF4PUpQ3te59ViIMjq/Bg7iPuSwnHk0MR8FXT2nJGEYDMQd7nveBBCl0wei7kNr0ZQ
5tirhPPR61g28ejCsLB9DeNVZ8ZPbVoRgc/SfsaBTbAihy+yNRZWSmrQEz6RMXjpMLMdhwXDhzrV
sKvNadttQnEuR6UCMp7vkVQ3VsL8IIYKgKlEageiCi4BIWrhDZ95Ah+YXt2z7QNunxT2q6gmUFix
HQ1Po5+mR0ixBjpTaF3w0lc4SrGwQYKZrZNNx/r9mLIfcXIDcnmB/ZSlVkQXN2c/nFeRs6O2Fa+9
q7xnXMbqq6fwBpqBV0EDdDDaKn3e9nMKQ9nsWBaHGUhvYdxZmVcdhKiblxLP1BX05+pUJXP4BYUG
DS4BZWw46IgKliN9el+Di5BtJa5JWKR5bDUDPhBc3fmrI6Gx0hIj3CGVmqdqfEoJEry7YxtyMnLa
vSj07raJsGl788hMrgSDMFL6u3YaX53w9o8sYWwusmZYbh450UBU0OHTsy9ijydFeAMMd9jrwrBO
RtS562nEV2UoN/+seQOOc8noFYmBxhC3r2hzR768U5zwN//b4kZWMJqr9ZzizywI4pzCubHRNeel
YDvyQDpHMY8YS/2OEP9bZo1L/V3et+r7uz2/1/++fOtnVU8qieL2VzXjv/50Tiipb6qf9j//rT99
U/N/f305+q4WE8Sf/rApKVqcbrvvxUDRdPnvP+Aff/P/94v/9v3rX/lv7BhYzQV2mL82ZBya/Pvf
qh86YP9k4/jH9/3uy9Cs3/BRYBZzDXepmNQF1O/fjRl8yUNUMn0MNkBCDEJO/7Rm2NZvluECukcN
tzzoBFiCmqpr4//zv/iSbkEPd7GgWY7wfOPvWDOwhfzBl2FbLpZvH7sTBzKHp4f+n7j6qhoqMbcR
xmM2GQgV76Oql+M8GagWpOqtGxFfGP14U9W1/d94i+w/s8h//XDDEB5rrW3yq+gLlv0PphCd/GAh
BlTUquZJ1yGj9/tyXqh4qRNRB6PnCHmD0x6LOOqhJ3P4SbrE2OXAb44NW2WyNkXW/DrBUKkJVuhE
LhDUsK2/ECWKmHkAy4Hl5DFNNV1sg9jEbhKjGD+HQavgF+kVGNYGVHiEa/ZZ6QJAHzi2dl9MifhK
jJ5GGnAoEJXBulKyoCWiInU21egZarqCbuffUnyfvLUke8EpaQyemOwP49My8qWg237XAH+CU2Se
wOAZIT5e1uSZrKRb/UytYZ89e/Ct39/av3VX/uW99qf787+8d/8n3pW+Y3Az/PVdeV2pNuae/Pz+
qso/+6WM37/3X44pwuOk/DzX9YXv/NMxJfTfKJx18EbppqCcdqnB+1ftn+manu9Cx8HGxM35z/vS
0n/z+J+uh6PKBBZs/53b0vWXMoA/GqasxevnAfDHooEcs7Tm/unemBwpOFPla82teo+RU2xcpZP4
hrYcR9NLCmAiTjnusG1+M5r6hfDAAZOz8z5r2rQrY/VFhovTudfdWBQxoLA6drU3CUuxBSZk57+a
kSa21KIAKTVujYmyCluSp3JfahuTDFj0+McuEbfYirLnx09ts8sem2sKckyTloo6b0L4eX5y37Zu
dZlj1vYDMa8CkJidwSlIKSSaqWhjqffpTr2rpMKgz53jFbvKSS9gkQIfItjKGCuxpeFhJsyT+Gfo
IwiAFoJArFPu2ZaPBLueZDGfWzw3xhBHO7R/BsnaNoWpBtt5WnVVaQLQaTCjQ0+42MyRzm407fQy
OxT0lWAKPYBPf2wj0981llgnifVptryBoVKYT4oovZC9+vZ9dMAChCX76bUGe+Wqld0VottXnBhf
wIT3tU0PbwrDy+3Jg3qJ8UDlrrntsEYCubPuTQOfQ9exFy6Uts3H4VnhLpqi+UFm9bcZa/0VQ8GH
rHJf58I92gXzIjMVX+UIGswgPjVO2m2ZhKeq9An8qWhaMdUgvElK/prJlhW0YYluVifBABdP6UFT
/1Rk/pLWbb5hEumBDIHxzY08z3yzkRfxgwn6bmUSZtu43cJ9gkdnj6L8oqYGwtWQgvUXoPXVXS74
H2GOyRheOGLz6LEp9ZsHV5jvbc5pzkqZz+BWIubKDtxoEfIx3+HRnuuVTV0ReyR13SjRXlwmZEE/
sftNCs5HoeHUvNTIWYsu2scqd5iBZBuzAkDvSfAVjDz8daLnxm4kPrgaiXCv6JOWG4FvYKWVZNd0
2SHZD/HblHBFM32B+DS4N+yRIbf03knzNA8dGq8Vv/DGEDMUQBPGRu8VVlBU5POrmsBSDA7EgORF
bmgfJh5MwPnSeRp7R9HvJkkJYdSF+yGNOMCNLrq+Q5tWwfO9QwLQRYWvr8Rg33IoVXPprXHHY8IW
fei8Cq95dWONqAoHTBIUIlLdLhxv48q9TRuEVZYATAbUmjXdiUD+jss8ULoUa8tNHxzLBDWe5fKD
YTqOI9qRgMdq1qsW4+x1K2szSu0elZDgBMzBkWhr1mJqwy+x1rTixq4ueK1fq7whVYMzrdym83OX
iaWpb+OHBcfZTgAycONrKOm3TW7BjITUe0nVnu0JXbbdfJgAVeu+wopXVN+assjW83lsXIwgpum/
RS6FZty5hk3bZ5K8QgviIRUhovGhoOFR10fxhhmQveSAYY3T3nGneg/cY7gxOdHuCLRFQdHIfGf2
BnRTUkc+Eb843pdw7ze6cn+s2Tz7ooquKcV5t6fQJUNr4wOorr0sYsXGDwB2VgWgkrZj6h/DHiuR
MPcUbiLQF+z7u1lChUox13HSxdlFJICZILeYP5LignpKDzOK09B9StxLnaVl21rZC3IPczs78BXd
Zx7/VX9OIjYDr2vgOOnfvUqIVsY3MS9jn00V04PxHY5xiSMF4IvodVgkIrAM7RTGAyFIFFgfPFSl
uGWikuGhZuw0f3wjeYMCJWaKLUyvReWSXCsCkhRj2WxtNcOzl85X6SBx9M3wDqalayJEQR+hNyzm
1Dmd7pBX+Vgzbe8As1/xf6HSV2LnUSuymoDZrfMMhY/BKae1IaBQfH6Da3JsTfdtKorTqEfJtQKi
AkygGDbsu18NsFN2O15FOR61yRo/fZDZmUW7hg/RFNOTFsdFYOdI6aqy98R6ySShc5gYWNcEpB/0
sIemMK9rh8oyWkdiyrXPrrNzZ+1ljOFjxeO8l8y7Yr1596S3a2X/MNIZ6E3js1b5Paf48XXq+vOS
K/OIL1QJZStkp/1z5A4UhVuAVNFOgzlZnIN9CRNJDsATyrL8xPukMetA5lXF8J7M2JhILN+6WGMC
gIPoAsaP0ZvtKZSlCDC3fdJNAI8yehqiKQXlmAGpBz6ydVIHrhdMvmoMb5z+gUC0dexoyWaERuMK
zFB3NZOYvfEGsuNF7Gx1EoTB5EflYaRDNc1jJDYNx0BpsRQ6VN8xoOZf+8htjCXMn15dH8HfdV8Z
QDIMIumx9eZN25JLWguQ5ZqeXCdGfWNozQkp/SeqYVTrTo/U41vHJOV6RoJPAo711po51yegWsxV
NREWTY8fI7c1dmQ6Pidm71t/sSXri0E5slhRu1+uZaPF2ZstVmYzrLXHfLE3k66mNIKtfpAC49mo
5Uoj5Vc/MXtrz02YdTe2rsFnSwp5DYVW3Y1xql3DT7APVU+3dTR4MbUcmK5bZypv5C8ndqxFzc4n
6vMS0+QC7HgxbRtNQ75zMXLXZB9gcTK0lvNsfviL4TtnGWFLkeEqww2O25Xx3WIQd92ye46gY7wr
qVlHaWJ5kQZiXLMchMflSOwth+OoXM7J+nJkbkSa32X0pV08TUsYspFwESV011zZe/KK9ZYsMKAC
M66aH98j8KZ30ENhKlEFZ6XQQJnhHq2iQOiCAXKazeld88P2C4oJ+MG0kA9+hxjBg4LH7ogLwZmG
QDK2vNWjOd4MeoEheRxCvLueZVB127rMZOTidsH0cdaHuD7hYcBSYkv9Qkt6fIy4q3muK4Z5NhGj
M1E26DoUgdjdu+2N6zDyWZzKAs62rOJLIeKOoLtnU7YLyRKktlLqdhh97Ui8eF6N+E53xhwjoKaO
NVwz/gXVmuHpAjQfHWGY4PkmXY+qmoaAEcLErjYdUdaXdozGS5zJ95bpSQABdfgYSINy0hHVroXI
hV5ZAmwPcoYyd05az0fhhvIu6djScRizXzMpMGnzVCTpn2igMQh1ndxYd5goXmNMw5hF4DkMHNYw
v4GaPSL/tsVnPi2QCidgrEPxqoIjL/JD2fYtGdvxOucttr3hLS1A+U0IUk4+HIgQpJeuK2zcqhGO
26jmoWT/emNbEKT6DlC1CPCiXFUxI6w5Fse6hbUxqIxBSBog5lS30Le6E7U99NQ0d53ZIpzaxoaw
MHxQVok57obdkOZfeK+QvUc3f5zC/oke2G5tZoQuiWJCrC7ivQl+b0to+FRFBhgxPAEXenIp1fTg
WFmPMss6n70V+aZhoJLCufXj0yC4CWcw1mvbxpNQlvo1nRL43vx6W3iEOUF16upsVITs7IF2i4Q9
fqKRyGpMrXq0AXtE6LiWmA4YHle17m5rENY78ud3Q4TNYcBfDGZePwLAeprnFmNv3eLBIDt8dMeO
kV1X+bdjhLnLEeHOyvSNZ8dPJoSPK3fgWVnjGUtJkk5wpGFJQ0lLnZqZTGvvhfcjHdu/uCJj/A6p
mhlKnr5rJX6AkUn6CmURRWoKlNN+Yk+Zj53/MGbRFa4UwPROs/HHZkArpqUhsTdx98u8gvFpxtaf
Nc+jX8brhL1g3vgB57obgT0j0DnSFJW8hN5wdFuXaZoMk29/sEgH++lZtsvi0j4ZsdSuAGBB9Eso
SR5CnGfR2W4eTWwazBr7s95mVxNgUnPuAKBVaIMiz+4BtjE4ao+T5JThVmVQGv6R0hzWR53MYf+d
d/hZhnF8Y+5EqaVOs2QOYEQrYHx6XEZd6wNTVHFGgpbpJJre0erZe7N2aRFGCW7iTQ0pNWnUyMLA
P6FRAjMqcMdl6Vw3OT/emi8NmeqVW/Iy/ZZ4opWAncOxoiaJlePXeflviQf/pSzwJwHhL2WG/4Hi
AeEoy/E46P+1fHBCnuyrP8ay/vlN/9ANjN+WlJXpe56OZkSrzX8IeugGJISokjGp4zYIO3Fm/w/d
wPxtyT+ZOkqb5Tq2QwrrH3qeZaAb0P5DxajgsG9Yf0vPMwyEhj8rB+iGBKXpMiSW73C0XyS/P6hq
FKilxewASBe6VHf28kjWuiY6kJLH3zxzRK5yQMQ4nqOp0klakKl27forqvK3fjKPomvf2Uf7Gxt3
+aae6M5AgjCZsThsqaHvMZxm68JIhgVBNO9RMg7byWXtAKLFCJIxryaHC0DH+f8xdx5LjiPZmn6V
a7NHGwCHcCxmQ82QCJ1ZG1hkZCa01nj6+ZDVZh1k8JJWvZoWi7KqLCcAh+Oc//xiIzLvtbcxdrOo
YbOaDFtNkF5G4uWyp+cZZyodyup7vR3cFP32sutmzqqCSVcV6k9Vf5VL7YrJgH+Fd/bLEDa/sHrh
24Vci/ThcaIv7LyV12IxZmlMOSgbsEULvB8agTTMUO4In7sZ7PgbOjfeu9S/RkAkVk3a7rUCwlzn
xDekiLXL1iIEWMX9FMfudmW3Q7Lrp+SOLlrfe0pybdv5DUqMaxtI6TYMzYeWkiqbPAlZCPdsgg/y
TRlH95EyJmtYEt4aINxNFaFcGXyw22rcRZ1ibsnvzbYO3nQyrrd2jpmqXmK6Vvg0trr12tR4lVbO
sqI/XEQ2eRMOxfwgxJPvD3dl0XEY5I+qM67LttjRolOjVfuQyARCNPdS9W86Ystk2N70fPwGFPle
ytAhxTmFnfCcxMyMs9J+cWpcLUNPvI62ky8BDUiNsLQtvOkXHbE/PZeya4i9ux0NrD8j+ItKXTHu
FfyYnol8xZRmDoSbaxn0yvo+wKFsFdXTPgu8J8JsKU7mQPMYz24/QNpRC9ogA3U8mjo7tbFXb0lz
k/FeAQ1ARLArTbKzEsJu4mib2WW+8o0Yui9uh0XpX/f4Sy8VJMQLhU6cMjD/pml0IXHWNAtlDmxi
jEPd/CuUpH0YmFxPXUzBXdJut6G9JXTlozOA0OaaTatJusE3almk8dYoYV/lkK1UnZxi7ApJxOmw
vKPKS9TxL+RwW1hr9WZssxsorK9KHbup1d5Tda7iuntGT7HwjGQVDwxrdIotnDTXdaRtwyKaFiGs
bkxX5Y8ySbeDJMreynTGkORBEKRBMBKhule9Teq11jwOnb5XhYXVyLBHTgLRcqSfiVuYggW+wRv2
z6uX2XeUiPRGrfWoyYwL6YnhC0t/nVXlLh4EwS90waTCYCP8p85tnVXawGiJ9HRdELJSZAjccU63
R++th7/FrWh+lCDfxRR8GLryOmZY8AnfIHHG+Jhs+72qm2tfhzCjYm+FouRZn6dSrRU+gSXuB1u7
EQzXBFymeCx3+p/h1Tgr6MJtZGn35FBt7Xh4IJW+odFzbvJkwKY/evBLnbRB8YQzw0PBEIxSckks
9kKfp2OOlT3rEcJrL9Y2YO5bSyUrEOeON5EzG0VTaNTe+zTP1CZRPlSwLQuvuW0KUl8icH01cpie
qjstwrM+cyA+FPlPu0n2kfypJ3x61Tp/wnv3irZGhXnM5K6qWlzpMw6JWRxBhkGzS3qcS6zU+JB2
1e1tw043xfAqVP/a8wnZw/ZoaVbsKTJXnvmLeBm39nrEN6uf9O9sUY8mXL9LbSMlSK0kzY8Dp1TI
ArFwUIaIdF8Szrm3KnNj5e1zydAREtt9p8HxqIZ6i4lJuWzUhsRJTTW3vUOFORXBi1TIjAzDZRk7
b9QBKyT+t50ttZXswl2Kj+fKsV6d7CWQL9SN+DkyVy60gKl4Lx66sOHwn6gl6NbTQX+Nq2rbON6q
luNHTq3dGDDZnbE08Lt0ol3NKHatQZmeB0XmEGITPFRs+oySN7SuhWXfpqBzObxp/LHKHCnItGLo
8mLamWtjxgOGwWQWsWSACWVjwc4Te7Ntv+Or/GgkmLToiEqF5epG+9bOg11PACV5fuUsUljToHd3
wUh8YzF1P+tcFFvhp2Ih8uihHbq/0nk83GNXw/OTL1WfPTikxLESvA3LTN97FAYL/Ocf8lLdpBOY
kG5y5Npj99a3/BWeeRAjsJeh9HRobzIAIUQ9vZq5HAXDgnv9Zs0T6m4IXmsj+2H51o2TlR+joROI
kZA+gMDAU/dJ58y+RzOrpX1Vq3antzUeU221p3DkbWa+S6Wtb5ICxgXfDmpVC4plKcjqU8fhis7t
BwZ3SOowVF5Mdo8GsLkddfmRdLCrQKuAeyrxiqWavQqspFl7UXE/9AZfJqiYmu/87jWJGkhPW055
HF+GLPTXkW11N3np/zX06jcZJVeTkeJeDcuEjxuyMcf+mIbuOm+L+1BgHjFlSgGlBS2Bw8lAyBAe
51pUbiw/dEMxvqaq8qvTcOp0+mZvjNpjM1ohwl17h5XPQ2/Ht9hsu2lSvgMKP+oTPHQJv9PQTHSa
aIRwbL9GBoftIakJeT976c6cg3RAq2WDCrfYDfRgHwzN9J92pLs8zhcOruqGQMBdLCjIO0/CgSra
R7snN0kqKh5LEUfGiM1L3g6/Bl97akhuXTbKTKct7vh0xIukQL4yenNYXsREoKb61vNNqIwPSQWY
1NeyxAg/dgmtvkoL+UDumsnWbTVolKCEk8GUMsQGoR5w/Okc5V4Y8UdNnA2CQwyTsim6paKJOWw0
nqFjw1TAt7aZarQb2CfmQYWLS5g/hkX6TRO0chBedl1HRI3ixMV6sqq11DqIa5RdTXujJwmTj/q3
4ohdPpUJVqbid0q4gVLJ607im4zfIO9Wr24NoyO/2deAqPVWuw2L7xa8kRZT4hAeyRh3+8ZU7+LG
2QZNj3dQMw0LW5s4HvByScdNMpNPoGHuTR/4UYunv0JL/hg1Mktsv5WL1lTvyaLdOhAtc4/nZOEK
G1o5SlcSZ2MRv9e6EVyLcbhmKhUsdad7FMgQFk2UbkUhSWwfSbktMnGDyNtYGkohFk4LKWbIyanJ
/hBlUvMdmTzBvmF/mzAHXncW8EIs6m2KamhpdHBMyyl6MWW6H8vsA4o4nrNOeFv66KC0tMfZsAl3
lsj6jYaLMxhW/KyE6o0OF37LQdauPZy10BHB3fFzuJjw7UBZIDRuKoORk0zgxDSmcVOmKVl5NadG
pF2NXeUtCZl/62dC0DSWYotSQQcWQoOU4gKwCUw6PmgukKWIS4wNQ3DdEi+u/C6z9XetgNQOq7bY
YL54xzl33YnuhpN85EgMb22ZvdvQM+jjDdSwM0spHKm3GsxvVSSJSoPxbxqHc44zlp1ljXR/FMY6
MeVLo4+PVht+76fxVk/Dm7qO3u3Wxj7JRnwN7QeftIAZntnUAnQyBDYvC0oBTDkBx+xorfn2r0K0
1ppzETIxqcI9X1xITzMLGzmAh4s64W+KLqJVX4qHZpgJdMASfTXLjYFSJbESa8iHT2k/wPRurlNd
XDEOAEVqxc/CNrRrHOGfpkK+1IZcV4r83U94dVszsSspNsgzN4FVIPI20xwiEdl+nWKv4coyJJE5
wvwsHpZdjjC1VvHHccb+++xq32Ksughw4hyJ+sZImRO/KbpVaI2zKMx77LG9pEiGA+lU0TupZzea
BogvZuYZwSV3FqQNcnCQ5IpgRiJJN4lVGAZx2T6w++jUPey1yvzF87J9hIFThIlnAXi8NGC1Qajw
QHnL5wxT0XU8iutaH78pNoRiZU5jAeZ41r3qBvHUM0q6exlPjyTyXrOHUx5r/6zJeTyimT9qmK6N
isbBV4YrktF2o9lfG4HY+xA2Fl0TUXHZ5nqMKKigq7ldgogSSvov2JW3KZ5i1AMJxOzIuffNBlu5
pIPoncf46LAhR4ipajuR5Q3wjImxtzMVgJPC2Te1/9sTQbs1bXKO+apECni9V2PKUab9WyxhfiSQ
FVslXpuVs1eMTN6oskm3aRO3V3Fg3SEvSdbcvQVn0caPo1vAfmYwWEIVwUxq49RRkVypCYQKQ9od
hAh1ZvQ6KCTUwJyFnP3SycN2N7ZMAQuO1asxaNQ1Dj79FZZxeDkNL15poNAGuypD573DuW9dJw0F
rlOvbNu8KlrmUFlSKzhdKwllCnJxM2RU2Ths1bqBpg6uv5EGklq1H7/VSYGITDXdwID2ONYRwy6d
LhSASTQpKuTwVZbZdehJsfZwBgWcid9xwCFAETuPJTY4m6Fy+nlERhnYmQsyIKpNpDDdVIgFGcsq
cbsprDEf8rKl1pfhQxVEPzQ9mK6N1rxKTYGBY8mROAhla+R+tcVxAH6hRTtq++qdCFI3CMz3xqwE
nNMI6i8J62WVbxQorfm8Yg8xx8bEbJJ3cHmpt7CpmjNEKqVcqzL/psPro/HzGcIHYGeR6eCYTDNj
dbhykIXO6/oB9eCemTb9RZXqVOXVT6eAw6dMwZOVfYwiebNElW4qkW4Mams6WJScuH7160Yh7zLG
MPevQMsx7A+KYG1p+shGRFQ+wl680R3tXQsKajiNP5WGlgruEjw180QG+sbE8ATLzJjoRmtUaCAc
QPxIW6ZGuCqsG6gA36IAoQi1QoJWN9Nwagiz5wmFOm0IYG9lI+6zmdf6S9SMPyWJIyMjctRAnth7
mMQXxKGkKACw1zV2QRc/WuKeJNJyWYLfLHQbTuNY74tivEJXf2Vh3rpAnI4YGN0IgOu1ozKw0/Tq
W+YHoCY6oyCjhWdoKaSCQfZ5aNRvQ196e70wNhlN7pSKvZUhDzRk+TZ02JV45fRa2hZVDCIpTm98
WO/gElUbYmIQ/JrL3LG3TpYClfYPJHlCQ27CuynPr8NaJfJF3DaUYMQJvaCFfE4L8wmV/KvWa7s6
CJqFqdVQvA00m+MzMAKeHdjh2nDJqUx0qiCdCL1E/+6RA4E/2lTR7LbfouiOyetLlZrqyg8Ic9Wt
8Wc1MUipaU0NKjCvn9t4wO64ILSFxDRt6U3EuJoFfuEVcihVZFe4HKAgrbH79nmPSa8KrxoCuBTv
Q+hvmMIS8VA+hN0YbDs/+XadWs4tg/fbroP/OcBlwM77Pqg6HHmlR4A7GhncY5cY4Pyq7fKmUAkk
UdGczqML1QR4Jo3NsGFUWOG3KUXL7xL4C+VuOTTxnLrRbZqCmoTp77KtoRjD0tynDSwEgrBML38c
WkJPszBlcjkET6OwlWu1b/E/NMd4U3Ydtb6t3o228ZzHEkAYcDblHyBbrtKwjZ5LSgKl8p/mpGOq
mE13KI8w5WEQ0FbFTrW0uwLdpuZ1O6uqn6EXVJtsfDcj890ubXsfD7+jZNhHIAlppt6ThjPdYYwP
Z0X5qfGL3gykGqoqv+GPnO/aJv6Ze1yF7MbubhxRxcIDXOpW0K+ge8PLCyMd1zbyoArH0zZ2jAkM
c2DaLFgSlmUs+7xVtho4H5Es/PacF8XJQv13FZAsNJAhvDD0xtvqaK5vO1MqV2ZtR9dWIzASwqtw
0etxTFosFsx1az79c2z5f0WMD3Dlswj0/4fYsoDd+L/Dyk95ktMD/w+c0ffsZ/0ZX57/4N/Qsmar
OHKhN7QsVQMjBtn9t4eXaf7LxJyfytFSBTZs/2GKKua/VImDl8qfMDRN2IDO/0aWFU3/F4iz4G/B
ILUcaKP/hJOmHVLSgLttPtJo+G3dkJrGEX4ILFdZMkD5T0M3JViBwaLKnLxCqxzB1lyRgIUWuvao
k5qZF2YT8oJj1rCJI9IiAczarQ1aff3pJrp/8+H+J2tTNw+zpv6//0ebaXD/ocn9/ZukJmHBOibe
AfO9/Ax226k/NIbTEaLaFPY3z8g5CFNzSJ5Fnni/elgQPXL79NY0Bvpq07T9B0toAXwT4miAhRpN
bMFetedoTDIkdwZAGl+5iOAOQqr7j/M/dyb7fvm58PogFltELQjnCJsXFJdWrI+hm6gN2QzY0hfP
VZfjIRmS+OEinMNfrxwpzziuukfi4nOc9nzrB5W8fqcycnxBbz88m4OYzAVLV7/IGPG2+DZ6D6Pu
xL91rws/8EyfXsY6LlCbDo9q0Cmv5y/k0M7t79vuwIJkjzr2zN89vO1awBDVoJ11Lb2P9hhbRzjU
m9rm/CqHk4w/q7BpdShaMAD43xE5WRWqDMtmYMNhirkCvu2pEcvyuorC4AIXmRfo+MFgkAcLWXMM
SJ/2/Pc/DU26OHQKaXFBStj+Tvh8E8+r39YwABeVY7788+vSNAs7GtwVJUTPw8X60jR0bE5DNyhs
caOix1hnWSRvtbQebs4vdeJBMYuyDUz3dN2B73q4lG44YTpNVeRGWRBuSP/qqZQgA/0Xq3Ay4Ati
aTytedt/unsj5QTG/2rk0jBEG/6Jaj1ILLT/6SomLHqWgZaL090xJVbXLBRvxP240NNBAto5g05G
+oVr0eZbcnikmBx1cIX514C224zqPl9MMxDPjUUrW2GWSgFNBjuFMw3PahUsDKLUhK8q6KEc1tMA
7Y3U0eH2/JUeGn7OGx+fRpjxBooem0b06CcgdJoxuzhy+0D/3RZRtRU6iSZB4PcrYwpbxmRVuGoo
+y68cV+3iykFd9k0ucWz9uDw2mVC9luik0lNgKQPxp60eKDi7HH+8r6+bLOXKIIIID/EEfbRdsEe
Vuc/YeTiYkHZ15nvuFignspWIDl359c6dSv5YOqaqummYCp7eEVdJIOxNorIbaqE1ImuMYmPx5m2
lAWGaoNT3kyAZ7gZ4rt3fuUT3ybT0aj+OE10mOHH+7ULWpn1ZHq4EnJA3d1it7bu58IuUnEWUZ4j
fMZ131sOJHAjEgGCeQrG6L3Ck3uASNvGjNban+d/1NcHbNELOJJiAj2Kc/ymWl0Z6HgfBa4Dw+rV
USLnMcJ6ent+lT92nofvkAWpfrasNeZHfSwr8ZDyS/wFo/mLFq9C4SAXRsix6x3MyWhf7J09KNF3
q2rzNcoQB02wV28KIx+W53/J18eP8F/MW5riin19fNRq9K5eF0V01BqcmUI0VCUq+bCpGsxzMmMD
HSR8pCEMLqz8dZOzssmbrKlwBXAzOdx4KTzwtCB/2cWODux3DA2wqbxbO6lj3mch+c7nr3S+kqNb
LnF+pUKcb7s8Xk/X6j4lJCZyw64JnyfRzyq9gR4KGwhB2qqhC4Bm5nMpznzECGSeP1245FOPnVoU
5EDnY2/wNTi85mJkPGA0aUQfqjnX0Oud9UyTWhRtjVFQR4Bb61XNUzTYIVApJhRMq5ifCQhw52+G
mGvRw7shVcgegiprPj/No1q1LTSI52PauGEIQrsI8gJQNMe3mQDDjr4eZ6sUd9Teyf1rBdN2a+zk
7BfVk9SbG2ADyzJVOtfwksxb5x4qo0XWRgxHmDXpxU7WZFvNCPFscdN48qZqMv17nqFKxTHCwQd/
yJpvdmcMjyl+KO2y1qvxlzpM4e9SOrjBtDUKBukX1e+ixVzlHx+w1MQqXw7+y8uuHj2H0GGamQZx
7WKrqi9rmsUV+Tqg2OaEk2kZiqfzt/trocanH39hW2e8RMF2dLeF3UkrKofaFVUJ1TsQ+ITPtjBR
rpqb80t9PcBYioNLqnjEOTzfwy2mtfBgG1WDd8yn+EqJYQ7i12b9N6tY6vyRgumDnudwFfxuQjkE
ChekCvbKULwpBknJ5y/l5F2zbaR/+FjO/d7hIoBKorEgq7ow9JwVehvmQJLpqG0m/YU388RdQ/Hg
4OE9f3PV45pmVKAfmlHTuIavg5F23o84wLvj/PWcWoSyRaNQh+rEwX94PXJsSMorwtZNdHLjm6H7
Ra5fdWGRrw2fRH/FOy2pnmlAjgpaQAoBkXhs3cipkr1vjtWOXEaG+pbvr6EPIw7v4cr+8yubO2xp
SB4U4UKHV2aBuwh7FCyqNgQKmV2L8gca5PlVTuwHCv9Z2Ak+q33Z2iQoVqaD3NqNgc6WThkpK4Ub
QKtqZqvzS53o5aWJ2tOWdDxCsAcPr0iktewEOmU3IoVkVt0ww4kGbVO0tncLf9u5YZ43wLjBVSMP
sV/s/VI8JWUera3OHiApNOLq/G86sX0sqiWaY8HohWPr8Ccx64uHNMgaN5smZ2szmPJwclufX0Q7
cZNpIiQfZb5SeJwfHY0Nc+RERezpxsiBXkkHiWcrZgTUy7jqt0FO1pqnYmG9NjpVI+e478cUJkJk
4rjE8GaOzq5xhBll9sa8Qeegc3ISVs//ylM/ci7EwVt4QMySDm8F5HqAAXxSXdI3hlU+9QG4t4Mw
XSJkOL/UqZ1AufCftY52gm0XOMkScORqmBlD/BL+vREo1SYPmEHhhx1sUFWYN+hvlHtbZc5NlLmE
1OJFO2wM0aIT0nfh8vX55Dv6ejsGHavkbeA7NnvWf27B5vApb9TM3i1wVruJgKwXosIrb9WjkP+w
tJBBCEmumHYoxPdYG8fIKhcYqFCXddfACAM1JRttZDRBJKsdgF8jmqz0Re/Mg6bGSnImDpi+MrrF
jGsB5YPsSGCSwrVy/DkvHB9i/igdXw+FoIWg06YfmNXcn69HEhXq+7mDv3KJFzdiSrhco4Dg21ty
YadEX6RW9CuyQaC8uu6uvOaqj7dNywAvSmAFjBiYb6bWhj5dSGaYow52lCT6c57q3c8+S+WqyrHd
C2quNDTN30HTGi5pixDQQYtvMm/I9n3UO1sZElDWB3W9V3QHwYQdjbhdVP0//rRxXBp0GlAm+bAd
d3jwzlt6aLV3VYVxdtA41ZuF08ciVkX0cH4Dfz02HOIEGNHBvbLATo8+COXQdoYFV8ZVqlGQnpn8
KuNO2/0Xi9gARH/+bx+/kApkjYqjaXAB2vpVrgSkOOsEe59fZT57DrcJcBcoKEcT+mLg3MNtMjZx
PlEsDC45sL/CRl5Fdr9RUYowBkZDen6xr2cMi1Gx0aFhfgNIfLiYBzdljnQaXH0k3qacuhGSAaHu
hVImF97nP4fq8YXxtQH2nFfDvfhwLYcwKW8049GtfLNYOr4M92UY6xu9nIMkM6W8csa4ftdCS2+g
tHXWNc7OQ7Yw67yGAtanqJpCFKfQ/ic/1beNHfe/IyGxCjh/U05sJmh0NiQAKhipHjcwfW2zwfgI
u2LsyQptnWBpVX56YZUTfRLAAA2ywOSBUuYY2CxTXSGqkfsxTVERLk0MZsmgiQ0s5HqrwgWzstVq
F/l51xJyiCuh38Y+c2dceJ68liC5Cx+BExsPUI6YEPAmPr7HKKHp+6ISYTG5/RRqKMgnPNB0O3Iz
XMxXCYHMFzb6CYyN4K5PCx7t9FCNCK1F8eU2ZObej5OTbCuDyWqC+fvVGALVY0rjfSMfQn3C4VNs
ugG/tfPP+sQLQJEF0IXUnmHGPDj5fCgHvm3VEYa7OGfq5XZKsKrLeqXBhd7/tx0D8yqcR9y/d/rn
McXJpdhQgJYG2+f4XWsnL4zDtJ9cz5pAQpxSLkXb9Rujr+tLt3b+Nh69a1R0DkoDxiIzGHB4WUmI
1MrqzQnUSWJihP3GyoDbeh3HldyRe4s6N80IvwtHYqYdr1p15HWS3aAUzx7egBe2+ldUggctqbgA
h/ExV8Xhr1EK0ubGmADKkdMBM8POfMlTQndDmdVXcSxxavTwc+SKPqqqUy6UlKfuO4oKREfwD3ir
j4o9rY1N+DPq5OpTQoYxBntDmhMcRWbG+b10YrAD2vBppaO7PkY5ilISUqGGj8mtBwlG22h6XUQ4
HDTN/WRYAUmiXtKSGyVqze38SgeKKFJrOzVoJhYCFO7ZxyQahqJqkluOlyT2CGHqwPvI9OpDhh3k
GTvBZOmGN5S8QE2V0U1W5sJZlkWASvb8NX09tVGwcONpRlT6EvHHvuUTqm8SOwjzQhHunNuGL1Sh
bJ2ghpxCZh1ec3iFOitHxQdoIQY9f3CYCL6Nca6iZigRT25gu0xbm9yf3whFSepQm155QteovZ7/
ocbRjtelhXuN0DGyMfm6HNvIhKG0RhjftetpCi68GvnbvVOHF16sr6vY4AEof3TWM9nQhzu5t9JY
NE0122lAMqzEmG0sOXbfz1/L8UkMdkaHib+PwesiyF86XCVziq7o66p3ByL2bnz62UWBvdeLEmb2
fozV6On8en9GCZ+PC6HZFE1MTym1mXbIowWLRGtgcCWqizew/dHEFPaLUiNqdtGmWN4sEzzmCnQU
iuxINDXhA/uJMCOEDZr/sxZQ5pZV7eMo0nVB+GaXba2tjChzejQVNRr3yWxD4kEontKl3QTWvZaG
mGkWpRX+VfOnSebF6B0zdwRJP+Bb+Ld1W9jXQa/geJAHpoqcZ+pUPkiZB7oWalWN+2ZeIY+MiKxg
CKrHNVkzldkxly7Q0AW9MUqY1Y4DU8cMzHyF5WVxi3AQa4sILOfj/C2c9WMHJy7VAoIraUoGu0zG
j8+4ttXwec3q1nVCDXIS7fK0c3qJdLP8UAKhvBBcOH6fjMjaywz/Z9Vqk3zFzAJ+cmpgX6DCk/6J
7TR/OJ6gs63SKIQGWcW58jZ2tlYvRggqV0E11sWNZotpjw09M2wiaJofQSCLcmvbjbPj8fJkcP0N
XLWyqucgkYwY8MW2lu1UIXKI2qYQt20kzGHhNYRcpy3JOSRCjSpo5BiHcCiJ3yRsQXTGa9v6hN34
daRs09jEiblwkqxcW5He3wZTKXL8xMf6FU9HbVrmFSDJEgzejiG+ti1mKLI1H5gCFijJLC24Gs3G
KDnuPXJ4+yZDG+OME2zKxiZ9RUFSq1/pndG86HHmJ8sOSbVc+lWJbzghjiSUIlh4yHMJcSbx1b/Y
YW0Ki7DViFpI5qxHAksCONJ20MsljOQcZqPe068iH8r3pCDnz2Ecw+AeenQ4SxS18bCG9QmzazAK
mDnpGCAHZxCwqDKvetUNWhg4OgGyetJgv3mWNkCAU3HA3p7fQMcny7x/0P+BANIuWerxMJ0Ql1Bv
C7111dZq1loG4lgwmdz841UAzBjO2vAkmMvMv+LTaY5tsUn8d0YNbuCULAQJbElsXmr8vlR2XAzL
YCcDqESpo83lyadloJulrae0o5vU9cyNaqZ1DPq4jDCT3I728G7m2rCoR6Gu85ZOu3bi+kKzNnfT
h0ca7yIfP8aXDF6APA9/QqAXpI73Xsv0VNNWGSyOqqsDPHswOEl8M92Vkb2xnfHX+Rv8Zd43Xzon
Ab0DRTSV5dG6edORDS9LpgZ16zc4XSj1GxbodbPoFcf5nUFP/u1QhMTLCBfOu8LSoFGCdbmWosDa
Is9Hy3AQWrTUhjhNjhViKWLcYLI2enJhQDL/li/3iKkU5xY9ICSLw3tE2gxiqtbo3KHrGGsTi7WP
8ElYG82gklPnwC+sUR+ev0MnNjqHJJNlvtfMBOeMws97QzUzYr8Sq3NbhOFLokDp6gBvL6xy4jgG
RVQZfeDspVMIH66SEQBkl9A33V4qZLV0OLMtZThh95JSTn1voExjKj+Wwe8GN7kSnqaH8PT8lZ64
vbxjTB1hJBmceeLwN0RdmxAiotDJ93LaaQNO1/6oh4RsEXaUVN5z2tj68/k1vyB57D+LQheIn4GF
Lo9nnSohZV7na6Mbqs7OwPaF+u2OxvFZZ4yPffKSb997RwR0LCHIcqonOBgkEPsv/I4Tj5nfwbBd
BS2Z0dzDi2/KquHM9el2hmbYy0A3oNNiWpJiLbzIBUzPgeSphV5oxZq2ALs/c7QZGJFN3LceQiAM
eJZwdS5iv3Mtc7Tp6XHZePPZRPt5tP/w+whxTuCHEV6D/iUPfksFtKWMwhyXEE7FEp3Eeuz8+D2J
LLmZcki5TUbpev4OndgdvAVQPOYHxUl+dIOc3CtzZW63/b4lQ3HIMO/oAnWlmkO59FF/rgplLPbn
F/3DdDi6+rmipFQG+Ze8IoePxTIxBhfFSDMEJQgD5w7j0gIRcj8p3h6OWLbQEIfiS9SujVmJUkXE
N4zMCVZGgAc8/ZW9bbNMY34flzdGRI6wEvrNNewiZVO1k73vYowdUJkQdxkQGjh0Mlnp3ZzaoBqv
4ySCNQcyPQNPfsH3WLmGhtovuwn/i5B0dGBOGO+8TgxXmnjNPDFZadkobo2wyy7woo7rbN4VpmHz
GIk7Yn7pbWrEIxHZfJNbj/iDyA63B6eo8DlPnWEZ6aNx4Zt03InO6xm4A2io0DF5mQmcn4++smE2
H7ceWw/asBtbENCTOGiQQ1f59vyDPvH6UYiCNqtwxIGbj84ezFz4/k6x6sZw0BCxB8YWrdql7vDU
KuDZzJZxLYBVPF/wp+88dE2iVs1OdXHVzomthHpPiEh+4bb9KReON63F0G1mxDJr/YOkfVoGZj0V
ex2QTJPwfYUqM9d7gnr6obOy+Ls/DN2bibtZc+VxpY85SjBS7BLTLjdKbKgljsoVnuj//A4DBTOb
YW4yOzocXnuBagsOqaO6eEvCIsEJFLEHcOX5VU7UE/PMkRIGXM7hlDg6JnKTKM6QT7Mbm9im553j
jytfxWppkThkjyN/xa56rJAmeb5fuhGuA3RnRCdSe091+BfDQyPcmW2KYlUG9Z0YEptMFKvXHOKt
FF9eONa+bgl+r8PQam5iDWZXh7clQhWQwlgF3CAgbel5plxpY9dc+LR+fXPB+6HlaQbNvkF9d7gK
Lb6cLNyFXNvi8MDfOqDPEs0NFvxI9/uJ3IHzz+HkgmDC85ccIsnx+8Snzp/GetJdy5PBSiIRWcBi
0tY9XeVyCBNndX69P2XQ4Z7nCj8teLS9QAe0DKND3c0EiR52GK2kmK5Cw74BLA43Wo/nfac0xJc7
BN2nNfFMQDXxikCH8hEkJMP9qh+v8rokk1CSJMSkYp9Zk7IZzAsP4+uxxk+VIHxwPgiQPq72M/St
0Fv4qbXS4joVQpctYEziLNHEF5Y6+Rg+LXV0rDlUPNPAgMB1jBT3wZDALTsxNNwrx2CjpGg/zj+G
U7uZt9vSeMGZXRxXyL4xkslKwJkrQsPf+6HKVY35JWLG/E4cP2vebJ6ADaXFso52s1eM+dDHOpvL
LK1l4ZW2m1kxNgfUJJuB5n8Njcx5O39pXxskRzV5e2bfadgG8mjRTCWmNJWxcJtJWMu+SX6rhSmf
mXFbN7WK+ppR6vTuhYp94YQ49Qzni0X7/GdidzQHEpZOyDL2le5gFtjABA3RmEE+3Rlpgp3dqLf/
xXqSA4l3d4ahj5HBtjDNVvcH4SoN1n29qaC2dQiBSgNjXOVgwRe6qhOvA9uFnkOnx6YBPQLTQLtJ
4SW2xKXJoYhD64/zv/gVIQq/sNKJ3QmhEYoykUOsd4wTemE39KFZTW4kShW7X/sWAuwlFt2Jy4EF
LJmOsAiDqqPHlYnBwFCVIqltk3JHTRagnGU245HNd+F6TuwMpjCQrWkbmEqKo37UcVKSowtl4klJ
/b4ZcnEbx1a6SdpR24ICJhfe7pPrwQul+aWAsb9cWuDlI2iu6kbRZGxsGra3Mmn/UoQd303xEFwY
RJyARfB3YrALH1SFy3v81RrzWitMZJCuVagTYX5O9YDOU10SUaVueFuDjS9LbVEkstuYDcpX8v6U
Cx3AicfJb0C9I+a6BT3R4Zcz05p2TPmEuxIsH0PzvGXaGKFmB2C9cHtPbE8qXpVmQ2CWhRXV4VJh
4TcWER2UAqHuXRN8GwHlVeqFc+zLhAKjrXl8Ry/oQAakHDtcJi9zmXZzxTHasvgQyuwnIMgINDMP
gZKaBNdq4/c4Ek6ovI0mXFo9WnpRWDoG1Hm6JxX1F04E2q4fi2yTxX2wOn/SnvqWg3fMIqyZm/Cl
TJZEDI+1mqru6LTRzrf74Mbso24X1uH3AR3XFiIYnpRJ+qaTzHaDU665LQYg4KyIzDdlhDLeVBIK
RQdBvCTyYa1kBHI0GUE0/YVC59T+4KkZusXQh8nhUXssMfsegfhV124ksVn/j7PzWI4bS/P9q0zU
Hj3wJqJ7FgmkISmSmZSlNggZCt577OfJ5sXmd6i69zKRGZlXvakqBVU8AI77zN+UXfbUW7pIz/1r
/KEzN5DoUVKmE/yXEx6UOus+JluBsof7Qv+btsP9WKf5Q4v5HHhgRxGkLZkbQm1/Xp6Rcy/JjWCK
zqgASy/CiCFSmxAnFAV2R4t+QDR/bYzB2KUx8rCXRzrp8ovVyTUrWgOoiynyYr/ZOHYlzL66n+3y
AS2GeasEWfudqyF/n2o4ylMjalYGLZivQgH9o9Gk006zoitnz5kQg3OOVFdGlI7DdfHGYxhFxVz3
SNWoNbrds/6QD7bpdVRKvDm2gRwhlnL51V+Pz0VYQ1edKwNfCYOrUDzTm7SttHopGX1D25dKVAuy
RZi+00f4VSsal2my4nRDgdKE7GYXSQ/9PKoNa1MM+DXRuZmSfV4Zv+gs1iFmxZG6dibZ+Ww6kvld
ItCUNqEVFMg6RiVAqM5K8l9xPIyDm9kN/mh+3+DFVEuWFq9tS7Kx4Koc9YvSZdPDZIzDdp5w07rX
jSa8tSqKFCuWObodNprIfjKYNGPnuGrpTxhl40WFj11DKQ39HbwkYTs8NxjKl7ikZ96kBDO654qE
OO8YKuaj5tM1u1esCQWYgUQJbn4hzGBNAyM0N538EV01lsoWScD8TpYQLUZa1zRXmMxLj41qAlKT
q7LYztQMC7dq7eKzJg2y6uX+bM9uF5b95xL5XfRltPinb9RFedN2KD9Q7asdCP/ILs9u6+DWaPk+
KleXZ/bcogYspPBQVE7glC6O3JkelKPGjbYHmfNozaXyromw3Z7zsfulT/Jw28Je9Czafc+5LIxN
s7FsHhT0NHeXn+TMFUMiBMKM61uB3rPYXYOeSJLqDxol1jy4oYUIBRH5je0fjyK2sIohBLm4qi4u
stxqVD+WfG2fVpG98VUzQaXX/PaHg6hUahTAQLLjgP5aphqjqRaj3LbmPmqHal3h14C6dXTtTj45
+RjF0hxQeZahQklZBKedEuqj7CvWfoxNhJQxKX8QSc6usvRrR9/J8U4fi50viMmE3USQx9t/GBJd
a6NE2hdWrK26tHxK5AkB9QTt7jZVW092wtGz9eIasurMwIRYDgkGRy/c1EXEasTzrBSDJu1NutEH
qy4HN62yThiV/7SFVEGczK2HeOS11fi7DHB05IF8JwkmV5RVAUVYHHkVwNNZ0qLkYDcWSSpVnXDT
4DJ/3zVSNHv0vyR6w0rd39MGjHdGY5TrMkJcIMlgmuqBTOHCzCTnUUdq+QdmBdanaO6qx15OEt11
EGYpPlBYieZVmUy5j6fsYDYbwp9iXeVz5pM8hlWzrjU1ca2mGYvbylRVJMZLADcex6v1mChW2yG7
ZBaVi1cZIox1Eva7ei5RCgkQo9+jJhpEXp+k0cGUnP6QZmxAdyr6fK9UmfNQB3n6LUYtkYO7cZoA
3hx4/0Qyk89xiBouRhrD8GLWM4ILZtuoL4rljytjEjr27eDchYWuN/ecougjNnhgfW6NAV9qB5xD
sGkaA7EDIoDx59gZ2s+sDuRf2MlKZKVxo5YrASZ11m2C46cU4vBxMxlRYnhQTZsXDItvJE4mjv/A
h8qjtSyGnZQkCATFjv6+NYTwWxCl5q4aZhM7P3OyUOdFDxI9SvAJqyY0ptCrW6372WM9WCP1heNb
0Ktav5FxWGvW1MyjnYJvYeDNRUcxxUa3Sojy4ppWqPlGDqSvnZYmnzMdy1LmpnCk17eKb6kB6HsK
hfFn9EGEiKIfIg3W9WHzpdUbrJ1xa+v2Njp5G90pEWt1kuQ5rTsN7GfZaQ+hAe1lFZLG+qsxQXTo
SsB+EiSI1UsVgq4Rc0xdYLFjG0qmhAbRAYVHRM2RP1krUVN4nV6iZllOBros9njtMhFn9PGegf0J
CZETVufsWzIkZanSc7Ozk4PwxXaNoSo/QRuc8CGUyh1OqnhPVXmKCCI9+DCeVTS1hx/znCAp1ZjR
n6agkKFJWSjE0MGFBi7OzzcxS2wyvU7iZweeI1yruo8pJ9p66F9BhQ0mrHAvn/qnOSGxNDK9zDx9
Ssr1i2/epamjx0lTHJQYqVJUSeZtnEA2x+60eZx7e7qTEwwxmjJDTDRLpydlStTnyw9xcouq1Ct0
UnvmgSvdWdyisi2FNiKiKkZffnGHjGB/Z6rZdGWixXl/PM+mkLUgWhDsbboTx59W7VDzNVFk289a
spV0oTAfqoqXFrBBQzV8sOcKmcUa94dhiq5hek/vPQbnuqOkCudFXTKAOdBUC6yavjdw7ry3dF9Z
pXkgeT7CApc/5untY1KGJFgARvU6qcevaYRjP8t1wmsiJm+GdEOmfELNFmGO9YCCGZXYTuOcRg7n
3xgYEA0INYpOZBzHA+dTCLo0avR9rTpYsEgWqswj6p0OBuC3iTkMXo4a5trCrPTaIj7dwhTABdad
QjCkbWuxa1A9Q46vyoy9n02fpqQ1P+CNGgMqNcJbJQm3bVFNN5w5oWfqhfMwKvGNY6bbVgq///k3
oLhBYsfxZZ109MzSNFOnM4w9QiTdo5DqyVdlX6s7OZXw77VgoUIqyYgAkvnj5aHPLW/KmoKTSHkH
iM3x5+fOjMss0gyggfPs2phfvousMbjJpnR4LBBrjMsUynHMyRqQpVwe/MwxQjkVpgy9OLrugAeP
R9fC3HLikegRg1c0QvKo3PUB9qD5YNlfrSLRV6He6OhEQis6ANhJ12Nh1I+Xn+Kknoa+zNuHWCwD
x7e6fs5DkyZJL7ujowe4DJBgGy2KE3Dto/Xl8V6vhuMjBetC/JCE+AjB2BJLMsIkGDqUUfa1nElA
zuI0+aKZcfbN4KJ4Mkogq24r22ngtmWrfSGeUBqPrkQN5kRFZA4Hbx85pMCS8nTTDchhY0tizF8I
KIDLRemE1XwFghUV0gidLMJXAxAFGRFciTaSvjRxjQ1GQ1N3lyrK0LgJ6NYfY03Mc/lNT1ugKlE0
XWPYjgwNUPN4fqtiJBSrbXM/jbTHi0aScKqtnYc487sNeGFYTRM2QgAWjBUXxh2yLTg/tGG9aRQV
2fXLj3M60TwNkb2o08ow6herrVGLoR+KytwDlKsPee7gcjsNOyvM7LtBHa81307vJ4ZjZVPB52om
fzl++QiMYBUZo7lXlEh7ZxTZQM2mD28uv5RwEFxcUNDWgVWjuUFXF+b68TCGwGdzeFl7vZKM74Dh
yeyn8KBEqvOoFin7VmqlL9okNR/6dBrvNYzh29iRfkIXI6RWs8BYB6pvJ56sZv7e8REjxr0yidxc
6acr2AWxl5ZLXwXBISiwHDrLqMlK5ajs7MncD1aA3nAQqOsGsCJqvY26ufxhznwXDhaRkr6Cipa7
LDHLwYxKzdojMo51C1YJ28GanLtg9DW09RLI+8XgeHVvy1c2+GlAahmEoyImgyB9UjDPU62dYysM
cCacx92EV8ZNlwbNTdfgqxXICOjT+M7//CyliEz8R2+ZwxyQzPE6aLA0Cq3RDA9DEx5UOTPWWV9V
t6R9pRdVqo7/wTAjcu47B62Pn3Hjcq689+nkiicwVJtrnIodkl1HUaisDTq2dXp40NJGvaGh1K2U
GaAgmtPa7vLknm5lhiL2BpnC0UIz5HioBOeUYErt8BB3FV4EQ1rvkIxS3CTFamHo8mud+9MpFWAb
iFUmt7MB5Px4vBDccDrV5OWyFaOykEmon8Q3JbYuuJUFaLAgHXzltDrFUJDRUPeE6COAKrARj8dE
slGmNa1EB9Ufx/eTAU1gVYVZqt8HkxR2rp+n5Qf4k0B7E7W1uBD6IlVXIZhA6EBBgKaervYDnhR6
NB7a2dReMmT0hG5lkz3GaJSmVx75zM3GIxPIAB7kUKKBcvzINuZcSq2V8SGcLMnLo5CrNMnUL/hC
SfhZSoFXtrayK5Wap7X98ibRKuzYGk16T0ptr/0k1namndi7SBFa9B3CJ4pfdtig5eg0atO0hsG9
l4MmcYDxa82t1djNzkRy/lbNLAXraiNEGU3r/jjBIvynj6jT5QPQszxkTcc3osJO4kNGoaCtKUL1
UaSTgusoepbq18ur+8xGoncCDFhTUSPhzjr+jDUGhwYOZ/HBSB1MfdUu9lQDOXaH+vL23xkK5C8q
dCJ3XiyylPJ6psx2dADAhlZ2XMTvCjlEqzRpmivf8PQ+5Bvy9RxB8DK4BY7fqk8qKcAXID5ocxVs
YXRIXquj/Hr5hc6cDEejiID3TSosKVk9GzGjhFptuZ2cghd0nCdbrpQN1JrZ+zeGo0sgQljseZab
VB4HrAt6OT5Yk6G/rzqc4PppslyMNJ3bbgivFevOHESU102MfPHRpjO3OGPDWrb1tIeJrIL+20As
bb2iNMPtgOOua4yT701RZf4bLykazSDjeUlKDMff1MKPGodrPz4I5swurVCxR0gDufsw+lFo6D9f
/qanOQlgdA4/CjrI4LAQjocLA3yr9HZIDrHwo7W0/K4d0eiu9F9qrx2cMX6nZ8bDWCFNfnngMyuU
fg85vgoDHHTCIhcNKZcYSsop73dcW1GAunSZTf2Vr3kmYuN2FnKXZNqECepiiba53/ihTMEKXRNI
HbCq2s85ZBoU1PGE0RAYlowbmejMoxVNGbSD2hms/B6poUjVMFNRBl1+6UbobPM8FK6FM5Kxtod4
3rTYOHS4IAzJtYLXmX0F0YNdCydeKHkuzqQRkV/M3agRW0Mmmv1ttY3MJNomc2y6E6zNK3Nx5gwk
ShQsfFqdGtDw40UAZTCdbD+mvlb3zxGF8Zu46V/gxlxTfjoz6cDO4aYLQBFDihd/c2BUo+9kZW9l
hyBAQ1ouUFVvVSz2Li+tM/vWFh1jIcJCHcdYBBBmNikooOvZAe0f+m2yhDsg/DW3MJ1knSPl5NVI
l64vD3oKMhAYGIATpGFCq275EbOxJvrsgvwwKLXtgq7MNk5mVHc2KINtHSLenI06gPsCvbY4dYxv
pYotHaUAA0oVRd4+koZNV/n5Q93Z1YM+X60knplmmyhZtMIo38IdPP76Q2dnQYDd5gHrquTOlmcK
7fKAN8OIT+rlr3FmopllKoV0rKhYLoEdbYuskwU1/6DG1ejWuYQhctpkm8ujnNBpifzhWQJD4EJ4
jRmO30i28DEZwwQ3RlCZoMY149av8Rucq/51Q9NPofH6bo6Dfkv4g7dNolb3aJJS+zCMalPOLRQf
qXypyyLagKDCgs9Px00/J9GN2afPamzA9Mah4kcAzc5NJThol9/h3JcCqECLFAE6ApFFKoHPDrqQ
vV0QXcsKB3BjooMRXiOavELKjpNBwnfHJnkVPB4gYcdfKoACCNLPKQ95qycsx7iPtiVi4VgQdpmW
ep1WRt/DBKqwV6mt9mmegtJaDbruf6M/oRz6UUViXw1KzMxM87ufT02zcaw6PhSG6v+AUqfif0QI
XUMIaJVyldh+dmWLnftUohQuatCvYonH7zA7lVbhtVIeNL1IcR9pfUwNmsx5vjwjpwQZVhXtQaGi
DEuSZOR4nMAxyxH96+ig+T7qCsMnTO5XIT5b+LdS5seAtVPWsfADm43GxbL1phnk+2K2riReZ+5m
6tF0R2m1UDSVxfd4c1pqSA0woXl8MItSyHWXiIMbWu9qsYNP7jz8mnJr0/lt/REF7/QKHOTMVyBG
Jau3ASiaCBEvIgMlqbDKkar8UGs9Lsatgp1VOKM/AXNki98WlkClJseuIRfh/YAWKQ4Ivb2FtBq7
ZlgbWBprxRWVzjPXOceX4A1CmgIX5CxuRvhyAXpDFCgtbQy+1U2CtZ8GlOt5Mnv8HSSMeoTTno1P
7aRHd3FVaztdg0236gJF9tcRf+t7aikkR2MUwzFpq/HXMAoCa5z7aKUTqGAMcXlBvcZsx5sPBDql
EbrctBiQbjmeyNjPxhR2KYlho9dPWhWaH6lRUEoMaEcgHoXcZOGReji+a8GjvmFGyi2a1BH2h1Fp
Dy5e8x0S9Hmnfy98WblvebmNmo81+2yUelA6ZhdDBvSlAidkzkJR5+uwq9AnNdn3GEM0a6uUmmcl
yvgZPEF7QLG199eJPsaPGBZOtldq1VCuFXjRidc68XRvdISHHtXaEYJPYMMfQMo/x1SplMyNVoHR
XWNDE+GxUmtp6c1yha1qCGTpRgq6UL7FIwJnstBSscRFCOtgKrUOaLie6582nOGSp0O7jATQbWPr
AVWjeV8OIDVmYzZ/FKjEYKOtS/WHrlU7fErkcPgm1xbeK0BAsasomyT/4ft98dymszmsCabzXWuj
xuImjW+oMHgDLcVDqPfBE42jJN9GuAR3VGMLLCcUzncke30L8EmV5cahTQy8JgOKHT+xIwwrzBob
2qj4MiCikKToUK66prF/TXpJZ/byEhFuoMfFOrHVBMiNyq1JHWuxsDVJNyKIMvPBrBJwRJwHSEZW
RYnhohLZKQzk2SL262YsOiQnHeSPMWhXXDnzOfKAiyjJHY1BjCAwgdBe1HH0Pxh9i8w6+Qs253Nh
sjtQROxcgj31a9nPfutCpRvu4N3LEF6ZAtyYyefWXaCrz5HdYu4wzTVMcV2rTS+elPFOHVscoZqw
rhg6VbXVBHrvW5Sr86dCFo4qVV+VmuencrpXUNiitdROSbqGwZv6WAxEOSY4Y5l9xzW7x1ldtTFI
opJlGSsdwx54GqlNVmf1pfaMz+50o1cjFnNJV9n91lEKbVjVuk61YkxbtXbBZAUbq5kAcxVa7xgb
uytxRJOgTWDk3E5wbawwl9d5MWWYeWOj5WoV7jVVYIQ//TIoIlCTQZi6WaqY4S0EP+yV/FgLf8lz
G3xG3zN+r+AvbN9VtYmAIL6Biatr0iSv6NI46yGbAakNaTLBcdOy+S6BNJ1j0GXqz6ja+hyWXRB8
86sAEv6gwqCtByuEHS6BMXclqfLvwyRLioegTdThNvYNud/aeDmMm7kuiveX15iI4o9OIQRdBOqE
00NAfORFpBFGfpxGXdschthOXaMsrVtdrQ+NHNSr3kCnFD3J782oOVfq0OJ0W4xLjdaieU37RchF
H59+U0wMFs9TfSiTVHOxjwu9IlBRYfT1atv2VylnZ95TUNepHnGJk8ws3rOJc2W0dZ/xUv+uSylS
db5mg/jN7ro637K2sAZStT9OaIlCeUciTQpy9DoXw6pmoNiz2jeHUNCihUz8OjWR5b88iScxPB0O
S+BRAS1RAVnGcc2csT3lrD8olXUYuxDzUd15N+i1emW1nBmI0EfIpYCbZt2In78JPvwWVZxA7bpD
gSy2R9ICUZPuxiapcPv543cC7Y74MgegSUFgcfYNCtAF4scRdxsIYZwJ8xp+pX0HkS258lanXVDq
12/HWqS6sVYAWurG8TAkCBu1FT3BYEZNTEtUdC+4CLc4WlifDIMbuQzjekUPoPjTOJZnQP6DXAw8
hYPi0fGnxYkFEIltjQcVwT3PbEznNp/ma2JdpxBMhiGPFaEyS4WCwvEwZh0nlVFL42FUlWIrZWZ/
V0sTDRF9mO5AQthuFQzxk52CI0qFJDHAtM6ThHfMn8/vq7I2JSayj+WDjFOMOm7VDuTjeo0vcGWs
QXkUXuKEV1/6zLLlHkV9jb0oXn/xbVGAAbmT1uOhMbRtkgZfB9uOnquqWtm+v9W60Es0nHrH6gao
wx2g6g8tq29VWpp0b9WTDJPYvBLGn3kkJgCgI61Qyh7LdCLqtMieO2c8INKZbtGNHB7jAYRjrVJK
+vPjQUhYkQ47ALWo/B7PuVOl/aRT9TjURgsyLYnt9/FgoRupIRt1eVZPGxCUiky6oLhhQEoDzHI8
lgkGSgoDXTkMIHhJ+2Qrlzc6IVeOtZQDzy8a4lJynTEj0s2EoOFHWVIknB1H1HFjPpmKealR7Cvu
y2E1db5+FxBGY9AVILvttT5OeiAAze8zJNHHNOLOdetx+DXORfKDy6ab7rJBmm/g/nIjWyO4tHsM
/vI/Lo/xojydSApf1UYXRyE4pB4TRnM6GFqhQRXBrzKkkPVEO6G6knWdWyt0ln/DrKhbLvas1He9
NCU4jTpTP3l50qdumGWw/Sc8eS/P37mjkItKRe+ZEqk4e4/nDwW4Qp1NxjJafKqKtioh9JuInedo
meOeeg87RvISWPU75uPdoDrFlYNBjHAcGYDAociN3gD5JaikxRNg9DwSc0+HJgXyj+IXJrdBgMyp
NPOfyMQ/pzKGwYSX2bV79DQoARECW9xA0k8ody/uHDp2sxF26XwwSGdw/cVstDYHvPKwkywnfEIv
f+wz80q/GLYz5HRwv0uFucpM696yJvngwOyxIrX6qGVaezMO0NAvj3Tm2KdbK3hOBF1kndoiDumy
psHpMTUOM2CQj74DKiF2bLZOVUHrWvXo994UEkiKVW6mCJQ6szOqXlAmQJKqxvp0+XFO8xqBiKfo
y/xSDlxSHXM0bOtCERDh0XkGT6cjpWtXV07Y08mEIQSwjAqXKNgsV3Ku4lhaqZVxqPUw2Qx9zSur
enyjtHa1TvpWuVKGOPNSNiURQ0RhqAYu4Q4U4FHfCGr9ICPlsxpySl914bRXwqIzb8VtCVLN4RYX
3ffj3dGVTU2FvDEPeW3ktwk8mF0XaOGW7EEgHWT5T7FZnHKicA0eXkzUUljbb6p0nvTJPNBKwWOR
aHaNAymF6SDFNa/Cs/zy0jjd/fB+AGfRnUHykn8fv1+WB8hBKKF1UBxwST6EdKgwrXQTVJTZlLlu
3Dm3re0shT8vD/w6P8fnDrfxKxgRoVmdM/B4ZDNsURCp+bK4Yw2/dJ1QOpDSem100kc+cfNU0vT3
osYGcC+n8HHK2PTo6+pr9BGmBwUjX9eJte8NweEKEer8YKNivPFbS8eJ08ivLO9XsNTyeYE9owvK
iUVnfHFONgn2XmOnWYcqlfK1CVPItbomxrQRsTZ5QDLS8Qdseedpelc0eUlOHERrpS0lr7FMzCEh
4LvJAMzo8oc83QcAQgBoiHoFLZ0lMsTHXLoxgjF4wqOgdqegVd0Ylcprt4RoBR6/PuxzDiT0VxgD
n5fj6QJgNhgx3esniXrkwakqifx77MCDKGU7fCtGXz/goNiX7kw3xd7EAYpCbhQp+FxrdT0kK9KX
4jHltoOEFUb2d2yoOvXWxihpl8cBbtdxDBjO9uFlr8YyCgbqXU01e5PhtIepMnAUM3PS65VsxLWO
P5yRfUJcfL4zzbzGA3MOHYgQYNABLMv6vLbCONnFjtNnz8CgZlQuugp75dQy0zWlmuKz00Hj7+sw
eeJ2zn5aQaS3O8So8o9VjV3uOi8j9cmfLWtDMpN9kytMwVHr8MfMM3mZFwAGeJlzCs3PqpZg2dW0
EzIT2lDXt2PZ1f56UCrlBgRL/DMqlVjmYkuTwLUzva4QrjPLu6ar418VISm65mowf64K1XyMqy5L
UJJPtIdMRW5wa1n43qAEPvb4hCO2RzPHL8N0mw5576ZharKuKsqrAL/Gdq2mpfFOCkBtA0fXB/xM
YjNRrqyHk7I4tQTie1YDqC/KZtrxcmgn1FGttI2e4hYResccVE/LrPZLo0uouWh9e1tbkrYuKppc
MypyV0K002OL4V+rdfS16GQuIodoxpVG9zEDyhPtSzaG8FbCxHStITIpvVrdnnbJvBp6RE0v7zbx
i4+2AeqqxEggx0lhkF9evLcZ4VPTgRp4oplT34+F1Xt1aCq3McWwDdblwT0xv3Rli5+GEwaRObc3
Ww9MAtnq8deWUvYl+0l9aruseOcb1FKHTBq9jJ77TUXcdmcUib/BSDemSTDnaztJ8nfwdasr19Nr
4LJ4f3ARKM0C9EQ1YVn6aGtVGXgW/WkOTdB1Y2cb0jpWjeFxtCflQYlDqr1+IWMZb+pBB3KpN561
BjME2KNVj4x+XTR3PdnRsOnzXH/Anhk9pzyb5cErCZSQmizx1XB7x883Qxw0IIMR7Fkht9cFa9Cl
ujB31p2bhMyGsHRGc99TlLxEpIyaeO7GNRB7ANQVgoWB1XKDXV4BJxEBk8BRyD9wCkM5Z5EdmG1c
DzVxzpNDnRYImpO5sCbnTVkP+RojkMi7PN7JUhcVtNc6Gu1V5PjE87ypAQWIb+MTGWtPjVkn91gc
afCQfTv9WMnFh6SW1eeqGIxnvBCbK0yFk5tFjIzkoOhTc0Mvm0+1JjWNKk3a01CP+irVpNQFdHPt
/jqzuOluUSIRoamovC8+aOZk46CWlfYUTUFxGzkplplGFu+yJLW4yuYAAUA1flCY3K+YAH+xWz26
Qar6mtLbSXrA64JTgOABBkejQXv8odNS7+Io6LQnCBTTBxlf9p2DT/M2bKXg0+U5Pfdl3w61iLqI
7TJd5+R8ymyKk2MpCc9kfMovj3JyRgMqAnIDVxVfByqV4inerJzIUmQklzrzKZw0ZZPIUXYDBF7D
oXPKd11ZKreBquG0hef8/ZQoypWj8jS3BdBErRv8AeB/vuciZIj0gWvf9PWnUh/tdWxn2yiMMTRu
qzuQuc99Lj80c39T6PVjb0XXRhff8PikArlD6E5SbZi01RffuB8sSW7z0Hia53G+7xJFOyCrG973
STt7dQRYFN5t/ZJocva1TtOPeREJJds6vhY4iith8SDEuYI1xjRQ9F9cGY3TWbNVZ9KTXJNIrBRr
oJONSkv7WPOzvZlhEruq8rHUXButu19D0O1aDll4pUMzuXOLT7hXzU78/fLyONl4uqhMQvXiWlHB
nS3np0kC0ORAww5qNwXbUTbe2cGk7Sy90AoMdLLpFi3fZm8kYGeqOJOoRyT5tybQomvbYbn1oGFD
rqMIQHWOKHMJEFOsOgpNqs2HvFSr0GsmqUzWakgQ7yRVkruwZuhVGAiizO+cUgJVXmYVSm6B7rRf
bP5f3xvRZ59Ar3WK5s2anYoG2KBH63pGomkl643JsQneGX3RfM7f+VY6WKu6SKRdnerGjwpWwTs6
C0MNMzRqnm3u0m4FIaYcVoiW9991/Ns/O3IZvasKmd6CRuLkuEUO/8/NalE7i4Nk/GRrUwtQOc7u
8A80UNmKc3VF9FaqXk0qI6FlUs4jrvRpHlNnod27UsYsumZPdQKEEgkVIYNQrWTtUeM+3vty0ObK
UFbJ+0BPavVmnMHcrNowQOox6u1GXXHeJy99oqYffEltqNzNSftebTttR/ydfo+UWAdmTbGYsmHs
BKGLIi9VDAX7nV9X1qE4B95uEJ4VpxGQBDDewSstU4t0Noomi3lWaLooWyZ22rp9XynbTJO7ra6G
xU2oFNlWjevk/SQULAFf9J4yJIlL/fOatIqy3LCYudB1AXoiKCbcf4toC6ndaKorSX0v4SaCavqO
4vRaMb+GNiWNxtwIUZfC/JYpMdbwfLmi3+lj8ocBNg8BpwLHVeRyII8sJxC9FaMzfFV+nxad6Zr4
cLryPJnbnsj7NmvkalWW4fB1QCQaKc8rMccJUokAl/qnI4hy3MqcoMfLp+1aw7fMzHo/q/sovW+U
x4KurK11wmveE8ZqOhq9cfxktg5Obl8mmGuaXrqBcZ8Rkdb2Ws+VlaN+jvN4K2f1lZvt5Gp5fT7A
kn8/39ISbbSHUUqU1HoPNHabre2bfm2vxnW4Olxem8srVIyDXAWNDFYn9bzFd9CHcsRAiO+QrFQX
bRS3Xw0eW+jK9z45ipfjLIK8SPPLfjB5H9lVVo0beshCeut4BTbk97r6zyN/k+a//smffxQlsisB
Rn7Hf/yv++gHUXbxq/2n+N/+719b/K3H8iV/39YvL+39t3L5N4/+R37/3+N739pvR39Y523UTofu
pZ6eXhoutddBcGIRf/P/94f/8fL6Wz5M5cu//vpRwGYRvy2Iivyvv3908/Nff5GMgdRGxpPdC4+E
uiuz+Z9vx/v7Lz98y/g9//Pf6bf853/cNOJfzdVf9PKtaf/1l6r8A3EgQCzc6A5eG6I3MLyInyjO
P0AOCuIbd7yQWyHeyIu6Df/1lyn/A+IO0YhDY1XQWzhQkIsSPzKcf3CpIKSLvh9YXJRL/vo/D7z/
fUT+nrvz1jVilfy/g9RCQ1bghxlf1F8FWu141+p1UilRj4AFGiXOqu26Yde0JpCKugfEY46bN9/r
7+HfOuWcG46eNF+aljGkR7F53sSXrVlRMnVC8J3oZ6zLAnZj3yJlDcvTXzexav3Rkfj79USGgDMm
XwtlqePxkoZKcGWksmdJ/GMYlPbe4DTcUx2cPKCQaYba3dTeOCGIFEed/8xY7Pf4DuNypwqG55IT
lWRdpNhlBp8oLM2bSq4kN4+N9ErgehwLvY4CylB5JfqT65+MUiMKpPYKk1gOOYCZpth0lIrcTI6m
K8eo+GCL9UI8KkTEuHo55RenTl02sS1Upukv2e0ON4l5DVjaAQqNApAShYrLtW2sIcvOnuYP18SP
FyXg369KQ0Zm2Qs7mGXmp9vFjHbUMBPd4mnmInWjPJk8kgbYiM22Co2s3lZ1h+EWOkvxPbC52Rdz
jDMPRmThewzetM5FcyX5CC8AT9YAhfzIyzop2EPMm35Gfmf9kCF8X1uLC2/Kv59dtJEQ2qQa8BpE
vFn8sTOHXVbLLP4M0wwzzGq36tpg7cS2tM9GmetIlu793Fe8UEAYzD42YNM7+a4ppPSRfRPtVBT2
Pcn3r4kHHpcMfj8boRSkNBngNx/2eKOM4Maoh/izJylhsxoqq9wGXUNQ5fdu1CBnXUWW79WVeq0s
d+ZEAFkAHQk+CfzSZapT6FHuT3ieeH5pdRurneabqh/oofbjT7lv3l8+f052Cu8GgoMuCc0SKtKi
VvdmChryIwfpMh0BpsHY4Lvk7DMfiJ2DXrl7eajjhJ0vKoZCEJxviQYHRYrjoRTfbCqlmXXPaGLN
S6U42JWOHHy8PIp44KP9KFqhFJcYzYIisCzzzX6pm3Xo697YQseflLZax3r90zEw/bLKenbn2erW
l8c8mTIxJoIu8E4EqFsTwfCbjygp9DD6Oja8vvCH/ZCn1X2v+6HnJHXg2bnSfLg83iLU+f0p4RRS
NhaNNS6O4wGzpBv1ymTAKEumVVrmQEkzhIyIQyMPoOJz0wfjXWdW7fuMXbXL8kZbS0aeXMvLxUAn
X5vVQ61H9L+XaYdhDtmEHBFzikXXroub6j5IYUANKeXVTCmzW6kDaxU0aQHGHLBKnVDho/4+XHuS
s3NAfEAHRxGlksXqoqtBY48kyVOlrkXbznfHtJhWcq5OrgngYq0Ner61bDxuyFv9OyDwDXJQKNb2
QyV7oaU9aFVV36F+rXncW+2VOTtdl4BmTIILQVIT2izHU2aWpBoVtkJeWWXlyoxkf1vo7Rpinr5y
Ihn8c6teE3M7MybsGKAtCFyKRuFizE6oDUm4H3pUSp6QC5kPAXp9T2lpPhdtBFKhgg195T1P7kP8
XhFKANVHiY+TXZyrb/aCbkbIUQFrAmlXVXd9I0v0mszIKzhNP8jh+KNAp3Dt2JW/Cf6XujNrbttY
0/Avwinsyy0IgiIl2ZZt2XFuUE6cYAcaS2P79fNAmapjQhyhnLu5SFKVxNVgr9/yLvt6aBtc/Xoy
ViUjbhhmmkbey5Pz0/AoyyVz1bksqNqh0D+6zbNVCnjsFAuDrjBkmBaKdkzd3AsivQack5n1aVa9
zge8Y1EcR1OAMogdtCMPeF4LeURuZ8VBjmXw9jG+OVUvwE468GtD8Hqq5rkWaYGCDlpp+ur6qbTv
lhocsTYMIshrPENj91Bi8EqIuKen/Op5W+cJ4IhGSZp2yFa7fuA5T0fAKYGFsfdDHrXJIUfV4d4t
9W+xFufI8/bV50riGfX2j17P4fWNsaIbVnIeenW0PzbxEtJaUu8bmz05tvkRxKY4yGrIkHmdv789
0q3p5W2zeQWINkHJXE+vh7BlXzlSDXCILE+aKZy7Kqr+XFQTUWIa3C4gzWCKB+d+ScROb+3Wyftp
bHdTOmpqq9SahbEnte6PTSuIYCbHPcaalmDTpaeXCE3YnQf29RXIK47kMlkVnlTkQ9c/WEqny/KI
414LwwiACrYPlJarc16ZQ1ipqbXD+Lq1lJRYVuCIxcBbNeK5I9tu6PQFZllBXs6j/BTl9h/Aebyd
rOXGg8dPW5NCDdw3x3tzk+EXtWC4ZqlBVSKGn+bxgM/V0JCxmOUJWzV5aOzaOU3uUAWTYiVYBQCu
r9RE31nYDYThnwuGMoZO446+AFnM9SSjYVHWVYIMa+t2OHMMwoLw6LiHqoIe4NTCfa9IGvh9Kc3j
Ap4QmfemQkm/S97DQwVXqPfTpSZBPr+92zeyOf98GH1c5K4R0QAZv7l4k5mSW+YZKAlbMA0S1AJb
Vzzp86L7bbTQEpzL8ZzoqRU4VhQdqM61R6/lBqw0JIve/phbO3FFiBISrDG0s1kuo2jb0q6lFsQ6
dAnpZGkYLaDz8bzvwTrY2fPb4906bj+Pt/ntKKeojdmOWqCja+zHlTADYaO4n82K8wSeVX03euWe
vMet+4WrH/YvuDBu700QZiNm6DgDjmugoElczMG9g7H7qKBF60NpSY+VNRa+bCXSgk2fn97+yZvq
9D/rvbJBabStCegWS4PDF5kPNc8griv7DPYdq0QYwqE5ujBkoiI5WsUwHao1FYydsUUJI5re8b8t
h6L0aBQbQoSDKOyzDTD+UJEc/ov7CAwbgDauB+ZnU0qhpG53Bb0hdlhu/TV4hXoowDscmqEewxlQ
386ue/2m0R+DdARrGV0y4p3rozlS0ppxGtKCKUkiiEAqzOy2ms5RW9a+3miP3mqI12m/1olcV4Jx
1+iArjYtwm1iY0YQvLDO0gILy7OPsafWEHqMPdfE19uNUZAOp7UKcJ/79vrX6Y0iLDOytAC4gPPB
FTaIRwM6WVKY/RllIhuWVVLeCSv6gROyu3PXvz7R6+iE+QR3a1y1WUuJPPlYI48VeEriES1bepDk
bvxcVNCk4iZTdm781ydax/3IYTIp4tCz3xwu/PIsTySdHiAMmxybJvF8a6mQuy/KLEitEtYNPjB3
b5+pNeC6jk2oGq3YtHXzkKhur61Ib8tsHVStzPExhpITdHkhd47F+kJsRwFpRr7I2eDp3MQG0jJi
F8dQPfDISI6ahU7i3MzynBXuntDI7aEAtfMsrEHBJiJAZSON9IYflODNEWilGE7TgkSErH+9kMkh
oEKLBA1NFzrGm2C2iweZmMWMvb26LCFUsj+SIYqD1O4pfmEx928m0SN2pURL0fqFUP9TnL/Y0dIP
VqUHDbIth64h+9Q9CIJ6zt/e3hU3gg/oSetyAfN0CMXXWf5pLF0RDa9HrQewo+EhumL1aa3L0OjV
+eAq1RT0yBGA1XHT38CeaIEop/qgte0eKeLWFQDQk/t+LaBYW8VWfWny1rDgG2ILBjw4qocjt/gY
aGr7fR7LKVjoxH2YrWYM+0RR97Tpbp1JR6NoiFLBegFt5mHgTXHcKtcCZ0LQ2c1sf9LfL4mrIgg/
LP4QV3tH5datwwtLXYF0gSt9cwsoMdBP1KGZUQyJj3lmA8czYParIvkU5cqeyOKtHwiv2ULUmho5
bYjrhcYQeNLSiItczml6NtQpOmLUIw+lrJ4sjLyJ5tM96aFbjxZzSe/eBJtEgeZ6zBQUZUW5an08
5vgI7RlRKj0ZTrVhtoAtGozRsT4+2Y27x2a6ObmIAvGiIP1Gm/Z65CYxpGmJTA8yAcG6lu18LEet
CmRSJ0cWc+8c3bqMIGOR++PvhoXJZnbHfsrMUWF2jajLjkYprTC1qiTUHI7W20f2Bbu4uWPJFIgC
cL+kELFtcxiRqo9WlXJkO2V6FH1z7lXkyI029YKyAYKqaCIs5gpzUs17nIXqPbS6+6y6AgFrhAB8
khv3yY5HxER59nysDpTDYonQWKbsbiSqPalFbUNKTp/VKDbucLTRnnWI4vep6PPQ6mPdr1R3PEV1
Fvtd4dEb6KhH4XAyntMscc6lvrT3FnapGDn3LhBYbc8NaiMG9xKYQM/TQcND+Fl9cK5XOE9LVcQJ
wsMDYmkPpTfLw6LlC1VDuzlP2dQG3tL1oYC0HUaRYYVDFxdhluUFujkwzbLGkKeih2M+tEN138yJ
PCbNYIdvr9aNjXH1mZunYxgqPV8mjkAygtm1hd49UYWpGSpejm8PdWPPM9Q/QkoUC7eiVFGht7nA
ACfArly7uMXyuc3b/Atke+OYuMuS7oQxN8dbEYBgg2CYbeXLHHzl83EN2jw5RE+lOvZ3XQS/u0Wr
JDSbMd/5fTencnU8Naj70WTdnGklrlyvtxUt6FZn+WwuxAErZuc4dPOeONGtoQh3IauQ/UCk2NzN
C0+EI5tODUp4cOfedkxYiY2GegLMo7dX7SVy3x5nCg3IvTCg88pNtOuilrUZKRqVczkcksVQPoJz
Qc9WW7L0S2rqj2RIyZ1mZh9RsRoCK8/TOyNSvHdp0YjfBBbcSaP/lclOe2wnryv8sjNt85BgE87e
75POuAgxeejU1zAra0TgvVxtA2Xy+vEwOtqERko50f+JIjFahwnZX93vFWBQ0JGE80XtJ305NEmE
cI/STM4BGzuMWGBGjh9wNmkvWMmXeAQMhvzUOBRkVvSa8y4m4jdDALjJ+6LQC+gAsW5/twr0Vv0Z
SdohGK26aE6aU1UWLjC6jH3eQ+niMRCXuW85ef/Ni4r8bw17K5oeMhanxky9r0piuF/dsR8/Wpku
EaWw599KHbMWDGf1NhSWrHWCl17/WpJTFUhnW63kahadgUl11v8+Zk3zSZ0tFPAanT/WaYX5TlSO
+ObNqfaxl0SSK5L/SMlpQZpAm+bq0NtGPx3KOOl+xBaCDGgKYPh1ME2Tu8cZ6u4rBjWE8W7bDc9v
b5Jb+xFcOSeNsiZP6XoUf4rSYixT3BLBQzD0y3iuEJz0jS6Zj92UdzvPywsI4NV+JAmi24PpNuHQ
9Vil3veN0CI1yJdUxodumHpEZBDF4PUcNe23nMTMPJS6QXtbmYrsXWIYTeFTtkl/qxLR/m3ZVfmQ
48vww/Wi+GmZWsAxjtN9S0B5PYklSYUf8fz80Sid8wyTw/whjbm1d0LbGwHPejGBclgzZurA17/D
aprI1YeeiiGaTZdKqN3JTO3anyz3vWX2ysOysP5vr9PNV4k0wcEcmIYZ2rPXg+qJWknkLdSg81AQ
M7zeulfLRL8TsffQ1Y5838OzxW/IbUJvjrVja8zov1C+vMwE2xT62PdFhNCYkvFkjaheniIkZ05v
f+atqcHGylxxEgTcW+jr4naTrs6TitdsWQdz3hYH+l829NIeiR1skx6GzNlZjhvFRRQtYM2SwRMp
6dsm1ihNfXKGTgsqI6dhv3DPHQtzboOkGsSfcGBYGxRj8mfLRZgGtucUPw+ZO32Z5zL6NOID3PtZ
WSjv1UETe/3bG28ZfkCr7D1IKyr4mwvfQnq1q8qJepcCncdJ5987Ic3D5Kpp6HWW/usLgMohisDI
vJG2bANjjqOGJi1qAlWHJFrhYBXuxCrOUlFif8hzJ/X1iuP99qrfuEQgmlLWZWNSCNhmAO3iDk3l
9CQcTRpTq63h7oEvwXHKbHaGulGw5eKgugEAiiicf16fA8dp6mFJ+YGgYAoMN2JxjFz2tjP2mo8U
VBQ4dRcdvXEhsUNtfBrVKsR4K/vd6eppZ+vdSC1fkjryOtw5XvXNstWhMbIKYrDKaziZuF4OZbJc
RFrNfgaQ/35wswY9LOh5wsr2aqmvoSA2e2uVc6NTwydsTStGBzPWPqGYikSP86PUZPppMRfrvovG
/IT8oPGU9/BfUJlpn103l5/EItqL6AVTBYsG/fcK/lJqk8h06rxzZd3a+fgXvSBsQDBst+IyeUWE
ppEeKCWIWqFmj2Y7nXTFTS5FnO2pbG2AmS9hOyA4JCZod6xKM5sL0itbQ0U8hzS/i0RAr0z3c7Eg
namCk25TA/RkVQP1MfsvrRKd9M4cdroc6wib9w1YDjVbSLv0cre8YN0SZWzSOQji9XCnIwrRmAPp
d28ftht7DhY54FDw6qBktx48tlMMWlfAerMKW3uqZ30ORDxLvxj6KYSXUQW5OrTnykzRQm/GYucV
v1XXoZiBjgWh6iorvy77TxEDHaIElYkOrPtAIS6C4hBUao2oZVTmoTkUVgCtIw6LpPltalx6hb38
0WuKvnP0bu19g2kgQ4MZiuDn5juSIndUmEd6kEYLJolNYd9LdfCC2UVQtscX524t01OKhAHiFlMR
Yl1UHGREipmNdnKsRZEHRmp9dMUodibpxjNIKgGEe61sk8dsEooUY2Szjg09mB0xBMmiax9aXvaz
gUG4nxvFgLTWslcpuDUobQ3qlStwG6rw9cJAaQUCZSdsv/ko2zZ/Z8hqCVPHSO8KuTj3c7+z3zdw
9X+OHEEoF98aDoFfuB4xM71kmAQjeqPhgdirslBXpzoYy7Z5SJzEWPuL+B7gYXtaZmXwh8ybPude
+73wstFXLNHuTPyNOwdxnRW1gRorKc96RH/anEWJUVTdQHkwprT9pDi2PCmDeO5Ea5/0smh3Uqwb
Dx9pMfpqZI3MwBYqkscUvhA8MYJUs8pjJiwyGEkYZnvS3dvv62RubxdwupRnPGC2XKjXP83i4BWx
B7uE/nF/n1pEKkPSZ4dx0rJgHtAVg7RjQUJUqFSXS38WiV2Fb989Nw8dMCFgkwgSrGWi64+oWzNt
cy1ifnMjgv+Zi6Mh5/bSerW4uE2qEQQ31TGlkJoiwZa54QKszIcT0qKFX3lHNUPMejQcrOUcvvvt
z7t1AigJwpxg/cHpbr4uq5puzCRTtIixCXuEBIOpzB1f1cqgSxQ9LJc9tdCbQwJPWmEznHdz/e8/
bbhMS+tpMlHQsJakfwfzpSDUagG+xG4dMIUQQnu00Hd+6K1tzpPPxcfzD/h8sxcQPHTNrkyMwJw1
4CBeUd45Agu9mer+0cwmb+ek39rn1PGdVfwKfPc2wLMEPg+FTME7AgpcIr06gU2bgx7B8J1fdms+
iaZAcZIjrvzu6/mMvS5NU7BwAQr2zoNjFjlF1cU59Sbc96a31HtIYMa/GBTMDA2RFQSFvNr1oBkY
YOhGvRkoZgX3f4pPS9/m4aqxBGCh/gwk5/PbO/XWhAIwQxMUnjQo5M0CTtpQZFWb0XCPneIwNihu
yK6J/bzDufHtoW6Au0DGEo4QkNCDgO96/etSAxlPrR0Nyjuq8bsd406IRtq9zGJ58ITkBim99JiQ
EZ1ap0A3k2rtQ1XNauhasr83M5jRIM7FWRBGHqtFK0DVUgye610ZTL5ke8Wt7m9sMRBpXHLXXwrl
Os7zrjcCV5kdes/x90pq7SVpWyQUhjy/YL00+FqdaEdQaHsRxToPr0YnR4N/tj5q21JIVZsVsqSx
Sfg2D2HR18AQOnX4OMlOnOB7qo9qmX3G33A+v71CtzYDQjL4DNAbpT5iXv/sZKTmY0UFAycWibvq
xvfOpIwBYXr/b4ZyTd4QhAQJBtdP+em6gl8ZJ1HDTu+iqj246oA2a6LPR7cp++Pbv+rls1/NJ6Y8
qzI3ZM8tUypBWU7TJ8pr+Bbg7SukBP3dLXhYan8k2Ig/YouTXZqp+ZMGqU6oYOEThBrRqVh0AHzy
qKJTdPK6DvHXCt3jjAtOK1rVt0meQeIU433MA3SK7VL1a3y6VklNc+dX3LqPPKBwcGW4lGhnXk/Y
3CrFEmeDuTa3pzBpSyCxldlcGqdpDzLuBt7fdk/i4lYuQzS1qjdRlyPO3lwPSIxK3DtHpq6R6X3O
zeWXEcCMyalTvEfVOTAK84ss7fhU131xP9T1r0lWvcR2XE4A4lzAsGhObnZKQnspyh12Cp7WHVCc
UrwXrvMthTK6IxB6+9ci5owcImkFjfDrOe5QaJ6ySDcDLR4AufZ0woU1/Z1jQB7aed2fHDnJg4qu
f2DYioJvnKfvnItbWc2aSBOro/VGJ37zDXkinVHFxjaYogHO8WDGh1HvkT+ODERjhmEJDd7540gN
7owmRnsQrucdJPX8X4eM8CHg/MHHQADc3oGphvVDD7U9QLxP3udebJ5zVH8/iFSZ/cWo9upT6w/b
nFKGAQ/FrQAma7vV6qTATjcuefuodWKAo+RntG1JlMhxd6LHm0PBQlt7SfC/txdCFztzNeqtGbRq
xIm1Eu45axD+BON1Zz3XK/PVr/rvUNtZrLCQoifB7s1qL/HROFWPejc2O3HDrQQIxi7FhhXGAa1g
s2scN8IUaSQuwsGz/25T4ziAYcG4HqD3uRtyriQEQs5qbFQn+NmT7ymUHVMJiLDri+TkShjib1+7
N3cytQGI1/RyX+sy4u/eYbTBa7KKAoBnBaCWGIJEWG+bULfL9s80mk0frZblEVF5GM5tl5yysdeP
/+pLeAEglRDrbLeWZcpBqhF359gs2EzVs4Z/CgLtgzVCD+y85YONPftD3dMUKlPLA6bqRZcyjY2d
jXcjXIZBY0MhoGtPWrh5YK0Z0BIydGaQZGKkI9Vkj4YUOC3wqvNy5NZOuHyrSMkbSz0QEROS0G0l
SBhWZDUIUgZC/WAaq8RSNf0eI/t8knPmUg1HOdpvrNw9pnHWPI5t4oXp1OVfknZMdoRzbv54CC8g
cdYi+fbUibS2igUVX/TBZIpDuL2cuqJpAsT+6tBKHLlnTXbjyaRDQTkeLBgrvxV3EFlvYVnTkIW1
iepXWAP6nVjyg1LX30SFwVafDM3Orn+BXWwPPHcKnHVmHdDzZokdc4lHRWtB1VH/PKowbOhSdvCy
C6v1yWoaVNJTuoB57wX1TOxYyBJJINxO7zEkrdBOEuJcVU354Jpw/Fz6B2gdV0pAHxoHMlOv7sbE
mn09Ho3DbBb1qbHK5FBNhhsmitO8L2ALhgla6MAznL160q2bk8IiYhmrcy0NtOsXUpmHWnTIkAaq
EceXsqjGAD5qe3DSZi/2uBEF45S0cpnXJvWrBGxBwRwZgsUAQlimgU4VN9CTxD41lG0CvIio4ObJ
fG7lsmcac2ujEnhD7MTPEdjXZgnhHaGKYiYmUE2nO0lRdx9iW6l9qWcRqcgvCh7+E+GYaFWoBu0q
mFib0C4fbJQ4zYZboXPmg55Otq/XOEdYAu/nOjX2hIBvzexP45mbRTSEiuYoqGFIPXLy+6E1jq2S
PAB16c+dOebvZGskfq3N7Y5e5fpDtmdjrVDx1yoetc2psZCnA4X2bgDiNv8bQyL3ks2Er+4yj8/0
D/PHko17SBsnRvfK20NM3cBcIwYCI5QrkZL1K/JKpmXsqLnRqR6AgLOH6ocxNeQcjtWdmhVFLRz8
KKI5K8FTTXro9lTOIQKrD51uo3s3O9kjpu/GOzW2u+NAzPrpX7xUUD+AQHNp84GbqoPWKY3mMGpQ
NQpUt2kpzGNd6j/SxZjDsRVLAJzA/VrEOc4XCqVLgsjivRole/ISt5YKbiJ6NKvUG3ys64Nu5b3W
TxZsJlMjA+6BuR3wLTbP7hLFF1va9kkO5reFADFMZ2pbO9forXvm5+HXI/pTelgmVjvHHgCwaerM
54iEHzYGlS2fyPF5Z85vHXfwtdSrwd0QsGzKEkrbKmVO8hgsmfR8NarTb7gHmpe68KZzUmF74izJ
8mFVADiNZq/fNVBXvkem1fiY/sShag2S/krnHMaxLd4Nab4nvHkLD7cWA/g4+BirTtj1dKQDKtVW
UoN7Qgs/GHXU0+Wowl9GFP4sYYV8RLC6e8AfqiLQyuZTrFbJWbg8dlMVWR/JXX6UevbJI3m8AIW0
YB1M5r05Ju0DWd/8XSlsAOjIwR9K0+h8fcz7h0Qu2jc5my6YoKE/ZDWuKpaV16fJG0CpYFj+ENF0
DJEdcPGEKfE7psN7saTehLLQ5RE5qHGn+HwLusES02WhakDzZxtPMw2oqkhQiLyJ8gnhTFxHUs0B
2xtHB3j+xsMgpIMx6Nw8ZsMiQjcR4/2S9phkG+byvnbwp6FhgyJn4ziBFHL50oy2/j6WojrhyI1m
S5rNfy05YFVrcPZaFbc2NpQKJKWIhHAZ2Gxsik6jppeuhqo4nz6XSXuiYpGfaCLseZzfCn8gkNB/
AQQBwGszlIVgtisH+lJzmechXROkrTNZvhMiq1Epl1UwQ7bdEcy7+fu4vzRKfZhQbMvQkP7JXSV9
D8spZGgMCJSOo/NdAx61k63fGgk0w7qmqKEDHbo+E1rpkLwpq6hUO/ZnEOCXyBv0D7lj7MUDN0da
pYgIB8jQtp44UEcamK88G2NfiLNeVvVxGbToqDvjrszlrcsIKznKzvhXET5uYgF2fGciVPVSxnfP
NK1QwYl/m+y6CSK3FieqAH/hwThdnJH+lmZFT7jMeM9I1HsHMbjVYzVZGIRFsQ8SYjy/fVXenAjc
tRGZoWDMAbye8qWhagisjR1l1oDhbNx3nI7gLE3cPQH6G5uXMJOeKjczEpPbMLqcLYqtEf2dtov7
cx9jlmBpdXsABQu/O6eBOiu7ra0bvw9uIsRPCCsUPrYEEs/sYrcSnh7Yo+sdRWzi2qRak28W3l6F
+VYsAnSEDhFNQuTCt50MTej44KygBHg59V0KGcDHGCt+aIs2vqAFT7QrEfd0uiILG4x9Tvak5g9m
UdaHSGRlgCJ2H7TlaDx2Q2X7imfXX95e7TXM3URrawRCpmrR66P6dr3apMzaykcFhD0D5DWdqb1k
iRr9+jG+GmUTbLtDmo1qzZ6SdaJckgTXNhPC/12e4KP29g+6Vd+jsA1XG1FG5Ia2yuLFSHLfU2AF
ImDFsOry4dTW8oNeavYJArP0BYniA0Fq9tGrDHEGWFruZOQv9bvtrHK6acrT4iEc3fzeDhEZL5rp
mA0eJkCzDbR1iDwnGM1luSuUGtuo1GiPE+T/UFHa8fcsqRo/cVc9CjfJAzhJ3UkpahoRXgyyFD2Y
gHDXCpdGcR/AbLpPLbB28PBG/ZfQ+/h+KaLqlA91fEo78fvbU3rjxFBxouOMgg5v13ZGVTnTk56R
XECvNmUJ0+yymP2fyth2p38xEqkDKlE0AFnC692o9Tiax+t5Seq4/lQbznhqZUIl3zD+V/3ul/TB
/r8pf62n8/8W+johYVatIl8/a3ytf+QfSS9qf/9Z5ZYw2yGAIg9d60j/aHopjv4faKq8RiuFBxeA
tRv1v6JervEfRJPWYjnScLyCqxjAf0W9gPJqXG9r/oyey69oel3nItzFVKFXDVUeetCL2vYtqO1+
pq2YjY/NJBuId9Kd8lVDVWJuG+iIcbLx5zJFmcIv4H1E57E07OZL5A6l2MlgNxDP9VvoQDj0W6HB
0Nrftsg4aFm3hj+PxL+2nh0LQ00Q+u7TUXnuS0fYj9DEUb0nVsioaJ3iuRmyr2kxuZ/RtUjpx/cY
rZ0V11PmkzekhvvUKVW67LzUr6ZsJejYaw8Rqs6qvHZ9WoZJdaLJMopHRVdXyUpPwqOZuNTGr3QX
0zkoNQp+p7HVV9M1TOdaqDZ0mL/+tMs+/HOt/SyPduszgCazctiNMGGby86Ymxp9maJ4LOM8rf5o
jWFIQt0os9w3YJjjGgqtCPHqtoqFd5+pQ9Ff4n6q3T/e/o7Nzb+q+6BYRJeRDhJUM/B31/MRZT1G
HO7oXUqkZRLtYtd93vt2L9FTvUdof9E/92k+oiLSzArUnyrJxTnTyYemqFLnnTfv1ucQQdEHp15P
/3P7+E8eUuZjZjgXUepO9bTaacx+DWITlAa6dV1lhvFCrrfW6ZEtmwJrMJWOjnOO7yxOaHhB3r09
Q+sE/PdZQsuDhxG8ATxz6pYUojY1ocKY03GKDOcsIX3XM854TRufsj6Gq4tRZeaICefkYu70gyeR
pv7bQuN92Ev7X5D3V59BaZiyKagZ6h+r4cj1OvWGsrRge5dzNHtJFf3utEaXrjoYnWc1hwQzchH7
OmoBefrOkRm07UNiwjQ2/dl2BIpRuRyb7G/VnCz1UM01jkyHUaHgqx8GJU4ApOkTHK77uHcU+3sy
TW53bGHFUlAdeqfJv5eZQcp08Dylzr/TMuDvvRRx7wZvz/d2C1D9oj5MQ5EiKkqNsLuuf6liZQBF
0zEKqTVokLWcEjBjfTYsNIlh8nVahdb4EjfD+t+KoTAqXzZ9UzghyCevUg56264SWW9/1mYbQAQC
uw7jjsibK+4V519YRjrDLBnCss/gwSlovYiLoi1xcUA51343JZxe34wTxT1hPFzFeyfjOqDAnnHV
xCK10KkwQ30zN9NijRE2Ybw/oUYlrH+c3IUSXIkV5Q9TH9XiMaGF339oU51/7eRT/yWJc6H6XVWg
LdcDPB4fcLRNxQlF02LOgkKdlm9LV0x7FvLXiRoXCS8hBRkeTWNNiLb9eMctOuDdM+JYuNC6odbl
egJSJOm6x6rsi08wbYZp55C+2jSrUx9scN4dqsSrF8L1pukhFinOmMhQ1ovqvoOrnWKthD2y9d5M
unEJmYA6/kTebzZ3TltFxWPTWmaH025JJL+zWTbihesccJ2u6CiQjha5/uZzIj0bc3zDu3CBjfve
reWgHaWWZuUZspXG4zclwxNizy0SZkmjgUbM5FOZtau3uOss3+ALRvZfnpLZj+gvF8qRyJ9Co27n
BsTNURjTYSC2rQ5GnPbKr71N68dThYH9Q34J32ib1WtzY45e3bVhHkl3eMrHKXOiQ59Oxslapl7/
gtTwMr0fxJLWf49DW/e+mbvWX28fuE2H7mUOOf3seIR/EEjdlvYAe6lKwzmn7Yas0JQb2pMcKUUc
8Ipv4tLHBMbRjgWFEPFQpH0W31tmG0P9nKJpOpWNEpl/F0jdjvXeDbU9ikwQEEZEf9eWMtcVMeHP
NdjEwwwAn2ARJjoVzovoKOQc4qLJJAlHIspAsTB7ORVNAnE8jxLZBL1lwbsoMrNwPptmHU0xZLJZ
IOBc5NZ7ikNW/p6dXXY7WdXLt/z0bqyLyYWFqyPhpkPOuvlWyM/FDA1XhqJzyufeARt+nPE6a6H+
diK/lJqGbTTRqgYRMIIBaNizFt/pAsrjV2c2UCUqI6M8dEk5Im7SWUnojJqcjnGEMxrOTPTm/ClT
unOPG8535DrS6TIhyPBxdNTGOzYpHXQ/tgb7kqZY29f+ICYle6TrE3d4Ek5x88kxRpn6Nn40Y+hU
NX9Ky4yl//72hrounLzsJ7Jb+gdri4NDud7wP1XOY+KXVrhWF07aMqdPKgj9zC/6trE+GCxec04X
K31wVKV8/hcDg4+iiL7KG2zLBT02DtATUWjrqzKnLWh1zclCji8J1bJq5MVEM68gQNf6fqexvIky
18VHi5atSsHsRq/CqfQeOS5uRRgv1vSpzCznqze15V9LWfXeN2d2KJr3k0D6oOQphrEdtUDuf/nn
E65QJaSxxWuwlQyrjSI2FQibYZGqTRc2ctLkQbG0rD4IS4vHJ4E1J6afefxrcPuXFQekwy22hpLM
/ebJ1JpJjK4r+hCAiLTDZojK6O+OM43Q6WjHtd+7WlcfwQm1e+/RWvDbHDsSPDgYNE4wpN/iVes8
l9WEPXnoWBJRYLpi05r/aN6lFRJlL1XJaKtQ7qzDWHOi4tQNCiI+PJZRd1+rKpPz66sAYJJuMTVD
QtpNGJt1tSirZOy4B+rKeshdT/xVuKX30OiKIv4a2sm+LO5E3eDtcbdxExgi5F5XR0WqICCTNy/h
IipVtBYvoWUWoxvg+O1+bmHCfx5FozSrN5UoDm2MlZUfS1vJjm8Pv01LOQKUwsFtEkziy8RLcn3q
oaGl2LiKLsznvvAkGlrNcBxg2TmBmdEFAgukegVuhAJsY4Nh0fsalMd9PfbLeDG4h94PvfDofeZN
i+nd3O2qBLy+l9bpgQyIlj7Fou0XytaVQokSvjClYRjkue3Ovy2Tppw9L9K635QxN9LAdYc9Jsat
uSFVB8G26lVTwdjsCbMEWoLGHKRpY2w+y7jHwjTjMEUHWyttMMRmNX3Nvd7ofIg5kHfQmXqwtVh/
Ukt7gbE9a0DEHrCXSr7r6AC4O4/XjagOcR8Q0dRBoVVgSXK9eCIZlsUcI4gC6ZL/ORgJWsnWXOUg
wPVSpXFl6dm3lIX/aMxadi4oUg8HQyuXPRjZ64uUiwSeMm5icIpf0Sf1Ph+EEGUbxp6dKOzl0k1b
v6h15VzptUa/arSg1dAo7EaBc06EUJ8Jpuzjzm5eK8vX1woRJR0r8tB1t2yvFQ+1IzS4cVGTdr2A
ts+lsRyzARafjxDc4AZOFw1/1M1YOr6iDtG3KicOCueiqB7zyVmyE3u+eh5LzZF7V966GJtvA0NG
yRNIFaXi7bcldSmb0lpAsCFFherEgP6mogKVaFQ1vie0KJ9ln1XPSu3OIrAU7ML8OLOqk1aP5V9t
2sy77lGvLh8SJhr19Ibpg1GO21w+kwooZ8K/PnTHzgCm0NUtfqudWQS0UFE2WrChP8nCTv9wx2J6
hKVWQg6xVdL3Cn0ulxCuZ/oGLufmUGMrR4ZXZfOxz3H7OyxlqYZS6l60c1dvAII8XKvUr/Oy0pBl
XkGl0DZEd1lBvMAcbWjRgVNSoH+WEJcSOIXd7Hzsp0lMP7DXq/Lv7Zi5yQfK8lP7zcq1XvH1Enzy
rvXJqzeNvizFTtpAa32PDs31aTRFJRTDLrEyVOvaUfypKyR5tqI3bvpejwrXvkjZKQqv+0xc+KWo
F2f4uIwysq2jU9ZL1oeTaVb1p7dPxYv51tXOo6DKSwuxk9UGgLC5xyo7WQbactHRUqoWczmDjI7K
pxED78x9iOeWeVfrc7KM/uAAyfheqfpI9QClCbtDFNfiX2WqoKKR5SqkvHiYrDuQ/Vb/INJxNC8z
RKvW8iMFbZk70+sy9Ydtu+Bd/KZzJ6XcebRevQg08f+HufParRtZ2/QVcYM5nJIrKVqWLKntE8JB
Jou5WGSxyKufh5ZmY3cPZjb+swEaLUheseIX3kCNgQuTij7aXP8Y6HUD36EKG/OUmJc/9WK2+xtr
6vLxWMfLKPoUUZvcZHhH9d1/ATeDmvj7PgZAj6ga5y1uFCw9bu+/TzNaccbjMKnO6yBNlXxCZmJj
sJLFMvxAc7zoAXhbyaLNN+FpP9JXNdeBRFsIh9hPIaCB6evyp2ZUeYqaU+nrhXXizOVeJKMR05s4
s2xT2NXFHiaMU8/Ij8/WcHFrzu4X05m++u1Fg9V8Kex+C75Wkvs4T6mShk/KL7AB4APYco0zpyUV
y5/aTef5lKEK1G0v3so7QO2qG5+pUVuV5MmxrfrRZnPXeK42We3jFIQDKQgPHrK0PRYCJxvbyiY5
23NV8/R1HWFmA8ms97fOA5ASMZrnMlfxoY1wtlhS3IvnOTniSrcvnRK/XEymMALigUhCFRQLvbxQ
Spxx50acJ6WC34XmsdVRuJjDAHNl/YYb9Dq9On2xOt21j4EgT450x+9HY4cy9865tqzKZEWcuC0s
2qbz/WwpkU1sslZ2SNOA1rRqVaVBnTNyh1kn+78NdajC+zHAH5G/kd45wSVu20RtV7U/bQDJIgbb
NJ+sNgwX77OV4Fplnys5od98NYR+nlcytVDSCvb5EWR2N4vlssMebEcTPd9/fFoAjrQETttmImpw
lZmDoExD8m4XZak5FNtLvlJqiQCzlY4VpFUXKHZnDtyXr8wyapb+xjaKGmMALVdZWR64pKanYq6c
Yr52+tlj4ZVURRl641U2Y25bfsXAlq7ZZjL+ceIb71xLMCtbodjhdThUv5Oiqpin4WPv90vJpNeq
RcbukHcArzGTeP+tXwEuBBfEH1q+fejKpH9xEXmFe6y8ZnvRQzdO90mYF79DWgPqGU3DZfgu8Kkz
twMuXbOVkkrOSKdIZyv9HfeUlMzlXFv7m0Kk4ZqCeNhF330ZSOuzs4q9ggnMbp+tETZJDRiks4Pn
0KXwehrEqpfDjBTE/BIi/8pHbt4/a+lTv/0e9Xm3VulY1YQcnwd3serkPIF5UHlazRv2PwcHZWZ2
xQTbmyXsTwWFozSOCxneJ8kmEu/KXda9YlovMKGTa9vvkqm5c/sk99JcBKNa07Ztmh5ishP2gn5s
tKgHHVQ6hEEq7AmJvAImtbmV2priPKXyt8nqIJPA0udiDDxOhRJqchLgrMbN8mVZ27F/cUZHm1RM
PSdQqsRUG5NG7tZ73zask/nIFXuJoNf04YbreYX/UTsjH9fzHU+RFD1bC9JloB/tZig447tA1tvL
gLQ3Y71sDesA/PP+MF+yeKjUgAdzhofYERtLsAFZxB8dGqeDd0TKsQ6t+yZKevG4Dfl+hYgOZuCl
youJxRbhcsdiC3K9/6i16RhOZSV19ft9l3lARXmST/LMvnWx49PIPHiLYyUpxcah/j6jv8nnxNt4
Za9wxOyTjkvtuB9r/charcbKq/5yrHyUl2Tzff1Nc/R5SKSg155cKt+I/LHT7u56UHPjLdgjILXy
ZhvMQ1hHRbHvCxMMnJ0FjQSEe0Q9hdrNhlbvt91SxNhSz/j9elg0V6N4GdzZrs+OpGgcpxjjOHgu
+F6/Vk+cgDp5dFZv41+i2tsQbSkJd/GXleRAMvuYJ5TjaMekPNrmaG+N5sJ//8KixLRAo1zhLMnd
vE6S/l/jD/PPaDLF/DrWhUB0NfAWGoMQVTtjp7HsgekdnWWYh6NfsIZ+9aMjrTtnHLu6O9E2jMfP
k0oAQYSDCYGul9aMYoiaN+umnuZCl4e4qbz2ogvaZvcjZVd6WXleT9VxbCxrsYAOi7x48YvR5QPn
VUuh9mNLeHnARH30NBi/zrUwlnUL8yy2qMc6ZAN409cHdx33fbRM87beyERO/JL3xd7zmYtovypj
HTvrzRRBxP4O73NfhghbygCHTRVAXMTUpU0eJ+krnkrrxTCnVOn3vsay5DUD2gYTnAC8AikZ4zQ4
blNIKRlhlVtv1kLcsmA7PCfgtTmpg9XZRn1u6eP4OoK+wob2l4quL+wJsZ9xg5pcrjmPu8iyDh1o
noYq6vvFRnARGH0uB08VijLl6JQPDeyU5ce2qf2+/oiVfCffj+uPu7xuqpwAs7OWfR+V6+rx+uz9
vUP0cf1WOxyBT/J+pbngStiao+Pv4dJ74BVM4X5faRwueFo0hfsh3s79vifszdnv4kqK/VLtFrXf
nx3IQKarmfJqHyo/2rf+x60HUAY/n4z+bi7c/92rC61yPzej0IyJle7UpijD7XHYkFR5bxKB0//z
ypO776ikN/t6KIJ1bzx1MbJMVlY1NkHM1C4FL4XDIfOUjWHFlg3CslTF42rnWzM+V1YurTBb7LqX
JzwJ64HT2VcLu1LGVsFp67/HpfTHkQGk6LEk3XpQ7MHYu65yfu9vpkmOHBDG8nueENEy4A6xp4Cm
V2bnao8pnPerr47afd0Q1+xbT3R+aJmjBvm/n0Dv7xDVoFqRRV8pOtjHVjT7BRogr1ZD2vTMUJAZ
hoCLJgKJIJTTc+2O1tC8jOBHGIYkF5ZdfSvdfB91uWHEWWBqYJq8b8nDgaaPzv3cuvHI2ainfZl7
vbNfy6oz1HVOvde1PGTVtcOk23Wyfwsi6oaBHFjS/mWwtbc5D65s2rH6juGTNzqfii7ArPymFzoA
Ep/qxeLVuxRINbGfSIWj/4xUV0b7+5eAePJvwgqVbF4+wgJH1GL6Mag1np9Xy/PYjNjWTHuhuiEl
zfx22o9hUUZQng7e4O8xobcjJCaUgHyPHipSllz7YoYINF6mNayZjo/YQ7gjLk2ZdPz9S7ZlQkT8
tIwy1I9jjLWFd43vc5fDKGr2F0Sle+brBPPcs4lAE1iG0CqFNeuGdNQ5MHpU5JDgSPZVEdjd3rwU
0ts/2sdLRC3Bbn81DlPPRws8NfHItVQtWwSrq56XcXoBDnsn8spR3+G2sa/nTvX71KHcve+iD0DI
ULYhH8trPeIAT+g/bwcagpesKX3QLglk31W/4ZzhAnUgwofdv6+Q/WtWzTip7YCGQ+3eNE2hBDRz
W9R2e7Q8Kyruift78RJpa+z+Sso8lm9Rwvtls9PZ/nROIjV0f/lDY9PXlxVK29h34QE56ItjBgQL
grYJVMvGIfI8VLR66lewdRICL7TWDYxLKSlz9qlQuz9uX2/b+iq73mtRqBvLDTO7bqxdwjAtmRnv
rpzgwqi0ToJe1OnWo3EyH1nQcdk8m2J1+dFuYyvDbAU7MxsglLmJklTOujVHaWgyJSnQzgZPjbph
QT3wugGlixIyQvcLGQ09IZJfulsuU8amjpxbpG36aniMAeXYCBDajQ6mT36CzM18HrBSgmQ3iSL4
7DgUrKZLnaj9/aFOxKY6Sqvff/MbZ/AvyJ/XeOu2rju3nwalhR1fjEQwaruOo3XqPPrxW+k5iIaP
tcgR69986ZzoDeYrd2RX9dXFqN7ms5WyA5kg0sRsDt2f1is7a0QzstsXysLy3k88oOz6MX+Pmj+O
7EG4CbAYYhur4SQOw/2Mp52TOMtxiqu1+q7UEJQ4webIIzjHiXSofapatGdLDuemCLBqg235Wrl1
zMwuyEOGeBwnm4OpwOQ0S5gGVmQ3LdKSQzDYWRyJZULjcXNYN6HIx92RFh2X4M4N5j1cbftxT9u8
90uuMtwzuI9X68pX8N4f0tmFH8PybDdrag60YvekjAREcWS856bB2O2v5aOqtd6MXcDureCKbeYh
z42vTizahCudhUIwuf1JT6qk+nMvNDznZh68/a73VsoiXvqe6bp+sd/esEz1DPx+dfPenCj85pW4
/zguAGF03AjzMOynPoFfPjom6+liwjhQrXIn8UiemGsnDWsfBYqsdsSer4yR3o/2VVl7jIlh9n4B
R3HBTuW8ijjZUSlw8+kbCkPIzxzCvv4Tk+YA/mX6gZewgUsTkxTIASP7t8wRd4bSNt8QmQnNmLrd
sINFMHQeOn2qZx9b3UsYDuUanxNQZeaIomInP3uTJ13membYODVYNYGd1y73qjOYnRLzfo13YWU4
I9cg/DMu72kMzvGFI0FJh6o7jCrWJV7N1sTJZm8JqyzbymTjWV4PiOsCKXg/RQVxKwnSe+A8FQkl
m9HydkBOh1IFD2jfj7yphJwCevX9cs0HSzAhdWxZjUi7oqWikvZ5vLGGh/fIR0z5fuZ5q72HCm5c
7Ifq9B6uF3m7p4M93Zo9oVhdUkQ0XfZSg2PMftPFs5i5IGLl7IGWLdE+7o+NsJLyZhnWfHW/rVZi
lu2M6v9sEDjzyeOfbF9OfXHAudou3pAomPKnRK+yvmyitPIt05WlPQSyWT+tn/ql9LGzpkThjNgC
xnX8RpnA/iL7XJpv5YLOlTmUBdN49lstAOLrIl9fhrxuF1T+Nm87F8PkbV+Yk01aZ9UngRHXK4Vm
iVZB3W/1i8HpwP7q5q3THV0Nb8aiuJwsGK4UzqzGIUXSd+4fRSu3sEpF44n4Qt3bwpw62da1Pk7Q
Zr47eWPcK6ubZPWjmtBnxica95rOM4nsrtHE0eHVNmlLP7V05PJPuhD7vlRdUTHoRhLg/c43XRXJ
IVQosh98ICshOQsiEsFl7TmxpoNqBxs9J65JPxd3e2qGZrVjpq6jRsbIETyiH6BOHv1Gp7kNSqm2
Hx8Z10eUTRiwRz3vRYL3fMXy8v3C9eeSrLJIBgL4CLFTq0OscAZAB1e1i1iU6j1RL/i+/eF9/cNB
2F/Nfd9VZt0oNy5Uj1geAvBl/f095a7zbQ81P+Lcjy0Bu34Pq6Xd7lG45U3S/krZYPgh9SoiOiz+
Pu8nTMuHBe2NaG4HFxJSvmgObTdmhR3KSX+EI3toLSq5nxaq3sbqdqJEVn3q3biELdFadt9eRxrP
8/CwFmY/Mqjp7nmQRYLA2yf+YNj8dd8i5ZJSyyCVxCbckYSgs5PUgCNzZrhHvmzA8fNQi9kpfnMu
NRxd27A6ybGWRhiRkZUtzRe2VFju9h3raC+pCkCKXOU+dj33TOCw3Bd1HyMMJ2xvw00Ny1jkdkFf
GvWGk++s3ogl5gohEohbL1gA2SxDNa5T9WOqLGSc0ikC21NzX4SjP6P0YO/5lFiXHfcEd75bv+Ft
tpe/TNcP4VsFhERU51y1msf5q70fgnZh9vO7R7fVYZX/KR5F9PL7EegUCMcqra1hH45OGpuDdCRi
IDaSIuAXreIxvMd/Zr8JjOPiNXP6OMPYcTHliVJpjwhHONKpEVsN8qTCJh3JkvZB0opkwsL3e2i2
vZaP07yH86Pt7dkGfpn78ZU4G7FoYLlsCuSIVOtjovlxSe9FJ4a9r/c1UDsBZZBwcedwPK+BDXSR
omk8uLdd0O+LT0i7Z76RqNdMtKu8vaAhw0Ep3ozOHuB5E3kaBngYmJyFaT7AgxSBm4SaR4sRzaFH
YChJUrRpa9gY63sNoLU7Kia4GZNEIxTN/sk7GHthljgTvrvxpLX9ug2CijtAyyG8j/C9Z9gQ/iuW
L4XvzPrLx51qd8Of4ukC0HM95lE+rD9yv5DOfPQAc+2DhpwiY73QF+FrE3Lvw5SXxuJktmx2eZ/y
VDVkXIH7rTk67jpxa3o+xeAsstyWwbDF6KgpRX6wmbujSZDVRoZyQJJvufkoA9CM3SMNChA1h8P4
UcujDkvkME3Rvu0/ksVC54qUop3DdgNWgjCKwcVSasMCnvQarudIejomTF5XtImzUQXLXh0qFBWx
i8DPl3kByx+idEtpNEYDsUbviR8d7CYoaY6RMPxYQ2XL1I0AOPgKhRXuAX4rOuZd9N7+i1V2ASmA
iIRuJ5mt7xU1UevIu2Xc++G+maj3vW2iKWxiL8ds937pLrrKvATvdPcdTvY/Ig186Vv++6dP+N/8
xc9v/e69rf6fD/q/mpP/f2g5jpzFf/Sxdkvzv1mM370Z8bP/T9rBnyd88A7i8F+Ri2IdAB4XyAbo
iX/zDiAP/AvegB+DzcP6hsr5v3kHHpQEB7rBjnECbEHg82/egeP/C+18MIkg6rCyoZf9PyEe/KOx
ioc4kJoQg6gQoOeu7Pz3HhGNGEcABZd35UJUeJB015xPtS9r96c1YhuVNhaAVkpgbmCd8mYkfPqP
sXp4b+79J37+ny3SXYcIbWG46tCSE6BF/2jtikU0Jb0cfdsrSZbq6jFMnvyCsOJqxT95uDYrmJCH
fByNstKqMtAgm9ab+jYrnHEvWoYKYNt/cz35h94Muun07BCbAxwII+f//Fyu7QUTd5Nz68KJVIe4
xzcUbdt40VldYe+Xkk5wZyjjkWPUrUkoWXrtKsB/Qfh6wOsVSRrfR7DiOujV7PyX1iKWRf/AEID4
oF0K0ZZLbBe9/ieuUonB5LixaOJAa+2PhaXW30SHq754BXKIx2nI+y4DhL1lY1KFx6rR/k3bRHlw
zAe5fvIihMJ17SdX67A2h0j6IQdQH9/k1JGPi9st2Qh3AcrYpK8bv/VeZRIuF2lb4eOShCIzY+cc
vXm6N0FePu09BXxMmyQH2HCSRA+1f21bAE2tN900KlPccL+TKR9/DLPSp8JymqvS24L7sWt/tGBn
zoFdT3eUD+JsCOwxI2x2LugvtgGwYze+GemJn+Mtib9Yu/676JMO8CVmDmaAaGED2LwdDTRSql3w
6KsOQcPCcjsQtuIZPbjxsYzcOl014rn9HFTXId25c5e3z8tQb5/14ppjiIvjQRPSnqdEhZdC9eX3
YZ5+RxMA4HTxa5klS72l+e6W3tJvOCeJ8TNqKpq4N6Dd0pX+cE/g56cO0LAyHQbnMlHMSQGWDC+5
s5CbhaaO05FO1Pexnt1zvgbRqQvy/ktBG/q42Xl3YLc4gBloeKWrxPhmpZF45wf1g/LC6HMQT1ST
w8n5HMPjeNS9rX/TPTBZXCENe41NWpzWa7B0nz30ANKITwK1olhtlQVdSD4/g0n5FuQEChnAZnnr
9mtwbYZpy4Iyn87I+CTnORxI/zvvui9D0kVfkqb2EjpCycO6WWFcHdJstG5oo223FQXuL3lcl18r
3TX5wYmT6lNNwe3JiXPvE9QE/dL6DtKppaaQSkR+I0Mf8IGIUc9f0SobUwlt/EwzrTwSV019OtaA
sw9kVNXP2gQ3LmLMKjzACC8q2keWrIL2SRYWi+vewIeYr/t8/UniuttfKCdtqlWRxGA0rRM/+ov6
o8BlAwe1Swm4oUgnEU2X3h5pENrNL3i/DoICajlXnqzTMmz0vYzQVh2W6mRHNcGwLemAmKlgUoPu
efU3cdgSZkj7W3RqXEFARuvhVM0RZgkugnXjsm53Pskf+aKjj0CS8jalyPJExfO2cukMrFH/KyQB
TJehuHKGtX2igPCK1CilrhicBfSQJV0dY391RHyGbO5lE0T+27WYca0Q8ydotcsZ1J05ek1Nkagw
+ijcGkCcla+sOjhBlJEIiIgLtr1kkpxdt6JF3w49WJNVPYVb3t4L5OQf6Kist1XhyeMIEe3GGkIw
ICrSNDy3ZUSrZ0KBCj02V+viGERtPqYRDi46y8vSvHlUmAJkReqE0q5p7hzauPVNXC5N81dZ5431
VWhcAHiReEHoZ02iqrwbEopbv5y8cn5LZg5MeueNj91KHeewdHKa7mNISuFrQtE6fwH36+IaJjZR
iWuN7jgaK73WAFXcVYVPQHHsX2NMDZrTeR63B+3HBSo6It5dNwoMQk52b1NF7qxw7po0JJj1r0zp
86nUWnlHFOxrW+CIsfgii5UexWmvM2I9XJX0p9VM0fyUVL1bXi2qyZGXwu3Fv9KetTs2raK+K52C
DjlSzXN8W3Q2FrrKdKK+Rp2Wrn7Wg0gYb2EO+Po+4iT2/aPscfkBgzByrrzMZW0IA3OkdHBnoraW
eU1bqKPPOYq1Q9Qv/m0wNEF9R2NbItlBPXk+uBY2J2/byv64a4fa/+6OGjeKYVXbc5ewxIqsIvQN
78OwIKGm8ZoHfxnpMDYq5uzIlAUtbXOx5S2AOoQksemwQRPq25Q0uNnyk+dM1IbaVhZIg5YwHh7Q
s4/DL20Y983R8ZIlmTNWpw6oMGBAlzKxOT1HSY7Tve3+MaDcIAz3Ny50p/LKRmGjqFBcicVCS8xm
hspj1IlkHNHRDru7cFpc79Qp6T2CYmG+b6XdrX6YWUC8q/bOabDuhCowowsQZXIxmrOLU56y4+ot
NpM7d7I7IZ+VdAjT91qx9zVOq8cupkJEWbmuB5BjJSUkgvLajn6BlYnLNkUWKMISy+hptY5RpXR0
DgqEAHpRFlF18LVfz2ecNpc4tbwy7m9xJaiL68REvv+SGIA9b223MC1WbA9aHZqyrLgtF/5nzkSD
VSyPBfbm1a2LJ+/8bVqWDhCi7O2GSueq895/81t7Twu8LQ/QaAXubZOfO944fKYcYG9XHJK+eqSs
FaOsRUbLOVYOhXgeJhewCGZKGyNVOtIDOTiuHUdWPrf0nSWsTxTpFMIGfpQuxDh+lzZrSWMM+Adm
pHSH0X6hNJv7sp8OvVr33I627lx9sWRSvkZF5RwtgUBoEycSu0ZVy6tibHKVzTL3SaID8y2glvPs
rDq5HrqSVppwBhq6TviCvPerhDx6xdfrTkvnR12aeFSOoU/cAFVZmpOc7TVPh7afHpLZfJeadk+D
GPY5j6sY89o2p2O4ss7cQV2FJreebBAU5w1pGJiF/piFftTzlsb+jANOdUhUEn0SkabELpLwAHop
oPeAmNeI3A1YMEyijnLT/QmOUXK9C4Ych6TYwHgYDpa4NzXy+/bUPGJp0iCXS+8CczZ6X6Ajqua6
jOPGS2daLXdRgEjqFT1/+8oFx3QRbe1cPEeDIW2hwYlyeXFg8UZpmBQqS7pQpnbrBzfajOu1T/P/
xoWbkTInyIx2rOpgYqzLoQ9j+JpD8MMthubsQe1PGzNvFMXn7mrqYvmZRN6kMR3/q3ET6tip6s3f
2vFRFkGXKjCipPo0VR3Tl499xcvhMRs9B83s4Avtx8PtaHedl67lEH2qlhGB+c4LCi68zcmScXJ0
FmAa/QxSZqQyRcmMOw8U75p5JKf2cZwW53eSAwaqVt97AUIIE6vp+iZTgyXtNLHxV56FmnS60a+V
R+xvg5eaXD44RUnRxl/9EYjPvV7WSqUxhy/45UBVhICqLA9dEHduOnTxSDDkzvQ+NsIDIGzNPDwJ
LuvrohDuD6/o85vaW9wr1zTYT+ik0GdvQKsmjQN3vdRTsVqHsYeilVZ6nK9NMUEWnsb+gXY5ARXf
PqabTzk0HcKo/tLRkzVU2LT7KoBRPouoMigkq/5xQov+qjR2Oxz81agrWxoi/3FU4rgBK6kzAZj5
ZIfDEB5B/0y0zfw6/zUhJvASOELGWTgPk53OFBFESr6VdOkILK9LZVz2aTNX04UXjotUals0BzVR
FzMmmpzTPM7I0mHDmw6ex72lK3ikSKqNYs78eZhvVzGO33Qs6ienoUGZJnLeXr0dJQuCH6mNCPqt
dx+DMAIGb7dyySBXVdRf2fbXcbyq52mR6jMHelPygKb6NKJxeZlmrBuMgXJ4UhQtxRE1RSpiFsTN
jBJcOJ+SdjV3hRcW6lIl5bIwvtRc6FPVgbVLjjU37lpgNV1u5jvQuehoRuE86VklGc3jLkMcsjip
0QTnMS/6k8pb8aWG808Hnu6BGAOdQWbzXhlaGRxWuAAHtxcoI1GpCyFylohClQoXQPImdI7m4iDh
qFLPG5tS3yfEhw9S2MtzKKKl4zjOl2fjddM1tjH1bT3X7d3QtXf410w/Fznld3jHx5+ooU8n26zB
BbIX2BFviajIieIapYiKlK/2odLW1Xi72RVLTLlwoTgtrMuA/OenoN+s7zGJiskaa9t+slldhE28
sPvaiHX4TiFoOftz/MvtCDD5OnM8H63N8zE6KxaSK5FUF1+QjrVjbMkDRdU3ia/ptbWwL8ZOOOdK
Ndt51c5IftWpO3dqxiNMuh/zVKPpa+CjwWLTzlNYIySk27a8oHg8HLs1eAuMVR4c1d4UES4icsmT
z3bu2l8mcoBrmyg2c8dkuafI5Gdb3LsYfm3TEamu6K9A5ereqgB/xdZUnnu/hqzqD9FVYKOc1foq
ODqtsA9NTOXK8uUtsv4u0Q+II2kWBZSNFlNch811v+TsEdk5X8G62KeBOvkV0EgbnmIjMh2rS56H
HtGYHhLv5AVEVBsf6BSLNke2q/45elEJtsNKjprGF4HOtF66MG8OaziTjtJlO6JhNsmzcbzl57r4
z4M/1te1CovroOqLvYP5GDZe9Jscq3/S5JH3NMtsdaTYV3fHJbaWx9wnQD7Eah4+wePsoru1ZXcB
mS7im7I1thDgw+JgxmhjCrzU6tfwQXSB9QXZziQ+xzoX1aXqkOZKAbfl34h9nEM8JRudgbB9hM/v
/oXhvTr3YqCpGhc1SZnj1C+xwWMBlc/xUO8yZ3aN9tFWJ82V6N2v86KHx6U0xFEy1w/dIJdrQMcF
Z3bk3OThCmiBOOEpt2M0vXta68I4hHQBznsyHOMMSKT1SVTuSzU57iUsVwA1dlOG9OKauxmC1Ske
p+hGAqU4THpof3KU0UkqLfOKbpOuwSdFzdW2yy3AyqFdSFsZQ7BYm3szRustextTOe0nt0aWIdiY
+gepcYVVUpSA/JXu5w6RiwOGV/PFdG54KuyCoIx1UlKAkPVVC5AHjkgjnqpk0Pc+4f9w0TTwMkhK
7TdfWsNfg5TyHo1UL3OGVl4aIa3vHeAqQtimO7Gio/qC2PJ2ooK00X/zcuf3uPhTtkVRcxx8v8C8
K/CPKhlFiADB6AHCqCNFlsfJePR7uCiTKKFO1v1rOY31g1s34yMiPHibe3QUSmu1OzBU9V0iiM1s
UE6XYdC/hF+PU6alCnuQNAL8VlQP37ao8lNwuCSoHfc26w94wZFo+DtN9rHNBOaFGFo5D1Da+msa
z4gqS1fdeL6M74x2/fvdMOiz0i7iSVsbuRdd5jfgLH2oDVsTZWQ1pQdCxvHOk7AWc4RpMz2VVdx9
mmmcfE+aiQ0oNvt3SUGDyD4nXV1AER3g4uRPvj3Z9z14Q+wJiAlvO9+dTqOgr5LR4Qqvh9yOAGMn
y5lm75W2MbgqAOPAEldBm6rJ2fyUFH16m9Ht2LNJfeiM7s9N72/p5lfhN1Xb7veNWgx0pJlzjHif
AYtVdBoJWY8MwFvjJ69DUYNobf3k0d+cATghjmpr3jYXZ4Fp7chanRc5VleFj2dBURizpqNy1lur
cUHTESEGr7Yrp887mJGSSBDwEaIbUtrg2RpX8z1Uqjs5gW79o/HGjSwqGr62xbI+xHINdGpZ9PKA
92AxeAhCd8byo26+NVuzqK/Q9ek7bE6iT05X88W6sfd/Jm1h3rgsdQZdrbiFbVKBpIIekAbL6j/N
PjB7Wv12f9tAcufEhGw1ZF5cLAfR61rcUDLKi9s8jIEXYQPr/LCXYoguHofdjO1xGLxCnViem9pD
vNgheUmsLkkrJ5zkLRIb+Ty9mtDRi6QZ52vXkyKbnHgaWuSLhEIMgtDQLHerUzqvlXbRghz815Gb
9s4e6/aNWgkhxwAE0n+oJ0eaPqeRTktqyOBTWdW1/pPDjCWVgXsYSeSSoGYa/0wFZsJfHAVbroaI
MOlGuoJ/dSFbdXeyjkeQC2vOX1ZV5vRcqItvkh1mR6NuAM7ayf020yNDFVT7+kuRTP5dg3tpeDcs
ox1+mzvPre+2ZVnzYx42cXSIQC13Z5BZO15zkzHPWmVDEbEUNLxvE9BFwePqeoZCcYebBHPCByNH
EHSS/PPwJ33m4M7NT6tEq5huDULS+fMI3N47OTjaKNhGRdy+iURN22O0AVH2OVPg4WWA0tfxvIEY
KG/irdiqG7SQdfTgWZOLgptXgrKnNuCW/PAdkOFE+kUsOQxNa0fFVbyKubrs9Kv7Bmz19rBVQS4A
TbceJc3/xdx5NceNpWn6r3TsPSpgDlzEzl4AmYl09BRJ6QYhShS89/j1+0Cq3SGTHGbU9M1EdFd0
iyUe4OCYz7zGn0keu0lrTLRS1Ma09vRJ1fFK1RoSf6QdNfUAhmCRCNLof2couDYF5YmyAvjv4tep
ZdfDLJXypjBFQxUkIZbeVV06ZQcAjFK9lu2BHl/HSYO7Q+8H46MexLklXAVkdLGuStI/z1JatfUI
TSkWBMkoK7spQrnBTTjV7MAR+pTtZcoL3UqYtkguht90DymqS5Kgngh9Vyo5IKa5k+GDOtSY2+nX
rFj1jDhjMFvGL1PXADa5i+uHcakoIZUZrSiYeE2q+Se4HVApuownck61c6bQbviiiY4pQLL4kCka
Y+cmoe0Th3GsXhMLxTURslLdqEWqfE9C2nCVk5Gt1eTwWj0iAk5qzM4pbeZpiWVkY4Lb3vZLYbfW
O9/RbMn4VTWS0t//jaZKe2vpGANXWxaLDonIcFq0+gieMtMnGymx4HRCnxDzvlH8gPLwOFmlY85D
vFeb0BSb2o85pJS6nTW0cOai2FR+qeYbwuQpXmNqlOuOFBhzfh3HMe8ZNkVCYXFW0Ubbp1GgPPmx
2aJq3wSDHhLHDcPsGiyNLVfgYB9nQl1pDR9NExf53IjK4eKf1ZtQNBglDhFwutCn20mZy7I3kJqz
dlPJM29NscM+KHU3WogA9kvlLAn4mBDgQZD4LRHBJtKMIZPdLM791dAoSegOFcaaDgffWO3zXvC3
hNmbFjGfKet7gD6ztdd9OA87Ih4cHYDmg/lbid+ftdaAO9+paWdnbgWFptr5tS7T4MTAfj5KTWr0
TpGVbb+ZusxS1/bcD/nl0FRNuoKVIh1YXPgmd7UodmDPzPpWxEpSfrcbBVT0ZKI1SiE7Lvekmup0
ELbVQWepLSPfotmaybchPeB8xUGIaZUNuzK+BAyj25QVlCa/GEVur4Aulv5mJtgnhs1twz6SGFWR
Y8nJmMENgsmzRzs4orgr7PrxD070D1yFMk1ru8mIEPwPESdwFBXRV88TrfrrIOMTbYEf1c1PBMFF
QlBa8Lm7oM7Ar6La+GimGfuNJj/JlDoH5U+NT/2dGlGibVt7LKaNMdoWAKeo8LXVxMHgr5cdxhFt
kdRv6VizNNo4nZ7/bM62Vlijllzb1VaGLxQmYB9QUtnmvQJOM4SlYlwC85qbvRpn+rBJCRSNTVtT
SaQpBLBkncRNfACtm8OG0bQ2X4WgLaa9Mal1cKWhJ1wdYinHHJpQdGGoNGERk1e2kWL12KMO+O9h
DGtGMFyzwdyYrZ10LmC/+NBPdhXsTCAbv8xGHsJfWqErM5Vn1TdiJk5Q2cGyAh0pmiJZ9iTqjj0f
qdVCoauzBYwWFClMeXfWeLlrVe05OMrFzMpT5yzwBhWWz6rBsRGzazS6qtTTW7OYMMOZYM0tDEuA
dzG1nWTPNWAkFzo+omAEdJlluilUqFVrSS/xdytje3qosJ84qlMSDxWNiJrz8w8IYkxy4u64HqrA
TWzTyPb6HMsQngVmIoPTlni8PERmqFeeLemWpFAoJ9LmnM784SpFlzO6sscoLDZWDK5/o7ZtpHlj
2tPPCvURPqabNonEO5SoVGcOMllpum8ySzJXg2zF2xl0p75VwrSNd6Qb9hfUSUSIMRzNvcUls2W/
Qp0LV9ncVM9yH5F2tw1mehuFkthTXVn+sBLIji6m28sdIcWISKzHDJjMGtVD5U6PjCK4YJL04qYQ
k0/Jgn+jfSinsDUu/5yYZgX170tfgzhCngNLZBfGkarN8M+0PvSkpuN3LkLVYitCUNScwOg4b9G+
n+OdyqfclX0oYnfqtLb5CUPLb1eQ/GVOHyOtDdQk1e4LpD9rcQlKm6+lYsrIAEzWjEKLWZSD2rrh
2BlEynxkmZgtABC3xTGXZaFMPjGxhIBQeQ3pgOJJOrWj5Ml5NNpXEpVP8NpF0FnfUmyS0gsxJsYP
ygzVdGykVmDrwLXY3xMR6UDLiHzna18F33dvBl3F9h2LfidiyeiPaR7I8y2IHX5o0OnvKIOwkqKd
L9Wh+BHjdb7A1sHKtgcN5HP1wn2SJlwoMkgzTMnldJYuUbhQSm+AtyBvkThaCsJSp6LqvyKF9sfB
DXsoYD/8rA7gviBZVRytWs+KcDmmlHklyVYxh6tiVCVw1IpNQ2E45KC4Svg8VjEA3M60rF8bsGvU
b3WGWcjKR0+DTUVzwKZFENl6bzsKZXPi4drE5PmuqdO+vCGZmGBQQa21jsggD8KNYzXLtqWfxV+T
GhI/SxSWz1LDHulybPOsspRL6k9ZtSbTa7V9QNOUYju8t/nh7xhJlzuNqGsKYBQ0iIxzdSWybLbs
4iybLwM56X8q0cQJIBnKgtlBVt8vv9U48+KXJ8NAvFgYmuOdVaJ4t4qCjnWWWzkfTY4Bju8oXZTl
VpKkoHZTfUy6u1kmptnKKVnPtp9N6YFGU7MdBnkqXQHLPT76vY5smRsY/TRuelUKXrBBb6vv5KxS
/hSgLfQMDimufsjg5sgDhzE0zNYZqnAkBqBnGeJS02Zq8AwncgifBnus/O/65LM2fMqb9i8aLGO1
ndrQ73f1FEcrbZaSmRo2euhERDmSKhdoBCvW2u+NRr6bqGeVTrBM7BbxOKk95mCD80sf1AgQQwC0
yaNOn5+DPgGyXjgKrhJNusGXSBW0Dwm6foZhZPQWENoCZFc+VbQU07gho2qUMGBes2sN8h/b15zt
3pt45CFyOky/5xsgg1yrBYLjzXOWd/UEziEYIt2Z6UJ1B0RBymJbA3lRliZLNB/nulXVSwi1Vu5I
KL1NKAEOpGe+M0tFOz3BkKoiqiO5PlxkVZuL2x5/PbGFc8LZXJGhJxexPRjzvu/TPAzWJYRFc3Sl
ZGqiXdT4hX0d+6YwL60ZnRxaLUQsBkWREiVZQnk49Adyhg6bM4WayKOpS5G9pgycdc36b6BeN+g1
tcI0yPxq1bWUXmoqp4URpOsMTIVUXmlS3yr2hQQ4K1yQswS63XpmWFwMPsfEnIBylvRdB/5rQkaH
pyHeKcQRU9dGX49eX2SGdtcK9Gce81gAyBtDnaadrdBxv55TvtCTndoEz58/gKID+3lFxJexV9IR
EkGzQzcUFSTSW1gQtrlCLTX0uP7EbX+aplopWdfSUvT+NWL33B6UBC0/tgQif85IJ8d6BtTW1SsY
f/WtnahWfwhU/Hc2KadIdD1QlNGvzzzpQmJ/9aSKvCi6WiCicIg0+OcJfEjB6UhIo6ocZnlMx10P
mm4xS7UoZAW0xdR1aGT5S1GE3Q15C8hXLu5G31ZibKMzjPtlqDePgkjwIkRq0WUmuTxl++dR6I+p
oQwH1TdxE6iUjHYswZjGzki6uPwaQc1i9X4+AyeKJoq8BPW0zXD/oQhB/evtp8ohcBpIWbSIDVHL
WHVzXeGrYnBugqSf9eqejkssOxIm1aNHOMOfT1IMpPXzxzgRG+Ax+A66wnKxgTKQPL19DNgTtDnJ
Gw9wqhKy3q4EMFI5ZI/h6H0+1MniXIZii1h8bWBZ5FonizNDzaZv8qGCax6r0h40ptHtRBaPs1OV
RVScEWw8EXFA70osewBWPh+WE3SRS3klN1b50HkCoY77JKZyvir/TKESGtohMwHSfgG+JObdBNFT
bD9/03dDs/fxc8SoBw1NlGKWmXg1tGSIVLPJO/aGpMSjZxkZxAPq+MZVEc3M658QrQo6wrXPRz6d
Y65k4hLeXLXZ/uqpohDcuoBWS17uG9C6slu1GTv9D9YNM3tW0u/h/hG09L+EhP5zdOnHKNX/gdBS
6Omvvss7aOndd5T0/nUdvdT1y7/Qtv7XRVR1L2mRv0ab/v4df6NNdeMvMJxikckC9YCIz3+iTfkR
IpCWAW6RXbqItv+tcS3Mvxbivon8tI0Mvq2DM2yKrg3/438JwKucZcheglEFjopZz//533yO4KX4
G9rZnPz/11BPkBWs11cnJAJQ3CtY1BEHAVdkR71dz0LqqIxhaOuFs9ZszSF6ZMxN1WRHM6KfK6AP
OPE8UY9X2tA1w1sEBfAM862N1cdemPITwo1wq8cZXs8KCLaBij2wrLXILczPcRgT2byHgbvgfO66
Iv2GX80vUQoXiN2hM6Q9LAEohfRknGiMf6I5shts8UDTFXycP7ZrtSugO84PtlLa7vI/4oAOWhOH
hINj8JyhcL2NzLkHZWCha6+Zz7PSvGSJLVGXhIRV9Za0TmSQArBybnjhS03k3yJZ3RZ4AiPL75ON
Uvx3Qowtqc7YbsoRvgLJNF/MONVvochA5iNzAxbBE0TxLwthAIQ5aUsEevWUltk3u8jWueLvW8Jl
h0bmfurNDQHxuM7a5FnWa9sDEhuseyUv/zxW1KiUWStK4H1eukUcfLGlq7HUrufZwvbZKr4Nk3EZ
BrD3mzb6Cd8TJD9Pwq1arHKD9nTUyg8Zcee1qHyALwK4/jhAwlIBF3Rm/BMlzJgG33OdBRntKAGt
pewuRaE8Zo0EGXP41hvTQ4OVNnIGBv7ZWfg8zOZutuLSRaumRM0yKt3GB1M7Y/Ae1u06y9NryZ4f
54F5UnW+Efqijt51N11bXidy1bjxxPsk9kz1hiiBnH/RJ1HAgXbtHnL8VOFOnpnWEyKkbpF2mA33
BrpKUYcI0Cy7o/hKAulgc0Kvm9jS0Yro2W/GiUJpWq6DTpXW9iSoDRTcZvjBBNSxxY2B00xsAA+J
FAnyXzPSj4OXTCFKazeQD2HB69q4T32IkXSNUPPCijNZYJQTsAwnH3kEKesR2oEsQOVgciW7a9fk
P809tL8RkoqGbHNbxy6bOXJh2RZOLvx9XMsodYzCG32EYiJBOpv2mmNk7eVkUsPWUVByU4jWTjiz
2A06kmaprAdNcbXY3i1IEKHk32aEOIBVGJuwUvaKSG6pm16bMl8/rNrrDKp3EG/ov53xUjiJkNB0
tcGaL5rtOreKfurXY+RyIYLODDz8iqmnFro3xcYWSRoSW5Geubffic79Hg3dwCWKBit/Ghr2nUI9
MPQDz7RQtjUCG8/tzpOK/AlV+9lPLgedGhWkKxZk8/TqnP777Ht91p3C2v+8KoeqAU5XJyc/Oepy
itNUslVMg5PkWdPlYmVION9RwUXIhrPm94fIQAH56dHKs6MEgvTzRzgJHn4/gSLLHOkLgeBdYCg0
XcD1VgJ0TvoLoWbHIDR2VZUtlorrwk/OTLd5AkdfxsM9gfsCzWHC31O571yTmxoMeOD5pDROW4M/
mx7q5IruU+jUmAXQSrPvQVDbbqgPD7EwLtryWa2QzABqlLTgAfxoo7c58r/g6ApplXWHKu4frMLa
dGqy1crqMrMrb/4JFTh3K7ix5kRfcOY8yjvtJp8sixzU3BEEfo8HoL9Bc/ABE3MarWUrfDGqEY5i
l34bUwmAoqYcUe+vXR4cLea+XceVgoIuSM4wHL5Xmn2fIRxEBUKriWpnye0H8dOs6qcYSqODb2Pj
lZ1CiV00oN7RTkgDlCIQIHpQK45PS31IJus+nOWHCaUbJ6qtSwgH9IWscJ9H3aYoF5SIrLv/PJb6
OAB6E0j9e+HW/8RYijzgv/YHcV7SaH55Ezfx7/8/ko75FwyKRWKUDAqyzRId/W0OYtl/4VBtGvZy
bCHB/J9xE+ydRYwQeyMVxaclqPr/cZOi/0UWSDaq24ptYrL5T8ImRngdNJHq8AswUABhxu+Cl/I2
aOpUuj8YRDdoQoU7K7RWUV5TPJv/2XHxZxiFiBG7MZLX33yYV7nGNFdYfc8TbqCSdChaeUMDwdd+
aiMyMiI5kyqf6qr/GU1HCZShFlHH5TB5NVrCKykoGjeeVZuXAdYsWGIOT5FkYrSKtplbi3I9csHD
7lRWNaqIyCh+U/wM0fnoopzD3UjXxwiTDbpsz5Qz7ttGeni1Pj46wt+XYZh4S3B+E7gCQTnJM5VB
89URLQ8OtBHkgYKkdgmvoqSItAJvdAdW4b4CNoMgzm2ZqHS4JW41JN6uISceZXXcQTOkx61jdhlW
BdigMTvz0X5n968i6t/zyBpDcYuwGjXz5RJ4NY+LGhY+fuCGNFMQ0lSTo3T1po+pUBHb7lGfeaLS
4Vi0ht05Bp4XitbRKtMbEVeqw053Zan7GtbVtyHP7+Yg3xZQCRyM585ZVJ/E/n+elDQDUyr8jWTj
xFlNWnx2UpPZDFSReWU2NQiPYeKmQcRICtvckoXDeahzMKKDvPr8Wy6f6t004YqKGCd5LUW1t9Mk
d1ZpJH7ZeCnHNOAw9pH09fMhTrcpprgUo5b1DIeNzPlkCMhakQixbvAy2Tp0U7ONdCS5CuPMNXsa
1ZA/MQ5MQg09fbxerJNVCecnm+I8bLzarl+C3CovGvSG16hz52iumKkHbYTS95QGqzmiL4BA2JlS
j8HB9mY2l0fAH0/m+JPxdzx1eNSz3EzTRKo9uGMgJ7E3W9Ms7KErTdOmRdSDyLMdpseojCSnl3zl
a5DogM5TOBGynpShizxr9NKXqAHQDCqshTgw7uYJdhmc6qzcGLrUfBtr/wIu2WVZmdmFjsaCpyT9
bo7nckXraGH9wunuS8VDE/yqK6XOw7FZXg2BedUnxWaMZ/9LUbSKg6XA0ZZVbctjoGRb92tazfrG
V8bgXrSycEegnHR/seeGq3MFzdpci4iimZ7EsTvUwKNgJxyHRErXeHfsWpo3kPZllC/MwEWYRnpE
kSzZyHaQrwMxPosMDxfFADDoyxLtla2mDupa61v7CKVx/fnC007kXH+vCAweKIqZ1EDZaG8Xd5F1
Fo37pkbkFrliEAMJQgtD6HI03JqcWvkQ3bahDT98tMZ8VZZh55l5LXZhpckvXaQ/dJ02XA0dmOKC
le0CHTe9JiumBbQiARAJLpped4IaCQPseAPpcaz5YVkH0OhhkXwDOzLhKdptuUQwXgXQ4gSy9evz
9/xog2FdCF8NhVi+1kmhcwrkUcfmpOYAaaQvKX4ZF8Hc3ANrefl8oNNzf1ne+JrbYC75r/htVfvq
TB0oBeKZ19ZeKafJNq9mSFDAMKWJSgOnFt2udt036deYdeB8PvRH72iomkDWHfop2/vtp5Q1dPLK
tqy9BrmJF8iAF+SMylcfhOWZkU6yg2XRQH1Zqracq9q7kfy50dtU9ktvzs1rvasgKqbiLiDMELOA
CFb+/PzNPphUY+HM4mEhg7hfIqzXF5Ui9X4+JHLtyW0E1JKGPnR1J9KNduWXyoVIFLdNz9khfjCd
DEp32FTIf/iabweVsJFKx2iovSzQkpVtxEf8gFHoEuO5ls1Hx7KBANByLOpUi7WTYxkNANgwSMt7
qlm+BBPaPCZiMbaOkh2yYit9GHcDPNJKbnK3yZIfn8/uhy9KgZhIavETPV2yRmX1Zm2zbmoKQpmu
Xxig1ptq/OeLxqAavfi4YEfLeG/n00Zhu/X9vPaKGQMldc4fojpd0U+GbZUq98C97D/JzJsa4ps8
evmVr29u1qlBUsmdTSZtGvrpukHUch5rqfLU1tYface5C+0njGxO3ym9naYxXCFmXe6MIVDXllrH
X62mXA+tUWx0Y5h34XS+PXbSdFo2z1IYJ1PQVaBtp+vKQOLYyoPF2NiXN1ixoDJmTd9L+wcqXCmw
rxGfH7m71m2V8hwiX2eivg/2LsPT+1B/J/dUZd/sJdPXYr0eyIT1Ib5tAeIiDXVUjfxyoskM8CdY
fb66PvoGGmBEIg7OpHe+J5MhBZyYIFfS2d6rVfFIVn7mO3/0SpihcXmRalEbOrnDUILuUn8eKrRm
Q7ERbZ+7KiDdzaBMT2DCD91ZG+LlN54urFcjntpsB5ivwV+fGLEo/XXsS/1ViYrXKsv7741ewgWv
zRwhpsJCeBFAt04o1xnJV1TTLlOj3NrQrT3fbL73mXoRLAIwtamN29iMXj6f/Y/2tlA0bnbaUCSB
J4HzhE+anPdd5SVS/GCibj9o1aUehzf/3jAniyrpgBcbXV956C/KK1S8MEKC+uYDyjpzinwQPhqv
X+jkVC7S2o5mMO9eBCMGRPQ666WrtDMe2mw8s6w+PJZ/33NUpHCZ+/3z13e5KauhSPHpibUipYIK
z8c2gEUol42lX8hWupOSdCtHovBg791+PqUf7RvMamjNLvYx/OftPh3GKBrkkiWWqTm0U8Pqn5ts
LJ/+vVGWp3j1ihBJRzUkMvMmSB7UChBlPVdK/eDytmTM/KhCoNHBnL0dYkTSAU1ArfSAiV70xfAV
7cFbpYmvzdC/k6sMGwYbQc/P3+vDb4dxNDPHqDqOQ29HzY0OUfDSxBEcExVPysdgPU+3CCDNu9Hk
8INS48pGo4AcSbWdr4j7Mw/wQWBNxYejDaEV+q+n5ep4nPxRHTO+X6l8K6r0UQIbi/L84CpB9mWs
kq+ijH61apqvWwTvnQye/+ePYH+w+cmVMahGoIUU/7QPW0Qsr6TMS6/Qa9+b6/QFZsFtn4+mUyO2
6PRI9qImlt5UQ63tM2ypvLYH9BAJ6HXkqSuKKclNM/mhp6DcFjTAYoqmTzdgSNFLNSCxjkmyS9Gl
q3N6XHUxX4L5CjaIuwH1CpsDxk4PGG4hx4kCwzjaide2iExVOGd7JlprrqL18qodpF1a5fNTF0Xk
dAESlrnUoCXJFzOkeaL6rdBDQoGWfkRC90dL7oYwTVE3FNdlbe5QGQ4BYIJAw/FLccMhu8AxtT0K
GZS7Okfrrg3uxx5qRZlo+7Eej4EFQDKByYt3ngXYZwY2DDRSXglqC4Ad54YmUpRusPy4M6JJhckf
GDt/1q7CEUgGiqr5OkyG/Ksy26oDh/hQZfXgNTOcxcayjj2wpM2E2IlrlMDCVQWqDiA8ZZ9AxVsK
Fb8y3XyOGnwm8mkXSXG6ChobIn9R64el97AroKl9vh4+uCbxIwQ5haaQzIV8stf9ONfsDGia1w55
DA8O+lgYhDdyE10HdnzL3zqzCT8akISLvg3BxpIrvN2D+EDh8Qauw0PrcnLL1IIUHMprX0n21tyD
tGrzM6/4rqRFcGWBYwHsrBFb4br8dkhR0+eFnFcQZKIHVOloElL4iu8KQJxOn0ffu4ofGn1iw9PW
b7IseymL9sij5ReBCkXDL8N0p9ixutKjcbqio5A/CzDEm04xGie2UuBKn3+W027PEhDScueY4JRC
/Uk5OSAnK0uwCQ9Kr0GDxjLLfTdKCCpk4ZWllWiRWbis+PEMGb1Sf/WSdSfq4ZxB1wdHhYV1CsE/
KcjSXz+ZtwEKQNuZBbdN5uop/fSh1d1wNq0zb7ssspPICRjBch6iQUXF4SRJ1ZDwRgd5LDw1yb4Z
sb4h4TgDQPsgOMOgBpgCltgL/ORkPqlWIBhYQxpLBvWhGerGDfMcH5oQMmwcOUv0YwTajdnozZmX
++iqM5YrR9ZhQWrvLh0A0ChqywW82mifYIaZlv49bIDrKcyv9QJvsTzuLz5fPsuKfjehOot4SSeo
GZ18OdhR1iy3Cm+b6DXWffNdpWdrM8IjAUWEM4N9NLU0EqgHL92Od9WNbkL1e8Q0zkt141pC/hnW
eOYmmnEoTcxphHmnVcYdUs1ner8fTSzdi8U4EYdx6lVvl6c+GMhbC/DMPYK4SrMG4Y+8Hqr10JYU
KIoLPiFJHj+f2d8Z6cnUUqREWQz5NUpk8rJpXgVHSY8Sr87F5vWzneyE1ECqJV0Tjf6sJWOA9+hk
ONaYPUdGu6W8tMqT5KBMRo+U5sy0mHa1pqiabYJhmt2g1nQLtUpNX0sFx30d/xCipBYoNShNQWvO
DU3H+6++MxP9GVLZVxMZFSTSlS9a0ukO2puXs5mg3IqurGMt2lKaCqc8bgJqjdaBOk3voBQQrmI7
Cdd1U2HaYNbqZsGXrPqouvt8etRlH72bHkppKF3YOO6Kk32mp8IosVktUPHICKZMSTjqkoCVjexA
09L3YoI7A+NzPy3RQYhF1Dc8HjaISM53cihWbRc2a7PIdvpcxGvFRIxrkCrQ4JH4alhxtoqDyN4U
i8XD54/+wcUEBBCULFp44J1OoXG4dmNMUZfcEgYWrDhYzQ56jwr8pDE4WiVftUMH4Mzeede24lyl
z0JPCMClQXf/JBdL01GnE6wX3sIf3nQoMrhqSgWi5F6mBALjLpqzzMXxwt+UaaRA/iOziOMcDQxf
+wKr4Hkc2gcs9oDHyPNNXKJmN1ZptZYLRNM+n6IPbqUlSAAlSf0EfOzplsMtIqjMTuQeCl9Imsf3
Wu63MBzoeVcQeJY/5jGRV1HQcKIRU2XbQR2UczHsuzWmIA9KB5NJo1V1eqKOMVRF3xpyT5qSQzrJ
l7KMnlKD+VoIN2iyj0NECGs159LM9/mDxq0Meo0ip1hs6JcT6dXe1+sxwuklgnnclRGSLbZXhjMC
O62FWOxzjWQdqxQyfAfT9Mw7v7uLT4Y+SV0qeDVhJqdckYgRoEO/mwr6B2V/5gufGea0JG71ahpi
6c4msPuLPMXeqW3QAjtXb3p34S9vgz6kyTm6aCEuP381kQEmkZ2GD4k3jKLe+ciVHVJFnDNL+/h7
qRZIHZNuN/fE22HU2YK3g5ssfYoE/pO4Cw1xaUThc2/b110AioSm1qHCVkftrPWZvfKupLe844Kb
xBuSuFM7uShKCGIkAwGDl9J+QZN0fvxzwovGQaajapE4wkfCtep7LJt2Z8Z+l2eejH3y4rEkRWEY
MHYAKkS303VtLJ1akr4JJYa+v69E/DRa0v3YlEf0IP/pUboMLxSTviUVVroeb+c9yM1xhumae731
HE4qkrTBYaiu0Hjf4mV/ZrDlXd7cOCeDndREZqhlJNBm7mUo4veW6oCiWw26StU6/TeHOlm2PmYJ
WKFZuYdgB4QT9EI5/ZT+VqUo//kX/PildCwLFx1VtF7fziByLWVlKGyQDiXrdWnAs6VVNJLKztMl
dtL9f+fNaDVTWLJU2HIn11BGRxKoIG822XW3Qe0vcKDRlxu/ztRVN2rpmRX64fu9Gu9khZhD0ndq
xkfDN+baVIYLpDx3lYVPn9pu/xtTyTkDPI2I+F0fBTEjVcGTCDNRgMJOaYlLuyncOs0QwE7ONdPf
xaTLYvyN0AOKgoT1yXdrEAf1bXt5rwkMl2GgbQUXtrPbdVPNuzgFjyBpXz5/wfe3Mp176oHG7xY6
GOmTHSBqWZJbf/l4XbRoBEirxg+f2wp16qDcSSI7ViFM42Ax6WjNu7SvzyRXH9wabx7gZF90wKEH
eWS/VxGwm9TYCjoUqTXcfv6iH9waLBkyOErWNA9OiSlpZcwI3jG5Dcz+PbF55QRJd25pArh6f6JQ
JASgvnjp4h96cnqizcCxnRDDGqr0LcKCHRRuZmyICGDM5utmkMObqRyxGtamH1MZ07yl5LdK1Eij
+CXfJVL1yyrKyokstQcrGte7tqO+llblHUIlxsacayjbzaEqtIt4VG9AHBdOHBmwjZSw38B8k4AP
oo7aYVrlEuNjfKiWX6hPNcepAHaK1sq4CepcHHzUvhfIC4qSBt6zudv5rHOa5XYNHjHBcKnPrF9F
LwdbRKv0Y9FH2z6XrvtOyw4JI60w0gMVPsh7pdMshOk0DHmTdtMvJjpzLq2H3k62PTLpXm7y9kk2
/yzbRFwizfcUUN9ajfR8YV4Gjpm1vWcJ6YsWp+mRj/RNT43xriU7dgsE8BxVK2f0RPFLhWVp4kJT
5A6SpdVu6CUYmFJbuCoyDN08bosyTR07A1UJGbS6CWNheV1u+ldCZAqWGQowSgOMhdDJmgylXQWh
jgGUL38tm+5+kHzJ0XL1yvSVXYIIaklvT9U3NbIQ4A1U82u4SKViEt0cM1PD8iiQpospkYdVmMz+
DWJyvYvDWr2nWW65GG9JyLTJSKIvxcMhTJIXNLVg0ahTeSnXhJ4LSX2CdA8JsNURoVfjo6WjhStn
YlfLob4WRivvhjw4gu+m95Olwy5aFFxzTbnTpuC7nw2xEw93kaINezTIMqcv68JtreRHLtLysp/r
Z9Lsmde2Vxr1c8cWc+tpGmTqQS62A9gCRD3HjDsQs74F6LPFABnZ2FjZ9ggg2xA8XMOeNHTWYn1F
21jbQvSCIz7z7QYfEkU0tqYzd4X+NJU4NeMcGHcHwDljjRSgv0njFlG1WC0GxMPC/VBHzRcFkAug
8wpLEjNTPSULjJU5i2IvumbEESWA+xlX9ToOiqfCgjIKVzQBWT8MN0il+mSHWreTGv+ihMD8OEiB
jkd2kFzXfqlJOMrEptPYyGJNwj8aliRWvhADapB17OVMfLOGxT9omx4N4mrbj4p0YaA1XlM+rhEq
VPwJmnQIpSAIN0jCNTddjjwybIuEw9lIXMiso0s9N8e0rCwPGa2KHf6za71pMMQuCoO/XjyYUHmV
bCi+65hr7/xYvyWPRknLJPRxehCQu6o32u+hVkIzUKlhO/nUDC96GKrohYmhr/a2WuFxL0GUQ/m1
u48mZWtSsEAtIHRbf1yX0oDKi91uUqjv+1HVv5rhqBwqWQF3V6Yoa5rmfAUosHaHQEKRhG8yax0Z
ctVAkFQ6MjaQwn7q5gu9NlUwi3JiaRiOahB8b+XBQHqD+zXT9FhbobIwA6MGXuYF1gS8kLTn0szw
By01/EadEifHwNWyWcW0oqDsaQX17JZqA0QpCCrVk8xuiN2yHk0ZQdOivJKkvL8wM7vfNwp7ZqPE
GCdkhtTcRZOk7ARaTUhCZSL6gQTQlRlajTv3jbEuenRxe9mXb6ReNvBOLDjJJnRFjn487PqhucSl
YUB0LP+pd4h0u2UYQdet7Ll2pUinJumnvrFTGj1A6iyph0s9128TDW2tlgzapgpzSJIQ38TSF6tK
Gl05EVeQJ6+BKt4MitiEfvlY1vHPeiolB5PEg56ml1Yg4/g67AXeJY6JTMHKNMPQ7WrlEdU9yjIy
EIzOiqkkI5owAbPx5qY4WEZ6M8vIrOABn69nRHBX5B9P4BGalZEb7SaRlUdT58ZAHLl0p0C7xvgK
8zmoBd4YttfU7H6iUOI7YzMNq35AwTkUg8uV86Cm/LHdmr8YqENh0b9oq/7gl9GXvBOrQXvs2xkk
Zt09/l/2zmQ5buXc1q9y48yxA12iGdwJUB2LLLLYiI0mCIqS0PddAk9/P8jeNlmiydh2xA0PzsTh
ELcEAkhk/s3619da+UOkkpMzOUSSrFaYq3e3QKUOSl6kXtox1R/b61ExET3VN0NnfmPWNvZGa1zj
FERTOt6FPBltcq+VLuATu3f7pvUUS10zSrZxnP5Q4HVnO3jMaO4IaJJa1GqqKaRaTXQRFMIPuvxH
MvAA3fuodP26cr8URbyh1n2GicTPIAm3Sd4ewiw6j0S/lk7/Q82KLwjigVVp435O9aVYShRvIRpL
jFtbU845/X2NpHSKxZbiOTjuJ012GZ959DBUYERTG4r0mNT+mBZHTCJ2rsVeIMOsuFE0vvR0zu+N
YfJGmFWaKK/oFfvW0IllfuYlGoKB3TW8NLV8Zcbak2K21yb2ymfsMx7+5l/5pr6mw+TbNlQjqRXf
XAp+YZSfq03jbEP3xgqwjdSk85yX6aHLrQNOp5mfDCzHsVF2U2buu0Bg4cofSCMoj0kYZavaFMDl
sMFOBU7bBCSY5XXYAk9W55vOvDXr9iYt5I9xaod9Te+eQaR2DC25jSxcNx6nSA7xtchNLMOug9KW
0RqNJNZ3cTrvqWD+/DgMey+tXoTtkHYgSRD4nSQLgQwwKpiolCV6cwHjBz0gOj/nSR+vJl29Qo17
H5rjrnfiz3Lq32p0lM9ZIlhwCKQydK3epkU1tm8KywjzuxYn18jZ4ejlp8ptmY2XbmAdGSg/C1Q6
qi1+66n1AzLcfmrs606zz+f2Wc2UVfeZIuD34BeVrsVyoyi0pBcnIf9olkoYOn2xDYPBHzF1m/PC
V1CDfvzUfw9KNW4aLgNaPswbT5VSKeRCN8CsgIWPB2OMY7DCLjHfDNCOVOi2Ja64H1/x9xtTUc+A
DNEpdaEVWX7+qkhjqlGNNpjqySisMwfHXoLtA4zk1ceXeScVXLpdjPDQgTSM0wpolMTqAqMst0Pb
7xn03+aRghqy2ai1/skdvbdyuRbVXVVb2kD2SRXNLK0x6SB7bu28JAAINtb0rBf3C/fVB3hEU8gw
VxOlZTx+P7n28k+flCleX/pUiAkXFWRvx9Ocsuk8jOkf4IbL0V+djXh0MzSJ23Vk7/GX/+up9psL
n3wzMEWVJsf4Y2sE7h02URtRVJsecw9ddvuPX+V7K4YSgsMXSvqEKP/tipGzSGVVUHZSClJNQ7sm
RWE4qb/6+DLv7AJCaJrOyJ/BezxtwYR6qVkz7f1tP/ae5T7oGX4hvbGD+LVOFfsv6+MNat5iGXlj
Apfq98kHjhGxrVdZx3cwtXtLHfZ5OSi7xkm/zU1FCZHHixmx8SWso72F+/jHN/vOM+WidK4dRqr5
LfS3zzSNshTTjpLXN+d0BLoJGoTNAGfTa+YnX+LvW4zK7NFSr4OATt/55OuYKjgzsqnLbTTM4rwS
+GzkuT7QfBjjXSoQcc0t3lVYoliftI3eyexfXZkZw7c3WSkFe4PNTdqtc7Z0DwPH3H78HN/ZZpYa
EK/RZZ9mNOvtJcIZg3ogDyUkku68sHYOc9SkE7juf3Khd1bnMvZO3Q5FKxii5V5fbZu55TYR1jbl
1kmbR72+aab0O6Ctdd2G53ZrffJ1v7c8GIGlis6UCD3Jk697VhzZ4AjHk8OVsoEF3uCqvIzzfvz0
3nlBS36ooyHHQILG8tubauJsxnuSTw5JwtdmkSYK8/rfuAQtAYr1TGdR0Xp7CcnUuloxlbyV8XSw
4EJ4eufc/WfXWBbJq3cT6rKwIpcNCls6n7aj16WfNR3eeSH4lbABCsQMnGkn3yuql7GinFFsO1dl
0DT+PgDrjdTp3zid+feXeUASVTTDJ49rkA4m0RbXKez5fsiTb4PBsDmq8fXHj+z9+/nndU4emW2G
Qy0qantIdRRsZ4bV6Dh3NRX9j6/z7gp7dT/LZ/Xq1SjjZKDB434Y8buGMnat5NFnrYJ3r4G9y695
Klecjgz0k9VYLk7wpK/Bug/0XQ2t+d+4DXRN+B05NpvNSS22ciZHIkugANwp+6QrLobhMw+Xd3Yy
So2IOhgjFNzLyWapDi7qRJdyL97MP82gxzk8+lZjeTG7n7Xz331gNv05wloD5tzy81cvRWsCrDNr
UWzlQsddDAASRr8/fmLv3Q7qGAMBOs/NPp3y1twyhaZsFVt0SJeuUsLOdIaNidEwXJNPCtXv3c8S
/DFSh4uabZ9+nIDXhFuqXKtTr+cFd/LZDvPe52IyHoLV1qJu/S3M0xocvsTAy5nyiyWrXObiczv+
RPvy3mWQoLjoX3S8Vk4b8RkCEicES7s1bJw8SkmJkqwHA5CP343+TtTKcWkTndM90dDSv10AM7Vw
J8hYABShr8qJamK00TUbI/N6ZVdioyQo0Fx71TXiTFDO0UIdw7en1AKpbGleXBd++pLjIOGK2TPr
HP9Zd5uW1Yp4eF+M5i2G5WsFO/XG6D3NuMTD7ZMD8p3j+M0dnJz7bdSiBHCNYpt1BtXlb52pbxO1
POhmszb15pNz8t2rCaRsDFTyfk5zptDt1djG2nMLPQOKxBU0DqibECPKnzE4o4/fznuLgEjjHxc7
2ZpzHNI0J+ZiKihdzgMv6m3Pth4+vsr7t7QYghEYoqI8iTCgwXWtA9ZiK8Xk8cH4Uo0war9AROyX
lv3J/vn+Pf3zaidf6DBQc65KrgYdemMb01Yo95H+Sbj5/kXQceAuwem5WCa93taCwa6zvELG4ijT
WimuVRdicVN/civvbWxE7P+4yvJgX22e2QB12LZ02nIJ4Gn3fP5lSCHXmvkf3s7JEq8QRw+TwYUG
o1w5+UumP4la/2SxvbsMUCoZDjNCFP9PkgPOOmfIe22JA9qtMv40rHpbYhVLucsH4/RJ0vXus/vn
1U5nadAuxH07crXQbNcS6DfIZm+iuR/1f1l8utSUltMUmQh9xdPFYNVqZajWxGJQdZ9RhE3u2J88
u3fX26tLnKyEtsctd1AkK8HWV1SVnbJfRXhDfvyhvvvMGNgl+ORwQ+P/dr3Rz4kDuhsFeepBRCqT
G+W6UsmKPxuCfP9C8CI5evB2OE3zQ3OyC8vmFO1ouUkb2IrW+Z2Og0l+91dvidoaJFuCA/q9v5Wg
Cr1aQE+EOouzkGHUZ21Lh6TurxIS748v9ftJx6UYF0Mqbvya1H379Aa9irSekbdtoNgbcA33yB+2
kRZdKmm0zY0L2rVF0n1y0d8XBhelxoabEEJdtDJvL5rOboaZ5Ey0kM5r1X5wy+wyb8dPlt/vny5X
wf+TPJG4kaTk7VVc3JhnGwg3xr/zmpESGoA5jmIP8aBTVbA+eWfv3hNpMxVRJoJ/U67XDJUBt+N7
6pR0hV3YNlPoFwIN+fh9vXMZjUoeHyy1Qwo0JzdFFxJ342TKCbR0n4j7gjv36r74ZCNa/pm3ZTvq
7fTO8EBepgdOUwZwiwq+wU6+DVsVvrmDUewduKTkM5X4e7fDPJnt2ojtLVShb99RWAxZ3Ln4WOSl
eWuKaqWN4shwy18OgBd5vcEsBHk8+pSTPUKb08zIbCNHQZo2viPQSMaK+OQ8eme94cWLgQ2yVvTg
pzLJzkmGSnZzvtXdaS308iJX3Ythqtc6Hix4bX77eCV8drmTeyK1HgP6tvm2HqcNLYkrRwcsRRfA
BbDUlO3Tv3E5HEfw76FYjUjk7ZsqolLVoUhwuQqnJ8fdBmLeRrDustjBiqv95ON9Z19C8sIOaDEZ
QX58sjAw6o3gleT5Fl93T2owfeYaWiJmhuIS42qQG/ZuMZ/++CZ/3+J/eYz946r625vsLfjFU1nk
W9QIfhXPqNxwmmsx6M6tv33If8mp8z8jvL9xoXrfqOq/0F1KsNX8a3cpZuagwt/EL8+vHaaWv/On
w5T+B5UMBpsxW2DCmeGZfzpM2X8wV4kbHjpt7APYav5uzKlpf/AXUCUwy8NOQ/v0HwZTAuspYjuG
/Zd5I5su1okP50e+nL+mk17vmmTX1CbwUKYbgHvBqYmQksOPyCY33YwlBwTm8XihjYzp7oFtytKH
68e8X5Tplw2y3bWiWNEKgQCSHfiI31JUOp98s79J5KiVYLckaDLhvIQv6bL9vorF55DOWjo49nqS
jnYXtY5x1litu4q0ajwW/RBvByt2L8pFFVRPavBQwMu9BqI63716i8e/PYPX9gOoN7nUm2dD23Q5
HqkP4TT92zyQxdhniyeivu7wcvBgkSuegGZ1VkyhBpDa/R41mYSE3jCF4FgTugBZtkCPB3uNyl+9
mEWhHQWCCH+aDeNRDxSxrRuMoGYoXxMQ4k0fdV22ihnUPHR2KDct0hqGL9SbWnQvgd6G6zIb+gvQ
DM4BgWd0CZNV3ZPKdODbjBwP9yZuji0TZzd2VNIoym1x7vYVQCOkVMzYMAb005Cmtc3TPjiHHVwc
kCfaACiy83JEMc4kQunHSt5vR8N8yTtkKUOZfuUXQXMkouk7WoWCGQsFUUlrGn5ohzdmlp1LNzTv
s86qIcTk8jnVzGgjo8sM6B8DBsaLraRPVqJejlH1ZRw6ewMCgKy+iA9pGWWPGH/iwl9p0TXC3Miz
UeJjEagJYKQhcC2tntZj27SHuYbTYoyB3KSRaL8UY5ECOSraM5w1mePMNOPMBVODoas5wV/XqxSF
g3HljhC5UC3Fa1FJC9lT8gKDQFYkJop6FfTKiKAkQbJWGkGE2k2dwBSHaKtyNco8cFw6ABPRgpWI
rMZ8zsY6zvb4m1woWhQHu8bV/HScCWTKHaAv1VeG+0qoj5bN66tCTLjzqLVQYeTflKnZG230k74t
Y8RRt+ZYx9816dRdiAkL0rGyOU/U1tpNiHpX0speXGch12rAi9xyPIMFM3nOILpDYRrdthdx5Q2T
mXhCjOeQDaIvIK5TPzU7ZZXMTDMMcFuj0viWuMGmlZp6hoAuX1HkZCjQ0LM7G6WNx+zsRZRF8BCq
6XuCFGxNKZyBiBFnJ4jSqt9Y0Q8NVDi0nMe0nTXEaUEH2S4dvTaFUBqk4jaUGJuZWb2zFRWhoO3k
2I/aVwY6pMxTHKc+Ayenruk03gR9o48e3XIfmxv1WGWYd2x6J3BRmVnmMQzCaTfNvfuFw45XWoOT
nSsVAHvdBvE+iFXtqrRSeYwh0ORQnu0KblFrHQuIxRcFErJlJTOYswazB7mg1ysEPb1izSkY2TE6
L9lNQMc4OJ8WVchUcT89x6qaXiu1tVXEsgbn1FRsWAulgWeqnVrBuQWnOroqB1rRfoxCilJZCxIH
xNM4oXSTTJ84XlTVUrtWSyHnXVM2U7mxheTXMUeAF2hR0ivwv1KE6SNev2e4F9+pcSVW3RDCZwv6
AEhKFnjAbJBZiVnlP42qvWGO4mZK5s6HF1Vs9BrHWE+pG4yIS/05s13tmQ0P7Z2IstILIC8B47PN
iMb/JL7mZqD8UCO7vwZ/pN4pwHsORpAzzxAEdv1dKYPZL/W03ih4tsFXnuB7qFV06LQRFLWUOvbM
Lb4YwOrOgiCOVnbWzVtjzHIw3zKKd46bzA9Iv3pvlGr7ZYotd+u4w07X2nGnj7H9M+04PlaqRoUR
hGJ9GxVYC/vNkFvnY1PFCdwsDSFIgpRxINROPQgHwyoW1A4wiqWCVaP3ERMLrdGbUfUcS6Y3BSuM
PY3lesyl6O6jFNmWNw/4Sm96oSRnqgB8cQ+e0HLuEkPLHRBLQCxnz4lEU/2YnVougr9ECy5j00w2
rttSKE26xFpTJlTxl4G0DAlWdf0cta51b2OsfxfYBdSfAC0aWfvREWPTeE2YwMxKTe1x0iFc1SXS
r6Zo+pcx02DxarZxlhjFuAJrirGYhtq2rNzK4MRKRkBWYlwnfav5Du4TZ0ZlE60VfZKz2iV0MDeQ
+z4Ai7to7LQ7hjbB1dRDOyHsskNqe2oj5TEU4VdDBm7hNyBw2CeK4KJO7ewL5R9G8/u41w2/KJPk
ZbLFbdxQWcFdz5HHgumoI0tGHm2GbS+Ksooqry4ijOTbttLult7lHYQLeXSdTJyNAQqeemDDUEPS
ahNtyW3kNOOOonp+G055dqtbypHvfTyLeP6H3uzp182B2hxCYYfrGJ4absrIJsHZZJCxIeJkSUF8
XPbxVjYDC3yY8xvLGoaVUeOZDd3Zdi7cxDirRgO7ZQOrt7tmro2nCaFB7+fS1brbeBk27LQp3ITl
kKQM/XXoRKPSaVTEdWZ1sCPTeqjYh6Rn9WCOBx6xr4RZmHiFLbAP6/JwWNU9bHT+X70dG0CfcQFB
cCyr9Bo+MDLDQtX7BQ9nXdOQ1HoPHVOjwcgpnHVYV/MVJG8bCThuzJqlGNnaAqBxA0xxrTtV+kWU
uQh3YirZBgbZ3eWTfSHNwdiwCNWFqVfy6Q/52s1wIF+pwwi7Whn7/m6CjXMMk2a+LobS8FwQV1sw
SPNFrlXKPaPmma/o6lYJ8HREYSj22jiPGNCl9VMGEXE1BaXxpHfl6Kt94u7KQIGTmUbFXdsk9VNY
q9aBKbXqOOEfd5kojbuxQhO93iRBQ2l8d6HjWJuJYyNGk2sMuo+1go0TJoLCIDHYteLkkR5deoN3
DJomdWzW4dwE53PqdLcqlNTEt3pVXbzFFHjZZW8gvU76ETGY3dYeGWn15LbSuQjG+k4tkuo5NnvW
obRdj4/BeU4nnaNOScoIiCFBKnritt5Abcx20xiFXyytGNBYF7p1bTR1DxoXxuFDgl8IAvssF3sB
qW01BEaAftUuOfutzmlWFrO9AQdq1OxFiwX/ymiN9nsnw3CVdta6tpt0Y4LiPDaz6WzGSrS+phnF
tQsC8qBiwPU9YiBXXf36BvU5Y7FEhYVLoImKGY4PLu4cV+dJ0CcrJ5zUnZ7VmW/UGjTxaMj2cJWq
p18bRBjH/UXiusETWFFnlXVucFlpYJmI4FS+tCAt4rNJUyLTZ2WV6wCPbgt6uamG+3k0evOglpl+
13Q5zsZDrN9lfQsvGhpUJd2VmzhGdxvglPw9HsCB+hbsBgwiO3nEgKeNv0QMyrZEIhE0yEGx+NYM
5uxWudOw4CVKZ2wAA6I6q9Dl8dexXOstNm1DW7s/IfHA2UQm/r1oVbcvPSM0tbs0UXm22liqiMyb
RitXhq0NC4a8CwofA79EbvIwnI5N2zkrlFvjI3UcRjKHMDhGuYVsBkUrRolGVz0ZUOkOgauBUzFB
thx//SGRBgsyEQb/ayE8N/haxuoJ85BmWJW9cGKfohY3AKSM/c2tiRYiWVkvkcjTn1B7zTPkC/w1
00Lu78BsDdej1OQRr4/qCTl+9dgy0b3YvSdMFGudxY+soXqa5kE9DkT+20rWXDzOnNrv+trVvDbh
HLrNwdudN+WA9YipsjGFU8+fOmYfHt0EE4Nfjz90B/fKFPXfUpW/lJi/n02/Sbj/pe3zf2HOvTR8
/3XOvc7+z+1zNjx/L5vXSffyl/5Muu0/mDimsEkt2kAHs4wG/d3W2VX/QJFGWsc861JAfp12m3+Q
dy7GQwzrLzod4x9pt2b8sSxy5vzUZR6WUea/kHZjIXSSW2JMTwgPB0LoKrig06Kobc5yoqIrNskQ
3PU0vm5TqZTPemPNu06kQQa8WnTr3gXH6rUgRA1/GBa4gZY3xw5Ynm/FTqZ7sA1Yja2uQAUrwLI+
lVoL8crCeB12QyivQscOIl/FLQNflE6u4MYXRNlZ/DWwjOKmtYyZgTNoY9cMBpF8ulp6XpWg4u0w
ZPBF6NLycokBgI3ebJWXtv2t6dxkpYuF6llMg5WsgwbwfL9oJmllqMZDFCuGTYKSTo9F0sIgBH+g
HqKgxRChnnPlOmmm7jrXcvG9iovaXLlzpFde39Z46vVNbGILPIBvxg+hDRmcmLNyZ2SkMX7Afdir
TMS2u0v4bjswdrpVeRqj5k9Nac8X8KDSTY144WvcUUjxOyXDtAlMJLBZgmPQ0hDkn9NcTPsgyxdK
fTF+JR0IXK9qjZJ/D9Yf8/9wdZ3qO2TLGa0OiCN+pWoZYeIF5Iyvh91VphsNty6Ng0ajNVljH6Hu
GfTeFmO3J4qwVrPl/FRD0d2FoCYTr6O7TXoG5IRjTsdeFoFmftAyJbksqvxoMnX7HbsEyXRRYyUz
nciSzY9hD6gaQsnULyFnbUA3vy+fS9mqTIcMbrTrCnzF1Kl7lGldEUgXyi7L08rrKizpu3ZsVkGi
P+VmZ4QrvBMUtk/lMhCLrxN81vBnYDgCgznKBXWifUm1Bvhgpx6aoAf83rjm16GJvjKYAVkUeJpN
vIy3vq3UUegNGZ7d9cjgaU0Ma8TVnsyh2IwEzwdCh8Nk9Zfh4s9gpzmcztyRLQ8FEQFyDDxVcyWb
roMlFoH3Z3vL1Nwd/Y/0RXRYiolpzOOtqBiWYAE5zsM8awZ1oITwq5ru5qgMNwzBV7vO6ALgmIWD
zZQBgA6MSSvXYdORaSeRYJgsS24HPFW20hE+HFYScKdb4G7FT2tkigWI2LAOW0X5ITTcL2TbPzdF
knhq3z2O+nSdlVh7gFVEKqFRjonIFssErLEe9V8tmVckhG2xKjTjW21BcTcjC1aIjqmD3VIKqkmK
vQDuJ3yXfjrDjhSD4KhqN4XbNquR8TrZuddtkPLfJ1pxl9buD0ohpLmlnq/7sjlWoktXJbGBV7as
U0VTwhnLQTx+545Gr58rtjl4aOaVdWVqcjemYfwV9rj62Jj6vAn1cSR+m6pim1p6SsquX5dqWvoV
tNOV02nxWpfqeNWZ1Kay3LoHTZL5XSmNb0hzLOENWms8kiYKFlDQ9BiiO2nl10XiqqRTFtmSrh2b
XvA1pYrJWp2g04oSnxMFB8UOe2qQ7czpNdY0+LOj6PsQX/d1GpiZl0ATRtGtuzc2RQLPrktt3Uym
S1Gqcb3JDNtNGWhlyKCIpQQeiaR7r8ulFONUILkKQMZrsOuOsTLwQL4zmUQUq7mOnfBShVGzMSeK
/ooRGy1YbfvGrOaC3pAddEcybaa96rp9YLonuJXTNJpH3BQY+dEYdYqU+Bt0dyYF1Cndu+Moj1mW
WLcoRAVo95GQJI0jSLWhxojY3LblbVi5wV032PPOTDtS4qZrV6lp45elVu0qYdfYoHSP/XyiYEdV
LGX0QaLdxb8jsZjNQ7lfTIWLYU0irwbikotSZtUE7oKonB8XuH4ybuRVFt5Hs5DBnlqqPE5JwtR5
QvDxQ/TLF4ZXAHQpgDS+K4vgZ++SihwDIOQPDR6EfMFWZd0Wtd1qF5ndYR346ix+p3J6ihBk0MTg
hFWROuq4RNnLKfq6hqsz+DGJeBCbIcLCOwQEWlsAGLt0n8f63lpYwmmRMrblkB3aGKVWaY+xDAYL
Zf2QFjSDLGdujx//Vr/kaa/LuctvZdNzhz1DBosL5dvfykhQg0UMJG16JTJ8qQSAMsf7uRwtr4pr
g4ne+U6bya774sVgMXp1VrZMqyp3aQyi3LAIycuE0HIZTndLd2WKPPfAUd4ZjKgT3vY/UX/PHgOJ
+2XxfPzr/3IcPP31NVTKdAXx+EKy+vbXtxq7rcLA5Ncnvd66SNhRuR9CZh1/QaIWryrLLY8ZNQSv
0uMt6FiTepP0DFmvcS/dhkOQ7xjV+UQV+FtTj8e6DBEsomNL2AAv3rxsU7Fct0P7tLGzqvOZKrjP
otzwOkGyHCI5MLph9+tR/H8Ld98Exf+qofVfGBMvMv9/HRNv++fuR/6cvWlDLX/lz4jYoaVExIOr
JQEuQnTaHX9GxPoCOkHEsyg3aAcvP/qzEWX/wZAI80zLFAdDFUuL+O+EOCJiLIFRzgqkJbRX8WH6
CyExts4slFcLHEs5NFY6G6DFzBQqkpPOTzrmKYO/RcoUnYzXxa/jbjn4CCaOkHqJupZDMU3Cn85y
TKp2oyxWldcMue2SZGpW+nKo4u8dggTSp7NApOGZntqcvg7ncIA6ZIStFcKFxhAEt/tv+own/mRW
hJ7T+LVM4tQLl0pwIXrmLk1CEMUWPs3l69QZHmGQwzEKxmc6UQzXpoROtnSGdT1Nka+P9U9BoIpi
w4JPZwAlx+xyC+cAbAkjZvh3E3a0/YS3sNOWXh+h//HaX5GLtgQxBdqjTTeqd+ES4BixbayyJejp
3FrtVlloFkCGGuY2SanTl6nDH3PSJmPDj62DPsjpukoqJvcNfM93wXLcOb9irjFgS8KZ89KutEu5
BGbOEqKZxGrDr6DNwWkxCRpqDEtEZ4xVe04xlTivAFyyBVUnvtZLKNgsQWFCdFgRJaoB0855mlp4
yCvhT0yviCYr170sQ8bIe4bSQyoQOhl11q40vNi9dAlJ4yU4HZcwNQ1HPAnig9k288bMTfFlyqcv
Avf4XT2q4aGI+vysLRz9uWwKeBb1BOY55sj+mo2YDxTarNPPSId2L2T2xND09F3YdXsRm5l1xmAz
ZOFaab/pZf2szlNhLtF71Hm2UQsVnzM5bGmb92yOtjvO9H1G209kE5+NQnGvmPfiyBJlvbcpnEFY
K+q7Tldiv7JaxYspubaVnj3OZpCfOanWrwbo6udOO1rfCWx6r2is9HtMoET8XWOfch1ZhaEcurGm
sNZJHUI0dMOc0lenJGshonQ/DyIR/iCDoaGjiDkqctLA72VYF7uhVJh8DpwsTRAR6MVNFBKJeEyF
0VIZbYr5NAQv5lAYFwzN35ByMhY/LNOehU1pf46osDTOgzVmly7gwkkxJvjI2YPejWR0U3VPUNmu
jGa6paJq3tKhSs/tMipIq+qUFKnHQ7b3aShM00OFE0f9OChZeRC14ey6hnhJFH37IJUx3sRabL84
MkmqFVWy+dZq04BDnxcYhtb0oBIob+SYd7cJ7qEXeS6CO7XM3W2i2AVemVI44LagVvcJynIbbeRN
WjbZlWzj/NGY+GSzvlQvbHVOjHXcT0l5pU+jwnrIjXhTjI7yADZZHvtCVyj4kULy7TPcHPEOlWRL
q67cUdG7pmX7Uw0GcLhjqfl259qe5fTZatY0DXSK0e9jSvOwwPKrLAgeU1WulMFWd8p4VZfg26Bv
p2eMKMTMJeQ/ejlK/BqMYlMP6iZPME6CXtivjEJJPYbrXN8sTHmnZTQ3gsRv7UZfF3m46RPoQUEc
XupJ+z1Qje5HFzVM/MWuRhcS8jXG5OcmAG/lS9paThRfNKGSZe1lZaaxmNbh2M7JtG5pp2O0Z4lA
Rx3bjlV/jzj0fCa/fzHwVfxOU9d6FGVhHWGOm/u6BovSdOAfFTplYecwqw52UHHmbFfXZr6r5oYG
3uItd53E4qXraDwk0rV8Hf+QIhrcdWZqdMHCaLhvo8C4LJQbOEST5QeWXa0wehwPfS1LLyOJunCd
NHpK3C64gg0yHII4Dw89zW9ERnjSbaJGsS6BcXf1ulWMDQ7PF3KML7rAPnf6pvSkLL7pEz1BlXQC
9i/2SlXv67GM6U01t0yMa6vWVa/FLBmxL+zVSMLoG6JO/TaRcqOkdbov66daRn68oOxDJgTPMX93
jk0WxOs+qoYrN8lTTyFHv6cv0lOyZtDVw0OK6rWWqIrXoZrfkACmXqlKW3qBbSO40coyXuMGspqb
+SVjzEpWLZVg1RiHsyqvdGotkfFzsHGMzHrawf0wXS97JoIg6wCscsB1UjvnfdEYt+i1xUUsPVHX
9OmYTLmz6NBhaKBdOZlS7Aqpyu+6SLPN2NL4dMNJ28Oxvm1NzHlt+o53hkXzvoRQ4lcEkCumqUec
Nptwh8d6uGb9Vr4WM73nFZ16mzVKeTO0FHdiWT+qipOdd3Vir6n6fGef2si6VGjk88WVEtaO3bs5
tMqonm8Bod/jl2JviiLaEB2kONFkD2GFs25pkiESJ08oz6fmyBAX61HKzs9omjZNcCHw3PyK3gw6
DpPYnhFk6saaxy02m8WqlN020MZsHeUuyajGlJyefjGzIdzW4MPBzdRy45ips2k5K+/sLvwSmHXD
a26dVZnat8M4P87DmN4ObVLTLhiHC1xD8p05tJFfyj7a9HiQrIhBMB00cc3AmgQLnvIylP1l65Js
a7XunLtJhUso9sFnKGWn8whx7Q7wS+PTgKAmgJ8hjmKL2oAa8TqeqL6hfCQbHlSmKJRrR+0pinRT
AXUzuEoD7TJdygBl3w6b1ERg7tgDUEErkPSx2JiamZ2qS6kCynmT9ObjjPmoEWN1Ut9ES6WeA6jV
RWLujSEyBzClEQVFT5+0KlrTcFPteyULU3JcZ9BBREdO90wfr7ia3PKq0PSNTnEkzYp7tm7hQX2m
7zx02lrGCt7lTZRgNKtTRBrMB63TxXZso5103YNu19dlkWB4PkwHozSR0IURJ6B1YAxog6v2qsBZ
g4q/R7Jzxvxw42FZXkBgLTbJiLFR/MCx+kyFCacVSUPATclxWRaOpFc61Q2xFoJktYP5GlC8DCIa
7tNZEcVriZtLOzQvfRVGh3Bw5a0yRkdC0ZsY26VNRI60U9JSXeltClvK4LSzVhnWHB5rnp3LCdKX
uoy0W+yPSEuWOC1KYASPgfgixipaIcqZVmHZu7ejjopGH90fwu2LQ6+1bDLSfJF0iTaltJtrpekH
DpGgq/B0SS6Y7lRppPfmMOrRyp2mOFn3GYH3uupxYOg8cPPxfGiaUO9XnSPL9NJEqiMOaU87JfEM
IRP7THG7cfSQkkzKmTlFyfCQumPsvkxTO+Ed8r/pUtHF3XQ3VT/+7/+8lH3RNdPNjzB+C8eG+/NR
vnSJYq95Dvs3+dKvv/NnwqST39AdwOoVBSnQFXKpP8mQdBeWAbj/x9557catfWn+VfoFeMAcgMEA
Q7KyVIqWZN8Qkm0xk5vkZth8+vnRfc7ghOn+d8/1+M6wrKpi7bDWt74ApxT0nhkCXdEfDZPzG60w
MUeocAEU/M254I+GSf/Nw7YPcfj/U8P013YJfzV3E7rj7cHr0zZtffmfiHJeRegR5Jth3zdrFw6d
4zwxVZB7K2n+Zb7rP18K8xH8ahFk0iL+nfLcupZwijzo91sCWldLvGvLA+fis83AV3rav/f3/2Hw
zz8Qhe2RGybRvdg2Yzz/90ZQ6L7C76zfu6P1bCf+zqKxCnOjIMVDVbdrUaX7P33z/xfE6h/TmO0V
+Ya3vCFIlX9vPad+cHo18ooZEH80D91umbpdUjX/Stf6T4d7XslEPuCiksff/u8glAPdq2h81e+7
NBmOW3mGjwzIPESwVJ1bIysvjjfIZ7gvght2IsNofuI3fZts8VYr99C03AaEVgcrA+3+TrcTsXPN
5NRQ8Tw6Y939C7XvP504NtWyTqL8tsZ4QqznP6+zwkT3UQVptS80eQsn8kbVw72XBgqxJCnomT7F
E6bqYU3i+A4a07z7z7+bfwJf2xvAFZbNtqmZ/u5RuqS0ym3l46ZgQIqIGs7US8udtQ8WGeee1oQI
xU+BoUU+UUHk191gwHJeUudd1+dLmy5aJPX1O14U/8r7f/vof0Is2IGgFT78UmBWXJb/Tp7N/Yzx
Apml+8QssUai4m5xGbIYtcmx0SO3Fag4LNEnJAY6+CWhZLP+Barp+n8ngHMQwZTlTCETkmzIv8vY
ixXj7TwP8n09j+mnVkAAW5VyMri7m0UaFIU2zDayWJNX9Vct6Z+TeV3jBI5KA2NynnaTIOB4NX0o
Zxv5TN9oaNhg23vLm57HjaM2bmw1nx0SB6J9biGyqY3RtiR7c7L8ZxsXS22XurPN3Y0PxYySpPDM
XaEKEkFwt17HGzpxLsnEnvQPV0hvekytyvjwm4rhVwLTNjSUFnztu1y+Dvx5haWmfyjQWUF90K9e
3FjeSjuguuW+aPLaBG5I1H4QBXj52Ne0Q+6wYQ06IdKwt67erIhbz0g8ITfFGjNMs8aki4hjL98H
zLLIpya7g2OotHaQ3tZDIyu1B33WDihD2+UVsMYoDirRlXt23Ck4LHZRnjy3t+ZwU45eMQRrd1Op
iZ81L/Zs4aHoho3vVzdEq2+gti4/Sf0uurA0/ORaDbJl1DD0N5jD6XZoEw/khJXq2M/5tJJ4QHNb
3Vi9Jz8zc1ZHV2uD1yaAggdBVqvfGs9NrpjGzbeGR7zDZFTmqZJ5SfCssKe4EWSDRRKKRxn1iGTO
WSZRlE12q45NlVAJDjBB4DDXIwZbFQbgOrg8EWIZ5dl4GGbfJkUtFVOEbti9CdYBB8WiMocPkWfa
XTo6Qp0yAmkUHoEA7TtQNd3e9Yu7rhG5ZMTO8Sw3SMGGvnKuO70/IXgUfEjHL6nQaE06dep6xyhP
guskTnKZOREFk7dnTFdGUydouXCEqv07M89VejSxqUriySrpZ3H0WyOgFaMPYcJ+sVOn0OPEGpZ3
0+4o76CrYt9X9qTB76ZVqvR2HVKtiPWigNlalsVDUtoiAJ2qtee09ZeSlmKbiHdM7nZjOYHZO6sP
TxEWroujCrZ/Lb66nvOwaKTonPx0nGFg59Vn7yn7py+TOeXdMoArEy8/rjrs6s7xJamsVfHZT5Mg
28C/TxTwgFWlX1CJ35ZZ7f1Yg+ZJWK7zxWvq8qJVwXjMLbyFoMyJiilpb98lYqlD2K1ka64dPd9k
QbIaE/dBBVN2Ykxh7pwySGMbZ8AjVNklwrKsuGSeOYXVaDsH35p6slKh5hRmQU+1Bu2XoUvbd4Jk
XjXoTpFpqepYCRxqajw+Y8rcDzI/maku+RJXroI3ZbQ+5AOpwdL2GSsU/ixCCKA8a2U/tNNyJuLE
u8x2Zxy1LBvjKu/7U9G6NpAUhg1Qaa94blk7zRzvoI7dGGYrznUA67eol1Oh98ZuzeR6XA3/CW05
lThjtHDSqL2bSrvTW0uGjpFmu2WQBiGKXn2SLbG3JDs2ewscE5l7ML6ZLsESTWfem3PxCbHOPBl5
SjAVhPtnTTfEqViD/LIU5UeXrvOt3ljr51IY+Zeac/Ot9+rshENmHU+yecDmzQUVrDnJ6z6oaZnp
aQaeSSw8CZe7LlzUeSMxnemksXFtthgRbSswtOpFLNDZ5fFcV6+2o1uQ6vI7E/ZEPIg2CELHzfw8
1Muaqg1yXtwL43HOSQsOYU8Gz7RcdgzHHfaAAQ7tpGnFqqr7K9169lgS0+DZ+Ve7NG1Ko7a5uE7p
NZgvrM5rBzhxTYj0uORuPe0QenTnKZNj3OakTGhz650sNd9Aflj2TVvl16bOH+Yc3kTorlSQDI77
nh0t5utUqfEz03yilmQ+HHRzJveiWMTr2ONmGprpWhxcYUCFSKtTLec0cjA73Kdi+AGL14sIYuzu
DAIamthude1AJzZ+SsDeIKyCAkhsVX0FxZiyIhRgrnC1XhYIZTvdX9Ybe3GDh6YO1NlwZYe/nl2c
vcKzXjIOiwNO6Vha9sK8MSQBDF7XfC9RZN3NBsI/hm8r3db6GODzdvQ12sGxhaRsWstqRWtg5zdd
Q6WSepb9rV6Fequgk5+rZgk+3F4u31AvrIQSOzBxc621biRkcy7PnHvFh7JOcrXl3HctVWFR5PIZ
l4V1b4zJDEJTIXvwrGI3ga5Bw0zVaYaUFuWmjuWDmbTTMWVcupfL0O6MYrXCxMq+9llKjNUwruAN
vRquXMm0nnnQkgjSw7etq2Hn5yZUtyXh92fZesjzmtQWq/uYmvU8tet7KTxMEZOiwuNTgrn5ycfA
8bTz6+YxGKz1oFfWvTWaUZVl/XuN5+IBW1A9Qrs/nIjx3RlT3t+vmXsnsvmpGRbz0gnze2rBlZxM
FGxZs3nQJiU2xoYRDRijwgZmiOwUVQnzoPtQ1dzf9ckSYOgHhIqxqA0InBsqOTTlOO/cnHu7cucm
4nF+q1WW3YPII1YTUvtpesVjijllGkB2F35W7YTB3UagSv7T7YRxkn2e7fMgCx5G1DbgMv6CpyYj
bfp3acOMxUo01AUHVWW7475QGI3BGvwA/B3fMzODyaCcYbmupQj2GQ66IBNmb79RbbjXld2VRZPJ
ljkuY1F9yTXZgb3707OAREF402A9T5U/dqhOxvtEuqMgOMzuEUG5wV2forcbedNPhNlM34Jey0Fc
+pLgV6DB/IIQwriZVRZ8XcvVtXG/tJF8SIi7L+yE/MSYAS456F73s3R8llCQOfJtVchiDG1eDrlI
Ug8DDlz3QjGWBsFqlg2TMp8saDzGKmFRImzoqCVyi5ouF2gLYKX4noGbaYBuFHv4ro6E6s07J3Pa
ew3uJwBg3bcviasteiycxeyOK5bgXai6PH9u82KdQoj8kLkG4RYvVt1gkA7je/gcxhENzawtaG+s
0s/bsHcG8Vx1K7UeYigULs0YO2vFKSQ046a2Ovuad2trn0sr9ZJzWxekwLt179ySmV78cCu/Snfk
cVqnwZXWDWbF/lGktnwMVI1NRs79/FpwBkSDLZunZWx3Vm0vF5HZdh+6umw4svTkqyrx0arrZL4w
/ZqPM5yD25yJ0QdoGBVm6AxN8E2J2f+s6m45sMrXh9lLk2ODybERi6GzDhDd4HKy74099qIqCPuy
8uB7N2sOTF6t6c5XpbovzNSdHvPAV1k85nrNFeiSe+1Ji187EI66jF4gGAfURBZS5YhoNDlkWlkQ
l47DONErolnejBnNl96NThbEiZS6FfZFRlGb4Q1Vf8E1Zvnu0Vr9BFVST2Sfo4CTlehxd9xitp0l
LQXewLr+kQOwFow69PapS5sKsjRkQXDgYFROxLnBLazagO8yUe1jV7EgDgps9yq7BYiyq5cKeG5u
dqaRDW9aZgZvA7872xm6W8eurKYHgx7hnLeZfGzyVTtUqpI33gxtZoDgklNQrx2wqD4tL0KhRKCo
GrFnhaK0OCDIQduebIs4POrO1VqjOlkm96XKHQox4nRuzV/CC7iD7s7/Jcfgqy325Nwj0pjaTCWh
90u8wQm/KTnyX7IOSzCqftaHKqteIKUVJ/VLBBIsAYIQgnrkS/lLJfJLMOJt2pHO3GQk9qYomTdt
Sb2pTAAhMX1JkR2shUzKcMlN9Cjon65Tv4lUrCpwLukv6QqtePe0bnqW4pe0xdhULmZQzsdSjcdO
V3QhmxZm2VQx3qaPkbnIEcNsohl308+YfpPFUxq0xBWjrhGbzibT1j6keMhuy02Fk2x6nLTpu32y
aXSCTa1j/rtwZ9Pw+D5qnjVD1/P/AcL/EkD4JyAifkfE+/PX/7q+18CK/6sfP/4KDf4fJoUb/Oa7
jk37T2wWqNhmRPI7MOjpvwHJgfrh9rU5GG7/9AcwaP5GvDvkChdbK1DFzQDwD2DQ/M02fKAVH2da
AtKs/xa52NyITH+GJYCV4GyQZwOABi7xd2sjzS+kQn9Jyzwb9YOjw5zDtjQ9ziiBs1PN0cMSzOvn
0dfSs6G6cT04JHxEQlvL53wQ01nPyXVNe33XofUsthGRcceGEGNsUMWc+xa7A5cW/5HasHma/MFv
96YLzvHfX5j/IWn9Lyyeu+lnL8f+57/dvovh3/Zj8+NdAgf/j7+weP7nX/+KTvp3ytH25f/lL6Rr
gC8/jD83XHkYK/kHsWX7yf/qP/6+nP4FSr1FHf3HpJ6QUnzK/7IOt//wO0LteL/ZjolN5uY3ADC2
Jc//vhBZowQtg9ihYLYxJdiE378vRI1/AjoGrwLWBtXVN8Tt95WomeZvuGGZmEY7my/I9v/++Oy/
46j/mbyc9c2q/tNi3KJDDRody96E7x7WKbzFP8OH/jz15ozpww6QBrFF4q5M6IkmYKxCymtuzs+a
WSJq9qpZQ/mbEXKBFYRhqw/sP+2PNBWJ900askh3Q0DwRIQTAlTlyrVTlGBCraUTSmz8HiV803yv
I1EF65FF4KSYLi9M2FqqTeOuQ5kcROsioHs4PfPhG11vbV/gs+9l83NjoPybixm6BRQMp7UAdhgp
29EqYYju5NSpkhDKriNJsGv7em8zavqcayG/FWlvYkQjiX/PFYS3Zi6LOAny66Jby3M/YjKdZK23
w9L0ToPRTjAHaiUGhy/uOLbfNbBB9Ds9xvWp+oDoBNSxaOdUT5Mo8xgqZrJEL9kA84hcNKGoDfuw
FtoF52SBYz4CJS8lBsRwRcI9GFycwanurLIh3yHzrIhm52FQa45vFlZwuZrT3VTJiYLYwo8a55G4
9bIHxtiEIRb91RmX7CQz1T+Nk+BOnlL/hFmNGRnKYbjgyJ9NjZbJ6Ly71HV68hS0s/DbT0NTD5ZT
rpHTknrQL/mXagRVmqd03XsQNR5Aqz4CoJioDyo7Brbuvog673elWTe7Qi8/tNT/BrhrweEmg9MF
srVccCfdouY2c1A0u1+XGCYW1BfK7aeSzl+xCR6F4KMSzLsVa2nypTRVCfkf1VsuXLHTBneJZO//
Sm6uOsav87g80/lm+o957coXc9K567vZG92nDubqidotsc7DNEnrR0L177EgW01Dcl87s3ktcssO
9oJIAwlvxdVvhIlUDAnfZiuM65X3pC2yMSoJ02aqitjAIdGYY2syQFBvfQk9/N5TMvBbilejcfxP
oadSqZvUG5lC32c2eZKbGF3qRn4eemdrpFePePbOgbu+s9N1fEx10aqLjz61j1MUiU8o1cx3DxF2
pElSWUaSex8Q2QUPE0L6Y246XmSA1KlwkuhB3Fy6byxb2mINn66WS2QOpV7LY0bnCfe/EJ9WCvoC
SNx2VLO6eyYSRV3HlGn2sGtFUmnDy8AEc468okyicmrMCMlIfjUW6z71WqQeLub50teY3Qe1S2Jk
mRSsYn8exXSpOS/8MxiAEt5h6DTk0wOy7sgGr7/MRqUffeQqoZ0QSWNruL8Fm0SEkSkkr0F0aX8c
yILQ46FZEmgiLSG8H0HWJcfKmSCIzBlVNWJVavwx0eD8dcOXrG+db0AhhD7UU0ZLNWvzXo0iu8du
XB08DZ1qoBlkVvoNCHjXw9PCRTfyE98l/gOyetbmb6ug90pk050MyGIxckrG6xl3X9Dk5QPd03oe
7BqeQpjaVuHfDTTwF0JSmpNIezas0y/YbPTz3k/t/q2tlXZp5WzFcyv9W3+di3cs1RqI4Sz7VK08
DCsFH3C2H1kzNMGzXeFYPPuHYTBg7JW9l1/8fvIPBEn4B9/UhlMFnyQqRpwch1wEN7hX+dcW/4C4
DQr9qBOke5mzWbtgGWZ/yR0dO4k0G2Au99VOrcVpyJbuSWefhL9espSqe7JV4iNJ+fWugpe058QK
5wkzAbCtjtfNZf/26xtsB7zMWiCX2De336C5889+6RuidLL3stVA4mZbo4jI5lOaNcsz4zB+rJiT
Oykt5JYePTtEqPzUTFLuB9vl83XzvCc8Jzg4Y4mcRATWCePGOpwXZd513jTv/IrVg7QejsLifvUT
Vbz/ev02cLPX2XMrkBZ+Qu/S4PrrGbZpuzzrSy1PAK4ZqXuVk73qbL0fKU6Ut42VWT8WjBoehsor
3oeNogJZsXgvR6t/a5pk/VgQ/cW1l44Yp0xkxDrL4H4tDW05yVQLnr1hmZ56CJIvucBZsioDpItM
oCGWN/7NbKBWrrEk+MwJ07ktB9+7BOSRR0bfBMJ/xbUl0LyTSIpFL7dnDHmWrb7iCHK2FlcQqUQS
nJG2Id4zZlaGlRjl2daNgTwpzylPWtOWz0PugON5aiE23L1LWv1JMidUbnNcQEHj1p93mTMfzGo4
Nd64N0d8iizrA9U0iUhFakPUGZqzjg0jTgf+3Wx1LHTfuPfT9XUCqYqsEgqOwLNlv9bGcFg1fCjs
aWQxqVXt8172YZAOaGoZH+yS1kc6jEVt6GuEw5APq4e1n9kXlFcgjVlDrzTlaFUbzwiRuhOF5bLE
IVbWRqTw4fE6w6TDhmyKB8ML5M2c598+E7nwbeyT704HA85otCejn7srdwlN5qyaI9Nm8n5GuEXK
4yim4QoYEfjVMZCl+wU4Y4E8vG75HFLsvMnTLj0EnMPQZtmu6Y3l4A6A7kGnOLht/5NGb7/i5qQb
xM4Df3Fl5evjgJ3DReuXw5Ag85pdwn+VUd6ZGN3fArNksT/LFPZf7l9UxXiwLOWuxoQci9bsS9Kg
StdmUpDorM+dLF47ekbhmmjXq8k9SN9aww7mL7Rkcm4QP0dVa/afErJ3qNmDHgcDXXdPHlVYGeq4
jhqsf4aTOx0NSIwvUaTZs79PbdpxBVFIFW51k1bCgUaLVUMLeXIHfMAx6HjaedIxVdH78cR+LQ7a
otzdCI4OUZKzuiUNIVXNe6FIeYHCbD3MtEOHdJ6SCGZNcF87sns0BneOLGgKceNX/lPbe+YhbbCV
KYEA2lCrmDKk9ZDHA+3SGleeDdMVq/aHJLVOVIN+EefBbJ5KYpngypAmdF2HuoKca9R7zmqYUIwM
9YfeT/pXFEMuObdTPp4IzCF2y7L9IkQmqR+JE5NnL0iQQfvqmphEGJLLAkKCewOwrqgfcr1ro7Xr
iPDhkobRh5kyV54r4ZCN1qHfBhM+zKtrojfdvteL/rkWgIAcbW0bj263fmuCRjt4MAighiL2pdsi
Egm3i7OyimlP/6Rd8tovT04zGBfLLbzjzHn1A0BLsCQL7Q4C8cQyTcsbI4ARzblonCYXbhDYL+Mj
kWlBHa82h0wG01TFpgTg5Dr0YNYVEollmoMYhiam6Tf56qWoBAGvRN2KWxI7+rgoYQ5uiYME6Oj9
UzPnZaQsKkbXV2kkSk99A/iQ27wvTwm7xuaH7mCOPWdad80yZz8LEtB3MzYVhw5DKBekymFRKKZx
shZOqFOpx8k6q3sxm8GDSKBlTYDGMCK169zOyXd+cXkfYOy8kx3n/6TL9Qu89YO7eRi4OSjOOgdn
a1Z27JZK/UQ06f7whYfLAY5FnUjLOC8t+5gXyRA6STLj7rERzWbXy+OsJeBT5NxJfpF8BnWdk/fk
QWLPyzdZzsOt0ectGUFNEM1N+9LlfbkTmb6cm77MngNKxthD0npyt5h3S1KASjW6TLD5Rb7XfHKj
P64m4DGCT0403b9OwfiY6DZzZbNQbKLZHI99z22SBFn9YCsGPVQ1nGpYGrxWgXzGHtM6p87wwwvG
73rlUns5mkXquLDxzTG4zFJzRWQUgADtJ7P4wHcmiMe0ePeqldtvZRZhjN1dzx4LS9+2Q+WM3LQQ
2yNKjSFKfZdM1RIfE1K61h2uS7d105g39CL1oVnWAlpmlb3oYBo50/PKv4DyE/gnUkmpbEYB1TfC
BIxVl4ZztKe3C1ONDJJcN999xItHCq7mXW4rgiL+rESGwo/QqGOCnOBhabyZCMSqu9RZ2fA1mUnc
V4wDRn1Zo1xXT6rxSZzsOoiSlkce2zDj6lDZVzxD3/1q+FI0NjFmHg6bSo6EqaP426MJdlO0jSWb
fhWPGpaIkZ/625f608p9D4zYHe/TFttKWXY/50Gj0IWVHTJ/wpXBmponc4PMMPqXbWjmrnleNVNE
TucXLLYxeRmI/YW17MwueY5QP5VYu1OZ9/Yh8DLY+FXwHQ4/Fkvu2ES2zfc09BBuJq66Y2WhDmut
k6X53RnGqY4YNXfvprK7JfAe4WFWA7EEqCGI4wo4RXDKH7A42wutZyQzDuth5jGGXNsWeZXtmJ5S
x2Y5U4HHZEfqj0lmaa+Q5YtwShbyJ8d3YxUVTlhMwaUtHiFNF8+pbZqHye6tr/RVMOx9/QfIq3sO
rJmz0Ovu9EW7W/X2ugW5EumX3DWpJpjAFM2pdGtoEK3Vhyzcj3LJb3Se62tiIPykXOd7hDczVHlw
Lt1pCPsE3xrppCp2qqHaEUNdHhwJeycMKmHfkI3ePM62L/edRrqXSow6LM1S308MeI5ltSY7u0mD
y5SklGfaNw+hx60XTEts1dr0Myn8/sXKifXymRdixDE7R86vlMtSJC+Y7DfXKtfnA8r55HY2NK6w
xNfjefGr2MqpeRIepqvP6f3sWU28qsG5A7pGreq27YC5i5xv0RRlCHnhZDqWiT1EPcprweGM4tNa
GE7W3TU3sSvtxUJ4MNpuK8r09UdjByvWPdn0sKhKO6D8YXQ64aWlbOnQeHfjh53ZxJ71poorFCiY
a9RZg9BQfmREkXMXMmpXqDMObo7AqGVjz6UwvjorciQHTdM5dzqb9a+odSQTqrlKo66ApqA4s19R
SPeHuUu85wrexUM6SRv3EKy9k2XWKMyDNZpSlV4wsHmYulXb6LXWvjGrVx+Z6tG3cZ0SGOtFFZoU
cjyJCfCzDtup1M074pWW5J5Pl5N+0l7tdVPrjNbsPK2F/bV37TVc3DKD+Crs4L5pGBjnAcyQFhuN
qCl8HnptgKA7OpUI7H7C/qDbhMSzVkdHajo5LkUS+yM9FNVG8GBb1fQ0+GZKz14UZoyRuHpE0G3s
6IXLY9s4mMKlBbQhz5K71ku905QZSHj7uXxug7p9tBrFNWBzzt52VrUe60r2F6t1yuuY+NMPtZSc
43WHl1VZpU+1Y+lhtfoN3GJbe5OWS3BpMGIF2jfirkYk8BXTDnHO0YYKtF0YlRgdh4u0nQyNQ/FA
St+tTfOfZvq3yhHDF8QJpNSZXrUXM7UrNJ3uwMTjS95Vzq50VP3W4fxyU6YCnjvTgtdOeNUNupby
ZBjre2/CDimqRB3G3mHq7TQ/9WAyLumcreiCMEsz7HE5WiXs+XUdsRjCTAZJVToc7cZId45m1yHj
we+otIddUiQfUzeMKMTq2572ayB68K73lubBc5X7mbg+tOg0HW8YIjlwmpP84OUjzg9Yr4hvTeNU
Nzy6HKcv4nw8ZQYxWtnhwaMYvx9pto4+dKyLAHSIYONWBjKF0Y01l82yPSOGNPBhDd7Q2uCcYAdG
jNM9Ouysgx+viq54nDNSRqe88Q4zaF4UOPV8CJDGRUHfaW8BmY8RxDNILl1SP60zxoooyQQPBpE2
NPAGphcYI2QW9A2l45gsQmsh1LDEmmpXK+J7WyhIO9Jduyu5ncl1CcqBobeq42Zp7G+t4k0NU4of
sNQ792iKrkY+71u7JjO0L66kPcl6GIWj6ZVYOIAS6Omok5vAbUveLKZ0ZIvyvrJTsAAmgTVUtzYG
CBify/yTxKLqvUFjtyeSF3ZDWw+HqavV10Fw+Ohp0KPo2cb7rtlZkWhX/9132nJXiGY8ro70j+7Q
tHsFbPNW6SMUK1wwsPwdpfEDO6DmRfpigCSXj8GjIXz9rlsL/Tvpgwnkd7+PJOnjP7EUa2Is4NK4
LRB6oY9q9swBZwgILMoAI5wXIKjkY2yKFrKIlBEp0+1NKiTmUHMzfyf54BUnn/I6p3l3HOVAYeME
S/tNLYv9uJkEhPZSLF/9XEiOENv/mPI1uwhNn44lFzdZibNyHwdGcogwEg7hthPRXG+NdqO0c7sY
azx0WR7Zgkuozeiaw7RuGH/aLcrkkqHyRRRj/mGVc9Vv107qhpNZF/dy4wBWk1UQEDzg30vunHe1
XK1Ulxl2Dw7grjWEOaa3moloFCLKYGGzkHPpFMZ0GbWgO8ElNujVMGi8a6DhP4K2lbeGKNP3yuxE
ziS+RmYyE1g6Zf70WhspBDPF/d+DuT3bKZ6AgTtqcaU0ZBVBOp+Z8jPg3fJ8Og37iBHnlNDU83uY
VtM9bpzLuU1q8LOyzdG2kMsFenEbGEF6mMAbbwqvTB40vjaKUhXcm0ttAHC6fqRG3KYEMfZnztb6
mpUw1GqnW+7YHqgYVSp/BBRCok0/LDP40Bz9yQZcvSFz8VUayRN0AOqhCW6u7ixEVrJM/Mz8Udcj
2ikr+OaSR1shfwp7i3wgwMXqWRq2SRVkxnrpfXFnAeHTBzTU8VczYCiHs43hiMFu2FmKnFkKWWiH
iD0xh91yrIp9U6Tq4HQTR7yYKTAVCtM2lU+9hmLGHsrbKUtNjrtq3U8F/I/MMM1zZ5kT1lfqBVMA
JJtBF20ho0MzbQwwOrxEn24NKCpYF9ZHNjgTYEMjg1hKM14BuS+422OgYVSCBz9Trlk+WkM8xiIT
X78T1GJ5VMugDqpXVawHaMH6BB5zxlHK3W5/TB7BKPBw8BAdzQer7eZjh3MHHm05KjMLvyeMwH66
uuifXHyedthEAs1aNFKrwuPM6tGizNnihxoT/sjNHHNHbxUA3Y/l7dwEYK+1rGbkpA1dZFG8jdC/
Yqzp9PuiwCIFyRBS2mId4VOOfXDnekC8QT49o5rEgGrwklDDCCXspDSizrGqfecm2QPmEXKH+JME
eQub1JSKHnMueRzHHi704La3SGSDvdfP9FEWTTZpY4fR1x1MOAztjB8Gn4zl8Lw06jFoKJXzCS0N
dSdVX9f1BFyT+B1kyJsxeiB/ezkno7nEg9eIK9yQk9kWr2JIbyeh/RBTocVajomKrrz8qqfDA17f
cNo9pGCpjj57xXEphl1I9ef4H76LpWDqN29APF00MVGlifKzk7JSPxLoF8KhNpHfgP+uY73TbNN6
mITFAkA6iqJSjwbaiahYMbWrNCitZWBBAFpm/y5jc0e2KfIdloCoc2GDSznsB7N9mxUuparyaIM7
H8PU/HUo8nZH+5CERM75+85eyVws3Y7pxqrHDCdu7aJ9XhxEW14PJttY7k0DrQZ7QSYGTZbNu87y
lt1aI1gvfLF3Kxt0LxND2CaLic64tJ49bfg6kmQGDQ1wPtUgzWPadElaaEKFwpG0JmL5Yvvzl0Hh
DQIkgIZU6G+Fb6Gkxvrw6I7Bc+tScnXSWm5N+GgldO3+EFjCOgtnfPRcwXRkwcmvAhm3QAE0sQva
JSdBUu0Dc/qGEceTkwCJFG2BCn4eMbvbdGFUJ6dxKfVnysfigAJpJeIB/A6ZZakHz9SRr2m+4AyD
q05qtdlTzuhVMc+5lvj9o6fzMBTWjB9e4gE0iVjfDMh7KfCnWJsjJnXZ2fKXAzcmNKyRJeEZ+Uyw
Jm1AUDX7yhY//jd759HkOHLm/a+ysXdMIJGwhz0sCRIky3d1V5sLot3Ae49P//5QkjaKLL5ktM7S
YTSK1kwSicSTj/mbvs2QB9Q++djUQ+NTP8w+puRxkMW3KB6vA0cgNuXk3yHA0t/KqHtEBJg4hI23
TyS+FiC05UrJ7fx2juMDVVJwGCy1RMdW/ExF+TFIou99FIlDACZplyBCucuclEkSCetNgCKSJ0nV
blUzqUPq6mHXIAKzmczZecCr5ZfM+vQ5UbVxXygVxMGwLJ+kjY06eI4CeRD0gyje66dg1iYvz7uv
EVjt6HYIBjcKPxLShz3yICVgkm7yNOTvVj00gW/lWAoXECdHXG3iNXnXvh3QHJp8IMuN0Xsyz/bp
MH/NOnHbBN12luOIblR3SJPuAeVMxvKGn2xFGn+dCv2J/d6PUoeLvRzPhGtuqtQNXVevSaLnsfHd
MWb0h++C/xiF/J/6LrupYe26SlN+YNL2QY71ttPCfWnYbqahE8RdsxFZzy+syvZG91s378LHzhEv
YGY2ajnukwRRg7nqfiXpmEApED+aTN0bfA09R8MbuvgOMg8kBPsZN0ukpfXsMDbBwZDJxgK8NzuJ
9jjGhVgxX0MBmg6lC+XqgPAKjuBpZb6Edf4FF27S37yEw6s8GkmIvmrzrFfhtG5mUMFMIkOqxQ1z
XnSw5vg+9GEzZ63LFeWin/NJDZEsIovd5qa8l6JsNmKatH0Hf+A+8Itd0UY+UL9I36DE7TOZZdYF
298FK/tj1qV1ULAQPfTocpJm+V/g50iUIcigTEjeAHEHwHlBs0mn8WsWqsNmnP07jbLF6FE/ritI
xsyIaAFZTHAL5wEBVYlviXUI7NC5qRqB7MQkc+szDTFjRVmIzJTfAiq11JtqJo8zKTU3mdlGW1oN
5Regou3jaIGLVeIouoNdUdJJsBAiykzQhNL06LNE+7BRzG2rpT1frtWVL2Dkhx8Ye8EVG+m7cMjz
9HtkGlTr5NW6T8wv5aRs1KYuNyOpnFImv9Bk1ddZBPEzrFV4784c9ORfzHQzFW0j9CHXaJ9aG8mb
gSuDCJojub1JTXRfuFZTb4yOTnJANyPqrWdY9cmut8Z+ozfdTz1J6DwwpKJnseq6aM8bRJ4rL2iq
d7lbDRijwzkxDtqQfRCZ2TPSULZhN70AgjxUVoJAnKo+mt2cbDRrQc77FeIz3ePQa58YhSYrs2T+
r5h67FYiqPf5XE8uCP2fdVAJCnO18/rYLD52RW8dbD3+0M74J/uOxHUX2VA5imnV6fOTVs7lJqv7
4lD3s2uCgGMeL772rd2sh6qM1wbN+UZHTho43w2e40jmRQaJa2B5E4PRFVJVrgydZp2lfuKOkEGS
LPhg5TQtGiQaEBRDyE6fd30IPtQP/C1Slt8aW3zr+jFd18wUN30ZCTCC7Qu01Z8OkiCVjybUaBqb
Xg8izrF8DLuh3BZpwygoVX+aSZTtFBMUpW4xn7OSEBF2U9v09ly5HRLuddu7MBqwebfir0rBMCJJ
NVLF9r5WBunpkFi2c1N9sH1ByW18aE2rfgigv7uAfc3butA7oIu0t/uMW5nwKQ92DiZ7CAqXGXR4
QH9d386iKnZOQtrO+Jxmuk8RapmLBWpgvwgnbtC+S4y7sI1uGjRQNlYe7NDCfYh1jqG6XDQQg5n0
JpusQFoz4uvoE1nTAWKCm2jxw6BaEbpoqraKLRCNwOmTLcIBxSbUSRQSW4PEX0yAbW2a1qqpLUZY
Iflk2t8aqf4M8cbcjMbwVEkQI6qlvoDiVMHelyAWgyLcR732XY60MYrsrg3ybIMCR3qnBjpYZ+mk
a6FTqFiTpLpBhy2ni0thF9EWjul7ypdelmOaPRZBKeTvWSt9mOkV03tg92nR72XRWckN9CMTWa+q
SeUdM1lRr4XRJ/W+sRUhbquyDpGzSOuKSRQSEEq8NRokiV366PV3DJZS+vRtM38OadWNTw2tpEVq
ZaBPxh8Oxl1L/VlsUtucYFEb0geurRTT33My2vWGUXtJvz6z0LdAkAP5W2Su+0BboaQ4FGuEkSFa
x0YNnhf0BwmhOVnh16ocAnnfGrpVftAYipFNc+6T6HY0oqL7AAgVqoASaFXsdmCUoDQEodNtHcbd
NO8hW5vrUiKX4RWmWjNrTuYiUW4Ceq/T/TD6i2ihX9DSglnYtG5sx1QLK6fvBRIJdTuM+pe8Gma8
ECYxI60Yj7poN+Q9pv0QAZ7gHA+ZYq6EYk8uUv8RkObMdh5BU9j3mPH9GCvj0a6R7NX73lynJuo6
bdIMH2yJtH4Vl9Wu8X3EOoaoC75l8VA+KonSwxjK21lbayp36VrNhb0H6PEBfWHjYwYhLqitrRmH
NMDBamtZ12+DRD7aQ/ZL+p2rgMDJVigV6U8MzotDgISdvSYadvOLHnW2/Xdf19qyfm/eYHLwCSkL
kwATbpXA/xnqnfCy1PKQk/VKtEsY1t8isyaQdxTtCj+OiFFICLNvjug6WhpY+CzdNz1/iB/WvBdZ
AWejcoD9WO34Us3GrqzH4sZvNYo30t6bIUO4O3OgAGRGiOz7skm5kUta37VXo0G8b0Znwimi/JEr
9j1g4YwaqToMJTke1dFIgJtR2040I9woAXHU1PB5wFOBWVlriU9+YxGPR828S3UV2c8yn4AyxP5e
6Wv98zR2ATPQ+TO0/V8FSYfbjrUXIw+ws8oqXgetA/Z9NuLPeen80iY73ndFd18g2ewV/fAxhLh0
gwBv8VRVdroxBqve4ln/LW9ztD/ChltGKvSjUVwItugedzBHUe75btkUtM6MDtHInHwMmz1+AOMm
B7tGUVUxiKimA0M7ubMcLkFn0sqNLobJS4PUJEuwvnRhTKUMrPwpEL65Mo0Mj0/NiWkf+zAnAU3e
2Vb9Qc/tEv8FieZ8N5tPYPoc0MhA/BmuVD/9IU1WQ+QEG6cyRmYzjcBdAoxXXTfUEjGT2rBGWFLy
9IhPSGXV1VW+52un72rbNxFgml8VgwOa+/MG9flhxmBpUtd54hgIUMJWGvzka2JSfzbQM1aFFj8n
cY8OhT3aG8awz/OYZXdOgjRF41Rkg1bXOq4BaP+l0GVGMgNG6sDAu5tAWrD3K9qik7ECCDt/Bx6m
/Uid1CieWofiUKOrL7Z5KkbQAlMRN9tWDdUD5Jryx9w79ANXPQ96q6cZFiRKqn9OUA9iwliUn0C2
GTeAHru1IhlwdnN9mJeQtWqRybzT7RKN0Tm/TYELAjGn51I6CCwOS3IjsCrZkXPELzEwdjBP4XDQ
GhT1CWAk1nikwo4sOQeb3K+HcHFnJ+tq8qFUDwJaJqjvthvtXxR9KBL1neFs7NHPb2uETgq9GiAW
F/oHxTCbg91lmjuGivnoZOO0ZSYR37dTiD5Tmf9EeEW74yOGHJilylORZE+aZZf7ulb0Z8YiHq3j
30Yd265SIyvRG4TCWdefyk50OCEIX3FnM4h9MEDh3N7YJmr/afGJyWPnTtG86SpV2ePJwcw3ij6M
CYM8faI3xT28syup/IbWqEIDsNbNhIu2lhfrsZqHPRFii+IUOQkfyQZVJAgzTZrorjB8wc1sJneB
pT4jLEsDNBUeky8oJfpwU+qtttek0qx91cF/MRq2s52w9wNcnUeYoD3pfM48sg2tVTVlgWsAEPik
Qfa9D8zMaigMm3ZdxLW6tmyt3cN1n1ZNqNWf5jh5wc2Sy7urflEAtR+A4IFyKIbnkLA7g7sax994
IX2kQRRtO+YtTOo/BJkarv0azHzZDR9JQZEkU4kTVZcM26QrP88O0lJc1MPBb1RejWiZiQ9mvlQX
Qz1gMLhC776NbwPDMKB8DdYnmZj6XToY6RYgQ+SNzsJskb8mJ5s3Syuftelv2fFMHxxC6iYDXwsd
IqxyHbtd5Uen2uaGPpG9hzKo3tvdpPPVccJ8AU5lQB1sDZ5LRTTcMHcSdMCwMtupXeP3Ju7nov2W
GBXqSbD5vDRupk3aBfoNw8jmXo7wfHo1/5VzHt2yi5Kbqga2itZU8NsMI5BC1WZoxy0d/Vv4IAcD
k+mhL4CzMbTYZVV/a+ECKuCP7jIJoEO2syAZzyHgYbLAUdfQPLIgnykmJhQMGhqQP4zeD04ndh0j
OQ2rEjfDFaevQUQ0sXh2gvbeysrbDPdWOmNFvy2zAICtXhuJm+pWhyeAU97Gca0A34mhNIJUcusc
cSYE4IRrhj6Ky5Ht75paL3cdjTeeF+BX5EwvmUDoLbVC2vnsUtJEAbBeqHndGH9QGuVFaZOJ+ZZT
rhykUFftMM1c9cZjkfXJTZobzLSYmEd+1twoyZBvAYPuGNWNSAiTkhcFjUqZqD3gB/trGqq4M2MC
LcX0PJfQ5Vra75uk7m+HIVa2Sm9AYpsW6wC0PX4vzef9MFtY5LS6vRYmImgJqcJqEPO8z9msOww+
cyqQ/wDiT2VbLoq2/C/AfCRb/ut7/uu/Vt/rH92vY2z8/0HjTfEXndKF/GBBg4CpgeTHv6Dx4i/U
TKTBH6KDhr7IkdqlpYF/tyFO6KbqLLouDN3b8H/+W5h/oUVCM13w70Kp0jD/CBi/eA++5WjYpknn
gL/A+0BDYvF3ewuL77SSXCCmHE37jLoYnadDO3FNrlF1Vn/I0tG6FSWAD+hRYLmB+RiX3zARApI+
tAguTvWEzxCI72jWP9u2bKgGW3DHqwixix8A4lLPB9ubrxgCXjNnlxAEjn89mlcqNAEbAgE7IhbQ
/xvtGUXF3WUqjMENO2P6PoxSe05MY0I62+EzCR2nfhF9CPWMEQPNDa5JM+q22D9qcPEcdGlxQQMM
qUCSKdYDFBtj1SmJ/BSEAnS8at1bYKUfu1YOX2iwk2FUs1Qe+zECSw4zamNaad2t4kzJv8wBGtAP
QZrTvFNRVnky4zi89bU8wRmsTiOmT/oYrdopqTy6xr32j08Sdknwu/gn5eGtTdypdAySqEKYqiCd
wULT0JeterMVAiWoLDWL0UXq31+Xy+XXjSpjzVI1r+gqn+riLEtpnFvwItSpuP8dLxUVXDZtlowu
PmP1Js3JWBrFV9aa09srq/EtL+jyp/9EnNOII/jKL1BwCDMYTTSElldW0P4XwYB/4l8cHOcv3CDI
DBmbAaK3F6LNPwONAdHGIIlwpDCwRqYW/j8ODtq5UMEEkreMxaHFOHC4/hVo5F8qOqeLrC5BCmsI
648CzRJI3gYafhThBVQJB0fl6JzI96DR3mCLpyvr2BC3KqwYqmkaRtzWht9tyLP0eqP4GkmWQyiJ
1k2jaMoaHSTQ75mp1YcQ+ce/jZn0ADZxOvzuFTTRZ7o/Achh8LirFnjDL+Hbxgo7SPNTYeTxXY1V
kfT+cxRPj+Ki3vP/P4ofw9/ceuH37PvRaVz+oX+eRgvNMo04hCYZUNkjaqKt/sUJ5aBKVKc0zimR
7J+MMM36S5MAWm3HIdYSW/ijf55GTf2Lf43gxrN0C5FvS/7JaVzIXm8PI1JRtgr0dtEpej38xxHM
qIdm4mNhPBT2Bb2dAemC2iy3bzblTEg+jZP/WAUSG7c7SBBn+fM3ITkwuk6Xoyy9wPfX0F0chFXo
VGBNMKxGDA3dNqdvfXnNs0+mM/PS2Uhp2ydew3MRzjMY5NLLdK3YTDUDTmUR/b+8yjvbmOXRpK7T
hlRNS6AAd/xoXVC0Tec3pVeIrEL9Jcp15qohaM1CddoML4KC1iKAlOAWmrYyrWYUYw8SQX5cMERl
7CvgqNqqS7MfUO8cYKt50cnnGPJ952kl8iKrcGqUW6pYRXvshBFo6NFOU3yDromNtZutP5QiS6kN
mF1ffrglUp6cDg3zHcvRSSvIr3Ri4tv3NhSz03UOOkjNrOiPUBWDCcxMqNGfCLVP3TKnnQYQSA1O
WVvKyH6n62W8nQSpNu6I1nBlt99Jn2EzDxaWmIkVEApb1nL3vzlIyOmHIExRwZ4V2zzoQhsZ7vU4
jdH1eEFAIkVPQSKsr/TmarRz6SrqqF/RX3t/sLhVgF5IqMEo6asn+YWB0lnf58A2LT8dPkdmk91h
ZTKtLu/9aRYD0dOEt7xwQVEYM99RhiM1VwPAekhO9NPaxgH4oJr4o6a4cFzZ1XdfJ8GH1FwQbFhI
d5ZT8GZTddpEmKzkoacjq32TMeT/3EoN6xa7yD+p46j8YlTTx3/6fbKqpdMtNvhINU2efJ8TzWb4
I+BuAiNkDK3GY3rokibb/eE+kgWaQki2c0kGnJMTE2hWX4lWVIzSLfsA+iih7c7X06ZADi4v9e5g
vC6FtZWFGz103pMo55dOoo/NUHlK28QfGYffAH2uHy4vcproL7UJ74kEF/6uwV+OX1YMfHQAclV6
ke+kNN7HZKe1Y/+ANFJ9l8Iv+dPQveAEdahNmGyRF3HbHB2OiMvLAYpaeRCTHsGt3M56DOpT6TcZ
xbkxokl++QHP7CJUZ5bkOkI/b0nR3p5Gnyg456ZN3KbDtkZ2wkdoDlGyf2cVR/LzKSv5lI9XodMM
l0FapSfoV6xmrWMELfzs31mFDaQ+QHnA0E7qAytq2VEgFd7A0HkzMe4d4dJdWeS1tju6w1mBGGGR
FqAATo18/Cw+6OGKU8mz6Mh5DAJdHw0pGrrqgpbNZN5iX5zsKm3GFCHtom2lYYZZDKp5JY6ce3MW
tZexHBQVMdbj36HlfWpoPm9uKJty3aRMGzBu8K8cyHdeNnwBjgUNQgp4EeTSJ48bVYkJS5fHdXzw
LXarwZFhCKZlw/OU9R/DBTcYSeAWUEYATe79UnwbgcOtghop0YI+LoSO+sqvOvvsBDL2H6kH9TVN
OIqhQeLTSiu9SXYfl+wdtup0LY06twjilgRpTi1X4RIb3iyCjGXEbI5FEGrKPQhXOfJjyGZf/jTe
3TzsLy0YG+FpSZg/tY9pGnrIcTWWnl/TPO6SMvrIHK4CJmLFV4LzkhydnlwuctjqbBkSvSc3z8TL
QISgK72+wNnVz7EUARCXu6UWA+Ick0UaEePxWp3KKw/5/qOxVRUdBNpKdDe4/U6WhsLio41WlJ45
NP3XuFsGoogTemXXlPgERMZNZw3F74YTfIcPSnpIdQAIpm9EV07O8tKO9gDxEWlZGvEBXQjyiuOX
qoC1K1BKKDwtqP5WVewnyqlPN37ry1XS9Yl7+e2+u+yXkmExXFIhIAhUXI+Xa3zoo4w/ci/WM+CR
dH4ZLOMjltwzukA7Jyv8aZP1+vTp8rrvzi7r0qnj2mJcjojFybqtYQ51PHSQXaiW7kyLrxYNW+PK
7agvEfVkNykvcD+inkEa2TyJuKOpGtaIniTKnUr7qbLtiaYTPCm/zpSbqaz6td1O2CJnYei1ipXe
Ww2A8wwv+rXZZfNXNm7a63ZmgOCBfwQLaYhxrkOw6aPV6V+gnE9PCeZlt9QuvWdqDS8pqaq9Ew+t
O9YBTuFKx3hXHZkuK0b3JC293yRBje9E2sO6gOl6g6pk69q6EtHxl+B17GXW3RKTkqDzmSiPyX2Z
zaY7zcS1P34NEtleB3lcnf+cJq+K06SDBirDC1GkdWnsDW4V918vL/JOIFilpqQcIt3CFUtQIR0f
MrBa+AgmYw64JP2JEcHDaJoMiqOILhzQYRcEziMsqme84jbxQmsafNMLsdvRABCvRF5is4YO28gQ
cXX5p72LOMsvo2ymXyyWIHqSXXR+1Bc2yDzmb2O3n0Vdu3MpnZWmxWLdi4AvQCMK6JGwr3x478Lq
ycone2JUTmx3g5p7GSL8665H3iFPJgtQKxpqlx/yzLeG4tEizWyYfOLvct5+1ga1G3L87kZjgx92
uK7AQV/ZyrOrOChWEEbp0J8W9QlYVz+mn+0NDTgIQJmRK2f/5c8fRbO47hEeX5Lek7ChKkYVQZWD
+yXsyp07zcLqgTnV5VXOnQr6EhpXEXWXWIYMby9WU9Zo4UG98zKSi62PVMSX0B8Md2qG4o5ZF/DD
oO0RdlCwQr+89LldNMmX9CWZVxlAHC/dJ3hOo3eZeWGuRy+oEeaMn+HYXV7lzCWzCFkxW6GhJJH/
OV5lRmtOxYo5A+5amTeo2A73REW4PUGE/Eugh98vr3dmQ3lhNF9Y0Fi6B8fraTCkK82MM0/pG8Uz
JHDPukdaMy7sboUUd+dqPZKYWT7VV/ZzSdxPLgCddJvQI4RKHXayMhzadPFsTz1og7Vr4PSwnkEr
uDKp42eTl7oJrByFliaqVkVZitvLD37mdR4tv0SBNylaxyEqoY+kHsZNwDgK5qqjCS/t8ipnXufS
4jZJm7jpTONklQQRQejcBqs4urEbyTx3MY0m2DVatzVk3V4JKO83lWBJQEHDj3xJOie1+qyMZNVF
mMLoclAPiIHuExW+2nZsrgGOcQcWof6ghBbotLG395ef9v1holfPt4lSG8FGs08O7zKd7wGllV5c
JQ/EaHweO0t5qLq6XqclfuIcMvUeVxH38rrvhmqUvDZtryVz4SazX/3x3rxMIStYV+CR4ddHbXOX
IENQAJfQUaMY00r+1ni9VCC1UjVPmNk0d7jtIP40gH8HhxCMzucRhuO6s0bChjnV5te6Eb3l0uNS
voN6t+IVuGfY6y0kWwj7HUpEa2ue2g8qEhWYm3VM1pH39UUAjatvxVaz4+YlN9puj2dt8a0LrAjZ
VjQToEgOjf1AneNqFZi7rxA34IAqxYBTsJ3Vvy9vzftjLmwqWjzyqPfQq1oOzJudGdpsjP0+Lj3L
UdSvkNwwN4bq//XyKu9zVYEhOMWUJJHDPPzkss77GQpy1RbIXfQPfjDeisGx0WTMF4EaMDCNfc0N
4n2DkYne0ltkPcTRiJfHD1apUYOwapR7qqF3ezMb/MOEYLDL9xEcHA2/GB/kwgaLYZ/uSw3atbEQ
7P/T515+BNc3ScpSo5wc+AxJ4gSEVOYBxyI7h7FfHTqA53sxBuhFoW8jbnA9mn9dXvbcw3MBctAt
Qjapw0nybEJjCmZDz7w2sjB3KAv1nqsf9Rirjt1xAIcchbH9zW+BDlkFnoXQSGfv8o94H2pgplOT
MddfXExPswpHCWtARDM3Ry4RspUWTkZR227QN43xRgtRXqOXH9/EYTugbp9YV9Y/vwlvfsDJCSgA
RfeVr2VeJ0dwi+0cP426gSlIPyigbo3yJjBVCxezV/ZEsbgPauaVS+z953W8CSefl99OquVPMvOq
qPsetLn9wYAJdeWOPreIYDz+2t3jv0+CetvQ3u41dTllMnxsel1dIcojd5ff5/lVkNJ8faMcrOMP
KgySoQPUmtEt11UXDzHtsfYn+8oX874pZGuMBmixIVwoYDOfhArZ49yt2xVpFGjGVaYPIQybqXWZ
ImDzaIC/rbqxf8x9yvkcC3lSuzH5beup3KDtZwJ5N5JdMHXwVBPgZ3++B29/3MkedADjY0c0vE67
QHYWD4Enxce08PIqBjt5nPmwBQag8GWuTCvh5H3CfZNVJ9iCXEeOQsoK+lWVQHXRwytV9vv0g5VM
nfELU3RJhD5+pz4i5QnCAZmHiKFY23UuV6HlhBvUXr61Vn6tBri23ElYUjRuNS4XllNTOCBI47lm
HSCUI8EbO76iXNnIs+sx4VkQR2SQ5nKk31xuTRsMVQSFwlPRxPiUyUJ4ShNCcKuslq504f9xNsd2
WrYkbeUaYSZyvN7gZyZSAqwHQk25TYEvbxI8cNeODUtW84drbuBnnk8CaGAxsiqGaCfRJc8bNRwm
RkthlM9r0+zCDQSJ77OYmxsLTZvt5XP52uU+OZiUow74GBAZwgCndbSfCg4BiV8oicddB1cpTv5u
QdkHKMkVQf6gqMAIe0BKsK5uY6U6RL7t4vbg1iLZKkVwWzDrc5Mu3kZmjmhLuQV165GKuVBzwiuv
fgkTpz8VHW1J9QASjdnU8U/tMeLJ4bXieJxa6sqm/SDlA5N6JAfRh3SzGuvQy7uzfPvvVjS5b1W6
uswVTwIX7o4ibB3MwKVaD560lKVDhRQUFMS7wMzNQ2DNKq0Ts7kSMpdT/G5hm+EbiBgTt/CTU94H
BTp4xZh404CLkFJi0Ii6WnvlJnu1zzpZBqkxMqnlY7L4m+MdVXCGHQo/TCBz5PY6ZaC1RWGmeRhR
LtsN9RwdNN+av+OaI11HdOq92uNbYKR1gnNHb99HaW1cefLlJZ7+JJA3CxCBoSD10/FPapw69zMQ
zp5VGOpe5os+ngprQ6b2tSHn2aWIJOA/8IVbIIpHR79Ke5vmLk+ftHrk5WpM4RtAr20T5/Plc3Tm
dRKvGKeSvC6tn5NzlGkVyrEQjahV/MwtJGQBjIfiK1u3/N6TrQO5xASCoh6/qdNuRaNO+pSVMJYh
oSae3QvnuYt7RBR8H7umqg8/Xn6qM/vn6Fw0Cy70Ff95vH/M1XvqQRl7TiCw2zSaEQPWegLonxfu
v7EUT8bcA3k7Zo/HS3VKAWdca2MvzHrsaouwXs2wjfcIM+hX7s/XE3ayjY4pBdNHTgZecacvqxFF
16HUSRNeDB+dKtTXTp8UnlFiEVRjRrOr1VrdzfkUbs0K/PusmPleMkC8kXboP4WRrm8mOmK/5ELY
h8Bj/K6nAMcp3FtctceRxEyYH0hcv27MJDXXU+73D8mMAJjhjw4MhDr9U1gEsDrwvUvJzLT9nWNf
B82hatD98EaGHa7Zl+gwIQ16JVwuO3O8c5KekgCly6QEhOfJzonMx+0J5qVXYF28LQwEkXvD7jyc
wFAoNhV/i+2iuv3To8Gskdt5eSoGY9ZJAiIRoQRSGkYe3RbIeAiub6oCvI5l9VfO+5nqg6qHNO4f
8337NCmHMRFi6y1DVDkKxRs6W98K2WqHrqjkZgixiq2Kqn0wBiYIwwDrw8Tn9cqXoL/fY1CtjE8s
/op49/JRvsl/ekq7CjxS5NVAjvB/TiFOj0Zx5U2Ks8voNHeJKBK0xEkW2SEAk0C4Cr0UbBwpQAAD
CDk731Vm6OJB7ctdCkLkFsnEfB/6dYB/bv4t8Evjdh56ucKZFX2paa68y2/7PeqJVIzXTOvBoO3M
/zh+fsHsRSLturwDBSJchNpjNcK+wC4Dekqej/e5Br0gi9GaxUcZLY2yMFZzDQfIb0BIXf4570Mg
vwbQB5cnsZ3a5vjXGKhNom9u4rTUmMZXf5pQbqMYcsMxMe4vL/U+F+Gt87z0o8nX3n3CRsP1LFsj
QSGxyOiYNiW0OCZXU1BUKxO14lUbjOhQoDt95cidO/fULpruvJpx0ts8fkqta6N+klXiabGjbHDi
QMqNfaHv0g+7dkZ2alLufMPPEAOcNM8OZf18+eHP7DM1ja3S4jQIzac9VWvoui7UsG328wpTG2Z0
O1lMHTIEwrjytGeCmMZFAzQRh1PaZydXjYzi0JxebzVNaw5KaNqHrM9hbNt2skFpooLUBB/78vOd
+dzwC9VAk2KPSbZ5co4sE5vAOOEqnaCMreHe1S5Dyqv53rltxO154VBIFUDE6bPllY37rR57XHz3
kP7shymz0epCLW1digTFx7hsB+yrBIm8ik+12SCe2uHahsZCUDH4tJVbRgc3ohTly+UtOPvbALjR
V2L0R2Q7PmShhB2Ko1nszel0j15ndRvbPRLmDnZIl1c6t9ncFcsIGnSoai1//iaE6rjFlWaaxQiZ
mPGMFB+e1pbe4WV9eZ33+RgoOiYsELZfQa7LE79dB+PEWSCribkgGoW+jjCnHjW/Y019IG6lV1Y7
d26XSR/sD52b4XS20taaGhpgifBVUv3t3CDXK6MqR14uq/AAx+Cv71L9yrk999IAKlCiAEU17NMC
KU4dpxpGh5QzL6JtWZrB1lyosLKX1+amr3Ppk+xiqQlUck6xIF9PriTViUQ4qD4HRBHPYWuuUMu+
JwG99RGRguWzg/K7bxJ6o75Yyd76oFYVAObm3o4aNw/oug/1ve6Pn6yy311+0+duJeyjaW5x9Thg
X08+LLj8ykSyF8NCDBHci3RrbaJY86rf45pZYmyHuC7vZ0Mr9jxisOn8uUdCH1XAUguu9RDO1HV0
aPVXtBPJMoOA45NXNeRECeLrXtxP5SZSTXEzZvX3tCuTx6AZPgyxobqgwRkMAFuFr96Oh7Q36o2s
UH8KEwZjlzdoWfDduzNe/VMAn9G7PP5BObgPVRsIPHFpQWfKFCjZpVqt/Rz3SXwCmR6Hjvm50MJ+
N804OFxe/twX7zCocGCe4Mp92lTpLasI1Z7X4wxYcUtR4bgJkOtKbnL2IS06FCCg0VLX5PFD+gWW
wb0ysQpjEzghdvWi2pNAyEBiXMtnv55sDEriQc/uGxjiV/b49SnebTJlJpNV02JCcnIIRzy8FKfo
qTIhItNYfOp6yOCVuR9EskZYCPUtWAS8YBSyHiC8pyunih/oCX6sh9Kbhb8tVcttG7HKBFCLKDlo
dnpo9eSmAZOi5/HPNilvraC/BbgIkTx5Usvhb2Mqb/FFXpdatDGMAKvY8RE1s3uBEAIYmTWoGQdR
9thDYRJXSe1xHJPPWVX8XLJWC/MuiuMDoLctpdydtPk+pnafKL6nItBdAcgZ8qVCsvdJVW4Haexi
ExJq5N+MgXPAf/1uaLst1PJ9pojH0sz2SPD9hMF6Ew76RulCFOUn1DmMgiCYutzd68EsvrSK3PW2
4fljvvdFh6PoUO2Vpnq+fPDOxkeLA7+0D6EpnZx7S3ZBhbAAdWvOPDSSI2JlbRjxMxzn4+Wlzp5x
BBlZjZT9HbNujJy5c5Ll/lSE7YXQk1ZBh9TJv7OKzjq0GMgkTlLBKnHQiSvU2EOVGCULTtLKVLTi
37ihoZWScS5MAqBwx19SNcpUwwIz9hDxmN3AV2NXwXpvf/lZzrwcPkSNG4WmAs2vk5dTjkaS5gxx
PXBSOkijclrZSe5vk/LaRPZMJsBKTOgZ6WA8dYqvM3ocM2Lc9LzJtOfbXklQb00KGzkbvI8QXiiu
1ApnzgL5naRUBUYm6fAd719Gq6/tNJ4spQt/0yEsdj+Z/jVs8/lViJN0q5fJ7Em8o4nQZRgfcPl3
CIinGQL3Qc+de/ktnV3FVBkfvSb+p2fBIksd0mXvcnOqbszI6V3qvexK1+fsWVgYf6ROtFzFyY3J
jT1rMkStv4tFsNXbDB2cIMeR2iqDzeUHem1WncRpYG6WAc8QwDAv6Pjt9BgoDQoiKx5iEgGcoipC
89S2ombY1aIMHzolKxCMRli3RoIqxN91pkk8HGpU9eNVHfrzjaWoeoW8nSwil5s1+VyHWvUR45pf
ho/6FY5KxssYIdO4SSwFsB5yqemdmAA4rBBW7vVDZ5QaGg5m1T4HONcoq1AMGNHjXIHiL3YiuBzo
VHY/LdCo2wRnicWyQHfyA198JZ58rXb0Td9n/RcTcUcsZpEabL3K6NFejiBbDetc9KaH6QZXIY5D
2leVuj1edYWe4akHr3jh7v4EkGKMK5kxUcgRAX6o/x9p57ElNw6s6Re6PIfebEkmM8upVCXb2vCo
1S167/n080FnFkoWb3LUs6lVq5EAgUAg4jfNEqglHFCvmwfEESv6ae9RYE/R8oVc8a3ukdHm9y3z
xcRYGXFiB9q319mF+TWvZfm1NytIWXbft1+Eq/zfWEv0pYfqYC2U3Z3sK0fmjn9ZwhfPDf2kybmB
kl6NaJ6H8qP5l5al2mvLM8gABTVlmVeO5oRebWZls7sgxfXSgv68DIVSo4+yojbImg3rfVun0acm
s5s7+NvNewycWuweEN2Coa4+NZMyBDIy1xcnsRLZw8ltxjK1VqhmWiZyd1qHQjrWSSjgH0TsnXeB
aF5RK6FpD/B2s7MxuwqRpDKSc2FQGq4d+99B6yLXbtP3clsP91WHhvXtHb53ZEm8kSQUCEfadNcb
vMWVlXclNXWrLyR/RmLmFCdmfFDT3AuqnCLcIyn6cSFtgtwQ9awn3ePzxFuPXEZFBXKtjRlhkXB5
WielCW5Pay9GUELFCJA/pJPbB4g8yVOH3cBZ66mGIcSEoDoy4OepsD/dHmnvmyEXLAPYEvTFNyzk
sVgpVs3JOTHTHjkrzX6VyoXyerFM54aX3t+5iSbo7UH31hMyDLAaasCkr+JH/fZczQd1DHHMoxMy
zeo9+xO5tWKuzlU6/6C/Jh9skp3VpEhsgGnhjgKFvMlW23CwlNLseIXXceE5mVH5dZ38gyyQejCx
vdcZQ9Hk+aUfAYvuema2urYd0jtc9HZbfAxzLhPZbhW/AUrjJXpjuQowgJOG5Io/hZH50KqoXkYr
yWc0ykdslJ2Pe/VrxML8ts52kTaWjBLgeZ4n4Xzde0ahF3jdItXZZFJxh4f7UXFgd7ExAqRoDCiY
BPF6zL4nTlot5x/3TgdR4bj2h3oxglUYz/3xNtLpXCO7DQWIRq16PRRhP7K53Uh51wxld+DeQZSm
uJk3eDnKHTX62+PtkEVo1Pw24OY6nex0mFUAwmdrBacXpTPQI3ybTlqLeCAOQqNHj1O6q9KyDNR6
0rw+txxk+eaDpEtEtc21TsEcwAUlJepr9ibqTSh1mBn6smdB7vDHtq8pSpff1HyWT6mDtVTf6c1Z
bjPpotbD0XFSRfTZDk+l3qDyShECFsf1ugN7msvUUokZMorQmI6fKsf2pqx57M3h3xXFIX1JAlR7
P4dTegce5ZEEDqduB/XJ+q9Zqb5a2LTkZvFsofIz58NHdUC97vbH2rkZkEAB3AA+FuTmloU5Qo2K
GtEhmkxc61q8yk+ZUIT941EcQ2EdKHGi8LWFymVA3uVSiuiRIBiNVKpanTM7Uw7msrPxBM+Y8GwL
pjHn6nrFZdxsZGRGw6CVgFBPjVOczKzPLsU6h3f0g61HR0rrV5TZw5PcxsZJNVv5jIfXz9vTfRu4
RaOSR59FbKQzsjncUzhgJIgedLDGavWIw2l1aRCCO/MkrL43jWZd/v/GE7/ntwAmDypex2A8AoSt
F19PQXLNa4ZYcoyHeq1iiHl7vF/E8eutrUNHlsGMU5CntLEJKchZRw0NFT2AFRW/1losBMLkDBJ0
aPea5a4AbYd3ODHXH8FpYMhVd0b1McFTq3e1KkQ/uFEsLIEsJG5GErJSe+jjDqnLFUxl5+OHipsb
2oYgSbDAsQpc2oxCRjg1VF7DmuPi5l0yp56TV6n6aLdL01BgHRDxjIcWYd9umLXvg2NUPUrsv5R1
wCL/45TZ9B2Cc/E1saqehBc8ReW2etqOfr92610b62oTINhIyb2UcTjz9IxnLyqc0hoscy6/wrWU
UQnKm95GLDbMiktooPrvJSzV45j0CCpHplTwSpHQBVZy3ah9E1GhEb8m3Nx81EtrKGsFZjT+THXq
Zc6sITktS/IlMxCyPslhiGKuFUry1yUc9ZfZTprarct5RvA2WWfbp5U/WWOnBCgly1jcO6sJGmgs
5id+ffo4tkWre9lSCk/TQdaO0LY72EFSVoE5NSlp2py3682mSnkKLs9yUDDA3E4b0HGU9NZJcTHW
UjT8kPbJqmUJ6BiErtJlWL+gZy/0kZNnuwnH+wTFZ0SPuqFB9OEIjfarwL3ZmoAt6Ithd0ZauA1o
6dyqfdLYTtBZ3eKiVOuBbqwQnTT8KrZwJsIIDX6jTsNskkDjoT1ZD8xAB7/wai4glsPuobbKD+zM
0+1jsxMWIDXTTUJeQzw3N1kPGqALfhAykJ4+fpxWzVrcFgPAMqn0LwqeNsHt4d5cf+SqFLkQujIc
leLQ5vqL+iaN42ZNznqEWwU7yvbWOB0R6KUQOOP6jA5yd0oy5a+5XvuDpONNTiUGZ4r0WaAvvkHN
IcSpDWPcJWc4/bFbaNF7cyo/K1mG1uVQ/zT08f3t2e4OSNuXVNmgSy5vYn8irXYz1SMX2ViH5zwr
+w/mAnXFWaiz6o1huoPd/3HBBVA/zUFueRaZDH0TB0sJblw8Mkt5MMlgptzxynA52tNv9o0YhRyG
u0QDgLat1TvZDG8gYmpNhIdlZMiUbaU8PsXdMpyQRP2/Kn3/qySYWKqrIyTGo1BF0ZrOibIlvZaz
ail53Ih3nPWuqWD9UlSyn0KzRNNyGixvVGtDtC2OujZvkpHNwJvQ0oxROw8IOp7TIsFYFa32IBy7
I+TvznJyM5N2g90H/LXF2M2m3o1qsgBYqMrhLK2ZFeA4jd+ivMxPmXHI/HublkBW1hmPwyhwCVsY
mBRFkorvTHwOa1W9mEOuvdbRrN3XeMOfO7yI7vBqzM/LaIQPSmRVfphgS5A6qfTx9hnZWV+D9id5
L4wN+tqbjLSe00aKEbImIV5+lIYWvUsMRb67PYi6s32uRtkcCkSLDCxzYAyHcZu4sGFSD0/nf6nS
wM7h+nDpw+BGNQdpREOCEp+/VEvqWXQ0XQfJ6rhH1Ztemu5PmXwKTUGhWuLTktBxSLjRZ1l+mToc
lQqaJgAecVC08IxQ9AeKKuap6/vuIH3d2zFAD0QvEaQHZ/D6ymuGegwtNYvPiIshh8oT5pSZ8idg
aaOPpt4RKe/t85gNg76KCWuN8oay7YfPFrK2a29F53hs/rESVO3TRdfeZ1DO/SI0Xg1tyU5gxuJH
AnBP5SjMg8WEZzVqxh9jfMVvQfxNICEIccamxlJqdl/B9I/OTq2lJ0mbIlSCutUL1YnyR27qgZ2v
RwWCnS0kOgBoDgjwGuya6wXnxRihnspGTbr+BWdh9aMTDcUHBYzARyXWG68cKA7jGG2FR7t35x5h
aEounFM6RFthS4o/q7IkSXzG++shUlYsVULhV4q4dZBalBD7DH+LfP46WwNxKnzBpfVOM5sf1DP+
aZBQzKZmpPY+/jSxbXT7nHRPGr/T9bhEDlaPXTs8QaHALLlpvlsGngBDUfZo80re7XO4c9ghAPP6
FThD0f+8XsNhqFC0dFjDuVT7wLF6K3AUhBr+wyg8HvlOgCrQ57sehSJnksAuiM4Tz0ifHa3CL1zs
gwO4+1HAvNESgkDBsbgeZciyjAYi6keAYXAQxqXEj7NcuUPgryd4i5cEFbSDrbC7gPA2hMoE+Jdt
Zy2Tk8IZLXymOt350fSKcjKipDjICd9WCUikOeUqmT+lPuoU11PDzUvHeUllAVHxeNYbU3E7ZZVP
EcaiQRlpuU81JTsB/5M+SXXTe02byyewm8kHwGmTN42zTsVbN57HtUeSPs2w4wpba33Ami9352zg
r5QfitTtrg74EgQLqGK/0WVMsW4Je0nmkwwOGtAqEkfmGP/8D7uLuquok4vIu7lK6qwKW7thENns
+rOWFsbJxPDS//NRyJJhXAg9XaQmrz+BZuHFS0+LD70iUFEuVuthyXIkDfX24cSXFlAZIfYDZXKb
oRZD5uih1RNJIzn9jPuDfod1RfxsrgkSPNRofPBhUCcmUM1rPb+g42KBEABKmYGEv0zzMrpV1oJm
KcvmcnsJ9nIUivYyowhuDf3V6zVQIxr1EezzgLsEi17MPtwI4pcnY4hwLxtdykOauwWSAbbNZg7V
cDCDNMWs9+CHiIE2ySf9A0iASDTRyNxWode1Ssoh66UA8Wu8hpL5scFn4rLKhR4YqVY8lzV2s7ET
/qQpVfwM9YgEYB3nl9qolJfbP2ZnjyPnR2ZPx0QIToq84Le6SuR0U9vZlRTU+dL4CGwpbhxCrfnT
UQR+kmwbCJUQfdxcdl2lwLBYUX4ycxXT+j5t7+I8OxLUeBtCGYX1FBGU87RlFuryYmZY6oUBgD/V
b+tluSQo83mqmswXFXwJ/g/4492eGiW+N5+TYWldcKfSV0DP5noJu2TRWmPuwyAfEJNKlMdaK+of
9IJs+STr2XSuwSU7+B9UreYNRZe/GiGOIhilGbPiTvLKJVxb8itAu+UFnJjEJSw/m6njfIhGPfs2
VyDhTg4gW7pAq1p8jGNN/dFoJk7zOMgvpreOWGgMuVLMfqPbi0QVqS/0u7mdpcR1aNjmXhhm6uDn
2pp+RNI6D2E1IuCOGWccYgujgRn0OyV1Zj8xqij0w9GQHM+W1DYF+5LjIbj0CWZvQ/gXVsaxKPjU
35NowGYJ784OY0ewsi/jUOuflGkufpa9Wv6d1lGTIG8pGxNtSWNkOzsJ7wIp+TvTewcL56gx/a6U
GSqkzI2/42rOZGAWJklFj2c8M8viH6ndcAIq5OW/S5ODOwjyA8mXSK2Gz+a6wHyH/PFZqdZ6dVtU
87NzGqvleVT7AYQQuNYfOM8Mz2ZSOgAvDbO9LOCrXwqFPi+oI1V6VFo9CU8a4J1LPGj0qFVJzr/F
mGJiY6J3L7murG4Tyt2LTfcI+8viMRsKCUE1G99XAEM1BZdyCj+aY2M8EF0wgKY2+tKkmEMUlIs6
BPWd5aGi7e1cejzB0AhHDk3yW7ur5b9rfLJsV5+cJPF4ExktcpoZTwX02rDiKaTQmQJ43tE3pVxH
nKEUZXiXjngznFujlnTvf3KMLeeyUcGRJBauHRYW0C9SZpbvcCMwPuWolGBPaU3h+7lx+tcI/FXk
lnYGelopJFuYQmfRJ9yXpJcJg7XPt4+ION3X8Y4aFeRx2mGIw7yhD0StY80hFjJB1CENGsYINAyV
op6tzvz05yOB3BEMVDQweNlfH0UyiwZTj4LqOGIjD3UX/+yHrHknO11ykHruzQmAmCobJPGg07c5
TRpF8TjHjMTTIGiion1Y69DwukH6entOb5HwwGtRJkPxhthJd3YzVGbXti2xQYM66pBp0tbio2TR
6Sc2aBcuksWP9Y5OPwBjXFJHeJJZcRRaf81n8w35EfwAmRyYVs8myE21BpRuCp2giMw1yGezcI3Z
mYNKLz+py/AAUbp1zRDXZSPsvmM3TnFjcKqHVur/jZxvqTQ9YMz3V2KbD2asmT+Heo0uXarVB7f8
znehkAS3kJesTEjeLNbcWKsuV+y1XurGcxvb/+RdgWWZbIbu7e+yc9voUDSBacEMofW2eTHbuNpn
pZaHQWiYlT8WBu2+wbJ8CtkyShA5drU6SJA/33c0f4RaldDTAq92vcOjMMHZdRClaSuSv449HkGR
mk4X/lvzPywlLCfqRxxcJJ83h8lSet2JS4Zyslh2MTOJXQBDDXqS/Xowq909TlbK/rbh2EA+vZ6W
Y2TDhJaHE4ztBEwGR2br5EhGd+pW1TnlwCzuJi7fk2Qoo99gLnTXkEkcXOVi7bZ7HAkd3nho36qU
zq5/hBkl0UKlwgnWVMkDioY0yLENDpKVhjWauO3HZuZ1khvl0VfdHZm2CnJPBBT27vXIhlzEqZRT
Nu8hd5/KssUrNm7se2lEWjXDLe0T7kztSc0M9eAjv83/ANJZUE8M+nj08zYj2xFyKm0EB3cA5X5a
6lqhv+EcqU3tnUqF5JuPa7GbtijhqaFNk5Qz9p5SiNFxaobfYXs9gq6zDhriu/PhFQJihqLKG4Fq
nSSoyTPVCfTEbN7RNazYuckR2EisypudAvbe4JJRKDWKX/Fb1myAmHBIOBilRMppbLUu0JQZy0H8
Qp5KKq8HsUZEre14GFuR2ILc47G+OYpjm8YzKCMnkMq4eXYWRG+iuq9POOTgHbmOqj/2WuFqnRY/
l+101OffC3VEU94J7BXV2KIMEmPFfKdg+FCzpjsrnp33amphbqYiy0K/CzKYnMxfbsfXvTPx26Bb
iampVkKQbgza0ZX80Zlh+qBZRRLAwyteFkdv4TS3ui9Z5sfbA+/OlkoouEyoQbzKrz9ub85rCy6J
j0v/DNGQtvJtLc8vct9gdtrH1QckuH7cHnOnokwJRgWqK3pJvCQ253DAmAzv544TosTfq5z3C8/z
+J9RNyVv0JYxQChlxRG41NXASqPyvkWz142krgjC3iBGLwXWeYW00DyxvhhS27zvjN58p64IFBRs
kQCyrnlpdAf8D/3hgPa9epdTXAOWibYqcnAl/1QbfrQlvqe3Z7e7fZETR++W3Qv0+XpF9XSu4mpi
RY1SynCwAm/1MHQOiTxOCT+SHB3VTIniB9nCGVtxwvZIbmUn/lDd5XLBT5QEZsuvi9vV4rXF9dJX
bf8ky0n+lMz28NRaeuGtWlk9ycZYPNq95bgd0vUYhDfTe4l3nF8qmeybmZXfFXjOXSakxdxlGMNT
jqcMTWi8B0cZRGW/2tODKq2yiycxpqtRe0FlCx3JtTCf8ImPTuhbyJ8MG7Pmru4sH3Pt+SRHXezL
KmiUmd/imauqPCAxiGqaotFaxk2HDvdp0Gii6Ch80UDV474528WKqTeq/18VJcrubn+tnRCK8iFy
v8AeKHxtk2h5yBtJbtlTRl+MT7U9Oic5ibWDkLZzvIXUOx0qFK/pZ272RFwYSajaDQmlIVmnqMDZ
Oqux/4vajlLRkuW+WvRFUHGZBLfnt5fLCtwKup9Ebx4mm+hdJco4Yebn8KZKi7s61prxAaK6Oni2
OcshKpz18i03UuWujjgQapyhy5bP1gkm2Iyt4jTof5VJO3zoa1wQPL2S5Ecbn0OMnTQM2TwLk8S7
eLWmP2Y0CZaFYDIRl4Rf1iYyZUtmS7kk1qxUtIsU5b1nqXMNPLup/FXF7Nc0NOTmeFAEkjMcgQj3
ThEef+K+E1W+LRY1AusxLy1udUjhSP6ihrrb1x22u0p4EIL3tiCALUpFBCDAvNp1wEg620IGj4ni
Ix8FiY2GXiRH8sEWfEtZYz1J3kUCZAAd/tWk+u0an5MiKbq1JcNrpykJlC6xWxe8LQJ8M6la7iVj
On7o2jZ66RxjvZ/CPMkviZTjVZuD7eQNVC195vazk3y4vUl/IV83V74omIGtoqJEYUncUr/9Nlwh
pTS0cieYetNvJOfbnII0lIfiVEa4wlbZw1jl75yQGkmkvxaT/Hc2rk/1UtxHbf0yNNNpqhPPkMsP
I4Xxusch1povklKdVKSMJQdafcSGGbTRh8PTuirSMgfru3ORUvQTsAHImtTjNllLkptDBsXBDngg
gXQdwKcU9aB7nW48Kk7f+5YAhh6sm9ga23WjsQ9egbcyifwmruSLnA3ratrBYg3dxzBJjWcH2ERJ
0XvOmG7TO24FMuRviOvqVxDXU+t2g/NdailJuc2YLM8LZPMfIdjG1tfn+SmlOl+4sZGkf6kYlEIM
Qyn1S54Zfey2FRqq3hKG6tcMj98jNu/OxckK0jpBVRGo0/ZdMA9o2MflYge98z3HhPUB6dvirqxB
lNkjSs2tnJlu3LTZSYtgPtxeyp0erdBmMoDrgKiFUCxC+G9bMA+V0KrhkwQp/WDXSpsHJezOUtp+
lCOb1rdSBtKQfygd5TU2pZ86VBk16Y6keHd3kUXriPfRr+v7+lcoyCFHGWC0YI2cd8oUi/r9yn1Z
Jrjwhk3vWuG/tye+F31A2/McElkgcKbrESec1wEWsG9rZUKDqLAtr4oJQbdH+YWc2e5UIhweDNCL
YTJvT3gio+QycL310fLNUhI7KIsWYgoAcV/NisStM5rhNQ2Vuzkr2wuI48FzlNj4ZIcz5NXE0s+m
EjXndRWN26ScLrSy48cFxcYHxAi1IMeU/TKbcf4OVfc/b1gKUXWBCRIgE7yFrlepw+6v7GrNDppR
zR5o8amBrE6dG0dqe3bWVHrCBn0+CCm7n4YcGcYzDDMQLteDUg9fUWZZ7YDKTEoFszEBWzbGQYaw
d+woVMKWol3JK0+9HsVc27rVwskOcsWuAlhLJmXRyQmatUo/GUbSPWLD5jwU5Wh/aPMmPxh+rxpC
EUQIzKBMIMjD1+OH7dg4ucT42ZIitUI6Ri6ZJXcVyAivD2Png5Xj7VuU+LjKVkb13BzUgx+xu9IC
9gWSj9txC62T6gTo1Uj1w451xV1CS7/0SG74tw/B7VEceXPUDPCKM5VzO5C0tnscuhLFAEfq/8tc
wMspAMyA7dub9aRqs1Bg6diqyoDVwKBYfmQj4vIf5gKWBb0jUlqgbNdfLTcyrdCHkb2ZxBEB2fxQ
ooZ4EJT3tiYgPPiC8JyEBvr1IKpd9kgGEw3nuFSfc3tN3q0OiZiE1fpFyy00Q+YO4YemUvEoH48K
VXvvVHpd/AL8meCWbln+oaVllY7aMkcjttCZStsVnnc2YG7Q2Pa33nTSr7qWzZWLqZK8uolsSDgJ
A6bW73lxZo6LdU8d4bJThj+HkZqb60jVaPsAjSx6HaWB8qiyMI+oqXBO1loHpq+Z6vnoZY1VP6/4
xEWeNvDXlbJGdFIsp3glfEavmpN3325/1L1nCrk2fWNyMJD9mzsQVEZcj01ODlNBDwfibpA9cCtA
0ZwuKW/qU68NhjfL1nKQAe7de4IkTEeRGATD4vpLZ6ramDTUuYXWKH7fYgfhN2b2VWnbD/Zgv8bW
egSKNPk/bi+k30fcbGA9twG4yNxDaCn7tFF+5Ja6XmB+eeu0Sgdnci/5xnsDDJjw3uQpttnJTTsk
QzZwy+YTHrFFW82NW6PrfWo6tCpiMo/HtUN9tlykz7HZO/cT6pT+rNmZN9jDP6Dr/9ggEHI517pg
94GUAE98veKtI9mDRBMkiFB9u5SlPt7/P7w6dr7r1Sibea9j3EaRCKwLogRn1MT1AFVAk65i173P
oiV5luT/8J5Cg80GwURRi2e3SJp/y+TYu5PkiDCrVevEQ2BdPFMUN26flbcCXiwgOjpC4+YXzmez
gUx8CZUKqCLFJXV8MQYnJl8pGn+OlfjURYr9uU37JVi6sPU7fdHuK63Uv9N/HJ9x5s3v40ySvHUA
dnH7h+0ETWEzDSqU17NMUfF6+qjF6v1YoVATr2brEiQ74TnJS2mQDa/ICppnmqQEo6F9seV2/HR7
9LciMg6STmJNkEiAkb+1rCh4iKw0M8KAJ+PYek4aTU9xaIy1l8DfQKIPf0M/s7voVWmEdoog9cd4
3UvWw9o3Bk6PYIZdu+SB4kt0jU+YMeVxkFZJLs4Cp8vN7Fw/+Nk7kQ8yLW9jQQoFGLmJP9asGlI6
iYqTo05PyzAU943UDJ+dPEZeZEQvxaLwFchdaB5wb3aSAtoR9IqhqgMZ2fZWM1mhcDYgikDtaPhH
SefBS8fVPmDf74zyCwLJSbeE8q1xvSmcNE9Hc7WtQFnwanUdu9Y619Drwr39+d+ed+imAC0FT48o
ty0ny7nValU3WkHYObkvS1n8Gqdt6hn6bJ1nnj1u4YTZ6x8PKpotoIuAwghQzPXk2I51nSlYl+ih
2jXuajvL+8pRvoSm2j5W9Vr+aK35yPx6J6RTNoSEKQoW6Ipt2zx4GiXUn2IrQDw7uqfg2r0uBrUF
O1I0tFWplzZKHb5rHTAn82w675APqYPKpInZ2XSvdav+8wcDZTKOPrVMAXXdYoLiwQ4ju9PMIHfC
/KJlzXDG4bY53V7utzcno8BzRY8PXBc0u+vlrnM9TvAuMwMc7/JLSz7hoyTio6g380ipjkRkj4bb
bN1Oc7qeXWUGsIBMr5Pr9uSMIHhlawh9NRn/PEvn+PPYo6MmHLF/ffffro8kl1pplRYzmLW6Pc89
Pdi8lqaD/PltwGEUkaATozF73HaZ2s7UsHTozMAM1czXwm5+GbVIA4InMR6WyI8WiANvTeYjcqFY
r+vEh0IjWGxufYrCNLyvP18e1U6RL7UZgICWvCXvkMPT8+YuyazxqBXxdiimB5yDBYU4tK1s1jny
OCSQRpBUk3oHIy+8k+esSQ+Czs6MhAAQNhl078npNqkMNYMignRlBHksRQ9ZkqqXERhRUDVWdRCt
d4aCVUujRiAZYWFtLld9iBGbKGN43YlUIZ23Nh7OI45fV+tRKWh3KCFsJ7zKgGdtvlPcxUnXTo4e
lEZSBdKEBG40qdNZgUd4sBl3ojaeYKaM64UABGzh2DTS2j5edT3ABRuebRYi/hhHxjt5TbIvSqvI
Z0p268FX2+lMsIycAh1GNSSoLWVeVng04U6toWPLI7iZkLaba9sPc0u/H/OsRQdz1F+nSP2ROlry
IdOAEeIFkwTz6jjnODOU+xUtEd/M9T6I7CwP6q6V3R4xo0crnD7fjno7a/SrSEa+jHscQmfXx4YX
ScgjcKXXUOg2wY7YEHg6SLRLW4Tx5fZgOzGPdyftZ9ZG4KTF3vgtBtGjc2zkn/QAV3TtgdTDOEuL
NKJziAHKIhXTH6P+SbOA9/DaRZoThOX1eFNeTxxhELnhCmyzVWA5F3aRHMxqZ0f/Yith6CxkKbaH
x0rHtKnzhFHMRX81nXw5RfnaI/dPOL+9gOIHb4IcD1kI6jSPgIBvYao4kuelllpUBZdWeQ6dLkKU
IDlKtXfA/ohnEcUR4aaZTUv7et2awpoNJFvVALNi6V5y7PC1y6KarhQ6Jpmb6FJ1spt6vsN9bP63
qNolKGd9vmvRh3imRWM8OCbtUCNpqhXRnTxHn0LJ8F5JYnew4rXzAEWa7408XoI/XSCaw5QzRc2X
w2dtAlmvNVVv1rYaZAZF9rwOf9h2G/2XQYSUC2KgmsgIr5dHadZiQERZDaQE64NiqLpvZtSUH29P
5e1hwSaZZx7aUhSJ6Ltfj6IXUZYiRkBpGYU9lz5M7K19zzMBGAUq0cmR89/OE+d6QPV6QGmC5J3O
poXYhdTfL3lbUbuMi3+nKkvu48cYrp8yjB7PMwupl4GXWDLHAbJQ018FTlewwS3nteuq5mQl1Dh5
Q5bnrkZg7/a6vD1u/EzaaqJ8TENl2/DTkrUBtGdZwZJkjdcMJIL1JA8uWADt4EPv0A0YC+0AirjE
K66S6yXBt8gBw4X9dhIhhQj1rPWVqlI8qUnnICxrKuXId9/JddX5KDUt/pjpkmeWTXkQY94efH4I
5gaiksuDbkvt0x1eaDA+rABHsvEyhWjLa4tzVDzaKVozDEwC2gEQZt5glKJyzbuQ9jVdhwi6P2Sl
SxTGg9vYDa8ro0b9ZUGyMceF7KEGDY1CpKIcfN+9qQpXTdFvBEe3xWVVacyzh55/EEeWjudqXHma
POh/HElJ9AXIGPgCT4tti1GubaUShkxB0k+WHy7TcklLqzzd3qsiRbuO14wCiRcJISH4sd0/8tDO
sGhUQWmzAAHaynxRVuvfKbZ4dKsKjKcpK+5VcoCD1GfvkAiZc1HiFdo94of9dtMiKduHeaOziGtt
PfSdEZ66MMcqXCmPhtqLU0QnUm8gpoiTbOpSeCpoUr3wvaZhLv0xpaOlKEmKq3LPpW7of/6Q+fVE
o0UEglYQcK6npqB03UnzZAWmulR36pDkbj7G9kHqsDsr4rs49SIAb2Y1KosA7s9UFkrL9uia1DzD
k/KSFNMnbW7y97c3yi+K2JudIhpxlGpIH7cHPKHuF4MP5OQBajpVZTN7oTOoYJCXMFAjLbpbtZEW
EpUIwKvJfK/iDQnpo84vxYweL4li7ytyr9/JqYZqRDHmfi8l/8BEVJ/o5ClAfo3qovRKfd9n419r
Dr3CUcAmjGExPJelpZ0gPUQuWiCRryDF7vcKOJQoDUuQ/mt8vj3hvfWlikZyJqg+8rYvrTWDVi8r
FRWpzdUgz7MwoOzAeHACaD9qyhGmVHyw7QIT1oS3Jn0ApP6vt01GA1AOY9sMlr4q0dkfHM9iHf0Y
Tw0virTa7aDHXNDcNS8T+VcA8wRjgKmNnxN9si/NMGquFK1LYKwY6uSDPnmLDJNk7ArFRUt/fBow
/XmMuB/pm9jdvRPa88U2x8kfVgH2nKLlzlqd1gMCJleug5rwpW5D/JFx9tA6VGvNynYZxTarGdut
1Diri5Y+VDPaAv9TK20fJW1rBVkBgbKW1u4+T7n3VpqMX25/nL2w9ftabTZ/rTQxe4wGUeeojdv2
hfbZ6A3luQlTzWs01TwjL2d4DqAp7/bIO8EfPBdCcg5PXooIYtv8FrfmqHL0zkoIy6PRPA4z2upK
3nWX26PsREfQcVzp6JmKGLlJrUDJzpkJuzkY8x7bx9yoL4lWPc7G3B2EkbfPK+y4fhtps+uKQkPq
PI8II1FkeJpaTlhiANKWViBHloRlbitL7X9ZRLgT5MAiSd06m0jwOfqmS7l1jHI+l04t0TNIj/DM
e4tINZ72mGgAGdtCYdzEUa3XFAqzdkChRpZK9NIm9b6XjCPM3O5QRAsBoAHLuzU6jqU2iQwlt0g2
s8ZvHPUDbN/00lWgFG7vjJ32B0+e34YSG/S3DVgV+QBm1zQDyTSsJ8eK66ALq+xRh4MVzE5Yf5Oq
/Gdqz71rjk18n9jkekPZWm6Ty+3DUJo/cgD/BznR//Kz6H+gE7dD3enH0kn6ouBcaKUsny0F00x/
sStVPSWVbLo23C9kKZJpea6LVW/d0Gi6B3vS685vcMC4mEsF9Aydo+Zr1svzUfF058lI9V00OYEH
4yW1FQ1C4IqPP/KJ9NhEeiIO6mp+WB3rm+Ksz7EEqkpWeMDoMN/i9L02zJdRjZ8mgXgesuT9Ukt3
plJ+rozeWzT5XWdJ3rQiQHv7874NL2R7FO64eGDDIA52/XU72o+9WhlrgKB+eIfK2+DJ6AAebKK3
d5sYhRe68BnmkShaWb/tITuUjQExsjUwurjhNZA/hVn4Thk707NkqJ5/OiduI0rWgJDgtbyp4NRD
mBgQldRgULUmgEyYQ2LtpE+3R/mVdm/uT/H8gOFORkTlYTMpikTW2uWUx21JCkEGDNPy4BjReOqT
HuUv/KiCQu3qS4TziVuv1XTB3q7xyYvz0zJr00nCMuCUFUt6kfJcf+cM6fpoTibYd67XU2quypf/
gY6hgII3sGuvMb2WS2s6gWvRXRhTR8jGHWgcW5ZqP/pgAkG8leFb1maJrEw3A6Gx92Opu8pFX2f0
U1lH2z2ce0/SRvUsqcX6PnZKQJdOQvGjKIwLjf1D3v3bvcnPoUglmO0wvbY+HPjvzkuaOmYQC2xL
1xaoGKmRfjZCvXDTfEXw15YSrxD6hHJu/tuO5QjxPM9cMvvRnVp5CFporAfbS3zXN9+dYgpQct6d
XJj/h7vzaK4bSdP1X6noPWrgTcR0L4Bj6CRRvqUNgiWxkPDe/vr7JKtqhgfnXGJYs7lxV11qSkwg
keYzrzldzJ4CqicjWDi0IrwjJCo+2mlUf+wGxIwrVX20Y6e6yqH8HowFhcqXV92lOSFLo72HThdM
ndVFrY9DmthJaB9IFeedFk8LZkXxlj/0+X6Fr4YSKPUiolFUGU9fsdfCsaX4TaOtxJ3XCvvxrpiz
zyY8jX3Sea9HMjEcLnHgMR3yszVEQVI1+rhx7EMvQmcfTka8q3WUtF+euguNPIbBs8KkFk3muRb9
ylthaMpIg6lI095HRikLKLl/XfTa28389/dxRnKjaawbIyrRnXbfuIq1E/305eUHOZ9dLOaRmUQK
CYYawq6ns9vorWZH2agfpjn7RrKqB5YCATryMhdIWtFtrNfzWIHh4IzxPSn7o7B2OlxtDSa91EI/
mIui9D4FpN4fslzc6nZpvroRdDrWenlyp6L6mFIIDNXpzraHn46OnObfmD8Mh1CrZvdh3nb6QlkZ
plZjg8ycZziqbu+pe2Ouyr3TdOSkzrxVGbk0gRbkazmJAPdNGdI+u72w5J0lYFg7TE7V+SV6de8I
I4t9a2nT/uVXuzQUBTyVAgk1bboPp0MVao6iBNpewBMKdd/HQMjUzsV6zQnTjaEurUJbvhaHCFTJ
dfsTXV8I5LhCkGqa5jujrKobZH6rfQQM8DasinpjGcpVfXpschdTFIGhIsmZa4wfx/Wcirjk1RaV
kuBIWW8fY/1Kxtfl+1Ct850CK3E3Zd7WDjg/NBlap0cAE5f4Y+1DCeA81tso0w4Y3TfHEgcTv8Dg
ZmNCL4/CfkbmCPW9ddln6ZS51txYw81XM4Oup8KE9sGWv9mlFUIPlFQQ2SHIbasVUvVNhXwpn026
AsDymhesOytMZMy62XihSysEUA43L4kTiJXVZkZKW4NZVmsHNWkzP4kme9eIXt9FZP5+B4l4IzW8
EH8AD9awVUPGy0JySr77s40mUXrLqCBznWldfK+4CAaZamT5KZ4M+5wFJHwDPfGd7YX6lVqry7Wp
13XQFE4bhGNVbKzY8/fncch9kJGRom7r1knYkqbS1FYPVJLs/Vy6PSi+FFM3aKN76FYPr937p8Ot
roVCLbWBIwjfw9aFAqXW8WHkvjzAMv708kjnK5V4n40vFWOIy9YHWouSQp4XjCT1Po5eHY77TCvq
DeuZ85VKK5Gbh3orGSTMtNOv6bYFErultyA21xbXhOTRoQD+eU3pbavF/ISQPz1cQKIhP4R+LLAg
WlCnY3lFnUdkm+qh79vQCEZ1Cr8vhW4Zu3pE+ccflDZMd2MWLkRluKrfJgBNq0PUlKK/4a+M0b5s
daEclTCtBoQJleb9PLnGt8FMjDpYSmfZCTz73tZi7AsMVBawwJ3dNajUFrHbftCV/oeVDNVnvMIS
zQ+rfvmaLGEz+l3TQ4kUg6LToUjGLHsn3JE8INeSWkP/V2Fa0gbo6+SUn9Vs1OC7GaP53Wp7zuBJ
9lt2r/38Nvk8UBTqBpK5vjpCcHWiZ2oP6mFq8+7YTLFKjirEt5dHuSCbxZkr65l0LCiKrNUPBMEp
VDQ05MNJoe8bj+JtUSwNAnqoIiR3VjUrCTyHwkp2WJnVUEzdobv3kt6g5hoa812sWONt2ofdu25J
Q5iB4Ky2ElN5hp0uHNYNJS/ZWMHuaQ2+WCA9ZU2ldVSUJ7Tl7UoE9D9cNIdHd5l2U2kqi28puqse
6yHDrjMMPSC9bWZbI3WQ0ex2HrjQW0oi4YPVNnEuzbG67LqyQyO/cryOGCHpagNsQ9zurdZBJtSo
q/iBRvHgHaPYYgCBiOzitwbOkVCyXIiZJdirwieZKTQfCEJVB2ZbhldGRxUQ5rOuv4Xms9zFTut8
UM0JBzK17op2Fzo4hvmolYkiQG2y32s6YiWBFlre5CelOsDuGvT2bk6qLEjgq8IUztPiobUKzF1b
VdG+xQQob+ISx5WrOZ+p3qAwr+9dtN9LICMg1YMwQY/Yb0VjTrvMtfrhzvDylozLEOilCNqRVIIp
y7+8oM4DCJA4BGCgFkA0mWto46imsT4V6XwwJru4lZzWnTGK/G3TKQBack9ABm+Ld3Y6bQnPnp+X
jAw+gwoiicMZ0wK3VNrAHq35xlKHKx1Y6s5wi2FjLV4YhazRwF2Fm89BteL0DCPINJUxoUjS9cmI
lOyC9YE52a8GiGJaIfe+ZF8S+K1OZc2qHYT5uuUQlV18a4MRC2I7d//GuzwfZRU6pDVUcaNpFshF
db/L67k8eAZ8rpdXxPkNw7sA+iBWYMJQkDidsdFNRwXlK2YsLWq/bGLDN9NiCSJOuI3k8clycHVQ
AKQDK8iZaZC3rZKOOmuMoZ51cB1mT3FBTHn2tSGram4yRV84EZSsvmsnNSpulbSBNS2MEZ+ZSJ1L
xU8MxbX33WJ2D1UlhjvPNUV4NMO5/uxR9xZBUylw3ypIgWh51Z7ie83SY9pXFvrbLoQzuxtqLdmq
Il/YUaw2WUmQxgvg3U7nL00xiJqpjh5mN3Vv5rGLaOO0klir6kVQuK2yV/KZirwQzqvvIImqY2Aw
VgQxayJWVowJjjgJny4y1V2WQI+nhKz+nVEkYlCC3VxSxdMXjMD1OvHszgcSIeqsVj7uFCPcSi/O
40RJDCBf+wuZcjpKozY5JEYTCsBsiC+LNXRHcIrZsUQAKMg9hOdeXvYXOJZU+GjUyCoGeMF1YDou
dtb09GIPOcjn26zThzLQ4uVrZIQIb7O5/akiGvZmzfoCW8q7x0W+OjpgJX3DHYoPTbG012oZDViB
4d2gDCryb3EJpmnU6yuzqYnAq+Sn2aniM/ShYuMIOp8vefpwmlIBAbaw7iTbbeX0am1Oh8bUxsPY
FOmdmGP7Y2hNOsa+vb0RWF8ArcjOFpxDhClRfjBX5wTBzRCi7DKh+eSB4E7i6CYWbXgz6epnezKS
AyIlEEjQPLwi58gDrTT7N3FlfH75u116Dho2MuiWnXqqmqcLpZ7DxFanbgSwWlT/BraVQQ6i+3df
VlHzu6JQlAEkMObF3qjH+X2hOY2DH5zzUJhjviVVcX54kttJrTfCQMmFXIXMUxZbLI0nNW96ikbj
9HcWQnO7fM70V98GwIUoaXBrS0S5tbpznERgGpUx1DCM0fdhVvpdC3xnI9+4NL1Ur6kHERtIbvlq
evHB8uzBzsYDBe5PiOqEQTbQrZ0XBGOm7G7prJvJGc1A0Ydrq0t+o9ywBYS7kMKSKpJUkVYRWwOK
Pv3E+mw5QzYLlnWKhpLFSsJjUY/eZaZR+9T2SpoAnnGYij4PunFub8IEL4cyjrogjwdz46SQC/v0
0uJpqFjR3aH7Qlp9+jRpReljUKzhkMe28aFqq2U39mW0wSa8sJLQeEdNTfY8qdavrhGtdqFHtIyi
1HqNEH/UfuwWu098VTHajTc667pIyqIstklJUlLXdS1nHKGEE0/X0NnyGq9RL4+/ZpUx/27rsSBi
jpql9G0klHtC1qpHLR//GT3Pe3MP9zkhl6vL1AS4Fy2530fG+KUpBk25wU0waVBKyAoiWJgs70tX
LT84KPz8zIYSe6cCQ9xkUFkyOH/ZW8nS+iqWr0UNjuNJtjsA555+KbUqFBPdMExsAJvtyTrdbxPS
zD/6wsCGrxPu+yy0su+ukkbXZjk6b8xKqXxknGkexchcV+bQ3Da5o89+kqoeL6U5V8BvQUgLOOUv
H2TrZSUfljIoFRrgRhIwcPqwTVUpdjj19WE0CycQy+IQtYzLRnS3viYYhbWEiAlFa+Sj1k370Gmk
QEBSHwCNwRLtyXEyUZV+GM/fC4AkL7/TGdhTDkd9F2IZGHyJgjt9KYIxtxMS1YR88Q8rsrvDUhOa
aJpS3RjNlF25i9WCqayN9+YkzCtVxdTUyxPlqrXq35Jm5DbVo3bvlfA82il3bvNJvfZ6Zd465y5M
v05XWWJ60fGm/3/6pBkAOzEQjR5KYYu3zlzHd0YmvPd6ZzfXmlLSHOqMsMGIoik/QMecPyROKYv+
MxCVxEwqPVja0ni/eOaWKvqlR+MApl5GdkEZZnXgFDN26FaV14cJl3ZYfIY4pGW0ZetwYbMQ/jAK
vALqS+sChlOrOMKEFT7Uc5O9RZ29fYPN1BD0cWG9qcLCfoMMbboX6Opu5KBneFBWCU4CuCiBNwcM
vmZehbmO+B5WJ4fMyr/kdun5kaGiw9Kkav9xwiHsbdjCfzXb8FuV2ogzp9O48f3Xxy06ktTsVZdC
OpQiKiynnx8PZ0sfHWM4DAsu5HFjtzd1Q+kKJY0tdfGLQ8lGlVQsksDr06GQQFXizkVmbUndxzad
jeu5jL/aebXFgzibV/lSNskAyRUZAdKwpyMhFV7mlZMPhzrEh1QVuPI4aWp8tOcm2tcpSi0Tqnm7
cMyaT6laLHvTeDWXgGcgKZaRmUcob6yvFjtitrXB6w+LC+jCiPOOy6LbOjwvzKlMvV2T6quKT/Jq
ThNr8eBNhj1M1yIFR9mGARlSf5uT/O9ePtMuDQUny2JeqafTYT2dVNGCxnNKuwd6knGSmVF2U5Zz
fTONW1p46x0ppw5IKPuCYjlmCKs1uVjGNIqIfrtw1CKIFNosvWulVw2u2b6xGO0HzHu7AyChLZPM
M98wOTR6UlSauSpom61eEr82oxmrpj9E8dzjGWZovlX1cOq9qPE1sRQUakVRf2yFTL7V5Wj3AM96
raluZ+FVV6FOcst2sw6GkafYG5rLpzosko2k59K3kAbsEmgjoTby5897G7QwQgGe9KCOIBJsFOqP
TVQNe7DC1sZnXx/CICYkxppYgiOCNv4q6yWUn3u85euD11VqMJsERP0Ybl2YT8ofz4NLhrGoi1E3
lXA3eLmnb0TBE3xEVFYHw+wR/QarOn8PAZYv8LYT7Yb+el0EaWp50bdi1hvNp5adxGhqGmOIDK5t
7ESdzjkqeUa6VzOhH8cx0jrfqnuYJNUAhd3Py2yAqEaNfQIeiuuKr+ROocC9beOvnRWSFSUI/d+X
CYVmyuudBdYqaeI2yOzC/cnvUB8ts+8+V6YRRbtkaIeCtiocOJ/VxEHTKuqX3uo6worEEoBNzUlJ
9nreWPnBCy3EO9xC699bg4a1rq5Og+YrWlze1srSHNoit4Kar3CX9y2GgfQKoiSIodVVfs52eNeZ
A6YeL2/qdVjEtCOYKu9+yew8P/69xBzNxKoOWTlMO9VIq+Po+fgwVVrsbIwlz6LVJyb8onxPsg6Q
yl59YjRCZqDZeXUA4trsck8Pd8j4pkBraFFXjhLu0Pzcut2f9L9OR4WiZuO9KitExH2rIKKvoHgC
7Y55w1YBHhqbWbrL7UYajw+L986qM6+nKTgmYH1DfozCYaP+sByBl/Qyw0uJ7Tn8jgjPMu5nO57f
1n1aWkez7FpxMHUUbsMmtFMaU9lS7Sc08+dr22viDzNE3cFXBCzufVx3oe4XeDvsQ0+glWaQn0+B
khgTPkIkf/qONi0ceyfvIljRRIz9wRmjOEUoQlNRn2f9pz7mYNOyH93YmK+bdJp/qGY+0Fuyy2tT
2lrOKlZYDGP2nxQ2NU7yy+CV3AsWLJOXV85T//RkYj0CM3YJAnxcsUSQpzu2qDs1V6o2pd7B50yU
hL5p3vfLfbxUaQ6ppEx9XW2Mgj2Uiu6q6yqjo2LWKd+XDFmqa3UZykejX2LwbZRK/T7P0WmaReI4
flgP/Yce6PA7VRvqvdcubbc3tdDWjiheMU/5YKQjbG5p3zAWc5nfv/x6Z7k3xxCLRVrBGAAA+QCn
rydEb3Rp38SHDj9syEmD2S8701Dq+3D2FAevyNirglQR3BMZrLlmN0yVlwXVBHlsX7qmRqU6LP8I
Gf/jxJWv/dd/8ucfZTUDvBXd6o//ejc8Nl3fPP7y5qFqfzn0xc+HLi6L/5S/5L/+0emv+Neb+EdT
tuXv3fpvnfwjRvrzSXYP3cPJH/YFQMP5ff/YzB8eyUm7pwGix1L+zf/pD395fPotn+bq8Z//+FH2
CDHx2yIe/h9//uj65z//AYf+2beSv//PH759yPl3Hx/iovvlS1z84Lf98lD8/KUTj78cm8fi4Wdc
PLZnv+rxoe3++Q/F1n7ViF/IJbgxpcwJ58/4+NePqACQHnqU9LicJTiwQOZW/PMfmvErtx4iTjDR
aTvKlh7s2aef6L+CM3PxGIZ6ROUL9aG/5uT+j33yx4djjv788y/UYe4xrula+ZKr0xFNBIART2Qp
ojny8tP1FnpK40I6SHfagIGGT93Ojn3bG9oyqLy2BjLRpvpn/AyML8nsFcJHSM69H7qs/Yzqsq+O
OmpPZom/BVZ0dXLUQyv5d5I7qo9rbHlXxcgyB5qiR59cO7d3+Wj0H+Fq5PO+p9p9lbT6BnrrDLPM
G2EEwrVCyIgNsyrf+FmQgsErbZakoFMet+0umt383qzG0k8SQwTW3LZ+2LbOp9aDb0FjI3uDvpn5
vner9Lggy0cHs8PwOtHuk8wcIWOUetAL7XNqR9Y+XNr5qiuaLerC+o7imZGWh5GIPpnMUVbxH+7z
qqXMabqbjTw/YDM27aMx/zIuxRDEeU30F7Zbog5n6YocVEbUaNjAlANZdDpRfCTPKF2dY39I9M9p
Mn+pxg7bkV73gtIx3+FPjcsSZgcBFaz4QDzqbYFl1nGAfATCLjiJLELquKtv5dTVODsDj1CBtd/b
hoj92dSKf0+awfFmCeeN2roNvB57OWpKAtJ41id6Ap2yt+1Z3IpYM3yjSn9U+fjUodpirpypqvGE
BClkHmAziEXXmc5CoAYt2GGSjC8xZCC6FA3aiUOnofgNhbIpgyx5Z+NisqjQt3L7LjN+kpb5iZIH
aWghxntUovyY8celd3eGU+wM7xuacBzlX6sJhgG+V7H3sdkkQ16YXMBiGJFTi5OWxKutXQss7nPd
TnYtYC5A0E2+Kwukubx0ISBRlur62Xl44Sw5ozMAsSL1lf0o6v1YRqxiHtcaTK/3UIo2dWU+4GB9
q85VciyHMUeTOw3f6L3xW98ljq9m5bh306XC0hUARasBlHVb2z524ZBtPNb5NPBU5HRABMkp+N/T
Zd57Lp51PU/lNdMAV0HoQVl1iEZAyNpRxv+zuvu6u7J6LD52zeNjx2W5vvtO7sv/4a36/+B9KRFX
//HX1XN2XQYPc/5Q/HLdZlyVJ5ej/Hd/3o2O9ytlYqSeKUTR+aYY/l93o6v9CkKCZjUhNDEREfx/
3438K3qhVFqIrMnaZFL31+Xo/YpAABsVNQrq0Lga/a8uRwkqBWvM4SSfgjPgdOkU0zAWRSXQH4vT
7phQNXun58KfFnixWjtFh87Q4m/Irv10Rz26d9QJ36el3am1hgFYOoRE1KWHPcFc+lEzJ4Zfxa6+
H/IlvG/NYQq0Ibnu7eFbhn39D8AZ2rU9wQt4NvEX9uUT8e0kZOY1XBAZtDmRXz4zNBXYbsSNAbBs
MQjkovSzU82Vr9cjvjH2JPq38zwfRT13eqCLilpDUk1GUEblcAUWJn5X6nReM22y72plMm5UlUZP
5RYTzKNs6D82blp9mJbqq5ptySk9EbZPHh2Ws4T4sQ4M2d2XNZtnl7nupnEdQfY4tLjCiL1mNp9Q
Y5u+lWaNSJvHvRnYU1U+lLNZfKjq8TPO0eqbIsKGK86L3AhMo0juBzWvviT1ks2+3nohJC+7V/3I
y8dHgZ3EdSG6b6C+jetcFcMD1AidlHnOi/ed25eBos6AktCRvG6oizu+J6iB+GUHX8bMiuowi/ir
amdhtAN/GpJ6zZZATDOmO/f0IV91svxfI+r/T04Vuc9fOFX63+ib/xHOy5hd/u2/zhLzVwwAuaaf
NLEJi5+dJeavYJl1UCIucm9gc7mY/oyzdeNXujNU4Wlo8/9zUT4/S6g7gSzktpY6ZcZrjpJ1mE3F
DLEPNPsAPTOMtbqLy7rrUryhh2PbguRoDC3axUJfds8m48JOl1fZ890iRyFfMKXEOmqYa2JNpZRO
NdrZcFQqCMcTTUKkAUSyixVjS819ayhm+/nGhNI0As3KhyNP9MPqkEkM3dAMEJpTN1oFMmpYvRQ6
eVLpkK47qdBqJNcdMzPT9f5YlgocdvSX7vJhbHFF7kR1HDyvOuat2oLN0tpvo9cYG8iLC5+OtAjb
DUTrpWbf6tOBPQyl5HNPzVW3aQd7+P2GRvn6T8cBLfkSDi+rrrFEbSVaLZQaeFqlKLdLUsc3Ua4r
0LRfTy1Eg4OuJ+sQiIF0tTr9dNqYk/GpuM+30+BS15B0JeFtQTMuTBtZLYsRvSzPOpM+KIy+ilwn
7I66GnpABzrnIy2LLXj7pVGkGQrLXvJ7186xvTPGcVaZ3bFyO/N2LqcQA6J2Swxj3RlgX/FdEGqR
gTTwjFUIWXa6K0nQ3THSi+a61szOr+jfXYORdW4iuNoB+kfeLo/VLVXnS+/H1W1jl/cUhqxGVhOF
ylzRdce+p+ADB7zajxQG9689NwB5UNOnGcfDgrM4XRHOoqINm+vVsQi1MkDuF+PNKbYDNJGaV7YQ
yEM4atHc5Juxo5+y92cXegjjT22rqTrWWu7cLHrvXOel3bytHavYCPzPjyh0N2iBUU0j0T0L/Lti
EOaSx4DG6PnsCriXQanoyUFZ9FfbnfNWz4daBYpGjQd2l2cM1bXGVWmm1u0U5VsvdL4YTkdZnUTD
oPQVrqnlMWeD00owNSDOUXr1+sWAqDYlc4ARoFPkefzsC8V5Mud1FPEuSzRfWUIf0QG3Ygi0ebx7
eaiLL/TfQ61PoiEU1DXomh7D2XGvkbehsRXrjy8PcnEZPBtkBeO1e5DqMJDLY5UAEYZI4SDvpGig
t4bOf3ko+ZlPryo+kGzjYRAAVmndWEdcMpxD1S2PSWs1x6iDUxyrWCXFbv6D0zDb+FIXp8+Tmkoa
rD6Kd6dfSkTKkkCsK4+ZEysHRcLlU8VJX/2RJOYNXBQBFFK5a8HaelCcAo2C4kg1/Us/Dem+8szx
8PLMnX0kmokEbzT8yNEBO6w+UtklOo7uanbsXGyhbSRXfhrYaUEYb/AzfXmss2l7GusJoyR1t9Yc
N26rsCRSzI7VYE8PYUTIThISlxvDnDV1uc0RDoQmKD20zimXJfWIXBRddlTdVLxVbC+GgNzi/pPi
Urw0Rf9Os8X0RjHG+k46I75L6TB87ftiSaiYuiWVSLG8cXpFEHBMyS03QPuxgCW6UYU7W7XyOZl0
ySxEKnStwxEitmTFXZwd+6j3vjddaL3V7LKmbGU6OxUp5j+aCSQgl2vOF+afsjZgO4resKvWB4yJ
DG7RRk521DXly6wi2Z/RUHntqoVZCLUWoVBoyiirraLGdIG4lap1dkzDrDk4eT3s0fXuN6burNjM
N5ZXJph6cBBSu+50C2Z1b6hKr6RH3IXFQ5UJY97ZilHQdDNdGkxtUg1BBYs/KJZ8+rdhCO9YI6P5
iZNc94XeVh9dLdLvxrl27nKDifBrZRhTGk3tsqcqUR7GqtRKvCOG6v1r9wEIT+COEoZI6LmOanRo
lwhPm8AFstlF8BBcZ4NZxcbOPoudUJqUYCp4J4B0aViczpASeWrv0rs80lAOv1EP1IJynKPDPNjx
bTM0zV04zo8O6ksfX369c+6WHBmzOHY6sBw4KacjGxW1W9fukqMjRDIha50YH61lth7KqpnjYOwd
B7Mm25jez4malru6mmscM9DEXO4qF5VAP+xa73sKXO57JOx5ClILA4QtJ6nz7UduQXwHv4zO5pm3
AYB+bZzouB5BxBvQ+5LvligMv+jyOZgXY6uBeul7AHlQpRgf2cYaR57JilSjLskRUpoR4OqBjY1M
PQK7i8OjnVbm9z5N7WM128Xnl7/I+cYHE+rJUIxYHSDv+r7Csn5uRZ8cp9Au953o7ID+QHp8eZSz
FqqKvxgweZj1oNOlTP7pd0dc2R7jJkuOddI0hZ+piJjbQz6hYjmZNw6lsJt51sTnhTpOUOLRdj3W
Q2juhqKbrmlVeK+9puXzyJzOkmcF2LDT54lRW9bKyo6Pba6mLH7kuZu431pGFyYXxCduANQquK7X
AOZmmaelR9/r2AuF7hGAh72WgF9+eXK3Rll9Qi0OZ6ANjELfJt+n3Oe+XqSbDiTn4cATJJdaCV0E
DnD582cxaEh5z+1nUxznIX/nFqrxUcRRg6mfADfhY2/Tt0FVzyaaNIodf8pKtcfsUS/FwYWdcB0j
VFvwn57+U2dT/U6bJd7yXb80E7D4qCtxgNL0WJ0uXRkrGkbj4pigmXOVL+5yb2ZGsn95vi9NhI16
txRXlin7apS0XrQowdLqGKf5eGN5NcY+Xi/2RO7DxqeV2+IkeGWZAlbRAPZRaGUlnc65GLMWVmAn
jlRXfp8S510bm5hrds7nqgoPiav/9vKrnVMdqA5QUqEnTq0eir6c4WcfWbjasDRTIY5KV6fHHM/U
yI/DqNvVpPDvNG0Zj0pjd7dTgq7eYkUFEEBD3PMpra8vP8r5LEsJCdoPUBdB4LmrWxwFaRXZ1VgQ
EWbLJxvk105ILTADVuHGYXB+2p8OtTqcysXoRDIwlE5YfcAfKb2ykJg9TrEX3dk94oEvv9rWePI6
eDbJmtkOah0yHkXs9GCXlfEzTtMpoBmDMiHI+MPL451V6ziEpC89hVgaJvSyT8dLiHU6Ty3F0RCh
dlWnqpn5sQPeBB/jQXujgLwKRgeLkjDs3G9ZEmq/v/wAl5YVU0wXkrsG8e612ZcwUqVuNdZxVOv1
+wauyBcHfEjQh6FxO/KV97WTZ8dsNtMbL6rDfe8KL/Wr4bXlB2YCVAd2CU/1qbXIhZhKx4uyRhyn
UaOOx7YL+qFv/MgGx/ryO19av9S/AFTLQikFt9NJD6eh0aIyEkd0f9JgQULZT+fZDTK92tIHvLSe
YCJCzqbxT09sdUp0ZYIic+ZEx1oV4sYQ07gHZxjukzlW/FlkycZ6Oj9mKbnKLiDdPknGXY2XDo3i
1bERHdNFlLdFM2i/q06xxeY7P/sYhZiBKjN4mDPWVT0lVddiJnpUy3D4WmWKLmk12kF3BhFM5GU7
/Bq3Sr4XX40VSnBgQTNYQ7Ujao2EmkV0BMdVfVzKfnwvNGPcOAAuhEOIC0KxhOoiZdGe9suzE0BR
3GnKlCQC3WLm79MlnX9EHAs3tCPDt/pYOzcYjou9WegV9bGkCIbCme5hwuW+UxaL//JSPRewYleA
xoRqJcvQVOZO16qoFw6QJGeqDa98lxLBfSnEonCDtjUGTKnxQXULq/Gt2agfy0Qz9mo+m1d4uCZv
Kj2Kro0iFVt336VPYUOb4YaFIk+99fShclUblVipoyP4TOMRVswQ5PYAWWfj5WWyc3rH8vL0sjE0
J/PlujkdZx6NubU7ER171sNvpV55+6wBxO3li3Vb9eApZ68R114Ea7nKq+r9Ms3TVqR4BvyR1CCS
fdrkpGNEL6uAlLXg9aGjoB86J8u/i7ExA3D8/a4TWYv0eudSAvbSXYcKyFu8TAs/j73y3y9PxYUZ
p+TwRBajng7O7XQmBocjC/ilcsixyXyPXo61d7202Vj88res5psGnqQqcHRIp9zTUeS2E3YxKviJ
d1+UbmrfxCI/FLU1cX55GwnnpcHYXtBMyECA7q2udgOy7ZIOnXKYkhSIPMnennjCwhChcG859bec
pC5NoQRRI6xrwkg1VlctQHRkK7KelzM8OJFaOgZK7KQbJjIXR6FzivqNVFwwVlPYF4gH2X2jHJy+
zPwK3b5DEk5b5ZoLBzBsKNJfQNPsj7W+G00OsTQ1owyNldxL0B7gW7n31ahFqLoeb8GZxhuvJh99
vTqeD7raBxF2Gz2qLMohQdXgTQf67bbuZu8I+NH8zQHhf9W67nAMq3BLFvLCpIJHkgxqOMvoyqxq
7GmhUM+JI+XgRcI8qgOn/jJUy/HlPXYhLGAxSsUHNCjZ7vLnz07+WHK3LLTqD1puZ8HULFFglZ7u
l7G2BdS48ELcY1Rw0UFAjWedDQ1ho2WjaLwDNHX3szvWy21TdeNGSPWEml99McJK6HcU20gN11gu
vSvVZkG48mA3UErBn4t8r4UJUmjxpP4wtLE4LIka/7QTN1uCCXL4D2jw2lt9UdOjY6fDDhPy6L7t
DSXy0eyH0AEDQAnaYaneiMJyd7jpjRuIVO3CwYBmLAYpQBxlJreKYVSSmtAJY+9gpVn11szGNjwu
mtG4se/mwM+vEqUX6II66vwhzhZz8D1VxD9SpUw/6KkV3ovZ0WO/w14Zj0Q+eeXbiFoWwTxGfXT/
6kUjQ2dZjaLcTy/jdNHUqdfbitbj+zsU2t6rPCCZo5LtnQbOxP9qqHXbUR3hGzSdNDJu4+kd10R7
revT+KaelnDjG1zYCs/fat3EmIcxDJ0Sc16Bm+MntKrUK4feyV0t+vHvvBX3KwRH8AqI0p9OYF+m
UeLRHT70atP0O6NKRB+kuOV+CN3c3r88hRf2nZR+4ktxPEsN6dPBMHm3hmlusJOxuiVQhLvsvREZ
pr8zCuI0AJgQ3ln7TmQMPycNa4LKfe97Rav4lSi2VAEvxSW8zH8Ps1p6qWuBoc1qvFCHuv6CNzRt
71Ax77RK/T3pIu3BCK2emkBsBWqPA69v2/BA/sarEgOisyLP5XVcMjqZFpqAjnEwyBVfRX7Kx0bE
Cv7GKBhQwG3DjgU389PPtixeqsVpxcrX8KHmT4JZzaOrvzMK9VabqrLUfTodxZ0T3NfyAodk1ftd
THWE7UU9bLRALu4sEm3ZASFRW5Nee4o45Jss97juzbdCKNkX5A+tY1uFWyW3raFW71M2GBLBUMIs
PO3yWzgN3rEzxyVIpirfvTx1l4YCpyAvzyd1mtVQuj2IP3zeBzVCQqxL2ptpLuKdN3bO39jCdCeI
A0BGkKatGiQtTTdqm2zhEgoJEVzZ7Ik69I0tfCHAQm8HegH0ZPpVaz5lWLToSw0Jn2kcrJt6juOb
DLTaFawEw491t7kdClF9fXkWLw5K6xNYE2RhILunC3BA36cYUrynkmGs9rIDtscRfbwtu255R9m4
o9VgxBtH/aXbFqA+qD1YhnCTV3urajxncGdWfZWk9tt8HI2D7irV3sp6540jjOz1Jwb8CVnep7pP
dieP6GdR1pBaS6V27GV0RotdH3flzirHLY+4C1NJHRzDYNCDgAvWexlXTnVWB0aBlTfsx0h1dwU5
xU6rIKg2aVd/rr1+64K+VDugX0PlGc1pyWxfrc0EPnszMNMHAoYkpzWpt+/1KC7Kg90X7rc+44w0
K6O4j1o8OqtYdtRGJJNuizTSryGpbZE5L+xLwGRIB4DKJHZeH5yGikQVVkGYYJRhjMxP3wSqGtYH
5O3/zneFMwCaHNQfUgmrq9UEpNmkeCMdKjDQ7wfcD3wzGtyNkPbCBU7djtgcdjac2DWd0VbKUW0p
Sh86hzXaq0m+i/v21f7pvAHXDADU/8PZeTS3jYTr+g8dVCGHLUASSpblPPYG5YicQwP49fdp1V2I
II9QOouZxbg8zUanL7wBjUgglJt1jMe1z6KMURpw86fMGX+uCM2Hr5/2a1NB0MYkpaGrT8fr/CDk
OD82RQk0Pu2zFTVrlMA7jKLe/nTyngEcA4kic2h5UF4cN9db9bQoMIoyvA7Hbh1zHeEm486yXNtn
oFHg4EnnNPrW56OgsV50dtLjldMv7o1QYu0uUpLyA2oW3dufGm5+3hnptWVxxM+HWlFZQ2UPx5XO
qeyDHdvpUSELOVWJau6s0LVZwZmQdroAPtgI50PliTY564xvDYiF5rAWQ3nTaE55QOtgN5iTL+Qm
VaONRDRH1xOK17ZQrGkZnA1gHiets27TXIGVWytHitT/OcoQ47nkfKk8nDraSuXO6PUfYmh/vb4h
r04XlAkbxQQ/uQ36I5FGeU4vkNtrrDBudanq5WZ17FpP7CyiDE0vZkt0TOlCin8808Ff7Eprdoe8
VPFh7htduY9rSz80sZ4EdaRp76xUR/pDVO0R7uf0wW37Pcmua0eP9xXWI+m3VJM8X9jYG3KI3dh4
FLjN+w5OQcHEXbkTQ1y2VqQKF3evfFZNFFo2AXqteNWSTi02Ohg6wX9Oo8qHtOv8URBdu7dWDQcr
NNGOXZ3VX0ZhTqe0GvsnM1v1t7uHA1mhFCAjaLQst840a6vpMyKp9mlw1fLetNPizp7Ub69voAuy
OagMFPcQ6MRcm3LDtjEomhmzEHDtJ9Oux+W4tqPWIhxQAr9Up3E+oauw/ImMnGiqRXZ2ppqAQvDi
rY3jO0ZSdMg+pNp8GERdzuE0qN4UTlZf/UP9Ksd7cXZ4Vbuome7VsWjRJID4P32aO1394vS07Y6T
JmrsEi3Yub4CSmXnmpOX5cttC7OGloB84qU0AlCgzb5ZPNG47TSF6KnW73qyhaCq3NRkt67qTTMR
VqiZrvx9/bNuz+XzqBSJPPAnAO22MMnGivNS1yBD2F3bH7O8gDkzTDCGu74/vj6UvKc3E+QWkop9
MCHls3E+QRgXkeXy1oEFKTHFM/XkaV1NJ0DPTnlKGikfjsDmz2F18x3awvbTUhUlZnIIQblueRXl
n7+4EbxESSy9WifwAebyj7rsn1XFabPs4vYmt934Zl77+efrs91+2OcxqTxLgQQG3ipXJc5SdfrE
cppFpx/WeEa+LqndAHjdsvMMb6NsKnDoOUu9GtSk0EXcXAWWmymxUdltGPGMonUvTURrlfMP4tFX
7Mrb+ZzbC1aORymfrSr9Kyjon39OHS3ncprGNpwro8f+QF9vpzhrZ39M8/moJSLzaaHbtzPv9j0t
dqxUX/+22yv2+QdQZEFvnR4hxaTzH9B6WeFGdtGGy9A7CGPwwPmlOpfpziV7uW94PWhMoJMhYXNb
Hxl3hNTOzduEnpvGVdBU+vR7tidJOair9NbVRuNQgiMNX5/e5dZhWOrukg3Fs71l2ZiR9NymJRPm
U/EDo8Ms6Jr2M0THPY7Sle9IuUjKF+BuhVbVZiGNxhVKqy11CLnSui1bu/aXWFlu3jwdC0C0tOoi
JYMCcL5aayxUu5m6OkSBTHwTRqTcEntXB7VS8r2c5HJG0MoQ9WY+0ChAt23G0vLOi5asChMF3zPT
6TWfYkxxeH1GlwcOzJ70FiK6psK+bdqp9aKmFBHKsI1HuMzaYAYwYENhanHQK9GeUPm1SUlpALTp
qINgpHQ+qTnrmrwi0wuVevICQEPxqcjnPSjwlUmRuEqNUYOTxS19Psqq5dlaJlYdjnaOJNtqBFlu
3vRDmfkChdOdT3hlTiwyRGPs3GUEvAl/URpBfMnS67Cb1fWDMdSQ1D31rbBamWAZEu1KJMiG2NrT
mxFapVqr1SH28eaDgDf71ajVPSeay/PKKFQEpNcIwYm6ebmLpUI2cDChGqxqdIIBRZke641wLo1d
LSMW4eUbKidEkxEAGpkQ+iXys754yTLVavNcUetwarrRV8H/0acf95Qyry0OuxsAi05CjCTJ+SgK
hWyrmAtoGkJogd6sA4QDZa/xdm3D4XkG2JYwGdmVTV7nzRB4q8arQpG37n/J0mvHcfHsY+5NedA5
bbQTYF2b1TMvjVeD+vwWi1qMWpm3+lqFI46hJ9dRkqDE+PLNbxOu0FQPiFXxoYVvcP7t5rHBwU0U
VViDLTpWfQFu366dnVGubDkaQhAmwA7wGHubFUKOJu40HFXDREy4QphVeVz5bABOhzdLVLLnSByl
QiXoR6oJmxk1xZCWSsYrQYV28N3MBaRsfKNX+6tLin9lMd0nY/WpXrz7Ju122sJX1kw+HSB2GVwS
Ms+/puiiQlBcqENvjJcg06YGxGm1N8VrX5NKGGxkkmMEBzcXrM612EdmzSg10i7dwAWLQ9GH1O32
rr3L0IniP56I5EvPtkSbkby1tRXIEHUIDD05Re1oobVhjGFU9NmjscboYYDvuAH2GX9sC3NP2+ba
56SnT7cDkiYUbfnnL64PKL1O045pHTq1tyCeolsnmqFv1a+XG4YCmtSUp0d1Accl0ChVa4KllAxW
/5StCiDvFGNSMpncKP0qV6ed43AZqDEiJWbokjDlSKPO55VrZaUgk12FRb+09+SHZH9xbb7rNJxF
fLSjdR+AQbtndnrRJZMzxTGCmJttQ/K02Z7WHPeVEiVcYfNKc2pMlS8x8vN3bqebv/F6Sf1xTIyn
Ia069Giq5esIyufNQSoFnWc4CMEi/Ud5zb5Y09QshTaqXhlqg6fcZXNWvDNVat69NcAfzfTpHYiA
t2IMmDgYPfk6IG/K9b25EyC8D51AXzXsQI7dYMTm4bUcDzuR45XtahHjS3ISXH3eo83UuK1dq9TL
UMVI9MOaNIjHUVk4vh7NbfNSORcWETk2aYIAMOB8FGxXq7EqRBlG7YDAxtro7+GrIvjZD8kBl1Th
Z22i+HU7xofXR75y70iZUQm9NsiLt1jRoRz1zOjaMiwbdOVVEiU/N7A2WXV1T+T3Auv3PEsSJ04/
fBOCofNZ8l8BD4mmDBXb/q011YOlDO+G1DtkRfekD9ONLUqPiMK9bZf2kCNa2RrxTdfU316f85U1
pSxNzEwhEmzDtvytV21cDTxa4Th23IAIg/hDnq87O+fKl4UDTLYvMyngz5t7NrfwXUCRvQgVYXc3
2Cr1N5WYvinYj+ys4ZUohg9K1iFxzhTBN991WAqlyitAzHOlpX7voCsFisVfUtw0qje3xFlFSaRj
sxJgEMdsgnQjmrVxaBwUobsGm5O26r6bk1gfX1+jK9epTKIgrvDoSv+g871SOrFIDS3PQ8vL5x/J
rPfHZZ06v54z765oJ+0um2Jtjwt6oVklJ8fMUABFD4HAcHOTJauXVQm8jRBIai2w9cqLsISxc+MU
NpI/WSyOUbnoH1at1NBRX2k5K11xEr1Jr9ZyiyBuVgN32dbZiUIuem/8Ml4zer4y85atjvMPsiiI
5YN0zcPaqCfkxCLHz5MKbx3Te3DN7DGK0vSkq/F7Jykfsko8lq2r+5k1/3l9Ya4cHjAf1AkJMAmc
t5irrKvMyWrhpyn2oN2NvdfiETNOOxfi1VEA3tLaYw/wnJ7PllLjPFqVkoVmK3oQ0XZ3Fw3W79en
cuWEQmiUSy2VhS8U7/qqcBtzsbMwAm13mJNkDbwejtTojTsjXTmhtHTYyHQpOTxb0LUxA79dsyUL
7XnNgzjliuudmNUj+F+/rXG+lw9e1ObZLtClMEGXZpew1DYfsK9EjswwrDd3xRrGMmZ0nMpYST/h
iGSFjTcXB2VOu0NfuJ4/L4jndUudBaudljs799pSopoj+cSW7GnJP38RHMhgadaiMgs1deqOa10q
gQK48o1CEnK+0vsF9CuNd7A656O4ThIXSa1mMG/r+DSWmA97IGoOCEGpO1fT5YSeC7hUDrABpAS5
uQDVJTGFE5VlCAdLuTWj+VcvTPV2Z2/K9Ok8zWYUlPPkw0xzezuhqo0Mb6ySMmwqFD4CsTRp+8Ek
lluO8MyiPqgEmlPHPJnd2BdT07c+T6r+XiLqwchGYv1F+beYgh7kuE5NiIbYITHn7oPa5/3M5VE3
v6zaif/kOFDAwlXKaLhf7X5cDh7hqh2UwO3/oG6efhZlNyOTj0rnpOrd+zwTnYFmtNFjUld0VRkK
Z1lj+FHYitwo3IBf1aEXddhbS4delo0XdaQZP1oDwAmKBEZ5bOxW/Zkiff9XWUx1OTiDQGPM7Tz1
V9Iqi3YcijG6MRVrbY96U5erP+UO6E0ddW7fRB0y3blwrsTRfG9SL64CCcXdFloXtc2yQTdgiGfN
+m3qPPt7m1lK4Gr4ZjZlor3TStM9AVHU75wKoz7Nzd/akCWS5TdQNwS6R21lm0OQghY6dhM8OfYa
n2Z9kq5XOHQMprOXrlzbxHJj0dBiQJx9zs/LKLBg7T1UD/QWIbV6wUqUROPtyZ5HoZ6+OeIGkMC2
ZmVeY1hV63VFmOSRcWOVYnosoNbtnP1rcyGehFYrFZlo0p/PxYxzPukqIHE19WfsIOMwikplp+Nw
+VggHPNikM0HS/QlTfKFQfI0o82ZuXnYpHYS0DvfIzldHYpEUqrqk6JvH78qXsfa6aYinGK1hyCG
23gEYNUf52XYmdXlw8SsQOs813RpUmyuzRW0zoJYHQuEB/Nd3ww6fNq6VINi7JrEL6p5j/RyGdgx
Im86BR2ZUm3DxyzqUq/LGNFqe+OdQ9U/sBbhHDpXKusiznKaMuPttSoGpf4qeU/AXbZhXZ5n1DK9
pAjtKRV3U22k9GPThkd42WvYXNmMEEzY8ORzdIi3hXl3FtNaVV4eLmkp3hUorv7MW0d5exWWLrRs
gkm7SKkXfb7nnb4EH9gZDGPp4lHv6/77UMXlzit0ZbE4UUQR5BZQJ7dwpL4sif+hkoRZXcRB0rTa
LYKK2hxAq9beiSm1D1PnuDuQvaujWjzmJE0A+7exP6zI0V7aJQ9j2Gmn1sStWBvm7NGOcvVUx2b2
1V49K3z9wb22bsyRBpCJyBEUw/MPini/LgtTeTg02nSTekPkt076VoEybniNNhRFU2AhPOqbW4RP
aWp9PeShWNv4YW6iovRra6p3bkR5bDfBw9kwcrIvYi5Etm1zRnwvtAY3u7WJcx1/Hsrf6MrkJ0x7
7bDIPIgOS5m4d8YQmW8uCHlI/9IGBphH/rvFfvV4cEZJG2XhWpnD44TIVzCbMdbPE17rU292t0pZ
xl9fX8ErKRJdRGqnVIRQEyOgP5912i9l1rSojufWlLZHHhrvMW0655REvfFPuG73e+pU556wasIU
IJtvEkXRQxuW4zsVQeKdHXXlGqcJCDgGd12i0y3yv+Tu1GcFxWOo7SKAc1kcq0VTD21iJDvn9Mrm
RZNQKpuweYHobm6D0o0WvZhJyogqBj/DhORYZeNejHRtQo6sT6EPDmNRSte/3FVmqnZqBPMyjPIE
Rve6NqdKzVyMqsReJ/DqhGTDVuoBy/rJ+VBOrUZaazFU0no/Ytut7tQ02SN8XblnDIAREIp5A8Fq
bQ7jOCeQXlA8Dw03SoGNt/OxqZb4wUwWJUhi274F8rmXmV2bmTQUJChiXjSDzmeWRWU9enw2xAUi
4aPWLT7OU91+ef0sXHnXaQfyyD4XSVEt34zCjjD1koTTsVLxPsdC8KnKIvRNUG0fgiEyrJ0b59q0
PJisdNPgTYMm3Ay4tM0wxR2FE612Q0sx+5OyqHvKhNeidDJJxM34dKBxt9WHQlHLycynLPSKSdyp
iZhvRalhFteM+VMcQ9kmkCluQZSnP/t+tU5xUq7/3/7if1WsunIO+LRorKGQRRlkK7TWZ9jYu2vM
PeOu5ldPwQGoVRGu6KJpj05x5bNy2CwaNkwa0ePNkRvFKGa3XNKwqtXqp5ea7M7eqw6v75ZroxCN
0TzjPKAGtHn7Ml2A4V5yxGIU7UdbAsw0sF97+3UIWkcKN7P3kamTP+LFm0RlmTpHlaThnMdKQFlv
CirNXvxSx5Dl9flcWyDQ4CDRJQr/gk9TrqLCWsdJQi1RvrfxHB1SoT8peE4H/4eB2PYMIQ2qLira
ntFMi4MwTe3YcVAvvXrESifxtejNvBAiB6g7z6U3+uEXeiy4Z+oIK+ho4Jgt9b8OCKupxO7x9Qld
CRwQn6LciuOrFGKXV+bLReqsqdSB/IX0AZGNgD0RpScH27/+yJrOR7HYzhJEAGBWXxSQPEjGFWuH
Q3RxeZH7UPmQnR3Jid3mphJCOsQ95wsRzfp9OmV9MAHe9YkUnUNZVtFOpf5i+8vxANvL0qrkYG2u
ZG/QOiSvqiycHAeLLFWMvmsO8c7+vzIK/QCGAuckq8yb/W/aqOqScKeh5onfrTJOB1Xrop3A65nh
dxb5EaZS8yMvoM4I+kh2ml4soDp3lJDTNg0VagkNPYAeTIiC3F2R9MZHN/XyR1vgva6bnRI6mTam
ftnp5TtHR2Yw7ns8kzxtwi+wj3u/aFF97QwxH2fAhPhDKsqhSxMrSNpxVQLHaJcnBZvrr69vwovj
K+eAMxctGvI1+lLncyhRluz0gS9lYkvUH9q2QgS/du0i9WcC2sPro114elCVpAIsNz35lIzXzocz
UzPPYkWgzKLraDzES5sd3YgS6Z1K7SS66x0Jui26GWpBNLd/unWJH71a1CjXLDVOFZHm3kHarv4k
tqGE9aLPpd/HVv0urZzpMcnN+DiOUfquXoUDqnWs/AnxwKAyVvN2GDI3rCa1uymFady2kfITVPUe
n/5y7zFFpB2gU0K94pY/n2KqqZUGMgIxp7qwHpe8z/zcbNKdc3TFWQClNeIO6bfA99yWe2y84rQi
G5Mw0lPPH1f9pDb6x6QdAL57X/tRvzed6AklvsI3S/NEVnzrmcWEiXQXJNXyNFfT52iisyFUofqd
6E5tMRr+glxPbcw7pY/LbyIrUpKbQoAJ8HBzUmB/e4pJs/FkVtMy+VVtlhhrj6Oys78ubzPGkQkA
ABLYnduQJc6RzEDAwMXZfjU+Yclc/aop+5f06ovy40oVd2fAaxOTtA6am6DB+Od8sfPembuRp+EU
eZNy62XkXcacFG8N+MDNSbSD5NbJ7vFmS1leCiuRZgcUh07c4keYHqTS3v9lLmBFCNBlNWDLCbeN
elibkrlkw5K8i9VW+E2Zpzvp0+WFQ5AFnlimjdIfRy7hi0szcfV6ygXMkKFt2oPdJv7k1n8rACo7
07myF2Q0B0APkTPKlZuMYzDioU561z5Vcbzci7YgBTccco/JEl/axd4799fH462R+EMQ4JuXLTWt
oWyJsk4l7J4fYkRoE6fbxR8Q3jyKWrO+vn6XXtl6kogHIJV3Gw765kyteTVo6HrZJ1cf9PsosbIj
NaP59PooV5eLUAicKOQ1pMPPlwvyvod8mZyVAXooAZNy0xvLjEaQvUeov/YBeYu4OCXSDbjS+VDG
4iI9aKxQXKj+3q1ra7yfZvod64PVZXuOSZdfT8oHIgNEZ51LdCtuNaRWXRtRapw6fbH9pOtYKKEY
OyHe5deTbThaqhRDeeyen8MXm73GrXdmGP3ktt6v1c61wKJOe+qgnOzU8a7NBwCESXRMUvhsqPfy
WA04z3MjYHzaeUoBUN4aD2VcRG++iJgP4Fd60iwTz9v5Ei1GrIo4NnTa0Fnmp/mofVFwkPr81j0H
DIj2DKg1iqHwQM9H8ZCgTOpIYOK6IH+IFk16yhpL/dTrVrQz1JXPxtspSbbgD/CL3+y51UQMuXZn
nbi7ve0n07ofS2dPCPDqICwOIH/sgOhrnM9nbiMViWIGsYtqodrvuHepUPa6TJclORl1sKMJPSSs
YltVraYCjdey1PCfrrrPXTIUCK1gdZ58wLlyyp60SPS9n6tNDk8tqhrVb+BWx7f12q8ITa3Ifh5X
28IV9vXlvJw+UdAzPBBAp+QfnE9fjctBpHArTmZs538LQJf0/9V2p1N8eXtQNlepZEv6K23/TWTp
lUvZF1al8pHpr7nugsx8XDxMSdsEVll0Oyf76nDQOelMo20FLHAzqUyH6VLG6okDs95WjamfUhtt
pniSLlX4pO7cwxcfUXJwCABk612Kjcib5sVNMkWp2ZmVaZ3MycbhCIfSo7qae2qGF7NiFGCivMqk
ZrANN28K9tYI0I14WfdL+secBifo+sVEPmD4rShWuZN7XpsTRQpSAWziKLtsDt/cpFnfdqp1mhuz
CFChb46xZ7zVhI4XkieZi0RCpylQyF/x4su1MBXTRjHNk5fYcTh7dAHMaRW3feMAGzWTPRnOC/H5
Z+ItruKcxWdRic1OTEfaNiN6qaesjegkNus0RPiH9EWHH7wJHMA0myahNK2j796vhW75bReLr5hx
WNkB6bm6CYxJ18fATcSgHYtaUwwejrYeMOIeAGUXoln2mlzy6j5LZmkdkLiAZYcQQnN+s6HHjEgq
01rz1MXF/K0CdHFcKsU+GA1UNnST3IcZ2MBOCn15Zz2PisowFRBJJt08KOPsrqoTk5/Ea1I81svk
3XuIfdy7hYsDWot9hJ/btThYcaNUfAPbPVEIrB/NOot+TYY97qRVV7YkhQ3waBCnpZjz5pjF6DxM
ZgZRH79V83FBRQjDxKV/6zPKrBEMReSEuqq0STnfkpTLBuxlBtQxBnN5MEVjU8Vy9LcfLyAWvAea
VOK+sNDrDD1F/CM3TwsmHIE1oYA9muyw12/3a/sGFQVAiqT2kKM2X0yv1NwxhGucMHaoo6B0i/mg
eRCl/M5euhtSIvOWit6bW7+y9A3BDFKMtCPcEszn3Fm0wiB+U2gk+oARIOwOXrfzCa9MztXpYXPD
cxty8Z4vlKjMUW1HVT+ZUtnb0xjniNiadogE77mfciniK2gPX1//pvKa3ZxF1A/YIaCSiKi3wn/2
UpjobS4EDNoc++MyF58zMTtHrVlcSlrRiNt0pH6I3OXf6wPLxbocWDZLYH9IVc7z+baag245dw9R
8dgfh6kcH3O06W+X0dZ2Ttpl9YwCENoAMoPhzkG94nysvBvTZhwX7VSlKjzrLmmKAAW2nlnPjZIf
IkpuvxOs6g8gtt0jTerxaGdOZgbmWg9HJOW6O7Ab6yFbmu60cOXeFXGC7YszoPSLx+rJG+v0vuWA
+Mmil8GYak2/U5S+cl/QcwWgy51B837LOPMQ51JZGu3kWZ19o8x5FkT0THbO2NVRUBDRGUHySDaf
qi9NlQLKoJ0Uu3vf9ZHzNESZtrPp5P9ks/a8jvLmZwSegc3bX/fUMmd11E6psnLhptMvryl11Mam
26UnTX99p12dEuGgQ0OQQsAWF16lRjJGfaOdBjxQfHUwnNt8xZvq9VGeHeK2k6K6zmPMNUgpfzOp
Clugrpgb9aRWVmUFkKO773iKURGkEOL+UvIy+VonepYGs4GMG6XEWfSnYqJG6cfZqMKKdLX+X2vM
UeN3KH7+NZx+/Smibsr9GYtM8wgboksDpTOtIuiAWKchOn68WwX28Q1a25790yobzzuYxoKkGf+C
d1sb2pQSf0dG5aeZWf0oReT+8Wjq/dVIfz9Ppiu+zIOSmiB2DPM7rg357EPwtr6ZcQ97AAYMPsgq
hD2ArboLeq0wY3UOSlRuP7r5pLoBbiZ0RqB21p+KVOTf466d48AwS30KJrVeu0Br3LmSfJli8Pnh
i3X8H7d2nMTtK4xXoyKzfTsGH+yrtVv92lmai+0Gi51CKXpYUM3oDJ8ffxuTlcnVi+W0UGnilR9G
pBVrt6dyYu0Rvi43mwwzJBvZpG9/8RKOpF9Cy5rllNZTF8Sj6b1PRFL8eeuMAMbyWlBBI3KAKn4+
I88tmhUkl3oiz3SO+lw0/qykDW5X854k1SW9g7SYwi8UBCmdjJfI+ViqNXZ5v7brKSGzawOS2PWW
GkRFIFGWaXc7d9mkIH2YZOOhGGP7K04qzS+9FuX9mFbRGCyFoORr5lX9+81fQSpW0U1Ct4mjtzlx
89w2WQ0PC/Bpq+MX7hFCEgr5etPudRMuXysCD+lqAmCItd3Kf3Gbx15nJeupizRxRPrXPCmqKwBA
Tnsf/DIQYChZjeBZlujqTUw/qoMyuLW1oCOKhb2vtVHzQVtNzIVNM1aeUCLDUyjGQl558z1JmUWl
CU93lcLiFpxhDVaRRObMMRHeepfX0T/PEupOmMOuuTiNDEN3HbVmeCbQp8/3U7NWQzdrXn+KapF7
N603LMqxNLU1PxrRMv8wrRYwtFrHRu3bg2d/nVI3U/kOwgZK3PZRdEjqudAOk1Vmuo+Kr2L66WC0
qa9pQkuOs9dY+pFIZjaPiTW3n2dvrZNAROmcAbhGZOIGH0QKcG3pze0pLnrI9RaiyseqiBbjZhVJ
kwdzT+3Y5wlD3gUDhCwO0ogq3mNTlri6LGvhZEFp6fF/7TK5StC4U+IevKpxH8DUxeaNHbdAY52u
9vwmF/pndRzb2MckXSGkirJ4Ok52V+bHKC7TDzaQ6JL2UewOwbNK/SEa1VhOuhN5ILVkZdNWi4qD
oS02rs6RXv6XLkP0CeJB8WFyY/tPG43KJyB2ao6CW6N9clpN+zYao6v4c+cWI95UNQWDtq8tG5Sz
Lt6ZhaYDf7Zm7301dnXke7mTWcGy1M586jGURpnZUdb6oUT2iCbxWsPMmVJljGkhumSXbeN66SPJ
ZInr9KQNTxTiewgsa6J+aSe3SIO8MaYcDY+1LP01tcrITw10Q8LWbpISSpoeZQeam9pHU3SpcRSF
3jc3ZdKNXw0rMX7S2R1QG5EQ9rSzp0dbUZLCd2NOzZcobfr7NFn19diankgky602wqFuqipw1dw+
ZO5cur5pxeY/r4tsCzUfawEoZyaxgeXZor2fBFesn6dC/YqxjNmdiKpi78hW6T4UtTLVGARoeEFp
qz5Q5LETb/CdJVNu+pZ2qo9CpRLxbq3L97zPWz6aq3BOk1FZsAZrepLLyWs4w2lKb8yLjPG3G1nm
L2W0B5Q+Sie9W/nbv6a4XViZziUCFWveP1DuWY1T00/G52nyipGoUk0GTn0svMDWZ93GNWxM/lVG
bT7olkifaIQiS6EUbvpUEFt/dOO2IMj1nGo6DK1LC0LNtOZ3twpMmUanEExN6aM64LIT6KSPxnRX
J7n1KwfjQKeOSiYzK73VPMZZvPxrutz6pIvJdtCJ1zVaaoO9iINwSFsCHGApoeLnk3BJ1e643gAa
6ssgGmL1abIVSPc2+APeDhGnxxp+/m3pujMwnixt/um1Ff1Auqj9XrnQJf2eFO9DT/XeCHSPvBh2
gta96+33zhQ/tGkTfRZNq/wj++vzoJ3GvgpQkXX+ClgQ37Ns1LWw8wpzOemTUZb3hW3ysUWadb+h
WlkVrnuJm5z0MclTv3On7LECLpwFjrm4P5u2nf6mlIs+8HEiuA/soTlQEXL9W3vJ6AQw5pXKF1iB
/kRIf/y8LEJtwhr1Z/6r403DwSg1ow5GZKkjf23y7DO10LQIVJp1ml+hEvCr9yjcHPEP163DuERs
kLywov/4aykgtVHYfh6LLAlSq3WOoBhtkgxLcT4OyoIEnpXlrm9o/fBUGA1qY9iEOuzKPpFK9KnH
EvSVkzS+Abb23hN61N5GaKtPJ06U996OTRfLs3mh0W9qdRf7va3TIU1R8nN86nziM8Hd2vmsoMiI
CDXj3q3t5aNRZmogMgOWsVAX865dPY09qyWuuOt10UDTJZ8bAlRi49JnggLnO8fu7xXLTj9E9jBX
h7wqLNxhJtX8FCVR+cFO2t5mCWsNYzJ70G4sOhhPtWdDY3Lo+hAwosPTHnsT4wTFGyrQfGP6sKLo
+rk1dW092U5jtXcV3nlt0KcTmsFL761ekE558iC9aNgbprDnU81pm07rPNRVOI1ZU1GZq9zqJm+6
CQxMWgJgnev+v4KWRB8ktEhDN4pNLtymQpy+7IX14I4d/PJCb7VHFciWHYgyG99pbY9AWYmLY4gv
J7dohT1geofBczzgmpIILbTsiTuzhfbyucuz4neiKyIOrdSd49MwZVUaFihxkdkRqRthagmPqLtJ
uJqyOG1+MMBMDTYhPIFL62mfsPPIaa93CpFARyRWAcNVljxAXF7/tpaYn4bdODnqDW61euJbrGLO
wqQQhmavnC3fGCO39iFqDv+Vbqqiu5CpMH0qx1z/w28by7a1HPQPrp4Xt8YIesFPRVvPvmEgJ3DM
nDjtbyIuY/Wgx6OjIA9XO59i5Mxt3+PNetdx6Jw7x2kUFcFzsyh8PauKv0U6dqiOIXn0nfZ9d18j
RhsBHNM6arKNQ2axrM3yFHmrMuFtU5Xc4V1kzb6TZfDAM8WsWGYEtm+LObL8mvwmHFtHDdZ4eIBD
1T9NQrF4i4jlMl/Hvaw/WU0z8QmQr8DELJaGm3S4xycznePMB7oWf+8tpRwDq5tA89Nfy+7U0Wr+
1NQLSUmt0cr8zFSJsImDleZQZBVRcLQsrebHjV2nh2VxlIexRKuUCpGVfDfMwX63Lq1IQy5KYz40
is57lmiZ4jtehuPjWJot92WbzU/WmPXfyzoq6sConXThLrVymF9Ca6LDCugk92shrOnAgSm8Y1xO
w8+VXkqIPvbi3okkzW/ajqfjkDkEqT9zK7fXY5qLWLtNKiX54aiT2RwaMWljQJctvantbDwOc1qf
+rSBSGYaeasF1dKUD3zLjMwyrfs6SFclbgId4b3HtYA7+8tcZqrFYz7Yn5vOMv4mng1d1+4LoR6L
wUXgvmKyo59pPNe+6nZcD0Nt9+/zrmv/Di0PXYgyIvAzo48W0lWu3f5vLEaXV0mlyFxF6vJNM+by
77RqOtFB2y3m53xSxO+h+5MUJy0r1z+4Srvf52KtiOgaStlzNAA10cFEuL4yOXZ7YN0serm4XH5o
R3f4PYzF9K1GoLvwWwjIX9PZmf6QnxDeNbbWCH/Re8I78/+xd2bLcSNZmn4VWV432IBjN+usCwAR
wX0TSS03MIqisO+O9ennAyWmyFCWVBqzNuvpqYuqkooiEQQc7uf851+wPMzfruXJVdzPSrwb8hg/
S5cor8FDnoC4pDVlP/o4ekyxv0wLgiHVTYabthX2u9ox5fvMSbr+HL+C8gEZc2b5TqfZrVeESntu
T13yxZSleC90o6Y3NMLwCxsbR3MnDIAkImGLyOPnlNe9UWq3mVrYb4dmVmH1FAr28tAY8iaY2OaU
gLcxd4+ooqxpk1XadGQtLCcowevqydA8YJ0SI391ImlfEQWW5d4U1zFSUBy/rtQq16NgVGT5oQ4z
8zFDXEgRnQ7urWKKWMeSwCweu9BVLsp2Ls/SUZs2yaBl86bU2mJNYkj6+6Komoe5kejLijCsl5sR
eR1LIpnit9XoUrTbUabZpC+ievSGEHdEfodsRt1cVtktNywbjgdsXu7iSkly1BmVUp8vTaspwaCC
tgY2+33tAcJxIKVZYtq7WtMAYTGJiMwgj6RIaFS6Ir1QR2uubruETcPvWt1YgmxS4W2yE8grXNHb
2i9de5ZewVI9L9tWvUJfbxGToY5sb1Re5ezVwLqFp8UEvnpOn7qzl7m4GHpMFM3oULhk1JFdN7WJ
x3S67jeZdKI70m/dzxUDMyiA9hQvnoTI9zZrLCJ9pKUqHwviVBYq6Ty+HgWnqJckYGtTa4SLJ2Io
P95URVXlKSGPk9exjMpjU2pTTOjFoJ8XuP2KXWf1yZdJlj2dtcjCwE2nwkavNq29R6pr0ifyou79
FoNQ5XgkTCvBYcKJb1I7Hwz2v1mZ7ogjnodD11nkvCnoAsl2VK2G6TqBqRwzrlBM4Firr7dWuCTl
YYM44VS0Us5Bpqdg30vuZtswEVWHK55uflkjoylFx9Ixj6q+mj7DGrXr48LQo9brFDsEbBJR4Wdo
Jt7resWblEmbg6Rq+6m7EAQQF4dR2+eu345mkgXatEx3pS77+xA+ZeRn/RB3vhhlfZ+4SRv50C3t
hzJdyHDty3KxPCfn+fkJmdymZyiyfSdVJn3wvgrnPq96vAMRxoKgFYUZneIh3ygbVVpautG7Oial
jpNZ9yY47lGQW6kaBcoSDdyeJVnNBqNsKXaDKJBfCHtIE0JW8CXZWXaOt8Zo9UDIUVrp4zkmGOV4
OXS2davY+OD42ijZtVU1sQ8Hqfedp4YOOBxGuLjvIXaZIb+C7PlmNDTqYdPluviQk3zSnytdVzs+
nkvlWTxHTXXkZnN8XlAnWF6flUbp0YfKD3gIyctWI0/dm5bKTH1XoRj1ebPR3i2m6EO/pM2oKFiY
intOM6dU7WmevcU+Kte9fihdEj67vhs9C9fokoGK2407yeN2dolLbIfvRPEQn4hSd+cTKiNiIexa
c47yplah1pUYxPp5ardvcy3rv5QZO2IwZnNzPTLuuir6jJo/jWgPT9Kwy9k7kEiQN1ZXMj5VaqWd
PGdu64GwyyLD4juZeOOmeKxaDysh4x5dexcHmWXWl9NEYMqhQhmwyzLGoZtqUMOPc8adDlpKu8x3
ZKNe1X1D0aiPapVuhn5Q2vXW2P0ViHrlBjLrZec5i9voXlrq3Dipi6imnlSrnhpmYiGB8TDTh8ln
aidZwsZzHA+trKhAovqdragyOcpQIX1wVCwTgmWJ2iUo3JJ08XycMW2kgpI72YPn4oIckhQqZ3t6
LDBeOO4Gk+Z1WAgA8xC64SSk1k0Rsl05xeCh04/OOgSol05cW1dCcdiytSYq1M3sNKHwBovqGWA4
zWyAkiR2uVaf1b4bOy6IwDKqD87Q4hUn6kl+blKGaIfI3cJtNS1uGFhlVz70nd6qwX/o8VDVZKGN
22xtiKtMUDw2yqSa/n/UFi17U8AqYOBgU7LLUb+xa5CnyMQhzscWl6wwvCHc2ANWjwyem56/5TO7
v23GaYMOMUV3IFYDPe6PxLRkmCt9LqdtOxhnWGlanMYdiPFv4162DZcOq2MLQT6A4mtAKp17Zag1
ddyqyEkh/6J6KtX5Vy77P848yComUxH5HKNSFtzrq7DndnGEDzxhUH16VqRxcdkWbn6shaa+bSpH
/4U/w9/Mu1eyP1zY1TsBf7U9HHFJGn0xzWjcjgYhfybvcdEOnG76dKfgfeI5ZWP4DR7OnrlQvBfp
VWpRRbe/G4BoohvSV+mevk6vYPe9/sVbOXCiR0LiPZSOh2NNZFOJycFvP0SuglkONGV+Y23fVyET
aGoifZRbNJpIqlu7ozwgPOY3EWfMMhlaQcNXVwLDPm8VXCxPqmjAZjwch7M0J0EGNNbcUU7n/s8v
9cMgATtGyKTMhlZnTlDu17dNTrKOliEvto20O7+Ny+Sym5LxF4OEFSJ/PbRCTANPChM8EFn8EV5f
hQ9vFB3PhYeTM9cZKPWs9GEKB/A25QNiM6jdv+KT/4il23DBVqEcgiEA1L33Le+JepSqyaMq08zX
ilQJbKhwPhb9v63KQ2bAuqAU4RWgoNm7iWLpzCU05bw1CKrxElqV3YI79y9WxQ+P6ukqqDzQZjDL
3o9nytOiHHujAbGvlWVD/bx4i1b9tqXXehX+s+aqM2HapzBFhT3amixnBg+T5ZmgWNtEEu+4dMo3
2+f/fCWF6/7xX/z9oarnlmBeuffXf1wMj63s28c3Z/d192bbl5/vZVKV/7X+kL++6fWP+MdZ8kBA
X/VF7v+rV9/Elb59kuBe3r/6y4aIXjlf9Y/tfP2IIEg+XSB6rNZ/+a9+8c3j00+5mevHP/94QPoo
158W8eH/+Palo89//rHKQv/z5Y//9rXz+4JvC6oiKZOH+/3veLzv5J9/KJZ2AJS9EuTQCbLnrIyC
8fH5SxhM4Ze3Gnet1l3sd2VFY/vnH5p5wFgYXw7oODDFsIX8401X9d++tHI/kJEzYFstKd0/nj/b
5df39evz4VZ8+/ubsi8uq6SU3Z9/PM2aX77WaLwwkKadZ4CExnDfkJTDLI1lojWBkCs0nzoItXND
KF6ooCf2i15nAG3XOKN6BuaGrofNTheYWmgFTVbYtTdK1XnMyvTYGGalAUeuL7VyEru+syyC6wBz
gW0Vsgdw45lqz5xsEAjhAl3yJgPLW8rc+DGEnNPWGfvT1BnmdzXR7WITG0NxZ/WauC2bot8RpLYc
u00ynYRTXTVeW7eMuBtCiREnLee1Jpt++/Qkf2t1/9OV+mp1/4vvwP/A1b3Gkv7z1b2jN3+5std/
/XVlc7QdIHx82mOguK7r8NvCXr9CFYHiRax0Mjb151WtH6B90FnzkB9XdRc/7HlV6weM+NZZIl/D
rZN0nd9Y1U/Ozd9XNVUg59RKwWIDxGaUn/z6sCINSVPFGBUXo1nLG0IV+8Ow1dNP2tC2jhfpQ/ku
sezYPVRtNT8al7HZ0Gvq0cZNU5MRgIQkloizZGZ+uGlkFl0Xrqtc6+qcXBAcIN7NDNFvNPCdj7jE
6RtqZI+OIjvXSI4fthNG7ZTLxm2kTP2JVAblWhGNHiRTON0iDQUZdyY9O41bu3kIVXIjskFeJVOW
NZ5ojYFBvTGsg0hzcY4LqvRuW0kSKpNxbE5NjhXn67n037HQ68fyrWwfHyW7/f8LmzfL758v7+fN
u3xz/Vj3n/Lk4eVit/je523cOUBKwj7MBs7hivDpebUrtjhgf0eJDs1itfhed/jnBe8erDpn2JTY
wUCTWvuS5wVvH0DpFCtLy1jp2oi0fmPBcyjslWe4k3BcYLZBEY+EZJ96WCu5SGc9HzcM5x37JGUA
MbNosJvbZlme3ggGtuMGgyfGCUvYpcO2g5LWeH3X5CedplYi0JUsqo47M5/5h6467HqNIYif9HFy
v/SCSeiSV/pnZqzE62UQiQqvro3+tkypdHx7hP3lCRkpKZhg0pZHEAQqK8jZ72+TUqsYbOFHBpgh
dTl7SekYGVaVaUPEiD0DqCMxdrKzMi+6yGuH0eXE6O0w9WEizdGuq1JbgUiU6eeZkOadZqWy9skl
JXBBKyZ8tNuls+tNWNnDo9ubNoC8Uk43LbBKcZg5zoquG5YxnDdxgYlqOHR14ytujN+Y64afV9fH
3kNvKoxgAEV6C08/t85KratdP6PrPxvdwe2PiQYWszfXnQNA2E5FQT20CERwIwcpBntYkPgaaGO7
lZqTFOcUG3IMOqyj3xYpI4dDTc37Ff4bIMwzS78cTMIJgpFw7XttwsXTsy2+24dXP3UbXExxZtOt
UBH+qCblGFST7OOPsSzVC1BAtfaSxamYOtG5DefgCsa465KxfdcV5sDc3UWPNWyUBKnPYVPX2Q3Q
ZGb4Q+IWp3oSD5MH16E4C+1BvR9tJ70ghsb+hNO/0XkhWxjVADn0k6dFqaEhjpzTi9xw5V3duJnj
67WjJl45oawO4lDRPy32FM1eN6XLbQQlZGTQGU6QEyx4ldsGAQ1zKmVREn+uOghfbY2vO3HVjWlf
pTaYrkfw7mDuFqVq9GPDiGMBSjSGg1+h3yZvztS6a2xU7GaLY2h4VpuDFAEQuf248pzyc6B7cS0H
XXVOU2MQ1mHd6yILFmNxCJOfwqwInGLKyS4IUXqfVDhjjUelwtjBH8QsRiC9sJNBJ6c68nMZYQ6V
ajjy+trQuMYWC+BYCfrCzLOgzvQ83CmNY5wZVpFKP5Id7LWWrEt9N3H8FNssmeE4x1XXX3dabAMc
hfb4oBXjNHiWwknoMQiLh9NSMtFGu4HnbQy0NPkuk7Xas0XrmL6SDctRb3Qd5ljWqOKTZemDFkit
xLKEaV/jBk6bVW/x+wuZspZK5PpYl2pIv3N4vB96UwkdOAAEUlB8Zco72WGZ7nXmpNy1yTCOQVLY
5p0zjuo7F9JJ6AHylDZPfE01YkLTbrSEOb/uTM2DWzV4VhqpSj1XpsnM8LEdPtllNlwq0zSROTDM
OiQIFD9fAP9JipgzeIxYmK2zSFk8ziHs9d1kLfPkL0kWat7gOjhDJkRFsYm2hZ/nk5n5WRx1DxLC
oPTHfHFO6wjSllelDa+NHSfTTdxn5rkBDYihTOk2WgCps9ja+FUxuIhmm1FwVUdHRc5vG2hSIoXv
sRQtgqrOlCaglayrQJitC1lbk4BjBRs1MWRGS5IVmmTG3S4pefOG6Yl9xjRXq33FNhlCuxPjLL8c
kmmCpViM+omITEx9ClV9KETY35etwWDNHEkMxUYgNwxvtpZe201If2+NNC2BqUlwemuyCGvE+HHC
yDYy+3eqxXDFiyS2UZA25wkTNgxB6iAZWLreaMSQmBxjBDBPeAQa+oMo+hSFsXGmyswcPbUXusLe
mbmFH02W2nhOpWCGaQzE4m2dXs/S3YvT8m/ahx9PHR0eP+4ymgmqBgL3us6ykLMuiynxxF1qbROK
0PUY+vwqIuZJJvW9nMPtgsMTcQKduQ2/0No3sxGtGvfd1EKnw+VNMs5uFctXJS9D3y/pWZyqLVyX
NPw4ZrF5oi2wQwID3fDXduBVr/uyWVp/m9cfAy4L8l3U3Jz16Cdf/7ZxpzdjY+nNxqoK7Zixz/DB
rNPutklKg8LirzLkb27sKrZ4fSl8nJESIJpDdIgu4/WlyjJ0tS5PanQ2fVL4gzGZ3SbTRp6yK2tH
O22bHPZuXAhI0FBJ1d7v0ir5Zkv+31EX/msgwP/EBoii7K9Hs6IHr9p7GqDPj9zk+vFlZbgiUc+V
oUb5B4qIIRYpeGvD81dlSO/PU1z9W1UqPTSWvD7PlaF1AC8XvIkWHrEB3/a9MjQPHJThq2YQ8Euj
YfqdypAP9mohAQmiEEHLhv0wsNY+19yi5nFnfeiDqdDeha1YvIpsmGCcKA4gl/wC3/obOAEuKkAk
imGCR35QyVK1MLulQAva0LDgMJiOpJdxx48R2azHy9ih34ekSTKeGdnxZ0L06vKwbnXtSM0WqXqW
lqixl9i9+NCKnEFvGSrXuGMxCU612bgSJXtcUOqcwH7Kr7yDiN7umGypHOmNg/qlgSk3MxfNcyFu
YkjutT+RR5K4Axq1qVCP5nmZOt8yQ9kHs0kpEVlzHCE1nWEmEZCdXY1x7MA9cIf06sXS+Zu3+skZ
+OVrvT4NkuBZJLQQPBTWykvZnxLinU65yO1x8+Zj2Rb1rTWiQdxYCqx+0eAY71nTYJOBVSof+ZMR
bYWRw5JQKBKokdMY0uaScgvsSaVWzCwGaW5XRbdpXTAKJHmw83FOQTm+lIvmWUxioGylQw8fE+Ll
Rqss7XM3DGm67XvXYv6bzkzpUrPxZGkdTqqEXmpbqXOiJhAsx1lXTiskN9vFXvhJ9ihyuFaFFl3p
UZy9h6vjLSG+cMHP79ST7+jenVpBTDZZgSINf+7Xd2pZ2rxGodPB+VwcbxhyzTNhKBQEhZKGTbZR
Wp9iIKrsNJAkqfWmt/TRRsY4l4pEEyelNk1v5aiaO2adsGk7qLhqpt4hroh2RTflm198YF7Y/RcN
0Q2RJtSMLt3ennwuj+yxzkQuA/ZuxsGLEx4Ok/s+aUNISQYevuYqrtAnNQ7KZJEYMuBgmWft8Itp
zv6RzBJDGYazBL6L65Bjb4nJ3KSuMiMZLFLqG4o/HZetzv7V81l/zN7zWdWIPALeYUYP6+14IWBN
06Zx8iyVAdZyazXZToEDO5dRitH5ndSnQwwirc0q5/XIlAmPsZwRvlnhkqXlYfWru//jNqfjUYBG
COd+neShvY8DXbi0RYWIGzZncyqqvD6CFS5GP167kDAeiytVDyF7lwUEgVQsxzMlzUmfteWFLeRO
H5yl3Kb89NgbhzI8G/u2+ZUYfl2zr+8ZYkQTfYQJp41OZG9NTxKWRBuqXQC1VgS5m5wtWnksqeqP
e+dCLlJ8vS2/dXxf/Ayw+V+CYQKwvHhbfzjDD+8Tmbw8vp/+/bfz29YOAMwoYVcsnfnnX6e3bYDQ
APZwjgGPcxjzRn87vYV6AGqPQwcAJwjjCt78hes4Bzjv2CxrsCIScZCe/gaus18Gru6pBmWF5sA+
4n/4dC/fssVpdYU0a/QGA52al1TEJiWYXR9Vc2KEXiTcCgflQXmE4CwvrKmNfqWkXa/wcs1+/QTU
99TfGJLspwuJtMkqSIP2JoKItW0bXfeNuNQ2MIt+V3+8RgSs+ycpO+u2sFfymk2rhAXkrE0BcStQ
68UMYtCgX2xcP95RfiNSmpiKoV3EZO71HY2dHKirN4yNMmTqRUuKYsdou8LrLKWhMLaiyOUhhmPK
uUUAxTuYviLZvlh8l19v3ss2Yn8bWFUzrCd+WboJAZ3g9UeAaA95MhWI9Na429rqrLN8Dt1gyruC
1hjeua6GyuHPL/rVWfj1k0Szw2GKIRSQJB9h77KiCJtcbc2NWtZp5FVxEqtHipHDxF5iUbsbd9La
6Ei22gho4TZgAKFqgoC4dVZdRFIxbutFHWdvgIN+WtYWHBN1sJr7LJEuOo8qikBLaKhPGm2B+Fan
mDdzEJZYCbj6MmVeEoeLhWikjAj54aWSu9aJjRvVWcOQE3MSttfaaWJ8TuOOUZKDun7coqIKb2M9
Sd/zsNJrO9eNT07WZAPqWs2Vh0Wq4dNgNa51Hc1u8hEIyrSuJASa4taATaZ7romh26HTK9aHyJxD
41zPIejfZsac75DsLwOxzZkmfO2p/VZlMbwjtZmmXJsMtz7HpUu8jSybtn1eO/jlqZkHIqCxp3mn
ya+eGv5y7f3hyGkP8IVUAvdWaKB6ggnCJ8gAZwzo0s0TlGCQvH6G/AGAgaQ0wAY7RVHl9ak0qXSd
PAeQYFHo2/IJqAC5A7RYM1EKBnUrmFFUYxMHcsU4yhZ0C0nlCn3QQxfbxLE5iY1+XkYvD3vz3FkR
kwgOLO15sSzkfayYij0iyvOJ8HMeiifQhYMLAIbyyQig7Kc79QmgAbwArLF4UfrdmNePCrSHt8sT
rDNMKSoTsaI9DdakMbKTFQTidg6XJcBQ9QQR5Wll9B5YFlW2saJIoQwLf8Gj57BVRoYdIR3JVS7t
+NTtLPd9Gw3xIyIfVCq6oq46GmfRodsPza7ucrmzDcU5KbLZHk5SxTU+NIDfl4xXKsBQ+LHHcMds
ZpagkmfT5DpoKxbNvRowwmkDGKdwqhCww8bLqgQ4SNjdJgR6g6NfqsbiDyAs55MW941vFOQpBS4d
eOKZQonv6myIr+o8y5VNYtRuf0gQh5X4eZdHGzIJp/SuGLhppReR72wdwzMHYa/x1yiPJyMNl1Oi
jNIiqEXhXie22/R+DKEt9asuW3YAHNjviNkxm6APSz0Pll5ZlqCLK6s6NMY8+sSI1UKV7ubpKuyq
HcuXgzS8xq3Sh9qusG5kWqsSrgEuWvmisBT9IoXqEvoz8WJyk01ddY6wV05+ghndNXhu9cEB0X7A
liyBHdgo4RUpMM5FnKU2sk2zjm6b3maNw+vtHm0Ut5cuynjVZwqcXs2JJqNNGqp5G4ikSLutYyrm
nYFJ78dWTOUX4GfI1m6TDx87KuJPGmpgpr3oQSjn8WglIc7ICpLFIZ2EF0PezioEbWhiPgYcfe+n
eTVpHnt5Tmi1Oo1MBqqM90SzU/fSgiUnAzGUNLYFoeu+VvYosMAtK5i9SSnOVZnqmWc59AdB1s+S
PzdwIoJYUN15EHg0DHLUqjYCMTJyWWHx5UOjWAr+b7ks782oQoosYlml27LoIVO4uoIPRzUIBTwx
JWIvSBw9JqKtb2eNlqtzAeCUJY8u9BqbYF/PisEJLKcm2q0fdBIVlFFFmgAym8Mwqac29yTvDnoG
rYlRFWhYfADoJILNZXCm+6lvFbh1lV2rG5W5d+FLW1cWulMjijZN2upjQHKyGh8bIXW/XyO8WamV
TnnvREZxubB6UfHg66J7elstF9aslJqPk0n4gCI8Xa1Vhv5DHinqTaMASfJG4GSEz6aNR2TLFDUF
WSLHLIDm0Dogl/jVBW7bZm4wdqV5Q0iMtA/LSk/boLScoToee8nKnLLWuu1BClKvVksHiZfVZb/y
a9gv+wkZoN1ZgQZrHRvvJ8c7FTsQQjBzozS9eZV3VxUkueN0yetrw+Ze/fwM/burrbJgOncKMqrC
1yfoUqFrtLrU3CQo/i5haC/BOCrOdtBzAxBSPv78ck/63ZcntrXSRhgXYCiCyJdMmtfXa9tyadlC
jM2wRP1V7CRl7MVmbyMza92l90yoqa0/ximTvRSz7fIWEYYSBuDmEjqpC1U4aAyrntH1dYDEfdkh
hYn0COefoZzHM92FchtgQtjNPkO2RD6WnHy/ysP+Eb5lHo+QlxMdihXxpnvNmWY5PfwjrIrzflSQ
T3S2q30y4qHjIFoy1zqhVprEUZMW9EaMTroWdc/KMIfsYfVfC8Df6on+t3M6QJleLLUf+qHj++J+
j7H09B3PHZF1AHtDAGOQmvMNtvxGWbIZg+P+go/ASq/A2u17T6Q5B7S2Kyagr8SLJxz0+6z7iW3J
e2OuPmjOb1GWsDBh3b98L3DmUTWyhJibY6IBw+P1eyEkvgxuraXbRVOxwsZhMLl3EoPZycguQeVZ
lfWKSbjadaWpGSKQrmyGgLTgYfZyFR2Kj3cJcVNF0dVwqxXNmLweOjfT59g+hXGoF1C1Vy3GpDOB
6q1cObSTHN/esR/m29J1l9AL66YXiAiH7F0tyXLbkF98HIdxcT3nqV77sDExN7ciJ0dLTpS1AcRo
UKrmSCo5VMgWiTaLjSDWSyJTvyuIvlqRTUM/zUNRvW9y4Ei4iBYfUOjhhZNXJUz6DDtAkvd6N901
ZqdddqNauIexXkx3lqOgDUN4vDTojdW+8ItmNBDkdZRKKB6c8wql0cR4W5seI82FjYW6HUIKpK/D
ScvywldJYD/ir+B9bPTaO3LpxCc0fJh8EeuZ3PfCakevEVmEaWRkimQjezGlG23p1TvY0ca7rEuK
5BBpsvvJTprmxBhH097ggKvUvoooyYBJn+Zp0C+OcqOZKNF9XGOz9zThBqNYpNbUa33Mw+l0J31f
2x2H3RzTZ3uQ7zuBjjQMZ8+W0CZ9porKR7Q2g8YYG7n0NsK+Y9PqrX1fKcLBP1BJ5Hs0GfFDCB7t
eJVVhxcC39PEC2fR6gF5j/Ij0jtdZ5YnMISqwfiWUxyq0vcKNg9+xyk8BAnB9BRrlTQnpnFK8rE1
lDrzlMLsDMS3rv44ND10Obz5pgrhe5tuu85M3g8i1PONFTG+Vww0iN4UihHfdlTy6DEVdwz9IYzX
DNJ+MK6sDkkbgcXxeGzMBjl9XAD7mV+cYj909E9GjMyVeFPx49/3wkirDqkRopUt9NNyk/AQKW5x
CpQc1b+41I/NNmZzNgaQ2Lexb+y39Hmf5FFLrbZFenup2EsKG2QkUc1slQ0q5PVcSobTmj9eaqk6
fkVC/73TfxtQrdxUkpl+ttOf3bfkOidNT+nxlev61zc9j6/UA/CAdXIF7AJLyaTo+c5PBRij8rAZ
HUFWWuUOz+Mr42DF5uEbqTjnA7h+x7+MA0pPvgSctsZjcBL9Bv71FLr3cqtfIwgQAqxelkB01BGv
t/q86xHoVHEJFNSgknNtOzxMEXr0nsUc56YYYgPZcWZvp1Ffgjjqx3fW0hmPhRWH97ViH/bGTIyy
qFMXh8VJNMhGlV1JpDD2KJPy1pB4CC6gFjdJSsqUPab5rhcjYExWlx+bvlNvKnxCH7vavIoiu7G8
WVeHAJ/y5iQdRHwBzyY8RgMU+1bV2ron5s44d1aLDLtAho5ezNE+W0VvvucFaS/nQafKZwD1NqpF
h9JSFibh4Iku36ZKKRiL1fkX2EXIuptZkyY8KUO90+huPy8punRv5C29gnfUw2KsJWrpyTBo9ZBc
IT01kW/kcjCrrT50iK8qbd6EerS8t6wQPyuOkLMK/OFjWDS257Yj+m5C0extP9vQdjJ0J0eVm4nP
eTVEuyZzt4iTLutw1G7RBNWfdeYWd7pCn7mqGtVDW5SuPy01XVBeI/WhGG+OoHPkKgr2xTjG6ARn
iXnqRy/GQuHhxUr+GxhthcleLw0mquuqhb7MrGM/TgENmWaAJJWBaXVugOJTPVJnxfm/KBf/v4DQ
V1v6fz4GP6ugjz+27b18vZHwTc8biTiA+AunFwkPu4K97gnPG4k4EDqI7tO4yECQ8KJqtA6gUjCw
oZFD37H6uz0XjdYBY2vKO/5Pk4ZA/S1G8A/+p5SyWGoj3dKRVgmYkq83ksEZO3oMqp/e0rvbFP+D
D3E27XojV5EzGqN2PCqjflU0VvWIstS6xHBuOi71VDkGN+s/WFEmkPll/YnA0+xoTkR+bWkgMd7T
bf33ofXi/IGi+rO19vYercKb0/4huX+52J6+63mxcWrZ65DgKV10pV18X2zwMVgu8DEABoiAW6UT
308tbNDopXEBUzmiVg/v59WmH5Cgzi5Cn0qdR5f6O8fWjzQIsXa6K5EdUTaN0t6UoZ1NGdYIWYNk
1rdQ7xJ305EEt1WrGAnDZD5gxdK8BTyWp7mGnplTpSNYdK5O2MdK3C9MAyGptOercoFh6JmFsdwj
IY9P5TiWp4ulpsCDVdMgNg7j/kJM7aleuMZlpgj3HmZgchnNAHxKkmh+BPLanHUzNkqNIy0C4jH7
W5BTzeq2oCUqN9JshjsMuq+wZOkzX83D4nCS32RJ/17aL5f2Knf459voTUs19vn+85v78vObm+rT
fVS9WuLrd39f4sY6D1urM3a/vcJspZWvhTW6P5RxrOPnJa4drDFhWJdiPkfJtDboz0ucoSX2rczG
V/tdk033d5Y4l3h9+rKsLXwSGQzCAEAV+Ho/pWiMpibCFDEex343DB2WXNP0qyQTh/f45WUw/Cai
YCWBgIKtb+7+izQmmmJNGYBVmIY3iU5nuMmRR7eeM7bxhyw2FIWMI6WxAnVOJ22zDKxhT5PTdDGb
ZTJvUfUl8IqQoUOnXvG77Zz0ULV1C1pvF6tiOq11o78gMHzONwtmU58MbEk4DuDD76KpkHcUlBRJ
aNtVMxgaMdd+l2vdh8Ws20uMR6LopLMWQmsgTOtXONcIaPXE50qfPWhuVwFeASCtRql5FOJ/0h+l
djNcprzyOWzNejofoGdbG5eKS2EAODet34RGeVqU9N/oz8ueGRPsXuBng1/PV3Hd+zLaYxP5AtH8
RabEyV2C3WjKLMbq7xqOqNGHi5W0tP3lfEqeVqpjmNoaRyJFRTWPCRMSjLaGZcOctRm9Aog+81aD
H9OvMnjhvplV84qI9+jJKbRusOJflKBCCHQeYwrUec1oMgwxlDHDxi0Pt3pZYlsXTkbo+IbMnQV0
AfTbN5RMnDNtFZ+yyAGlL6zJ+fziJfp1KWjxLgAsIYhjTxegM7xFL8fkWM5JYc+t4utL5x52E3Y8
Llau259fZR/H/HoZ4rmhoeLqxCT19WXmMnSk23dEtnTleESsz3U3aCKosDU5ccD78f0LwxMtrXqf
1zY9nUJsIH7+GdZ+50XR+/QR4PSYxGkTt8Z/v/4IUVozSyxqorfMuDvLp1Y/TLpEeIsR15s+gVby
8+utd27/emwy3F9eRTaVvetJQ0cugC24XxcAEQZc3yCXmKmVpa3tfn6pJxbv3rVwX+U6AmokKqa9
Eq2p4zDpHCL6Zlkmyq4RSfdemQecV2DdY8yGq4S5BAr5JcxxzO6yogd5HJFnZlsdxO0ULDl2/Kms
hotm4HPvQsAd1zP0IfElHhvSpxdqEhyO3MXxZzhumwlE/4RGLLuK8XxB0Vy1XxMg/n3ovTr0eFQ/
OfRW29enE88Hdq66N0ddzvnXvT75+BHfTj4YORpgA6W65q5KwPUMe8afxQE1FcEJYn0J1rfwr5NP
aAd4kUKrgMbDvAS1+F8n3/9h77x248iyNf0q53LmIgrhzW2YzGRm0oiUSEk3AZlSeO/jjc5zzIvN
t6lSF5lkMUcHOBgMpoFudLVUZLi9117mN/wVeRhgHRnQNixXbMl+pyfxfEuQdSI0waGEHwGlCSnm
8y24SIsUxv0KMHPK+vulgDWgTFXlm7kgNPXJjxFjoHtNqchu//XSXglyJ1vx53VJa2Ud/Llg4j+/
7rpY5YRKGgZOSBjjoay1tykivl4il8Nv89R5RnjBQgJZvOxT+2Ze5TCOI2ZRuR0hmFIk0Qbxv3O4
fnHHTzb84xPRsXHEpueDnrYHu063ClMRllS2VQR9V0wbK1SyHSO2Er2yuThKVRio+rbtpt82Nheo
Lmir0BYcFVWPk69ooAGx2jnXntHgCKwY+rG0XiKqk2zUNlGCtqat8tsfkOoC2J9B04IB4sk4T8PN
GNUeyEdT2CReWMoarzfFBKEx4jNYqlfeLMUnchoA28Sw8uSkcpwYTzZJkgKpq5MbFQ6W76xlchEa
VnZg2vfZyOSDjWjELu9pcr/9nI9WSCffVUwsxVPi2gL+/PlKNaUu49qGFNRjZWMab61bhi6aS7fO
xuVQaX1NXS1gIsuwSdKVplk/Sr5iTyBFmQRQvnuxnJwzKH5l/+C5DphYlH/CX+n5Xa0KJyb2WlLA
EMbZmM2a40ELTSpCgfLMKf3aG0DhgRGV8LtFCfDk2FSadEpyPYk3Y+RUgIBC42tc2fln2obGh2ak
g+iYk1fLaXkxZEcJ7pBHTpUGCfKkm3Xs13eZEiqr+/aHUU+yB7HhHOEgizMGXRqSpeevwCjkGpaa
wJTPGgL3bW4V2AItduUntaNUlIe5/T6PFuVKG1cNhblpiT0E2xbcLrVpP6mT9DCYMz+Fz0Xsd/Cc
vKgsaxC3A/ZbpWYxfC4iH50i/ZhE0tciY5ATxzHNQQnhk11qTsZdCB5fOfNoL/o7AjCI5oXgOTBr
YN0/f7TMqmJqFb5uG1vZxhjX4YCCIhCirpIhUoVVLP+YwwoVMOTNZh/lRcGzW0bVhUNXAzyb4+US
HilZQj3WzgOjQXPxmyiKEVfTlnOA5Uc4+PM9wuEFrJT9SYyl9/D8frHfMpZqNsJgrcLK79sUvFFV
lqiPgcE6oE+s3HZ5rFQE33K4XEEm36TqMGH8u4RoDaL1DUxf13rUuWZIt+6UdUw1p5w/6FUH9Nys
op4KXSy6w2hlukkaOX7XhhF9YKmaLeSQM+MGGa38NskN0DzlJiL57wGy9PoWJIq6N2zDuE3M0J49
pZsXl2ay406wCj5kTGY/pOSL33q9HzbK0J4bHJ1Wl0BNkavnoBZaASJKP3872miMRqTpId3rZPyQ
14u8Le3GOJPcvn4VmwEGFBwbHPvzq9RrnIaSI4eBE9mdP6nLn1Vt2meiofglzz+0mJXzLAKaDpPr
pDaByZqsjTGFaN+ZvW+kq/WxVbXCjaKS9hBC3u5QT623tKV68fZ2f+XKwmVHIClF5m6LaPAUot/1
Dm3KzglGQ0szhKEzivWMaWrbgVCzPkAkjO8lu7TOPLFoWpw+MjGG5U0GgSzX6Xy+jc1EilPNCbRK
Rppdm+3wXhvb7gvqmRnsytaQ/EKRJQiyU0E5u8jrrpqL2vCGVEXjeLat+hhn8vI97cJjMxWdr8Kc
6V1Ugdv3oZpKhzG2tPdCd7RAIbKMb6WsLL4xptfBXTnpzTxk4Zny5OWR+jNwQuaigcLifP425xqv
47qWnSCunXGjT7Zzx1TzFtw1AR5/sg1YniuIXfHWwXHlv/RK2XBAgnBEpjp6fvUM5ABeta0TVFk9
bPtWj71QwjSXsbq1TbNmvM6R6nLrZQp9Ka04YRUj26y5rN3ASV2CprTvMyusEM0LV19XV0gpsgX1
qtJpPHRT4xXtpPq1XP8ZQTlFm6X9Av0wvOoFpfTtdfn4/U+2BLuBWE1difbNqUtwNM/KGI+WFTSR
at2uhBM31J3kEBe90rvL1Koetr3ORdKHup8bjXMxF211E7ZddP9fuBXMKlQavzSTkZl6/l7nksFZ
klXskRZdwVoe2i/jgL6xqQ3dhb0q0rUVr4yzdJSqm64VWsPWUdHa/vbMjYiIdvpORCcPcLjJhOJ0
eTl8TbT7Y26kaY+Q3C7g1coXimYmRzI03NUA6nhIsR6XTtJ3NBucLY2G3K8T1Tiz2F5Z6TTbiFSm
iT8NshLP30mM1H4hkdgFGABoH2B52ZcmOxWViLKBXxNZ8O2ULw7yTAfJ6poztg+vBGWNL0K0pIbT
ydieX71qUJVPG64+O2F4GXaOvdEKvf25Bv9dlj8ty9/GBrgtrJgu/o97xFCT8tWiXPyCX+1o/Q/V
onkMaIQAhGQU3+3XeA8wABM1WGAqmaXQ/PlXUQ4ojBSHdJOpG3k3qc6/inL+SoPRQoMbOCnjfRRL
fqMoP81sBZoFCChCRAJ5AAP1+apZ1rZFJcd0yEnR79Wht3plZ0J53A757/qRiWvhZws1F9QRZ8FJ
cSV3iNuOXUqqWxoDwuBRGpiNXAdO3J0JTy/syB4v9WjzRhpEX0NEjSdHOOQJtEkSHgunEezincNo
35fFPPlwYbNNgQAWAIPxwsxCCfe3+uNizf4ayjdxElWfC+3HGN0CbkuhARayD2wKOW1kR7RMhVGu
FUF8ji0kHv1pFBP3y9BCHP70Dl7gcQFEFwaC5A5mBYhgr11DXTOBy7cm6r0a5V1fouMTvB07H7PB
Z1el0GKFCV1OKoCfeMEnbylnXJYPS+H4dUr72m6qd1Ez/shVJ38HJepyCmOBBJuqyziRZm/WlEBf
TOdyZMYG5N/wMQfyk8R+F4PLwg9E87QOP4+ouazH+1nKpk2iKAuMYXxBltUCLlWA4LYj5/NimG6e
1dXd1Jrv5rGbg16XsKuPVx3QoB3D7cB4y4DyGRbg/BBqX7y2hdRaRLXQp8gfOtG0nsfkjPHyC0lP
W7TCcFhkiQrgzqlSKdCOaEqyHoUAe5j91ioMT1uy7/CpEhd+B8IJXfSx6OGjKKRYcujsc4Tp0POJ
zDN50wtXqMdbYZ/Qr+aWaNE/X8NLlVl6QUnlo4AONk5kc0tNPZEWgMKRIudsy0mrEtXPYgVof9f3
3qKDazaaB1xEzrknvogU4s38fTvWSRfG0TEgyEY0fh2B4EN7JvJHrXWov+/baf3dQkY8vAAdwIaX
QTGfjsmwDkDhenRsv2lCfF2mfgywAhjP7ABi5cm+4zLCnBoZQQGNPc0eCr1eckRwHV/KIR+Pc/9Z
m+fcs5LhspBQm4nS1V9mW9vXMelcqBj7xQIWzgzIwpywQ+YZcKPVbc25uK01ocWcjzt6/N+RKOqQ
aLkcciW8RDg48iRt2ISlOga4W24lXcKnnJTEdcYrbU1Gr4mdD62hXDMh0g9wxBp/7bLabaI4dZ0E
p0oICuihFP2Vsvi2kgwXCBcXeBaQsxaSRZkXF4E+dy0WMOEXSU6/Z+X0KcKO7Whjkis50QrRWGaq
5hBSsuTDmAiFWrOB6151tCPiNA6y0u6QxS7PVe2vrmUEGYAbKTTVeN3P13I8581kZjmCyjki1dCi
qjSCi1Ea1a43pPdIYFcHRY5NZv4xFg4RzA91JoW1vZEf+5nD/KMcyWl9J9YWAY/RDPWABkn++c1Y
Tg3RIgxt34JGh1UCRPhCrmRX/uagRtdNHTaJvXwmOXz1oqRnUEFB+QDzfn5ReZ1QVID25JfRzdj3
DuoJY+/qbXO5Ji09PXCyrLZPb0f4V8MZQo4MgoX7Ot5qz69aTnRSRoSq/c4YLjp68oG9MOCBiehW
o+R4Ujd8tqpVcsfK+rzIWXIoRmNnd8iCnbmT09pWvHRT6HagFEsn0jqJZmFvrFU9RI4ftZPuLQU2
L6GM5FEMm86Tm7j2VqyMvSaa233YprPfdL0dqJZ0VZOV7G2TAdZAGYYX3u7tW3thKylujXUpuMeM
6mAmP39JGWBbINnEGqf4pFlNfp0vV0sGcnsyN2BfFDaPjAGRrl1A4l3NcLlEFZxoYSRDkBZM9rKI
M0qRUVdQ29ataudTV2gG9La48FLtNlFb/G661MGvGmkJSaUisUrT0+zBDcf0srEnO6gL6dOcLD4m
eEhZZF9MTEJdaWF1zPkxm9IdmOcQXh8KiRihpm4vNWiImvEXxruyG6/LpquU9WhF141Vzh6Tc/yx
IryB5GbwsURLvZwXHUVz6jMot/wEYxZPaXKgK/qZJvprJ4XFqFVEVdK8U+tEQDN1OYSW7U+pM/oa
SHVM1wK1Tz4kqvqXdfu/C5JnBQn5679GXi9oKR/u3qxF+Nm/axEUFOgsoZ7zCH95UosYMPMNZHUt
SFOoNIre1C9ojP2HjiyHQAGSURO62Lq/oDEWWEOc0QGyiHSJ2fPv1CKnFaxIgmWG81SvxEjAi8/3
IRku0qOwgX0HkrKaLNvFDs8c+C+i0MklTkp0QqXiaBh2+TPiX2oNe7qWAnN07p68/5ufKfRTpvqL
HfB4GXBE9PHA06knwR7h0izqZTn0w3zaVHpxrCr8PQznnhh28falHu2CnyXxXAvckvDEFW1x/SSw
OgYyA/K6hL49jodY6Q9wTd1MQVgtXLZNiSuVNh4qlCD1ONsnxXLVL/puibSdeLvOtGxlyTzz+C/O
OnFLAoNKRUn4cbTnH1JB8hAL0xlKZCyRFuW7eIoQ4RoOkfiwyFpG+fwTLvB/fqafXPIkhutqtDC2
pIlXyNFDuXBZUEpziSXjkHoStH1jds7UCq8t16dPKdbak+qpt7HNaBuesoaolEIkjfXszNH0ouMn
tgSFudBMs2xkfk8WUmotTAKjno8bVjerXH5G/XMncS1GAJdmoV+O5nDoepxJ+upG1vVz1xd18uni
ogcvBl+cStrplmx1Y1CzrMXbYvxc6+312hf+0uW7rHSOdpjs4T7uU8O5nZx81xT2h7jrzxwmj03N
F7dAP0sAkRn8WOIWn7xmJ1xsdIeL0F8KBt5r+klti2NN+x8RsA9lvfpVEqHgNwVahPSlomI/gmWR
Hef+oIRBCVc8gp8DtuiCpXDMneGQOUDu5Ww31hOuPdXN2xtS7LeX98s3E+kl2/LkkzVtXZq4NPLJ
FvOy7zh3pSjQVaBNk3OH8cyB5shlKXdf377sa5GNEkao7FEvvjAzKEKLDTeVrMZy+orH0k1djUFr
xrdvX+YxGTp9PDqMFKSIF3IsnARpLbIx4e5p4mQwPLL6ptRxCylWLaj7CnsPSMQjzoVRtJEz6ShC
DCyUwFmko7o4x6nM39XluqVH60rJ6s9W9M7MpqCAsNFLKE1pC/Fombd2Gm2kKt85dXONSYOPlAJS
rwWiVtpeRpiVi2PueKbiBmv/yrejPKGtxhQa/MbJt1tj286k3nL8UnHex1Zxo87jAbDmpdmFfo50
O7PrzFU1bA6T/mI268jtsy+0BALUCPappjMjTD7NM/IRzOBqZqLTfN2w/GZJ92oErvXQ8EY8Jt0Q
6rHVYuiGZWIOGC2ezN26prdLy7psca/JpMDKECdUlq1q5buZwnGGqRN10bYsDNewKSR5kzK2mqFK
ZEX8V+mmr1aH2GNj7FreaMSfx850ZTTNdVh8bqwZBGJ3ga3VcVGlzTDHt8uEXi0VoY/63OBmY+pl
UXF0rDEIO8NzmvTTbEdoP2H8VFQ37PLjsESeBVUnwkCyN/NPzdIfCsv+PmkS1L152yQolcTpfp3V
vYRjZ4gSA8i1ncAsGHL7RdWTfZKWN2MSFZ4Ut9e0xC7taNmOZrw1cLSuAHRbUXiHh9AXqSbjrtv5
Sp3Ytrp9XyjJrYViT9Lkhl+v2ftxwZy9LfOb1NF3UPsDKYqDIeqvbVsCIpB8txFa4zDaVtii5vUI
o1J9SFK+qGnfp+JcQKwVidSgtzxzoOG3NbTLDK3zkeAhAkll/oh5tyLuinddLzWAzUBvPhO4ay8p
+SPN+D5HOt58jJY59naWWd9ipHdsMRMuMH6RpumQJ9KmLaWj+F0V3dVo7a6dLN5bcRh0fX7EHmtf
TMIFyVi28EHfYygRjFG8F8J/GYq1hbR+CDXj0jRYeNJ6wXz3so8G6JH5sXbmbYmPGPZVu0Zy3omo
IyXyNlK0SzuPt6opFA+MHVaMrj7gkVbSpmPeV3r0u74uGBHhHiD+66Icw7HZgbTNnTsGHR+YpQdz
j43UCLfVnZTimDbytkY2DrMMFIe6iw4FEDnUcamK91I/bcos3ZtGFEzIjGjVSJ9s8euwv8hHrJUm
ZDl6XqxlXiTRcBuCvLWb9pppe1Dpi49Dqh81hV9O/Az+zcj+9h4o729dWeDSKKPkpLYXQ6fvxaeO
c/4/YIPMlu6lsb+Y9ClQmmwnR1iINkL6GoelaN4w87TdzmEdj8NFP0W3JMf7bFmB9oSPawBs/x44
8o8FNZFGDYM8Xn1Lje5MMAx6zunCwWqq721l8DBD3xv4k0e81lZ8GlFFtcmnDqSGXoAHZp2MGDVi
9PChUOczEeq1IA9Yj7aFDFuc4fvzs3Bt8U+0gSkg+dteWzCsoxIqjqGeOfZfCCg8tqNxx2FYiJoq
BhzPr5OGel43cIH8ycl+xOzi1ozcKK9ucmPxO0XfJ0uxG0ooEUs1BI1U3qB8/VGcqbIRPsQwf92O
jhgCIg/4+RyRQ8JWdvHfPopeNpVIjsAIQWWB187A/CTNhA8dl0Vo07xTFoMuuZy7i7N+mwx9l6ra
fuZ/JUfZY+P8dUXTRjfmrZWCFImqc93Kl30WcSuOJeY4nBrApJ6/MNXIp1zLmTcsU3yb9PZ7vVy/
Dtmy7enRmRbVr9Yfyqn5kli911gEC10K3n4dr66NJ7dw8jbmsZCKji6yb2jzldVgvRpXKPZ11vu3
r/Pa4rDAxIP9MC1gEqduU2PeJJLaa2K2kn+qZf3StKSAsm7Xr87jHinHMLCshVZ56jVa/HFpr7F0
3mhEISdsLyR53LSOc6zaZF8MbNt4ODMKfS1t5vxmlsJUw+EfTt6FGS1AtFoxTqnggi9jEOMh1wHr
S3EkNfNxo7RhMEhYcUa0oPAtdN9+R6/Uf0KaFtEog9kKTezny0FKLS1uZtkBrfF57uLADtVvCXlQ
Xp4r/14ptZgCAs9DMpa07LSxKtXItWQ5WuZqeoHnTGCmqp/SZazVZavVOhH589uPBr6Umz/JAAXl
i7kldb9lnI7+cxMWbZ9wyVonEePgGAyGRy2YVxLdVsEN2cIBUvylqDrpM20Gza7dcMp2YkWgqOTp
DY10bQoWfUTPU90ZS74zzfyItOceMfiLro8+0vja1JW8HYoxaKYxSM3Cn/mZYh4DiyyojaJL2yyO
RSLd0zy7m7M4SJvuWllStKicY5Jx+MXGvm9HD6EIdDSTfVeAYmzTdzgKuBaNzsZM6XqWn5fZupfz
5thy0+Ln+xmVNPrhfa3twP3t7QpDZ3sIkBLfS3P8UWRjA9cru+FgNHFQ5/3FWEaXc5pirdBf60sY
jGSBC2ReRV63NmW22CWoT3AettcyEdPJ9Z1IlqZpwPI3+hjpEi1OKpY+3YMd+DHa2U6jVtaH+bZx
1puhxBAgw3/CrEkRk+5CIQ8WmZbFYduPI6dbvgtjKYhl6dbOML9Woi2nHZII8zdd7Q9rNF+J+L20
+j5UPydNeLvWeUDGe+gcdPlDJD1EKhKO9lFLIwygL824/KwM0TbEeaCpwnu5IwU37SNtCG8Zgb/x
HcK197qaVeAk7yKyz4as16oishrnuFi6m7fxfkIrT7zDsW+u5SK6dZgAKKqzFT+XrCSGnKjybOzQ
FrmUHP47SXdTgxsr769Kh0Nhv2/HhUrP8HRn2PRygv14f6FmjGLC7F0GngOcyu1qOUHbkz/luT/J
y1YkMnrq3Ns6zVAz1C47afYdEFwh9Ujo9NdWuVyNyXjQMw78lG/KWoswL5OzAruY+coorlcrvU1b
ku7uMzhJD1DVjegZ2SFplTFtlVrbT8V4US/xXuMU6rHFxYD53bokHg43h5LitDKydyUFa+rg4CS1
vDZ+OEZJeL/W8Z3ohYg1Ys7LVlhdjhPhiTUojtjC6S4WKwO7sm51uWC9ToGj9xcm0bUPWZ9QHNUW
0+fY8MS3aaUBPTvTs2Lpzqp4QRJlJ/BR/At2SksmN71nS394OyK8PPwEekCMKcECMqt7MRlU5HTg
2ZkMRtKdqAdUfTisZJViGZSpvkuy6M4CzJzoy7YLSQM150xZ+iLgcgs0LUF5YfwoFEmfB9xKbuRW
1mbmHCjKjWWPI6sOrSzfLUXvvf24VLqnAVA0YwA/qmiZwmo6fV6ldCSMWSPb1410L604qsZLj7dA
F99a8uprK2k88mzvEDcIYL1t00a5b+L5Mz4et/XSIMGgqfuwlo5jPG0oZID4Tl9NPfEwqzc9vaLk
JDYoKUfTMpKpo6t2xJp5P644rfS2SHPEy6VIY6K0HRK8URaKAobEtjptJxOndZpdK5piyETNW7Ne
ttOE6ikC47swHA7ggPeVpV1WmbY3NPpHVnJL/XHbsXVAs105JisKQJwbY2qLRCLJ/6JfVnlU+glc
uq6wVm+Io4fUXmPXNNerUlmupl5UoDkxSlP72Z1LouBaHPXWvJz6+GOpJe+krLrp26LEwykMWoOi
oiZe4mZGjGWtMhFZ1PC2VcI7OTPdcpLwUMe5lqfvcavIS+lO4rBFni++HdQIdpOc73S9/yq18Z/L
bGpuZms7s6xvbHO4GNm+Eq2ILpJuszRjfDSGd5VpeIrGF4ga6Vhk0UOvURFSOZZjiQVOMwZEgn2U
YDycpPsQ0b7eoKiDaLCPKdbUkhq4GjegJGavi6Lbppc3RGQt46zr7SMc4jt0hva0zN7hVrWR1/zY
yNoe7s2lTT2dS04g9kUH3FordbSDFp9ltl8o9rFe3UGM3g3GuOnreF/jGJm10a0Is1ZtfcABGmLz
4I0tIya9lvzHX+6kO+ZDmYtijGeBZjaafNerHIpru8M3PsOmCNtZu79Ta8CJIZp0tPe/WyYc5QFD
aQW9ULePG23H6N/G0TljVPMD1mPtdqB8XT2M97mU7bJuvtLsxTd6Az5m+SXL7LukHRAEFUiRbGf1
1VEU3ilBeaWQquX+a9zm2MUXGARn0rrsGbS/63vrHvGc2061bxuCc+AMBQHLLm6iLvwgSuwY82Rv
thJPasFHE9HUmcm5mQV1GAVmzklZAXad8Fmqqa0rKQCCfiFTJ2M68tmELS7y7VxxEmROutWV1/BQ
Kdqelv8+t8z3mMFg9bLOVxlip25l4cicNlrO2Z5+csox3mioTA6MSA7ipG/L6Ezu/ErkEJ6FjFnI
CYGCnfTqe9pbxdJhv2E7E9kRL5ODF8jkoYO1mtGdeDtUvbwcM1da1ALYDx7xFEEiJyZ6UH0p0A3D
QeQnMVWzXZZfxEqv5+nM5V45CNCxAJcmmBvg0x7RFk9atQtYN8Bmk+VXBP2cArtNLJCfq7ylZ4OB
ePZZXuK7yc6OSVzAvxy82fnLKuC/YR74vir4z6kV2zNl73/UuxO38+2Jr+dftydGc/+33DYhDD1Z
HS+GhG5VfknaP59xB8VP/BoN2n8gKQkRBL1E/kET3/YXTJH5nxjxoW2HH9Vz7Tr1D/5NlvLfBMF/
jQZxd2OsLlY6jDG0H3+LNf9CGAJqokaxj5YRRnEs5ZPObLWoKXybQvFrsM4PsYlg29wDd8HToQV8
lM0o+TrG6jlt3tzDHZHvWl0PL7rEtA+Gw6hcl9eP4aQPXttk9uDJwLegXMoKLjAx2IxgypXCnQwt
3nSjNMHfXodgLeWe1DlDj3OIUMab2tn5lOWlfQk6yfxTSqI0RyLUbi7mWcXlec5sTrvFNDcLbpy4
fhXxhhcDrX2qpvCT1Snr3ZNv+Mqg8bT8E6+FbhD0JOzN0fE8CShtHq1owamK341NSG9Tq/y8HOvA
wHLHx02xuuhWjKgKySi2j1f+b9hn/+9afD4OCP557u4Bav/25bkQhaiG/95SQl9JCJ4yjkGH4smW
cv6AH8ofixzyL3jvr2k7W0qsTwbxMPKBkpPK/pq2w9RlCogMCyxWeo7O703bRRPkaR0PKpaZPvpA
YJIQAjhlkS7IEUsx4n2+oqrS97UZ46usnfr6MNatvMtGvOlwjys3da1j177Kn1ZbTQ+ANS1Af2sT
rriTNT4kOAUQYjdq7xIUJ7xVgUHp6kjcxp5ed+1dpIwtPtQhZvZjWlk7JXYYICKlC8oW0eeLlXaR
EVR2RdVSJMGYQsq57OPkkLVWhh5Wsn6y9aZtGFNMnRXIHaWaHZOxVArgTAQbOL+ncUDwPqXtE1OX
0oqY+3DYv73VTksMsdWocXgZwlWAd/a8xBgE6UnuS9WXhnzPjH3yAFney0mNJvQ41f/W4HvhD43k
1ZNP8OLEuvvy9cvz44p//dfewvYWtC2jTsCbf0Hnfx1XwhGXPwJ28SjL9xTJAlzFQFcIRDho+5+A
5197i7/CKo29JaCBJppyv4NkeZR3eLq3IMsLARpk/CDIobh0clxhsmNaa2irmMkgTbJk1k5r8IC2
h+mHuq5uN71ndtgBDpu+dZFy4eDedCGt9ZVWFrZfre2RKK5eAt6mqabpl0b/6d/R+9R+HB7+28tL
qGW5X4Bn/6//zP8slqdr7fFnf6019Q9GLULkis6+sPvmEP611lTktMC4cYZjG49Ds/E3asr645HH
7Zg/qR1iGf691oSWryL41BzdnAO/s9ZeTuTF6QJgC8iBBRhLOwFmd1iEWtIACW2RYzxY0wW7rl5K
+KcPLLqtHKnbprf+dNABMpMid2newvZt57014O/Vq8n78Gi3trPRF+fjlKqWXzraRbngSpsO/X0P
99nLiurSoVNhSRnhrpdKbxzDwU9XsMStIo1ba7YanC3nNljQYj3Ia7aHW/H991ft/w+agqI45Pj5
58zjp9LbT5HS//gfm/ZL+e3P//l0/f71G/5ewaQTojuH7Onj0vt7BWt/wO4WBxtgFThKKov7VyZC
SSCEqR+loombT3F/mPXgLGDj5UPFgILxb6m+sROeJSIES4Ik8EEWMe7mpyDlbM66fpYRcV5WRd1V
TaF7sbbKtEiS2X3yml7Jl18Or7gWWxKaHGNUCxrS81NcMzDomFNH89NunXZYWBRtl/kqelieVs1e
NFmLW45R6rUmCpl1T2tvzjd2y50w8dG3/Y8Ey9Fdn63Yx+rYqslJ7OttebQy2di8fbOPhjYnp4ho
atLb1GF7knU8v1nV7i3yKk3zu8q6j7I1g7Rk50fbji8roOpzDVG9qe0POMpIvtXsZIyit+mMnW3R
2bJrSNro1UOmuI1mf82S5r1FQe7VPX7QViOsCgbNV+20YR9LWCVk2mamrb6NYmtPY2FGA4v5AHYT
tp9eqX1XeiX0m8jG9Hda+UVGUSUbRU33tpweWjP1tST5HtvhrdYASAjB9dtNuDfCygj+HQfa5fZF
giR2BO0UlDzBkeG0TX3+ZAW9SJiuqvZHlWd/MRKfhoNXf9HP4MCR9ocD9Uz4KQmFUVF5/zzdHv+G
2b9j6IaQvhZ/81doQAOcHxI9QTF5/6mJ9+t0o8n5h4Ch6YwI0c1Q0PD4L/MTkak0H38TYQh1MnYB
9/AU/YeMDrYyuHA8DHsU4RCn/7ieyetP1MleXuKkhu4VrW+VlUv4AFO/jB/z69HiSpNfntMReR7o
XlzptOLKLWa1js2VqqDd3eRnBhOvP8ijjAeUJgbCouB70n6LsKrJ9HiKH9CwS9zhan0IN/L7+uqc
ltqjJsjfcemv53hyIfLypxfSldlOa3WOH0qiZhwUmAZtWsV1vsabi9FlqLDv9/UhvCFBcIeLxW+v
NCaVrunbm+yCqnJTOBvF+hkU/hEB/Ojp9tZdnUTLPGV6suZL/NDaO2aS2W5T/ekETAuDyW+/zPfj
5xlvGOXcWxcr8K3LirrxyVuP21DVG4vLynvFb9/PF+sxTV3pofswHpR96HY33eilhlvu9+egGK8+
MmJFSNMITBCQoOfXlhopNfW0jx+Ub3gc2HBPPlfe8AlWk/4ebyz9OtskKhHczb4+CSyvnKPPO8s/
V8DTC59sS0dt1VZWxFJbAgHFbd31/lu1e/siJ/3kl1c52ZmdBnILFmD8YLYu9NH6E87cdOmyRFwQ
EiqA0UTyRu1MkvDoJnv6SYV0Oi1VtJXBkTx/rTDjUhsEaPygF0Fbdv0mipY1mGyndmsa4HQ3NPi5
lvmuMFKh032BtDkg2NbsD5Yi5R4JeeNG49B6cjxXl7miXzl9lvnZbKFW3n6WhKhEYadBgf8StFKB
3pN+VIsV76zKwmsMp4QNNlx+VnYP67J2+ETUf6nK/vN+Ebv0rac8CRelEltYpavxg7qVrvsb0Au3
iadc4fl6v3xVPmludQ6WI37jW1c8iRslDZpxVNf4QbvTbQ/dJMnVgyKIXPsawpn9ERvit1fQSW30
awX9/SVPYkK45O3YNkr80ATFl2YXBovtDcG8yY9QsDoP+ux4s7qMkoLZhaqMd5jA8sI6zHa4P03I
A+3ibX7R7fIt/z+7lnz1cI6T8loAeezfQkVEYvtRE+tJAFntUY7Lnntsj+vBuaKPdQay80haPn3v
gnVP9m8gGXeKTlv6qtH0Nkke0J/yzC1qHJfZbXXbfu9rd3UbTwq+QS5tPtif1kPsL9f9gwJsKkg+
94dluOztjXmx3Kh3MuG89paHyA+DOXVDzPcupI1yN9+QeiJF8ic0hE9A6r+3up8pwTsoKDfD9+wm
dFN3Oiwu5nuqG918mdxz+LtHodK3nvBkLedxo8h9LMUPhjsE8cXol9eSu26QhsJm2ZeD6VbW3Wwf
39kX2L4hbuuFruoXG/2r6bZe/Fl2Q/63uQM77IIaO3dGiED11u2dLPwFy4VSV8L4ATDAcdnLsdfd
g4bajru+8uly2v123it7+QiI5MY5Iujz9j4wXtvrT1fAyT5gJDDJI+rWD5lbH/V9/AkV7F3ltYfp
JvPeW7vUnw+2n3kP7b7zHU8simbfeP2+u4w37WF+V369+fJtfpcHySb3Uu8jg2hf+4RtAkz52U0v
qwf1tjtMsltfTofhzDY+kXP4uY1toCXkoUI54tSyIFYzBAjUOHnofXyiL/BNMLfON2Oj+HgPb6yA
mFwH5t0aDNfJ997rP0T+j7ff4AnY9K9bIK2FmEamzK08PxPUOJIW20yTh+RevVf/lG7171ge9/uy
CAAP6YAENHcqzjz4CZDx5VVPkou1izKDnmDygBXMtbGT3Jvu2G8BVB3ObaGzlzrJJdraqhHT4VLZ
Vdm7xSURIdwkF2UQXhE4zzHCT0Rr/zdzZ7bcNpJt7VfpF8AJzMPlAUBSpERIsmxZ0g3CtmzM84yn
/z+4O/4WIbYY6qtTvlBFlcVkZu7M3MPaa72f2cqDqBQLfoMij76rO/8wuonre77TuuMNnb+O4I0/
hc30LO7hPHBre9g3D4lL0+r3C7t69mC+2dWVh2FMWTobGZPmUO6GXXk179Kf4W340/KCg7ahq+XY
x5i374ncnbuPR1+1Nv1rDZApVQETYdprPqc8zUcJAe7oO6VGN3XjW4jNrlM3dNF2cso/wzOClq5v
lwf5OnDr1j0i5hhcMDHkoM5dTgt+aqk66cbCXfPWgZ06K4DNijV42v/M7Mh+ejj+fNxGHvk8F4tr
HNoH7Z/740/DvkZo0ZbczNnI9uawK+3QvturTubcyo7oZIfMftJ3L0gCb7PdV+6QcPtlkzhXN6G7
haCPz9vfbVTm19s/H4PtQ2bfUqLlN7fXDr0ILrql9jFgiMZ+uT8a2+ti93Kf2Lczv6vZW8PWXHUn
2vcwA9yM2+Nt7w6bxvFdJ7Wd3eTe/d7ePX/5tZluzdiWN/M2so+3oqPZslPY172rH26P6ubla+go
9h9Ude3j44tb2V8fK/79V+1Ozu1xttV9Zl8V9tfUZnxb2ir209bfC5vs7wJIW90JXT614VNn+/ft
i8GXuy/czH7wJvv1+DIzBfdacDdfbu3avoFMwtb27vb+8FjYg31kPq9gxbbfrl6DrcmXS53SvvrW
Ob7z+uRvHl/8fWQXzh2yXdy0D3Q9OIVzy1ou1jFe/2Q/6EaxM+ZcOIK91+z744Pbu8d9a3/djfbL
tHu5dl5hauQ/vYxMSnRmbk3ecjjn3WZ3+0Kkhs9lOdvM2c3MMDm29hedXZ3udD4lc1SXc7fl81t7
g+6YnSz/8mujbTY703bGg+I4D5uDp9vJbn+3He3nq298VcXZ9c6+se8iW8Vub757D9ep49l3NzPm
fHN1gG7AqdzN4eaw+XJj2gfLfars66vOfqg3e21zwyAOnpbtwF1r//lhuo2DRzqzPrtn1VaxuDuQ
rgfT5no/draX25srDV+iYCs6x3uQ7atNaL/OW40FVQ6/Qnc3bIWDcrDl7Q/b+0anyNfAfoGZc6ez
cJsv/CjtQ7DsXWw/WjaZbzt3YHOxb34bzuZQ7vzrzUFylm/2u3C2LnyYbu/ot94NA/E9ndI53kbu
5s/GPex+L47Oxns9ds4BaJP9jQtNtIe7Tb7Z/Z6d+KraHLvD/eQce7ff9q60bd2rxL46wuPqyIdH
TveEWR1vv/budnKmTe1+ezzeavbTlcGJ6F1zJ+42V61r2I/H63u+eeLikW1KJ7cn+7rb3D4mrl24
fxT74ekVS16OkWH/ydzN1bdHZ3N3mDBAb/fM8mX2n8erp8FmdSeSez9u0AWwvefAeZ624+awae8h
GbHnTb8RdoUb2vG1b/O282eHBJ8dbK9Y7PKAaKzLpy6f1zl0HrjC8oW+bb7x7drNwXce7p9+Dvb1
6DYsiGFz8raNXe+/PorsmL4zWcJ7w02/iXZ6VXr1IXcOzYUo8i9r7jvn6839tkr5ysjRRWrF/WZw
vTwJ10+z+/PYYDWP7BQHdh86R9WRWfrC+fl1126y/S/SBtX+u2nfLL4r+POt4jz8d14hnBME0iR3
DXX14pYxfDKCUEdkDvK9uAngNt6V+wA030O8bUlADbf6lQnX0kZxcgzu49fnbxPCu3V5M/zqBbZC
K9TVvFl8Qvn+pfDGvcE9uIs2iudf6bf6tjwkt9WF3Vg+dD0ovJ4w1QPngeR3NWcROaveVIboe1NH
5SbU/DsLKQZbkKofOV0Hdj6XhQMHiHEpy3cu9oT6HAAa8TytufLpK5dlZjFIAgMPm3kv/jH/qM/D
k/xERFIejTtS1f90uT+Fj/nfrmkXuscf+T/srv79o/tH8ecfD+0P6OPa6Fezhp79HwSVARB5Y1Xv
Ms53P8ruxz+838M/gBnnv0/K9X9/9V85Zs36HxUCCbJUEMC/raBKqgimhagUVkvYC4Ci/DvH/E+p
ItqqFjkW+Gz/1sT+VUIVJOl/dNBlhAISlDLUpj7FgrdygQCpwf8EsoYfIGxoGTo1jkEZRWGkv+um
wUmCW0VphT85HN0XjH/lbS7DaAtFI9NcmCHWrewohxdC2pQAhdsy/aaIkEupdVt4tIzn3wMI574X
rSDvFSkTv1ehrl84A+9nSdhClZgMAHU+KoKnsxQKq260XAvoPp/bnZSYiLWOw5c3BnD3z6P8lvri
3CDAngAnwfRENWHlUYei0SKfF4RH2dJQn1k0WVL5Is/xEm29uUZYSTzVvzAcxGH5uXyLNzkTAMWB
D0lveETbfLSB42co0MwZLHnw9X1+QouaL7jdv42GK9tIugqzRk76GE9x98sqTGErZjWgo88PA74R
OkdQKLDPrzanDU1tspAcP9LI127CIeNJ1JL2AmfFOspbFo7OOPaf3eEuXBOeRT1NsRIJpyP86uWx
UeAAKxQx3Ra+/Hto6OmuG93cKF1nbuEwL9x+nClWZLr1eVtcmgfJsCLGAnBi9fj0FLx8YaCQGTZG
dwjNTEPZ1kgvZb7em8kCy2CiSyceBBqnZmJN9IeSRw2PyPq+DvSy2ZZe3mslerWTPOqftxTiOOyE
q2pp/ltZSsea15Glh8eoU7tdh04RddixuhA1njF9SvLweZEJAcn0Fyn7xvT9Oup1OavjowLhww4i
8sqtsun3IPrDP5+w/5ghfneUYS2F3XvhlUGZlKFOVy9LainVyzg7tnni99Ci9s2VbzXShRtj2YST
swy7EBVGbSEs55Sts5N+a2YJxNXcGHMWuXqQJa96QOVd7zLzvpjj/rPbxHiAMpcNWrom1+NNEoxv
dRNGR3+OEjeM0WgWFDPbfPI8ozaiL83AEqTugDxXplch2V6ZsZodRziH9nNMKb4oE+XCKO/P899h
8IwUjjSMdiubK+DfUWvDz44lvpxdjypJWrkaX6O8sLZhG8i309zfK2bV/Cnhlbj15T53irmYtp+d
LiIJnGZ5Eerg9lrZCkSiUyGFeXhUQ3XahJ3wSs/g+OmdY4Kgv+GB4fVS/qYJ35h+2shFR8tkeLT8
ttv4eR25kwEG9dNTORllNZWiCRAgVKbw2MoJIbOMxnkwmPWFUd4dY56U5XDhd6gL6dVqFDogzVSU
igyeSVl1A32YXtKQ9r2FEvju4wmdH2pRfDTBTFLTOj3HYgG/XGGI2XHKJP1BUcKe5Hc1tI8J/dPq
hXds5eBzU/CKcQNCDkPvNczrp4PNcI1PhVEWx6xO70b88X01qrLtt5MjwfmXViKsk/nQX3Ct1HeX
CMOCXuBQL7fImhlBSaaxbwOKbaYUCLaSRRReJ0pun11JRkEKxMCR5WyvHTgzzONSkLTiWIHHL52e
/srsupobP0B7q42C/cfDnVlLCwAG9EuojtDFvlpLtOfmpp8TApSGBgv60+b0MQ31zt9m5mx6gTGb
r5PQ6cexFKLmwka+v5ZxRvC5YX0iNckzfbqRQW2ohQKq71i0rZRTu0wp9KZ5HT+HYaq8hKkYX6ql
Lx958hLg+aiQv/GsqWzlOkaTk3lsYDVtjsGoNXaK5M/dbNEiqBEoX6CVemcvCw5YUog/1KUda+0H
CXC5QNNStEcNGqA/KnKJXik20r9Uaf/jE3pmRvg3S8OKQkcUP04XcZg6MG152h/nTqLNOEuybQZd
0D4QfP/pY2N5t18LDA/RIsBicJuaa9tEf7pWBa3ujrUJU3DKJh2GsRKc2RTaK1VqzQse3Jmp0YxA
9IXDKkEkvazwm8s4KNpSA8rfHQWZCTWlRWWmBhU/lqNx4XC/OwfL1JDnXOCtkAOKq6EwvXoUk647
4g1JPwYRvjUh6LObUTMGL5/rgoyp1esbIwu0f+Lw/+MGwjn83ij/Ih04f0uzxrrwo5Uw7NCUJKON
J4zq/WjA5bRpzEEz7xHRrsftEp3K9ljN0G/C3imrh6zOC/hkY3h5sm1clYg5ZlJGb/zsz6KO9Cyt
kQX5cr/sYq/pFDxRRR1EYU8nSa24Wo2MjZ0pC1en1vX+o6DnAv7xpKgwr9GnL7t1LxTNLpOCGoal
qqwatxvBEbiqOJiRY1lo/b3U8ZxNTuln8/c0l6PkLukiojE5Khv9OvebiOalALn24gE2YSuxxbJX
tG3dZ138I0r6od0qvaz6d2HXhtZtEmvNH62ppd4OrVQIb/LCLFW6dq2uve/SoISwWAsyKG3hqBGv
lDYTEzdWu+YpgAPJcDPYKwKgi35qQeKqZLGtNwrKumFKn/JNJKXljSiO6SM9orWyiQkNoq/6pEV7
qeCK+jFCDSR7YYIs123YpOO0ifLZfGnw578LiGKlu9lKWpq39KEIdnMy+N33NKngIBvjMTb2o+kH
QrGZJt+X7uNB0iraoYHK3s4q7V5b5LSNH4o6SaYbZrmZ7Iu8KSrXHztzvqqMcqAimkZF4EZxLxuw
5S5d+L0aRxQ16iE2t74sjA9CP0ooS4hV/FS3Wbk0pRpZsWnURR1H6RQ1g97Vj36UodghiyFq9Mi0
hNB7oQ2S2JWaRoR7eISs1c4Sv/npD7L+pR1GIjLOL2TnYqvCIkJDjvW7X5RCHRNGfbgQWq7onR/6
U+bOOpwgRyHvNfqHZ2Ogwc1qOJjIr5BQuc0UQYeBhoZQ42eopSpIpcTogtjO0QuBhdaYlcgpBKv4
qc9m81Ovi1J2hDZJu63aDAFcC3Ukj4jiZKL8MhIHhb9hXRjkKyHSzGKX+mLabMYe7TI7DHSkROdR
TbStAVBG3NOoBsy80ZJBckwrQYrTJkpKZpwe6FIOaI81+j5pFYCrtpaanWpHVt8CxGsrRXTbRBTA
Z8xDRZo8aZP2Wk8NFD76tK67l2mSqmZrDYMSbaH+qEljyko5HBo0nZoGnWhtzK9NKH1ZeEHD3OO+
yaJrJH3S5KjpQiu9Dn4z0wYem3FYHrsx1QanaMw+2GRN5cv7FmxFtNNiOvd/6H1W5HZpWGnvFrJY
pLu+iSyIL4JUvyd9E5qhExFpI6Dro/a7161QDrZGWhb1bu78ttxHCb9sT7EZIZ5bt10ALncIxQMg
DlV3dVh26P7nmfI3QyeWd3qQQ1NtDGSVbpu6bhO77UvZfArSFK1Yeu7NOn+cpV73X2ephYxpAls6
1PaYBmPp5qKYhd0ewjRdIV1ijkrzo0xh6viScNqnG6HkWdklRkbCAc6TtiXtHY5+WbtzOBSv/ZRU
7U8xCOGhybfGGHW1iC0OGoKiUZeImQenjzLvmlDR0u+E3EniQOVWhqCiqtrsMut6HBtll06s177W
s4kbmyTbUDyULa34bhe38DAOWWzNV22aqOm9qtdoJAsVMsYHjpbVHfQ06KOrOliYlfU6NIvbYoLw
8BdaD/N4hwyUobmiUBfIbsVilA+/p3oq+j9JNMn9FyspgtaLY3UmUsaTUXZlLYTy70wWM/olxFKb
569TPvs9TeNC0PQHACVm/SstoEy/E4ssj1wRI4g3Tdml1iGbOtgZ6KtLvwiNEhm7dJiVCWWZDu4v
KZbk7tjj1mnbFkKK4k9WZX4nOSHXc2y62YQn2y1iG8qNHxjqLwlxBOuHz7mmyb2BsHmjg5Wi9Jeb
EmX4Oola5SoGcEYFK48LrXTKUJNTZ/SNXrdlc9Sf+pQWkBsuPOQSzDAOE1eQg8QrmtGqNziSpuqC
JbceszAzuaOFpni1rLyUgZ4I83htZc2s22OhQ2FWjIOpQSIoZPTjS70l2nB3l5ZjhRkgvFYWwwhB
KVH9k7d+PQN60CrJ7hRIWGiijaMXXgGltgEHV7lTQup4CGuE6O2kAh7uyhNs9NtqSEW0piCRgv6t
Q/4Tam8479Q2DH9VGVpbjoiOXnRTSVbOzWlyt7vm0Hai12p5mjpmHuWNy7oUIg2Io1oC5grK13Zo
fMmFyXAu7TGYyGGNQqjqd/m48CFY0RRJOVSMVdJu/TS0pl2N0m14g4SdCNSrqCVlvIlbIyCALVDY
dDOZ3pb9wsoxOGKtKGij9Hqd2HNbpa1qZ+mIJAUOqhSMdlfF3Hl6pmn3VT3GgRNIXf6ltHDLuMzF
ZLoN4Wca3aLSGvVLl5tBfVdXacwRi2TdcGkFm1D+qNum8KxSGTjg9WAZcIxUenUVSYPk7wajgMjA
qMNeuM+UcqSXB/2UFx4S/S5MyYnauTw0lh0HYwfbIa7bC8hwMTtU6eArdiMrcfvahUgCqGPQg1GM
wlRG6QXzh/OoS5J+tJUk6hD8Rf07342VjNBF0Ye+uqMftE4d6EhE2ebORlmbyzwvbWVs/PBKMOM6
3MInN+huavRpHtpN1eriNWmsYbItZJH0bW2Y8R+UA+Noz1+PHgK1aR+buhwBpPXj8vyE9ViiJFIm
gu+oYzGCgIw0rEZT60z4kitVZW2MaSq1hyrwe/glGqnhmmj0sGyu0aQqX7XFN9n3fQ4fXxyFMUmR
MSi1wZU5psOugg1iOkriGBTbcs65s3wyrd1Oznr0NNQ8bjMni3HT3XqAZ2lvtUL4GBlZrdpKURgP
tMFGpl0VVVXszM63XqOIBgi7qeWBzWt90sJ1OQc/El2q8qsJNzDfpnECKa0StPG/xJj+o3N61gUH
OkjGGN4bpIJOXXAlV8pZhv3zCKUClhIJT1Uc1hvBR5714+Di7EhQ2tLTCIzQWDSC3zr7SNgGvdIa
3dEqs9kplAhr0jLFYZ6XMklnhyLEhgocqQRa206Hyodi7EFaod049AXenyg+ib44HyI4Mi6QRq8B
xn/b+ij6UI6BtIJgZhVYNLLeD0Ek90dTqBB4xE2LvRm6kQMNDsFRRCEyvxpLQ+PCiyxftcsgk38b
VZ3fVnUi3UO7lMrOxyt9JjCFNZuMOB0PEgnK1VcqxbGCALfvj9NQ1M4MZcEB7Xr/Qmbh3Ci0MkOn
vLSnvtvPOZqFdoY07IiUrW8LVTduEzKJm4/nciYkpTRDnYsKHbmEdb9DFI5tN8GSdZQHsiURWYyd
WMfV3pDS6qlrmvjTISluOoR0NI1QECSlfGo6w4SSlNCKM9g1TXZiNop3AUlP2spK97NTw2joSiG/
S3qXH6dDTfB9FnOqisdYrIk8M5hlJLtUKEm5QjUYPnSoIxKNHw/6Pg4m0KQRh2OIZIX2F1P3NuQ2
Mr+SpcBCf2K0pmMsaQ1SMi3ijvtZMX2kkfo27+9Si8cY1DlUXxe+wFKdP03QkKiXlwIiaSmyJ6t0
RhfKYiV1kXDUaRg9DEYp3UJFRSDaSH1mx9CrqTTW+ZF6Ydz35kqPA1WIpdkQhhKas0+uHw2cANmV
AiUdrGyTJzUgkoJn5+PlfT8KqISlKAXDAGXS9W0govc46oWJeF7SzttJlcONsXgYH4/y7n4DyErz
IYmuRXIXza/TuaQ9CRLR6o1jV6Ae5FO6cnB1KpttlC+cv3cTWg0lnw6F4FpvltNkHI2hk46VmJu3
pInyC4nC96Mgeog5UOCnJkVe/nQUEy3RSs0H61jGgrGvuj6wfWKhCzfW+2Uj4U8mEtDIImS/TvD2
0CWiKlAHXglrmjMVmUwsqFbCaMN+GT9+vEdnpoTM86KGwQXMLbyyc6M35ISoJfCENBDr25yqfXYk
0apuPznOktjixqJdCwZPjO906eaZxtO2kXjAcai3lapIL7kSzheeufen9nSUlRnoVVQFnYWboGTi
c6fmI9LwkXWVwTb5NY7TgVcmHi5UKd+NSUHq7QquTuysz5kVClmIDmoPmXYubKTmt2AUnW342rxt
EDW4MOI5A1kE4mmHIlPIwTpdy2RszWgJIDxzUiEKk5MhO8ClIkdXgzaFvz65caQjKftzfsnsKn/7
/t/6Q5M8xEISiKEXZYbkGVKbAANNxvLPx8OcWUUAM8stgZ7D0rx9OqcmHCOkviBmyUM98OKiBGc6
SfltN2f+JpPbaYLPe7jU/3RmJReYDs6XSmGRbPzpqCT6krqYutAzch+wvZZHmzgaDbcqIHP7eILL
QTp5UJZ1NBUqKai9UZlabRoVDEkq2zn0LKIiuxbE5Dih9RqhKODLTi0X0YUepDMnW8XtgSQSKive
0ZUjiwAr3nQhh96YKcZTYGrSc2Kpl9DtZ0ehbK7DAMIFsrTtvjUPsRq7clSM0JNmuWquBK3U/Vtr
msXwsxcI67fk4Gk9JzdMbep0oF5X+zpB6sSrNKXay2kzb5Qprj9/tBiF+IL7HezeWiO+bJtQmIom
8gAQBVcWmBBbH+P8aKT6JRfnnEFgDhrXB64GhaDTCaXwThKnDZGHVsCXNrWIA/MksRu1e6bW/vSx
9Z0z9KWsAO3B0hq1frlQpkABTpsiL29S9VYMhurX3Iw1io/ypWrJOYvAb+O+RwgMd3j5Km9cN6D+
aaG0KeGFpARkUerebx4Fywj7rx/P6exAhE+UYLk2qJecDpSqUZQrrRp5vp+3pB8FQ39UxMFqN58f
ZwFu8BgTENITsxqHsF/NhTj2siLpvhuTPrYQ15Rp/lmnbKHSwR/jGPHjHTnEXOW+PHcYBIKLnRuE
kryd4H96+OxsKHUbdGIsfN3s0mKWb7anacOJdEmVeGY9jjdp1Ys3GcKDF9BX7+0N9xQ0EtRDEJOb
a1pwyjeiVZM88ZogjZ9Rfay26M8ARkqFub/gMl8aa4kl3swoNlMT4POcwG8sz/fAEVUXurthQ744
uHA9vDe5hRYHmjODAhmCN6uhOuoVPtrkkddmiv+YCr60pSR3CcF7bkJLVoCwmAfxXfCT6eXSw5jF
Xp9E8IBJ+mB1X2qAUL1jJbOpXPA3z06KrQIVClsIj/zp+om+FBjwY3DnDQMJavLXTit1+oX3b3lu
Tt8/MEJcCJyjBSy0lkSWl/hC67gW/D4ayU2COqjwnrX+qhbN4qYzh/gmFkLBU9VibLa0C5n+ha9w
Zl3hJAUPBRAdP9Ra7Z7WxBXSG1XsGQ1FPzKIM2ojXREXNIGiI+d+fNCWT3s3YYvlJMriORFXvqga
qOUQCnXsqZ3SbEnKkVTRy9ZR1UU2JO7a6yBv5KvaIsP08chnNtQUuRhBfZHx4J/TDY36KLLSLIy9
eIIe3KqkaANp0nQhBXFuFAk9G1gxlj9r1IRmjpRDqjb2IuBy33UxDjOX/xgFF473+3cSXQ7yHMsy
kmJZG45P5t3X0ML0BGWYH/RWLR9iVHMc3cdHLKlgWRcGPGcmXPecPQvPCZTG6fJlxjTMwSBEXtmA
1ZxMAd2iRrAOLfnJh493atmJtY2AmiOmJNyDRm3lo+X5HFex6kdeEjTdljMRADtEU1oWH4vY6GGr
6S8lGM7Obtkw3gB9ASKezm6gnohCTxR7Wi+p2wy/92AIo2DXCuK+H8/u3Akge4K7gXIJr87qBCAu
TzA2co91UZsiMVOl11UrZIehzUW3lzSoImq/tA5NAsH3x0OfnSUQ9GWiS8fJKtyEC7hVNcuPvVHS
mxfFamPA5s1MF/ik+MgOfDzaWRNdaM5QAmVQdXWxhGFWTSZjeGZnSo5fKqUbzkmCToGUX+virD5/
PN5Zs3kz3spssrKmzkIZxsuGSSX7l/4OOoG2Q0QZDpTesxspSbMLofW5FYUVDuAZRD04xqsVVfI0
HCxhKbT5/nTtx6E52H3Y5c9+iArwhbtTegdF4ZF4O9rKdKiCUJ+P5diT6qZU3RFxOxv4gn8XdzEc
EnEegopYWONbs6NlzFDy73QcXPIs1q3QRIZ8DZollsQ5gLt1VGr54WwNkcFLPAykx/LUyF+rJKS8
0RoKBcS+CPrUQQWv1CnCF8N9rcmQwURlcJWVSrwfa3HehHqulReu+HMWsAjT8YxxUdGkfXqKTbMZ
dD8WY2+SOsSsi3hotrmUUK8kb9oluyE3fvLYlxdiyrNGoOJB8btLJWZleKRCYdXvgPJ0WuPNRa48
zlCFbqpUFy7cHedeFyJlvKwFmQ0o73SClSnUvtlydyjjnNm9ny9ivr24/fggnbuhCMUBnvx1TdYw
27Zo4B3pptgrSNR7qHI3Dyml/BtZHTI0NlrrWvHV9kqq/OACKu/sSkIGx97RE0frz+n81DoRyyaX
Yi+xEm1jNXO1CeReQcUmry7YyvJR60eGBLa8NH+TyF/jb3nAugg3PPHmsf6dWZhq21Tz76ZS5Gcy
FdMuDM3pGVra7DeojeYCrOzsGVJwfxZWLx1w52LKb9zzVAwq/o+feDUxwU4QspYuiDm2Qkcey/oh
KaP2u5FpKbijQXodM+15ynt1W5qd8lCLAviVUBvm589vPA0MC+cNdSF9DelLpqmmkomLJBYKqZ5a
kuatX87tD3lAQwkEVv5Ckbv5IkBad2FBztkcXSAoL4rIZmpr72xQkt4qRMpvRuEPhhPGBl2BRQxs
w60zcchdAQg1HC0ipAFumllWd+Fonbs7kLSSqRwp4AzXToeg+CHBQAPR3ZxItxXgMMRMjfgojULg
NmKo7aywV6YLXtW5NxL4N20PJDyWM31qBggsQnyolbGX5ipikloBq7ENtES47cnr7ZVcEi4c7nNH
TCXzRW4btx8SxNMRgykcEwAWsVcrUhU4Q9YVlpuOguZDsZSml7ydc8uqQplMrwqZWTyP0+H62Rcz
M7V4skLEb9JxqH42yUKbboVRuB2GwfoTEmk9fmzIZ5eVRruFz1Kh43OVwaTRotMj+uu8rh+B98xB
mnW2DARot/TWdVulk5pvHw95bl2JTKHXJCiCHXq1rmMbFxPcqQw5KvmtEQYjEoZ10Iegl9GC+S8G
Q34NqC+QVMK201WNAnNup7wluNfq9FHrqEZuizFKf0KZjQzHx4O9r5Lz3jOYCGM5TXtQK5+ONlp5
U1lwPHoNUruIKSeDI1A33wAQmh1dCpw+VaX7SGxyRJRkCIRmg2R10BgQPI3hpZTxuYubigkvBLhP
kg0ri1qqDp0RZQlQoC559rO29ZIipIqGv2N6SjJWt12X+LqtAAO60UxSlheejvdNN8uCcFcBBual
4g4/XZCKzpNKE/gKddKojiU14ngz90hrxVU035amhVwWwLm7VmrVGyEyJFsMpQ4c+zBcigPP3Zsg
MshaE5JRUVxOwpt3BKZS1FuCOvFiNTS31CEKaNfnoLruSnPadl1o/VLHLD2WRaFfsotz7ujSUAp7
rAzh7NoPbGq0YFGHSb08oxpuc2upT60Zd09Cq8W1gwJLs1P6LoRIYCjb0knzCtUVoaIJ98Kldu6W
IZoii0HzAIa6sol4yNIkmbvEk7oJgHJUkw131KgBETVP5Ce3bRL4fwQhFecLvt+5kWlDRuKdZ/N9
GrRlXkhBxak381cMOyhzEQ4poVW/pB1IObsGP+l0Wjtdqu2eu28W6QAeDbqnzb/csW82Xh2tYlIH
gZdDK9IbaawGRxXz6ksvR8aFuOPcHGn/w8RwzJjqKuwQ9BlFsyohOUpz0tYf29whqaXvwRkgHZeF
j3HeixfW9fz0/j3mytNtNBNgc5knnkhm7HqYgi9A2/Jrvyiz/cfX27m3gqwlFTbogMEALd/kzUIW
gJQrEfCb5xeVMdoDonKowOZdZzmGnAeI3nZCfcHbOTsmfWwwu9InBQTndEzfUuhomcrEQxA7Tmy1
nTuo8FSVZptEsTZFb1x69s/dEziUi3MFZ6u2ztGOQtRViSIn3hhp4sbPSuTG5NyvrmTkTa4HIwpb
u+GVdAWrvlQqOGs/eFSLFCbe9pqlMuwNFHnRxPKEoD4Uou/p8QiITO/uhciH4AnRvY+39GygDNXA
/x9xtb65ZaSSOcYwWcl0AMB7K7pNiUAKAJb6YDRt785G/ow+r7WTW9SYo7CTL1xJ50I1E5wC3j0w
M+7m0y0mZys1YIUTT85ybRdZYmmbut9fyLGc3VYdJt6/NVSyjqejpDNE2VXWJF6YG8lWI7dvN4lu
uoHQhzc9EJlt306Ib6KBGn2+mEEH+b+HXnb9zbnRQ5MAypcoZlDLEmxLT8NvlRkB/RWNpQ3i4y09
u5xLw/pyaCh3rnY0QGCkVps09SZh9g3b7Hs8q7IaxkvZjXMXD7ht4GoWNVVjXaORWxLyUrQEZmYJ
Q2Wsa2O7xb3NSCjUIl09H8/r7HB440t/GFoAi4DA21Us5XKO4sDEUnUqDnaUp9V3YPzNH0H3u/S/
sMmFz5RC2lKp+avs+mbL0jEOhXwWuOq6tHQbOo6cuRjDCzZ5dkomtxtWT/lk3V9Nb1NTBFaUei01
DdFRQ0RTdkoetg/ot5jNfxFB4QrSRA1mEk6IlXMqoEYNmL5Ova5QkodWbadn5CWRaBUFOEYbUgj/
RZaJgG2puwM0JFZdORt+LuWQIsyppxmCgY+flbveaoHGpzTXOEU4qXeV30xXnzYUi7ZIghkS8Asl
+KmhoEOYmkqOs6XOij/YyFKkFA+BS9um0MgX4otzHi49kX+DcZj56cY8HY0b29drmexPneZ0nvV6
c4jUNN1XUz7t9KCWt63sowUPELq0tVqsXEFtjKdUavIL1rTMa5WnsSjbYEka3X/EIaffRG98IeUG
Tb24V8dy39U+AHc/E2ldqKNZ+drmdfPy8VKfea+gqlnS86BIMavVmaxzWq56xK2p1dfNT6kI6Lqr
I3GT0eRyC8TU39LCg7Ddx6OeueFIWy4tjpxNdGhWS96EpVV0o8gG5/MkuHVotICsB9lMNh8PdC73
xA1H+ytJnoWhZeVbAXo2hCKvM2+sJzXZSLVFAU6Xi/QbyqWEyzQlxVdxD+Vcr8Ub3IbMDauAhlwI
O45+2lSIbI7C3cff6tw+L1UzjVOMj7mGeM615VdE0JkHVEPatFUfpbBCFdWOVkBxD/j9/3F2Hkty
G9u6fiJEwJspynU32Wh6iZogJJGC9zbx9OfL3jvuZQF1GqcUGlCcMCsTaZb5Tf397QFvBQmvdnLg
xUikN+BvPZz6sVi4p4iAkJ4sMUNZal08si8myQtTDxkNYPRgB0gaKiv2RVWycmfat/YaV6V0onh9
BFbvGv0lwAwex5qy6vIlaZY/XSUXD4o5Op9rK7HPbLc9ir7cSesjhZsedXKsIaVJ3/WRmrPcVCa6
zoFbGOLTEKn28q6mfN8ePGoKR7RtfoPvpQggqUMkfISRjOXb24t/62sTDlLKBsdMU391h9YT1Dhr
5lRjgdqiwjeVpnW0SA9/Om05IlW4DFa181LcWmqTyh55GujbjfxR2xqxnZl2HnRKPn7V8bx4LNTU
fHbEWB/7XFUeYuDH57cnenNQyvWUmmk8I72zWuvZEkbbR0Xg6GN1goKqXFSRwGvI1eZB0+f++5Qp
/c6mekUqr78wOC2KmZRDgKivg8+8D/Mez7/ASBOUeR0MVdXWmb61SzVdVCNqDm4iTjDJFl8xw+ho
IwZ0oKVTP2pLj119W5mXqoZ+/PZi3Lx50H6jsE/ITQlndfOElZJwZ8MXLF0YbaPSe0dARBPOx2AC
DooGczU04DmOiYiOpt7RBC2FD+I8PFQN/g+aGqc77+qtnUhaQiZNCIGGyeoniVTUkx43RUCb2cFT
ZQT6zuoMkkadqC2vzChKbWchbp1A2XaQ2TR/rusVWl/Foe3p8CZFrZ2tttEfPSAzj+Bym/NsgRnw
XMU+jMUsRbbrSextkFvb0uI5pTlPOLFJyfJkisuSrnNgm+gTHKeBPp0/GgasNuhVy8UTsfXM5jo0
cNSRP6HwbUMf97lU2kOrZM1T2rXin3gGA+vPrVv9CPuoTnxVn/Ifb28auVev9zKnTqYZstuI4dvq
NUZTpjXTEEDbUKvTcIC8p3018tZcdk7qNmyFWSD7mdyMUgt3dStm6YwEh+yt9Q1VO8FfLR7Beqie
tNyBcH33rOA6g2aX247BVtuuWQYP9pwN9DA37ejYxFWDxXuUNNPdYQXrBpoCizAZPK5xG0ZdFmaZ
0BV3MQDyjbDCU5l6+M4o8plafSRd1UD10DUkqNiUiHSjY7aUF2iAYwoEC7d2j8BIksEvEyP+Vihl
kR9h/Esivepl459vL+f2QPGa2VRvJFRQh0B1fc3iF2sBDUuyAKSV88GDSLucSn1Uo99rpa2pRSKe
8HenOAlPS9933WlSsFu4+4GRT+orEUKTgEX5I39Jr5qYjkSiTFngJCI/5ZndTzThE0y1WwWHdHNo
MOaYm1z//vbkt1cYDxrgAwn55IysQycnSqKKUIW0rp31ELfweIlOc+cW4mIVDH+MR7Peoy5sbxAG
hZKBdjWwINQdrydboiSIBQxfvDXz5QflwOXgjNZ4MXOjeU9invzeeKO385lvzBSoLg06Gi1SP2k1
qKJEdj0MFD1tc/Ko8xK+w0HMS+HBQ/USmLm5+l8hz/87yZJUipeUyic+R0D+V1srjfO4yBZKLIuK
oMRxKEYne8gbozF8t1CGL3d/S9nUkGhKLjxzbebXUA2oQrcgubQnfL9wINb9xZ2Vr27XTwHV9l7Z
Obo37j06kMjjmRbXK+Cu6w9ZAaWwUX7PA03vVftx6dVmOvW0X+pv8Mvau59bHFuwqsEWlwG5E65H
W8x0sIRulFjHL9VRhdMVjEULW5pS1sWkS/H17vUEm6ySTwCVoz69utVR2cpK183LIEztHFsgw/AL
Txc/S7vr5kPfil0hxxsHA9wEIGKJ7tKJr69nqOSxlmIeXQbAwHXlWM/hSwhR0C9skT9Y4+C983JN
24Pn3XglKQ9wAVORAKCz7sVQq4gBzy5lwAWkf1Xgb//VNLF4fHs1b46CchLakVC+NkI8WhuZQwqP
LKjmqjrFBs5GrjLthYk3TjlrB9GA9ZNwvNWORPCzbMxmroBmkA+fzQS8kT8lVqqfF92N9XOnCy3b
OQbbQcG/QlDH6ZPEBOT89Wcz4qhNhs4rg7hPrE9OvJifDWRTfi5xaH3Oq8G2jveuJXwKyn6ARCVr
aU2qSEspYaoaVTDYtnIaanM4h2Ov7PRRbk1LCuxCUjKINtZowzIyzTS2XUYpsG3u9Bx/lqIKEYPA
H6pbdOP8L2YlYRxAQGTAsfp2qQid3kXnJLCVyXiOe0iaRiV2noHtEePfx+kUmC19R28tetgrCl22
NmuCKS/TpzJc8lMYjSPvbKEDt+2S+fcwckNtZ4tsb0o5LKUTNFShcK57rXUIVnM2vDpAAmp8saJU
e6I1jhMO/n2Zcv/2AGYEL90ADSM9AK/3YzKQw+lR3AStPf491MVwEdH9vFrEB9l58qThIbbZHQ1K
JcIbpzZIh6bE8Em1mt9FR+Xv9PauuLELCa1xaoZzzq5Ys3pEWJpRTkEr0HXIL2PtRE+aq/+j53UZ
zEq9B/XeDscNLB2ggdkCJltfIKIykQ3KlimIq+j73LjOQVG7j7Y1uoc+F3uUpW3s+3rfv8Zg1IXX
JM6ib0oVdZ450CrFBq8WqvUhVNM+O/F8e+/LsYixp4maojlNpTftteG3h4HLEkoxvT0eVio61xvF
LYH2l1kjOOFoBpdu+1uvLbiFjt6hsaaXslab851fk0cNqKPEuVBgIDG7HnGwDOgWjac8x62DCsts
nhQdv5K4dHnfFu3eiOF1NIdjB8qB9V29p5raQZauNeU5yXX1gQSthyud9MsDD75d+yH3w86Im3NO
wZmA7zUR1Gk2rVY0mQe1yhsyTqQjFvs4V4rS+1GoOz9a/Nz+a2b6v8aXmzeV0Xi3ZdLE5Iilr1eT
JqwBikKyZ0ZR+eY8KB/NQewBDm/NidgAjUwOFodebuJfcpN5aiODWyAJpnmZjpkrtKNbuMqTkpfT
vUECE5K0MM671FJfPzl5bKUl8rpp0FRz/QSSJz8JbdJ3WujyI1xlnIyCNqPM5wh8NoQ6bvtwtFCT
CwbKK1/w1cyQ/UxSiol9EYXlX1OZZCp+oUqkRe8GI5wr38la3dtT0ri1sMSxNLtYPmRBVgsbK2oY
ZTOYekqOuCQNelN1R1SHrPE59exh5yK9tVmAZxLPco9SVpS/5pfP6HWjNTjWSDZfArTWVbVKjn1V
9v3O63NrVrwIEkBHJEZL4nqcqRWFAGcDoCZ3UgRbh8T9kbj6ctDCRDH/1WBgRyjAkdqt8dNhH2ow
OhgMECguPZqXRie4ze2npSjEnqzpdgW5RDCCAK5tohSyQVyq0VzEEQX3UdTmKUFbChH8xbu3a/W6
djzdwAHlm6Cu1i+JvN6eFHqgRePB6LLaPkERyUj/hkibvOh2kd596vhaPHf0yaiAaOvAq6hR8KI+
VgR0KyQPaHJK5dwXFSqG997+IFYokUEi4WqFLHM9tTEtw9hqqV22eT82SKdpheIjPFeJozPWSeQ3
jaxzvD3o5pFjPTljfC8SVaa5OmX2QpaaNEUURJWpBImqqGcFlUB0edriYam77zracztR5iaKoAko
rY25xqhUb9pkKS2SNAH5G5jpnJz6tja/V14zfeLlSI9KiNLMziS3h44dKW0oaLiCgF6r1ddu5c3z
RIMim6l9HL3K6f5W1Eh8aRWBWNnbK7qdHb0QOjAwOYhpyRmvP2NTqWZsg5sLillRqoOOn2t9nGqh
NEjCOXHqJ1bR7JnMbT8jZGsQMRLmTZ61pvunnpnbdtHngbdY4RNyv4gc5sLsP+mEj36Pgy9yjkOi
7bwV2zNvIrPBeafRR4S0Bj+hwzggkkjbwZsWMKleCjxzdtq7wyLYmTDIyLVkZ3WtxmWXwPEWhw5m
5iw/eyNO/snLcvjmmmUDGJUW+ue3v+Bqu9AjJqUzaCqBAkYaZX3iF9CQnaJX8zN3anjQZP/ORejv
GPfOnjDzagHlUOxI/OFQYOGKWWsLq4Cn1Nq1xXOJoPfnNqlsKqpLshN33RqFRgz2K/xiym2rQ94v
yBaWvZifVbOjXsL7c0pNI9/Z+GtBXzkZeaCpEoNNgQy6ekOtcJrbKrbEs+TzZAdDSxv9VHotYrRJ
w1k5emPnzAenccQ/Ua/XlQ/UxX4fkRwawYSy7HctqpxPldo386krC0P3EyMPUShMupzlR8pF8SMQ
YaPfYfI7PE4qipdPZpUq/XM3ckIO1VQ0+ZnuszlddGFU8VnNw8J+UWZD2EdvUbGBMmMgR004kfr5
wnSi6H1qO138nNVuV568WrTTIVJblZUySd4eVGA34rH0muJrlsXO4odtbcz37fHXtQPKT9RPhYsj
tfpEi67VaAa66nMzlN1jmNfeSSvy9IxMd3Nqi0a/jxAkx6NoDryHlgy5/roqoxWZYirFpD0bU2Me
NKO2ThLc6A+Lke7tCy68XwLK/wylE+7watMkXoc8dCZGW4SL9qxmfe8PEagH7Df3Xk+5QOtRAI3T
bWQLIma1WkDTiXPkq2YDV90Cz+OkncPz5HTaKdIy5aCL4Z8+1ezqjFHynj/8jePFQsoAywG8tGn7
G8o0Fsmcz8+NVRbHUimjj6qeOzs7ZHXFs4yUNcFcUbijGUIp8vpd4SCo9oxMw7NnTl/sBE3H2VX9
pox/Rohg+CLcy2y20zJ1Th4tQgmgoIV7PaBSDpPdlor2nNpl/dCl5Vdh1nuUuJuDvCpPUSSRYd31
IF7VDX1qN/pz1APhHyINV9y4WI733ujUxnUquFSYPDppq6ixz+veUOidPwOCCKvzWC8d/oblSH0c
Pe1dNuGNT0URDVI8amcAc9eTcpy+CUU4ms9z7GnfB4R0Hw1o8U8gFqLnBmr+ec5EuvMWb18tEjai
KhfqCiCrtbiQYmmdQDfWfCYpVn6Ybht+XaYEgheWG819UTh7EVA3p82URi90qlbtImsSWtKmrvmM
pBFaioqVHc06hl2GIu0xpCm30wBcxVT/GU824KSWAnURuYt+yc6ywp6ikILMcxpm03EOreLgzB2S
xtU4+Cgdzx/f3i/bD/hqR0zcT55BSWYVwyVVAnEQrYxnYmFnPITCqPtHR3HL9lHzOqd518HTAayf
F5m1E6tu7zELsWeeAYJIIOxr2GWvEuJNi2Y9J42oDuGshn8BhAYsBU7qMreR+GTCZjzM2rgneXRj
kSWqFGguFQBYoqvOeUpHOxIuonb0U6cjJoo9+sYi9EGbYh9YzvbdH5WqCTc1noHcaNww1x8VQnZT
Q4Sl2uVEpQ+FPLtkS4KTZZJno9+MYvzn7a+6vWsYD41FEmEAtKQC1wMKb4nNPOmVZ1Yf99W+RBfE
bfbaD2uIJ5tVGhATCzEx+h4bQb15MTMns5VnS7GC0sTEuhvrPydL/cfqjch3k/5zErvd0VHFy6RZ
D246zzubaFXD+c9PgLrCIWW23HvXMwU3DuCTyCYYTHuIj/Yc2tPnrCIZQMnYc3vs5tEVKC64E8Th
z0HTEDF2VLR9d+7d7Tkiu6MRQ85FWksX/fp3LKbe4EuZRYHXhJ4v2qHW6NN39Z92DQG3TmEumvHc
7BVZttOXJnkkX1QqSYrWcp6j4800SoskqGxhP0AO6MTJrIta9btYtwViy6r9p6ELy/Lrxei/llpj
/rx3r9HKoLBqyEYUj/XqxXGcVnWSCXhajBbcc5dp6ckqm2lnR2+PLLUkWfrHmYcNt8ZYpbMTZjl4
4aBUdBxx0+mJ3pHre6PyBI5gr1awPT+MRn0MOASeK0SN11+Ty6pv0qgvAtxXyu+ZUZon10unh7dX
7jUbuY7k5DAsHpJeyFGu6+4xbgjmoitVkKTuYut+w+plfttSGL0Mg5b8rEpTXY5eOdWoYSvYOkxP
EYoY09Et0daza3V0DnaByc5nRKm8HxFdEs3XPODHh7RTm+ooNC8yHrlxnHSHu3Friag28/rSNpCt
g+slKtIB6/XBK4JUG+wDzX/l4FQIzr+9RNunHoCTNN+DcATeeFOsnJGdFF5YBg4WV1hBuvZxCnP7
UAODPr891GZCFPVAb0ndZLbXhpE5hItdl05YBb3mJYdpjJWDi275TjN1c08wCmeFPUUORP9vdV9V
YTqUWj7VHNgiOTetQSjRClvxwxAFTR8w/HgebP1OXVopECX1LIiXoGszzdWGNowpt1EyaYLe7pdD
pwywbk1tPt29hORX5MNYqlK1XJcs82JOMoGNSzCF2njouz4i7ayTnat2syeYi7xl6QTynqLTfL3z
8KewkiaZmAuK9A+LsNPnnNDmSOVnr+m4HQqBpNdYE54utLfVss0L0tOjt9TBMnX2pRtM5zhGNrRF
Jb77ASEAgnoCPYPqnUTAXc+KSkxmIDbfBIM267/xbTJUUHCrO6WNmBO/mYYQ2ZtFvze+lcNi+YTT
4CuScDVDtU9LPa7bJkh1A0JdL9LTOIXL9zCLi7NX5MqdbCV2IgMCWiCUJtfaFM+TvpGViLIJVDev
H1xQ2pc4y/rTkDl3tv1eh2IxJfaTjjFVw+slnS1tMPNWY6hEqx/UFGHBLjGHU0Zt6F2K8OTHe7c/
mioEQ1TuyPCQm74ez3Tq1FNCowmAJ9unqrDKc6Epd4JM/zMrKoQcASD/lFCuR7GawUzy0WsCBBPV
Y+RqhZ9PNo71uqh34tbtlciEKEPSJsP5FDLb9VCOltlTv7hNsFha+CdIq+lD14tl547fXonXo6w+
Ey2vKFSQXgqgiViHxHb6+WCkeouzD7jWH4o1/T3YY/r1X3wsTFLkXcUnWyd2jVNaGsTuNlgiN3qa
pAGIgSXP/SvIdgfEQh6JxoK6eiUtsw+VuLXbYECIlKOcYggVJ+LuG5GIREKbpfQYtMPVKCHeME3r
stG7MM0OJmKXgdtE85OjDcaHt5ftxo2I+TQNNMk75olY7XGAixHEtaUJotGLPuftoj4KLX4XiWTc
iY5ujkRNATisxN6uS7kJZTur7J0GMWZ1OLqdm/hanLoHkdBfeHtSN/a51ODn3gUtI+Hb1/ucMKY3
xiJtg36OlENR6+VZj4xP/2IQKpGymkD3dR3BFqo92F1ctoEmM/u+WCa/F9reYdrEya87gdBXskUo
Qq7u83bE9qUeRjYcJ/WxqbGdaQQmTARrzWNUlHuGxbe+ki6BMjKKxVpVHu5f6hVOQlXLGwSzSsI5
JQ4Ug3IulaR/GUarGnb2xK0PBXIQNJoUEaFgdz2aAdU0LMTSQv826ksSqfjVWriXvf2lbs/p/42y
xoaFHtQ0NFbboEuS9kiZvzw0Ke5aVRz9fHukW/Ohg0AQQ2BmgAG4ng8cxH6hMNkGrZKMj+m0mIeo
m8PTvxiFDJGPxPbbQJ4jvawQIvTaoEba7thq4m+twOToXwwixXLohhCxryP1pG0mJZqyLgj1GDPa
qZ8usbDuD9IJnnn5+DggBDfYX5QHXW9wqy4AMOH+oRmj5T2aeDvql38xG1DbkuPGW75OajHT6+0l
LDqUYttl8b1sVm2/LctmTzr15g4AVvvKKaMZIvfiL+en96weQlfCshVCHEkNHB+LxbvzWe5sCVkA
ZI84Fm/e9Sj5YM3JaCIth1ufcQrrDvs7ByjG3YtGjiZFdZCigsegr0YZwUZbrY2AXT5qhzRNlKNR
D/ffcAQj4Emkm4f8czVKNKY2lkUWrAGckT7oSaL+DRPO+BgtffY4cwn9+fasZDx1laRTVmI+9Pko
d1FVXz2ubjlWzuwCxl6cWh0eqrhvlM9TLIblOZxE1TyXcxja58TB4PmBRnQf3R2iUzmkEoy2GSkI
0OnrZZ0Klnw2xzrI2o4SbRxF2s86x8XmADtM+R2BoWHvBty+ImQ9jOjyB3tmHVCYXorbnzA5ZkQw
w6EsFbM4g2NYLrjzQVt29KLYKwdvx5S6VxK0TeWGSGl1EtQBomgKTC6IhDrFR0/NG/u3fDHG6Kti
torxZ52l0U4RQ/6b19/2ekz5m345fVE3jTM13z7oB1V/n1EcO9px0f8uMmLQt7fR9qDL64Srno67
dPNdfUXXXTpTQeMxgLGlHOcWFHXeRPXOA3lrEdmqmI5QK6Pms5pQMmr9qHbNEAgj+1aY3eAvafp+
WPTHIa32gttbqyfdtehxQz9GzvN69apKWzJKukOAVWb3hKDYXyCbxcVd8LJ+e/E2I8nbix0NB4G2
Fk/M9UiKQeWv7uc+cKtaOaaohUJIMjo/WUS7M9TmO3Fv8SKDljYJZzbci0I0VWJjDRyEJapfWeoN
x7Sv9w7YjQkRBQIAB2Yl0dOrC7lr5lFL9HJE+SRpdD/qkx9zFhZ4ZFs4Vt+9eFTHbQALnGUanas9
YWKy3EyuPgJCsitY6jVcVRz5PK0+NHjv7k1tc1++IupBx5GNyPtjtSuIm6y2K8wp0N2JZ2AAalge
0Pa32wfMMS3axqLD1pFW3fitIeUbdgKR7dISiEo1Tt4hil0b7KjAa4BPrAZ2nienkVLLodPC4TIt
1p7ewiZzpULMxoSox9mm77oKtgE3LXEzFQYoX2ySNeIsshM3PWMFZwZ63jp/5UaY3Nv9pGHG3cyb
JKWfSZ2vz4IbzQ2d3NYJBhduxIUOUGRd0GTXsA0bFbGnvLQ9D1RdkV9m79Atowd6Pdw8DWMW9ZUL
uXlUD32s2b6q796O248mLRpowsOR4+yt0xbFQN/MM9IlyGOo5cfW7dmdTt+5Jd61CIftHHJ5vK7u
fYRh6VvRjINSIMm615OqtVT67QgjwPrQPMYVkCdbuO1Zt2YVF7tGP3RDQj+ZIvBD1+h7b8Fm38DP
e9XPphnILbOWt7FjMBzF4CwBIm9tdHanliE6o+vzd7S5WgtrZDx1Mc7FHeP89mWwOZ0MDWgEbAq1
Z9Io43rmphbjEBxWGirlbl2f09GItbNXx7F+4qSO85Fn13IPVjzny6lWOvNOsR2JmAJJx+qDu5YW
ZquEsbGJoiptNIN0wQzVyjz3gxYTS8VTp33GTXqvybL51MDONMhRLlEvfcL1TdsPhZcsi23BkVLa
B10JM/vRqqycNiVv5CkrE3xkp8YBGmH2OkacJpmycXp71TeHSP4IaWIo2VoOofH1qiugJAqRZxYF
BoR3uJLyp6W09J3ewuYQQQFAPpp8hRqrDizzepSiqxd3dBFHm2KtepqEkx1r6v7Hwdq1vbw5lGy3
gsTgkvVWB4hOCUmL5oaB5fWmOPeYnRWHCCfc5WAO6MH6964fksJUqfmPMJgS8vXMHKNxinnsnWD2
6si3I6SWmySpd5K+TfAkxe1I9kCWUkXZSGPXukezKXOdYKRO9+K4rf63A5DlsZ7wQvSKUv3j7Vlt
F5FNQbYM7pKF5MNdzyofFWPpB9cLYuFm0FCQQzjQ0M0/2siu3Xvj8TpRdJfdesnlX3uRtLqV4zrd
hQFc+hKVdUW0R6Vu65PamRbu1ZiUA5VU3EI/aUps54jfm8vO+t6YL80nOp5S9l02b67nm9aWSz+F
TVOh+f5QacNwTIrKPY3OID6+vbSv3PGrG94g+qVmzetM2xlM9PVYtpFLtsWUvbSh1vR+jIN7fUn5
8MZLpjZDe7ITLtwj7r54prRECv1ZbdvWvNSjEMoDN2JOLmBFHUyMSdpVp0aciq9ovJTtWUmTKfT1
srezd+1itCO4Tc/6p+0aq/Ira9TEBI28GEffbmpEqOPMM4ZvrUhMRkEQvT2mQz70R5GnFQJNgtNk
+lnUQquE5VWGXzLTDKcHNavcyG+5UBR/0uzuIihQhwdkhUzjkpn9/KIVvT19DD07DB/TAbjce21S
mvZZi5q2PXZejZ7GXCam8VjqVpViem32BQC63Cx+g98mlnNrtuF8EOkyF18GB3LupY3UKDqlet8t
R9UiL/Ld3J7/RN+lTA+qwYE4JUWBQGCdQtw9uUU0u/7kLkbzMev0EaP61raUB1SFw/HAOZuiM+uq
mqclQ67n41DSuut8TYjJO6sYura/xfi/u6mfk40ZSIg0TW++tMrUYDSoauPXdGzd4o9ZH4big5K0
1IGjOsrCL3ODn9N4wCs+Dp9cIymHD+Gsq+KTZ1SdAJOSaNHjMrVa7dfIU9UXAE4W8S+Rp/0R4Kxb
Pby96ba3/H+NGAnMqE6u/axGJ+GCqYz6JUYU/tRheuXXetSd7h0Fpj1sPWoBaAoQml3v7MLqijof
8umFRHz4WBfmeEpjfa/LtA1R6C6RcxlQZKUmxGqU0DA7MSrygrdz/YiVUfWlVVHfPZWDgq+O2ZWe
RVE5HX+/d3bUxlk79PTZG8aaOIcGRNJidJS+KE06zYdUTKYfu41d7mQJ27uezgJyrUjU06mjxXu9
ik2VmerAq/UyZT2HbKz0/J8cQvA3dj84ojbXrHrnw8l/8vpKYkhmxPQoXYJOvx7SiHWsRhsje1Gy
pdLPeteE+amEEjy+Rxdice/ejaQ5SEKySV7xuqvXJako0rgq4ggF8tWnfBTaOSzu5bwTztHnByUj
Q0r+x1vFHOU8RQtsxzDIDLO/1GAjP1XDMj6oaN6d8IMGz3fvBmFAPphUDJGdgFX8qJupmeIKEwbQ
5vSLl+JfgRvUnZZxclrQKUFp8Fq9Sm9df6uCElRp20n64k2m+WIssX1wlMjZ+UTbTUgziOI/RA+Q
DCQ/16MAVu8wQiyyF/JT44+paZZvsYEri1G7xVlR63IndXQ3O5ByFx1x9gXNXESDr8crZ21BuW2s
X6opt95phPjjMcQP4Te6VfETM1WfuRTGn92szTuVtltDyxYEe0Vi1tcVnCyPirkdzealhI07PtRl
jqAugiQLhkXCcKqLQLSkf5o0iHSXhU7ZDgtgezfTF0WSCUcooAfQPa+nnkf6QtXAnl5MvRRPaF2H
fkFhZueD3hoFcXuZXslB1pDWMKOIb1v5/PIK72wKJfk51/WyJ5W0vUmoOXCVEDJyBJArv55MCWQM
RtA4v6Rt+S4OFeeQ9VGKdQ6kmrdP26tN8fWlJaHdZOSkLqCD19WcJTEbozVS8YLn5FKCxI/iT40t
hv7g5IteHkd9WtwPdRe16on4w2o+zJnda/4EVWX6MyoU6mfNtJSRn1qD4p6s0JneW1OkWD+8GDOY
u+9YlPlg9djSQIHfu7r0FCePNKIe8UIAJCuRufowa/3w4jpEM28vzfbwov9HfMlZYlfTiLj+CJGh
jsMCre6FiHZs/Q7e8EMZT+OPivbrF8We2u789og3PjvHD8Q7/GuJ2l5lQUaYtVNmpcvLmA3jE3TF
4iCoLx7dxdF21vHGRvbIIiU3H5kdEDTXkwvbTInMPiteVKFqD320xAcIr9nOEm6DDAIMrliU76mE
knpdj+IkqrEokGlfhmYcHvTUrL/BmLROCnVB30PN8pgPg9hpp9yaGhBsKZmOXNEmdZWK8NHs9Qxa
Q8Svk7I46NRI9w7OjY/FjUNFC+EU3vp1IBO145AqaVm+JDXlBI9GxgUsUnmYVCP7YIql/mNACKDw
IY1Nl7CdnmbVnP4w0yh/yvFpfEf3vD1FFTA32yz21C02a0CxUoorS8wIZLxXkcVf+x5eInThDNrL
WJQUCSy381XF0R/f3q/bUWQJHWgoGCJqlusTQlcOglmEY3wswOwuSaadXHD3O1t1rVTJ0ZNeYgD6
KSZJJOpqF6XkvFWm90OQ64Wwfc8kcP2JxMPQvY8Wq1Gfy4GU9oGWtICStzhufckVd3GfmqiM9EM4
pGl/wjd6mf3ZnkbKJ4so9oTdNttBqirxjLLLKTqC/rze6rZGk3Bo2yHQFb3x08QAZ4eoj6/omb6z
9bbLLmkGlNjA/lMrXhdLQBGQgMHjDuiktIfRiauLkWbe8d6PK48sI8hBpJjN9YRyxIZxWW7GYDY7
MCaeHl+onhb3RnuSYSxxOSCNKRe+Pk+/bFTVzDoNLL0aLIqtPVVjVhzVQSg7W2hzlb+OAhuEOiHu
lGsscwOnDZx8yyjkOP6QWn8NxvJQNRjP2GG0Z9i63QoUsdgI9Cdkk25dprOmlOQzNzRq3V6Y+EYG
HcTqmohKd2789vZXujmW7JVLXypsTVZnowo7KJzIXQZKmaIu3sbmoVJ4Nzybgu/bQ223HdOSljqo
lgFjXVPP8cvLB0QYtGDqI/ugqVF4TJZmr0u8eTL4VGB/IRCjQMIlvnp1lyyfen1h8fCUq47TUArq
M4PyuTeg7rRGVZ81O9kjgd2cGpVbVSaK22R4tt24o3SoBYsQ3dkoqQnG2bBXors5CiEFHBLwzbzz
1ydKG/qoiytTC2LDLg5DVzbvjCHaM7a4PQoQGsTJJWlj1Xm0+1nMDXhOfK166xCmafOoKN0ew+rm
KPC8uYUgUGzQlZkVI9EpXPZd66Dfn3IvN72yBwW5uRngb0nqCxn1GoxYiKy0R5KNABep5aAXyYut
hl9wSf+SVvXzWIb3WXXy0rD5/v946zJ+rKYW/jh8obTu/ygjrE4GL6qPVjnsocE3XQs5EjgBet4k
hhtrng755MEUihYYE2aco+4+JFH54MQIgRjN8rVZqj/CIfyI38OdChKvc2Q1YcJSPqCrKb/sLzdu
l7dWnybsD4QQwos+jAKMsVc+5KSM98azTFLCqwDXkF5QAL8eKuvZFsvCJokHTz9glO36lWdQjZz6
vTzm1n7kwgUIzjNCRLK6B1UKzh3tWh1bTw9XQq9QnmxY1Je3r8Bbt61NZi1hcGTza2hSMpuDJdpG
D9rQcU/Y8PwMgUcc3Sjba7KvDdX4TCCCKGzT1wVSQtPieu0gc3R1OFRLUBpZjH7pDPZI1Pohr5zy
MmFn8TIs8fw8jNp4rrU+PFPvrB/KPpoogzp7Skrb5QUkThyJHAfRGCSt619TlIawzMVcgtmKxKHM
PcS2l9K4O7AhEQWDJTE79G/XJkD0ftoImVE9KFnWY9SPf1hzsydPsJ0K1yL7EdEdGggbFUxavhlF
GUMEkVIrZy0a8UFze3Nnp2wiDqRLwGLQ7paEcx7n6wULw3jQYi92gqSx3wvXeh6hcvox8l20n/c2
y2ZKFt0WZKlhSIIJApJxPZg3Iyc6pp0VIKllHqfCxPamMPYkN2+NAq1SQgzp7vCNrkcB+Dum3jxa
gdVajW/ro3c2s2GPH31zFIq28FaBI4DwuB7FdVvAOPAEAmjuCaRhxcDhPgo/v32Qb4witSnkI4ks
AA2z61FqYBfmAkk0iIxqOWIEr53GXpmPb4+yuS5oycGFQaZX4rU3IfQsvL6bldRFIavrPzc5XaPE
yPq/0UUZdo7OraHgeEPQ5PNIiOb1hNwEQeeWHxIUw1j61aKPF8ekyZh4aXtvF5pZAWiSDqjERGS/
10NRNs1RkiroNCpZfMR/Fe0RFX3yrlj2YGE3PhOGR5IVSn+dbbcaKqmqvlA6mpqRiuHrEGrDs+b2
4t5XX04I9hC8ABIdOrXXE2pj6n2JkTAhz/yeYAv9aAwesgPufG/1UAo3gEzCQo5YE4GD64HKHh2X
JCqiFwO1oZNb639XiNLdm1ERUPD+8XxIUapN6j80UULdQqPmPJWfMFKMvyqI2n16e2dvPgwHhPqU
Ru7m0KFad5vp7AzJmC3ly6jSxGk7RIwdXZl2NjWcQlbkqjpJUkPPgTSU0uSWTKaWhIW6PbjB1Lai
Ota6G31osNybDwNtPxPEtl45LyxIkx9jkU3Rt0RUs/vRwe5Sf4rQz5p+yxM1K0+ibNCJs4mE6wP9
Uj2o22wMf9OmqV782Ojp5VaaMlr+/3B2XktuK1nWfpWJvkcPvJmY7gsAJIvlSJVUcjcIWXgg4c3T
/x+qT/8jghXk1Nx09ImSlJWJNHuvvfZaatKb2l4Ykl27eB7QdeO2ZjPi/Yx8crHDwzVt/NyZpswt
bTmUfBW7n9FLTYL7bdBmjekqajLom1IeB22bO0NbbR2lGfJdiNHjeNv1tlntHCvItzHKaNbkUika
1acpL+fhM7w9asVmNdq3YRrp1Q16sk60H5y0/J1xnfwiFteU7TwkdnjvFJEebxet/K51R32WY38Q
UHOexpEU5F2Q6lG0mwalBm6S4qm+VwfbwLkBgBnHW6XIRldrAudrmXecXWJtR0a9ADMLNy6L/L0Z
wWX1RqGrqVuie1zcE5WM9bbSk/lJzhrrS6oMWclvm4nIH2dJ/2rr4CAbeypm9b3Za0Z7E+Ptq3p0
sUmqi9BFhU6zFQhT3ZiQMcTPJu/Sd5BeFAVFE6LIbdEauP7mNWZgh0RBsu12qsUw7MYG56htmtDh
fhOQ6KJlgcZb/26Ilf6LBGAN7Ydn3cg8J5IC/RdIaih75jxm02885yzVS3BVab1izEXjZWYSWE8z
0aKzrXpd9F6R93O/M5TCSG5a0xpRFsjLaZAeeN1pzdRrPTyWLFH83bGGIN3IAIDRtrJT7XNkFLrm
0aeYiY0zpLn1Tk6njMb1PoiewkFyMk+YjZBQkJKryu+tZJDZGF2v+sMYRdii0oau36Vpnyq3+RBM
MTnv5CTHlobr6Uavi3R2+RgSjILGqmwvR6tg8uAtJNHveQpb23PCOv8RhE3xZIYYqLkGYWPjiXBI
nrpJG+UP2dxpD5M8Zpg4s9MUB2k1U068qTCk0scZtpz3bSvnLQ4MYD3vjFnPEr+NdCk+KHomJbuE
NDncQXgxo80slba6maK2g2CyfIZPlVAadQvWoRqenCSD2I5lIuQddJdO9ZTUiiqX2r0z7igPJZMb
xdn8FT1Cs1/cSzhPrl4FeubHSOZ87RWMl/wGeodw0R8YVd/WKsXwBe72xqZuG9n8pShVLnuRVqsp
VBNHPVaaHJtHRS6bMnVpLms+p5xbxTONNFQhwmVKuy0bXf5x+So8e3lNEKVFFZ9WZbiia8BCGeRh
yKSyPoRAWNvWEfGNEUvqx7pF0vfyUK/cuguDCV4omvE4Za/iPJxHjEhtmvpgiNa8ifoh97Re0fzL
o5yFrktItNS46PPm2l1X0oqWshcG2PWhIg+6hdFe03FIlgP1fIvw+c/Lo53PCdISGCYrRzxOxHf6
JlaSE8jZkHQHpxwm9MjM0pVDudpcHuUcQ17QHTQ26TZcBB/WrESayKwu5FMdJikvBleRCkyDKhHS
XBskitq5qa3Z0aZJ8y7/qTjTol2ZSgE0onQom/siS8txm1U0yz6kVmZ0Li7WwZsrF9A+qErTTUrS
vLBXT9cCwYWAQkzfHlKntw0/Hwb5zhid8Y2G6/Ru0YNOfYA3nPo0YPXpOGqjjZOgww55TppIRRr1
uQs1NHmmgqNvRnhQ29DsivDKxjorEaM6CrVfg6i5mCit+1yyOBqDdiAnqqw+2FvW90QZ8G4LG1qP
0wKqRNSarlp30pu7o2Bm0gQPqwCJaFSQVvMNZcSqZmGaj4VQxp2+mNWh+PT+8hY7nx3xMJDAS3Jk
wM88XdRam7V80Up71OxA2pqSrt0lVEF9Q9j6NkvVuyxGMsdpBu3NUSWROEk5ep/EM0SYpwNrXcVD
qLXO41CxfiFct7sGK7orUf/ZrYAOHdAHudJivnfmsUj2V1WDKTmPdRck75zUSraKLqRPbQQBCnWG
+fnycp5fqxxYYHSek4U5se7RVASHLAqc4cDtK/PU14mfED+6UTde8419ZSgSPKpLRP/cQ+uyaxiy
btEod4fcmHofXbr0GdVM7U6UUnelNvnqUCDMsBapGNLqf/qtpKianCHSu0Mdh6PlcdyAdIww7Aiw
5Loyt5cXcW2mxksBjk5xbjGKIfnQl9/nD7BvElkrq5M1HFputPxA66aEPdacGShC2li7eU3HX9sX
Rm2pbqn1cvVs63j2wm4UiYX8txKHNziiUzEZlCi+hsWchff8epC2uY24khe72dNfzx6ktoWX3x8s
SYk9bUgI9iij3ceqQ8nJqGjPHKVrFYZXXhwASbqAaDkHWFOXX+qPNYk0VD4mCq8HrqkucnG8MY4B
a3Jl7c8/9fKusaOWNsbzjHzK0N1M83k8qB0lYU+TyvmADasT+9006+GV0OCV0f7V9WItdOMzuHDK
41kBO5sPNEhON3HcQWIN4vieXqDvl/fU+TdbOiWBWZdsGVGq1T3nlBjb5lMwHni5pXdoNYbGHsxc
9Yvc1vItcjDV5GXpUEfemwem2A6KzDP+omd7+t0yK4RyAlP1APwgfCB1yY0UafA72SkPSlVlN8MS
BF8e9OzaQwKccAiVSh4Q/nf5+R+bxZoR5S77cDoU2eQ8xf0c3hWS4SDXF/f3TZ6iKH95wFc+JOAk
WS1XBD6va/VURe8a0qmCAVn8h9BK0DRBE/w5CNp4d3mo84PAswFOyYcE63fWdUqzCBRttvLp0Mh2
dKcmKSqEeXzNKeG1FeRdol8YNdNzqK3UtVAhpZkOehBNHy0jbvxQMbKd3CWB36GQfYUI9soCYh+J
hpjKSWCnrp7DdjYbZCQK+aBkjoknq+iIWjGzS+rxmnHOKwvIUMjcLHrqC6PwdHNgxdOXcVPJBy0c
gg2S5vqNriVvRkRBPzhtQJXUDLkrVxPS8iyLCgSvD8bQ6vt0cKYHAJBrOg+vzAWNP/BWLmKYQevq
7lA0DeXpWjk0FmyJNGtHOkvH3L+85V6c0E4AHSazoLsIwHLxUzw8XbLBikPJtgL50FMz1PxAaJDn
StAKRATLUf4ujTaU9hZS8rupjipnC/W/CUOgFiE5N1Mtq6mnBs74cbLGaf6mDkVmbQrZ6gwPe9DB
PtRqIWeebEKZvk2Duv5hBbHZ3pZV3NvPAGZCRlssplKpGVGUbKeol95oD8+jS/VisWmGTcdyrpkT
LepsWV9UykHPY+uR3AZd/1TECytRUT5dXtBXTtfS7MgRJi8EClttjrHOuUQSWTlkpUzftmJAmnXp
rdOOAMV1s6mzRDWvhILnW4U3kcIyENLiQbeuktot8mXjWOAbI6XqTrVjeEyz3lzZKstvfrpTQLNp
o2YZl3ZddTWzVFX6IkWk4eCYZf89M5p+y8bVnooZMGgaa/OTjq/3Xplk/QqV9fwGIT+CSEqijQ4F
98jpHu0CDcpQxB5FREPcZ/WkfOxSCLvDBPJ3+fO9spQMRR0YIJX2pzWdkQenlZqSoQItGx40tspt
rHbW/vIo5082EcHCmyTgJLlc61ZZLZrV2MBrB9DS2i+MwdjmY2E/jGodvk9jM/vp4B2/vTzo+dRQ
5EZVDQ4rnZ+0MpyuIkrLWV0WqnagCuN4Zp3GH20nMt4cUC9MKL4SkvCU0dcOaZNI9KnEOuqAqWN8
jzMvR90ezAezsq5xf8+3BbALpFMuSYJq/v/phPLRcoREEfTgyNH3enbavdyJaTtEzbV63iu3JGp0
NIBQn0KukAvzdKjIBJXVK804wF5PJTyNafBLNmmC8NNe0fF79GN9EHQfYaqk3JrRPDd+ZVblQXYq
u96o8SimT3E8OiiV9vpS4Rp1ObkJrT4+VlMaTv5US9VPPJ/D+J0FTyS8UZHYyDdmIccRLUo2hs9K
l8eOC2elCmh/yprpWqizLNjpCeeA04eHRhx7ALDpdJbosxfBYJfaoW7i32VbaZ6ld3sR0ACkxs23
qY/2U1rjaSZdCWFf2ZoLKZ9UlpBkIYSdDmxmzTwAFasHzSnN+1mXpG+ZUStXDsALD281PyrtPAJo
sjDOGq7rUWSpZ7s2DrRE2R6gufGY2Wbnh0nbvlOspjnIqPjuJqMrvXEaxBHbgdgvzfaaT9z5zl1s
i3nTCSopRyrL/fBHEEsS18XIENgHC9sJF7RS8uqxKoG853Tz1lO/dP4th5EHcFHbOh2qNcswD6il
HXTJjjca5haUEqgnXB7llQlBKSZnBMDCsGPNvZ3mVAjJzgxCIoDj3IjDXa/OOGJH7J3LQ50/Q9ZS
xSdwXXC5s3o04m6p04nGOCihJflT2LXPppL2XljboICKHdEROCpT4o9aJq60c5zvU8amksfFzW4F
lj1dzCGTRSyrjJ3EsePPOEiQ7Kixf3mGry4mfgY03lK3Q6v6dBSrz3CsaXrjEM+i24WY9t5HJGJb
zOiv5QLnJ54JWQsRfLFqgDl2OlRVSyOWqrJxmKBkoh3KG/HkxHnzKWLb+qmm5T+zOuk+ByBtoRuG
pnNNwfS1yS4GvewaaqNn74Ue61HP3jEOgk6H96MU9Q9oLYafzNy4hpi9cv55chHrY4PCxD7zKilr
HamKQDUPCPr01k0w95LlppXp0B1pJYnllU40fCybuM4JXses38lOE1cPZq3gOFVByCquZHyvrT8B
M68YGfwCDp2uv55OFgqgtXnQw2YCZ89yapXTB9FUG700DbcJlO+NE26VMnuz0C9cedqgoI0owFAw
80+HnrE8GRaHmgOhs+31sRzASA/rXVy33ZVZvvaNF90V3lCWny6A06EaCieAlJF16ItRdeE0YZrS
mmiUpIH+dPnsnNO0mBbCNWwoIhDQntVY7YAnexUOFvup7SWfzrjhV5JVqDTmUj6/G5Rmmlxr7rLD
NKTx6NNlG6Tbtmy7pybJzXGnpWp0DSlZBj19eJaUnsALFAEIcc2j6ouwbaoysg+DXOuPZZ/3DyNs
sg+X5/7KKOQ4CDiih7pYRK2+qBmHgh6SzjlYQzfCOSma8mtvmNOVC/iVr7n0MdAIRZbNx1rRjswy
srpZym1elDyFdjRNT4OhDFslMvUrM1oCjtW6cQ0uS0aMjJDy6p20En22ul62D5nd9s+9EQV30Ouo
eVqZ7Mp60H188woiZAMdmPYRKBn66uYtpLJSwbTsg2kFmSvajEY9u71miP7aAr4U84DSl3d5tYBd
32ihY6fOIc2LbhPYXecppZUjyCtfs7d6ZUu8dKxBClqkxdaaq4YRWqFVZc6hGavJH1ohPBTvrskM
vDbK4rYAj49VQwvr9HxHdT2OHejPwWjxPmkR1/MTYJ6bN38c6h3IXS8cWeoQq7tyVKKCymUaHnkV
jV1RDp0ra8G15pZX5gKZil3AfuP+WIdmJnrCyGwgCSUGLfO62Er3KTfkNUzsLIrhnL6I/FI2Jjhb
G6TayaBYOZa6Rz23u9mfuLTmZyVtCnCxdpRsrKTwPvPp1xaKVzWqTG+v2cLszkZbb96hYq6OT5hm
wlgAGKgzj+Ac9+1FZkJKXINr7kssI7riVnjYOj52Tw7/P+0K6SYLAKsebHsoYUHIVkFdJTaM/LlG
yOTYcrfEGO6arew63YAMF+oKU/a9xLGzfigtJBVcJQyzp3mMDbyCpL4ViUsdKsB5qUJg5k7UAUQa
LZRiFBbw83TcVDWSH0OKv+hTnBhteVOrpWpsdJSNhrsRTSvLlRWQ4i9DLcczmlXKZN5JeqxYh9jJ
ymofY6QQ0IYyoCxVqJND6W5u5snFDaMXroREaVr7IXxB/bvS4sXz640bj9CIhkNKpBQR6YRYpUW9
VsPEJj87qGrebtuGZos8hDX9xlEsCMwvMD5X67mKV0+ggSbJZB86wgzf1PLQb3PE6i+PcnajLqPQ
PkQf3hIGrQO+RpIUlcYr+2CXXXI0MUVy8z7U7zJtHDfBkDWfL493dpwWZX+DOi/wDYu4fiwcvXJK
fqocki4ut5WKMG5U68abZ7V0NRLKgm4AoJurC8igNURG3kI91KFV+6WViC19b9KdIUZpb6jVNa2G
81UkU100IeBgKzzty+n+M39LZKkz60Y74PKkH3HZcyI3ghH+MQw0KXTlDtvoy+u4zODkJQR0gxq9
aCcsdN81BDY1TitSrSdQrPPc8g1LVL/0YYrEziy45HeVIY3GFmuH0bwC6LyICq6GpvkH3izs6QXA
Xz2KEP0W5zvHOeTN2E2PYnSyH6lVpJ9ra0jDrZWq3VdMjagXZukYjuhIOmi4dE7Q/RJt3kh7J8Og
ytXMTHJ89qQNpU+D7/EcmXaj7khL69mPY92iVbMaW/FFs/IQuboumQxPpHUXb0owpdrvYqNs3zuB
af4O1N76RAur1rvxhA6iK0MS/NY3FIi3lxf+5TVeTR+6InU1ukJI+tZ6y4qkTJ2J9MgB3QDhVlT1
DokzGLqbTI7xXeunj4Xd+xPq/T/qsm++6LUprr0W64+/wIREjqBK0MmJH0+3Wx3BtULewTlISRrv
hrZWaqrTaph6U5umV8DWs5fJJt4CHVxE6Jd+69XnDgatLZq6cQ5OCMtwIDVz6ZH9ao657hZStSsK
9V1o89RcXuezi8IGDoELBB5Kcm+ezbG2ctlI4+Q4xGX3eZDKzEXNWP14eZSz0GsZhZ4JBeoRF/ka
3jWqGVuvtEiOTS+lOytX5PtinNMtENe1/OrsjiBxZyCgAiAD4LT1HeEMTY7MGsBL5uAmYY5fxjS0
vICW/Lbroyv3w/nE6HJdwC1eEBXRhdVoYVSMZShEeKyHXnggCFSaM6E9Knn3ZktC4A/42QDkTApU
ST3djfk4opKHh8UxGUuKPFWdb/sM0ZjLX+p8PzALRBQBJ0AjyRpPR5EA60q1qHij6iDziDuifZmE
zu7yKK8s25Ix8XhQxwauXgGPVWSVVjpEKcuWaqEvSkd8tWfaed2kKSLZvzza2SVO0YQ3kBlZaART
0TidkxHEg5kPvLuyEc6ukaOs5lTSj1r0d1LSlztomNd0F1+ZIG8UVG1kaZa3cTVkx11hzmmbHqG5
i31gtJS+plbKOF1t0H+5PL9XvpmzVE94iJdOxBfy+B/PYmSNoS6HAtGosgkfHMSpPyR6Xm7ePgrF
V5X3d1FxWa8iGEkktZKVH2dlhiaXS9IGdY7yyrd6bS5L+RXdSo4VmPTpt4rCRCkQLsiPamcHW/pT
zG9hZCRf3zoXtGF0aFKLEDlQ8GoUyRFpmBgBKyZ0uMQI4rlhX10zwjy/0hnF4KPQLIac5frEzpY8
q2VTFMcy0+ZdTlfXxpnSeYvgVLvXJXV0K/TD79oqN6/RYM63vLboEXAhkZEsDR2nyxgMioB0HOXH
UrH64UmtczN5pDdGHY81qWTxYVJF990UgZG8Wej9xZFBQ0WFqiEI1/Kr/bEbG5E1SjI05TGLzMH2
SuFgRIfJ7tuPGNVzikIELXxBBIxOx8niKbBmOyyPQY9eCxT73DNyxM+czLTefCkukgu8X7xc6Lau
o0AtyUto2215LMTcbUFHzGOZtOWViO8cJ12UHWiRQuqGuAKezemM4ibROknKymOfpMONmerpNrKk
YEcuFm/UQZh+nsNLBR+3vRHjqU1vD/pjwZ135Xo+f0Pp2ueoU9deKhjr3TOhzwpOaZVHgdXObqgK
082HqNhoUh34Skod7c3HEe0uPiFoNK3aa3w/D3VjFHUijlXdlz7kw3cF3hf/h0mR0/JeL4ogZ3XY
Qs30zM47caQjJvRmzUm8wgloKVUDsclnubm5PKlXjiBdgvCKyR/gOK6TFXKKuZ5qSxw5KZrH66Rt
YqrbWyeD5GjPIAvwVMNvlwc9vz6RjyD8IUeCfAGId7qFuLYDRBYXcaJAdbwAMUzDUwkt7Stf7JUd
ArIFgk0TFw5Na7qFAm14NCa5OpZtIf+OzaJ8ylOz+Nhg8LdRRfxmaiqdYrQ48ZRCaEI3bxWW2Go9
GNpgiyN0de12kdTeZsNo+7J5DYs8Kw0wEtcKcCS3FwHrKg6v6wreZ8jMQGG0TRNmVe+RhtCdVKkp
OiZxlsvP5kTjttNH7Z5dW36+/A1f2TiAyTR5QUXjAl3Dek2nVv08J82RK67UNlzXtbrRlKHLb51S
EdUeaQPpqShlo7ySz7+0L58kXQt1hgIpb8cSAa4V1KMoTuAEdcYxq/DRsHifDIGIKuIHIrxF/7OK
946AGHUfIXBe/xbWOFs7eciT5n1hzbSduWlpzuZvxWzK6g6HdmfataNaNUtPj1zsLy/UehPSGsBW
4Bst/Ioldzrd7N1A60E/K9mxt4rG7+f0NpSCY6GHn6gdvxUnWgaDgAOIs6RpZzqrqlJ2ijUnxTEq
GwXH16zHg1V+a/bCKEg3c0ktVCZSpdWUmkyobV609RH3QtMzDMnZsdWeDUeUHkyJ9sqTs97sy3Aw
9kiwSSyo0S0r/MdbLXSYm7Y9NcdYSNau1XliMqdXNnRU9d5gj9mumQZ7U9dm6KlTFV25Rda3FcPT
z0aMRHTEM74Wven7SknnRrTHqA8C4FYaHupA7reXt8n5KJzjF6UHbkWu5NXdYTbI/2pz2B1RqbEf
KprF8psxr4ZrAfJLWeTP06PS6o5BBJ4XS0nVXIcJZpNJhdN1wxHcBhcdVUtGe9c4s3yL3uxcbDN7
Tr7ohlQp76IawYnZp30J+ViYAS1aSbbcNRXQgkqLbybC+EPSa/K8o68tGT27H5CYmXrUZmixdJLE
7VLTnndhkJvfU0vOP8QBoIGb11GC07IdOp8ntGBp85GlZ81szOSNMRGTBTUg7YWwtfgOrqopWkqr
31gV47F0pK9qr0e7qEzMKyf8rF1pGcXmFkRCgKE45qcbVKtC1c5jMQGZ9oqyqUej1d0K0tvkz1KB
6pMzjsBV0tg6qPWGY1gcM43Tv0uM0G62+FwnCLLUoHzuiLaN5FNo0oY3ZkaL9wI7mWNLYRcQZZXs
icoeQONmcewdm1g7V6xHKe8o3L/s4//8Mf5X+KskCYBsXzT//G/++0cpJjofonb1n/88iF/F+7b+
9at9+Cb+e/mr//+Pnv7Ffz7E4F5N+btd/6mTv8S//9f4/rf228l/bIo2bqd33a96evrVdFn7MgC/
6fIn/7c//I9fL//Kh0n8+sfffpQdVxf/WkjX7N/++tH+5z/+tvhJ/Oef//xfP3v8lvPXvDIr8+8x
kdC//rF//41f35r2H3+TTPPvJFjQ68h2lnauhWY6/Hr5ka38nW+iOlR+SYJ4T/lRUdJw+I+/Kcbf
bfi3WDHw3i38GX7UlN3yI0n/O6YB/GiBHZfHEELWv3+5k6/0P1/tPwokmcu4aBsms3z+/7kW6Arn
CV/EQEFvloYXfXVSjF6tJycq8RXa6O19/rF8au+Nz+ETzcvbYDf6kzdvU2zl3PG+3ts7sede2HaP
1df6qW7c/nf6oVLd3LvtN4Pfbyb/efDf3wtP9Z2d7Ao3cpt97MV+4I6uXLr5vJ3daZv+/GPJ/5rV
n7N4CVfPZ0Gh+2UWZzrCA3COhZx5vs0+dxvh1/tmF9nuKLsqqbo3fjS3ySb0o31+d5VbcPrO/7WA
S7C5dHURUPOp/nylmtiZQkWv8q26m7fjl0Tzss/2Q/7RVnbpHQSD/Wx7meXPxWNx5X18ZWR7IchQ
XuWVOmsQjO1xyOyuyWktl7eFnd4Po7VTovGRvP3p8gKfDbU444HdgHzQC0T6dTrJoNG0TkYSZWvZ
qSsiyXWyTQhXsazfVmplOVcjre5Uc5Bjfa4ZqdeeBv19Nj5fnslLrfZkq9AJTBK6aFsjO8mGOZ2K
3SUxvi11utXLJKo+TU1vqtuWynH5yU6lvHqk9aw0toY0B9XvXNij+d5sCHH2aZM140eRDRUpvDWX
E2XNXGr7m3LsLMvTp1bvP+ZOoWkbva+D7nj5Fz87qLhv0sKw5Bi0xp5hn/JYSsKY8mQb989TfjQT
2y3EFZh/2aurtUHTjVb5lzL0mSpZNmpx3jeM0fWcGuPWKJsrD/OqcrJ8XzYSRwVG6cvDuQR9fwR1
ndUm6jgH8RbY8adQSNuVxE3b4HYI+mcAWTedFLfSA18qruzh03Dy3yMvfIQlBELh43RkuTatsJcZ
2XwIn6YHytq38XHcDZ8uf6eXDbReRGik+B0sqoJEIKfjGE1TJKXqxFvN/Vq54l5zZW/wer/0nA0h
0QdnV3vFtdxIfeXLcTxRWSPpIPRZHdACoQq04LNkq++yfflo3LQ3wXa+TR7NG2mvXAl8XsiG6ylS
LSY+J7kkC1xNUZJSlAssLd4OnrnTb6VD+VjvdW90f7WbYQv0s5k9Kseu5tVutLlWa3jRLTkffunb
oEMQEstqD1lBagVqrMbbaG/eVkx2vAv25t7225v+RtqkD9aT8WSELozd3p09yfaSX8kv6ad2tB/N
R2vv7EPf8eU7a29cWZlVjvqvTYbszr9/tfVzOohQHuaGlRnDTRRtQvZ3c9MqOxtaReYiUIy3RFC4
snDz91aCXPGVjbAqzP71C3BPU4JZdL7XELVVlGOiwVDe5m54o20dX9rat6o33KCE9ih9lj7Hd+0h
wOZEuPqROtRWvZP2sj/clx/KY32r30zu27Til18JuZ7l2gJtwqNr/bk6UQrLSZDhaJuyiB5AwOqn
BG7l+KaOl2Uc3kC4Z4uo8BKSr85AKWVBpJopN2S5tB9PmQqWxX0Xj5vLR/z8KuYiAlmCPIXo0Zn9
6dCoFV3/FQOF+g8z72BKcla8bp7fxsxgSuCOhO2wccHLaMxb0Jg/bkswGPIIgdJqWEk7Bztz1bmF
PuNpxbUX/qUf6ORQLUPBYKAYRTwIdeJ0qEjJm6BtOmljuOnT9NgepO/te+OuPqS3zsY+pMdiUx3m
53F0i6/yd/vKvl3lUi8z1ZEPpol8KRUR05wOL4hNJRXS+6bdin29D24jD/dJwid1Kx5zX3hXQsb1
U0dSBNhKVZkyOjzCtSU48qTzPC3npKAxqo692bjG51/HTEvatbSGoE2OiBSN3aczirpILbpoireT
V3r2Mbt5m9EJ2x0kFe4+hDTYYvAQVksWggNV1iSlm3DErzYy0OzR2+GaX8Z6oSi4EmOCvBEqcaXY
q30hpWaddVOu+JM0h1utqqK71I7bK3j0+ShwHqm60h8HX483+nSxEgn81NHSbIM7h3jAFy54CvOs
3F0+uGejLIJYvFoLeZQdvibYOdnQ9O1U5psiASYbRE3/uk3V4O2jkGwjXacscmjrrSWquR/rtsg3
Y2Ch2lM3nG9PbemSuHJo1vfQAnHYhP7wegGP+Eyni9YOjhMGVM82izkuHHH8HGc9H7w4l/UrQyFR
uHyCPy8IiNq0Vyz8xMXFWF+j3Fbaxw0UgtQPgjB71MLCUqOD2RTtZMd+lYs6d+mPtXKvETr7ET0f
+p1GQ8olV2qTAW2jMEVKPq/lxdxPni03C6Om92pHQ61SWIP5u51ofyPFU/ZGgSbCLuwb5bsWUd/a
yFMoHxNTE6UfWWFu+5MdQeiSrbl1E91An0ivSGXdjKpv6LWdakdujIoAplNTb3ww60jp6C62lZsQ
z/fsrpolp/WdFk/mjdlNSU4Q2jWBayaxPN9ZOeCuX0RJOPv0XFXjx6TSAih+qImO7zUznBV0InHM
az0cqbQEc6Y2sijx5WPHL5L275oIUp0/J5AVstTsxp0y685h7uLhg51O/KLww+TcjUZ9EQXr6+xb
1YW17DZ2xq5Mg6B5gohnPFSB3DabzMp1y+uFpQDsYiCm7FjMKHfpCgwOODLFmcvXK4SfITUk/Fbq
p841ZNH/1EKhWa4jD9ajKVAd3PSDDj5nFbH5rhcJVudzMsv51oiUnvr/3JePBb+U8JbC9Keg0uqU
dQy11g1KuYpdOgHEsI1paW3402jkeApSYNyfVjzgQ5EM6X05z8bRFvZQeNHUzpU7cxZHt9VVKXP1
vCrE7ZQJRhvmEOHcvJOF5pnCLBTXdAbxtdIQSlBvlMmSazeUM+u3akQNRpRzAoTQWV0rewhplq0b
Osk8eLmiS5OXJrUUcpsDsqdzG7SbyKrRVtjjz+SEya4eRPUtUac8dwv8uuKNJTkTgKaqCcdV5ml8
cJrSbvyhQg7S7ew+CX0kyEtr0+iJI/lO3Y9fIsT0JDcZ5cU7zNEI4WyE5txQ68pxE4nUHl1VltDH
EsXQTl4SFxMGZXleP4eij4Wr6iia3/eTnjSo1gWIUFnmCFvZwAA520QFO9DFdEFsDaVUdxMaSLZr
N2APbqYXnfAGpwgrTtOsfbKUovio6Hn2EwzS+GbRWCx8GhZyzWuNkpzK4u65GbRYec+Zno2b2qTp
HUMxO/+Wm3lSewjQ2j+62LFKN8TR+jd7a67AKQJdcefSgdObp+3Qu43ayI3rjEZk7dtCt7NtqGlI
5iRj5uRux3aiUdFqFNZrkKsvjlGObG9HOBINM3ZjP1dQfXO3ao089CqRysWNWgk03oaO282Vp6C0
/Qih0juRBRMmUGYvdyieiXp+0PpCHBLox7YrD2027kJprKP9GJIquwUZyg/6M+JwI1eZ9F7WWgO8
KULpzEdw0Bhdc06g7DtzZGsenZdZ77VOkmU7dP9T4QXllCL9P+EBvEkSW/6SQkFWWZfRelaHuP8i
jESEfijp8kairQGTs1DLdoWUdY+2Ncl04rD090ZuJB2M6LZ97jS1f7LboldYR9PpXMTP0IWiqbC9
A+jPZnfpk/uFTlc1eIPVWEhYk+z7muQ0nRdK1Ti+j8ZOCk1fCUIj2lcRjdvYb8XJ75SwV96oqT4E
PvuNV6tSHWShlV7J6w1+HZPql2OYK24dB41wp7rUE3iXXSX8IM9vx1Yd3xuFIr1TGzTJ/D5uJXXT
l5LxK5QK3dkLdAjrG8o4pkZTVxO3fk/YUWyy/0fdeWzJiaz7/lXOC7AX3kyBzCyvkjcTlloGHxBA
YOLpzw/tfe9RpepULt3ZnfRA3epIIOKLz/zNZDdQYkQ5uih/tTZtPQCPD/YIYiOJRCRmzO3GpYhr
Rwogr9PaQ50CQ+6lSBWw040szIZj3g1SH3CObnPIolZup1M1ZF4yGnMh4qHISD3doq/UdVBk2WnM
+9pKJ7tstgRJx/LLoMuoPkSuoduHPKjbtw0nqo6LRW46wbtVLUk1y4lg2rXlwEgCAYFE63HNkyrv
xq+5Uq53ALDYOLdqKzr7ypXWSpbZF+GPhVY/R60aB3ymK+nj0bcNak48R+IMO5e+/hiNfWQlxhbJ
IglgNkI5722MlRFOZOWwaYbYsOZsuce7oqwPcrX64kHloTUnLnKvsI5Cp0fVr45gQtAEcT/lAn4E
ejqq/Ckr3B4PnPQsjNVk5fW1K+YwRwBrILQvWhmA+ZkZOPuQZfzRb3LVsTR0Z8TetjqgWeBWxEvm
ciKBYZVA1chuvyvGE35CLTMPCTY/Hv66RR7asb2GhFZRqpxrzxWe5jAHivi0mUy5OgZ9LtYBEeTT
sY26zz5iEw7ym9Y641qYY2HAFNbu47mxg1sCyszG6NvJ5c9D3NvrnFsimj/nylm7Q9WiM5mAkppU
2mfSr5OxG8pP3QSEI86WvPueIWsJuF21vXVTrMyNEltWZnAFAMSuAAg07mvMfNQ7Hc273gUF4Pcq
Euo2CgG6xkbFjorpWxo2N0G7vMJRt0VaGWDBd93XGogIxalMqmyL5tQqh6yI11aV7+Rsyio2Bibu
CBeOSx07S+5+bT0R/NiCCD9GeykUttV9vjpxNA8kEEGxbiccKfjjRXkdIpM69OPe3NOSEZEDK3Ym
VCIx2u43tlY7MhZqOo7u1So03zhx/Nn4PAWWzuJ+tGrnWES9+GJ0gUJ4sWztPmHHVZ8mF8hmbPqS
nMNdh+rLvHbEH6zJyKx4kv7H7Pc9L2MxJ/RgGrdbEzlL7R7APZk//Rmx0jhY3AELZZqgeeKaevo8
tA5i+fgM4GRDAa0+NDaucehUOtpNvcoa3lZctNYBxcn5bbaqyDxkrrtq9DmJcwHZ4le3zPbDEYyl
y2EAA/C9Mlczj0d80sCJRWEj+oehnJktcvt241HRp/k6rK2lE4cjda1gjnoJgdX72NRuqZJmmop7
ObVbBKAz0m+2IBdgOxfL/y6mYvkGo8QecChGsCOZgMW96Zo1Y39nS/Cu9L0tNXMnLI+lVXvT0R1L
YV/pbJjBUhYlvd47GRXqyyx5Ia+FMoOfmo4AEoKYO9gpLhatOo0z07u4A+Q8njSxwjl0i+PeRVKS
D9qDCXarL7xSH0zaCu+jKez1CUS/96lWE+UwUpZFcewGP/Ni5e/y0Xh0hShljsH62MxuKJK6deW3
fBv1lPbG2jcpGqj2T1lsOXtx6CJx8BcgCwDWq/lOWV4Vxf3W0n+FY0KIk0403TYsDCKUPCK1/EoO
8awBrx2XvJ6ig9c41c8s7Af/WCiRHbpyQvSgcUmGzDkjidmsrf3AGFpZj+VWGXV+lW3LIH9OsjS2
93SxnQ3EkdWaN8KsjG+6tabOi6HYzEuqSfvRq7d9ra4kpkj+Zyqc3n8oMtkv+DuYYf8AMyWrX8+T
8qersWBKfKr9ZcZVVWbLp6KkGX8YQ4PBwdQNYjvJIXSmtIJL7CYQMU0yhaVa66Qu66B8HRoDWePW
CBO+UWNtUVy1mLqltpMX32jihj/WVXMn5WtXWCdDtrX7YQpE1iforJifwVYv+bWwhDbvHTlq64bG
fYmF9hbljQGkarT59mrK5HpXZvUaeUnLdX2naSmRkjdVO0cHRBgM10fNzqsB1uOxHEaQrcrtn9le
I+egJ6W/TBA9PuzaEP2ppsRB2KWspXGPrqoXXkXTkg0JoduzEMaxuOfXNAgnm/YKIJby5M55Dh67
36zl2hgJIODqc1295W41aFs1uslPdq/RoZ7n2VmuELUgWpPjQwoclOfrowcKZrmBq0ost7bQX27c
UQ7iFPRZTvBxs6ghqmbRuwk2WflJ5GL7ZIBEjk7ZAiDmZhWG+S3aqlLGbWUugPqy2c2TEZWFGW3a
oli8U6Vzs7yWDG2Ko2q11R1GrEus1/S75uDBFrWMDrNtEEXMaUDrKwjnvEkD0Vjum6o1e4xkx6wN
MNhq3fEH7ASxnkAxreuNyOysuaksbZUpAgTKfeXWa2ufZIWa09vA3yrz46yH0U2j0fDqJe7ruvau
Q5JDHxobnyXVC+z1OCMPne5HUxF9J+WMw1eY8hOgJPoMSMz6AsG+xgZ48zg0W7FSM2m1HJrKrEPY
bM2KSPAiMplW2jbIJNvaQmTZ8EeOjjNCh4MSOIy8yLXOKPN6kSVDtW3zgTgSlp+Vypo2EVO3qTcy
b73mbiqdLmScIdGY8ltQyKnviOCtMAf9Zo5U+Liq0elOrW8O37wW1vGNN9P5eN1VzvJR5ioyTkSD
aIlBDUB42MZ2su6V2c3mQQJp4sbz8I/4bC+bm1/Vs90tB9EiKB7nbmZZb6a6FF/aDsmRkx1m0U8L
wYDmxtXURw+jyadKAz4nqI/abv0jRJ4c/7FgqPX13A4dWbUZjnXAheqtW4s5dcHLmiZPTLEvVNiR
QRQWjrBB7X53nNqQNxLvVJTylF765bbTRmmkU4kDaVyYM9dsjgrQ9OA7w9TEjgGhjRBQYG1sLagy
vOoa7IFvx6rA9qspabYmANzgWtIkR8IulljettB5dKuyG8duQvdD55pcjU2fzf+4mU8SUjrhh8zY
SifFxWF+b45eML81KqSxQQUtxo8+o2I+6kiO32wjNKi5wW/eNGEJ2cPJlX7b9XMvcccp8h+T6S5D
Coe5cb63YzdnH4alaj8BLirKVOuyv8fGHoCm1yGtGWMESKXi0j74Hm7TWl23pih/2shnG4koeq/7
ZHemo1IvzANx27WD8dkgl4qukfUQfezpvp2pRUrl3wq15pxoS9XvXTFFYVIv9jI80vkp3jdek3c3
iDM39bVopwocjTmHH6XQ8uPcZ9N8pETFSXPyzF0EJnShrcyeYRsUz+66xP68kHj6fi/zqz1Cta+m
GU2HxEax20raYaaK2FZ7vWtawkdcVA2Q0IbbhWcb6zkgye+s9wWyxkUCA7N+W5s5d31Re+N071qr
L96u4yTKRzNC6f2m0noa72YYmPkAwUtG+R2KPN0/AFEDuilTj8V5KygZUtgHGnaqHQA/6my/eN1S
L0yxCLrNObolepYJze+2SmZvANCPtGkoafngVBqD4EN4rxbFZt2WOcXqN/KzGu0xGYZ5Msz9PN1t
liceVVOEMxLbKL+nufaVW8dqG8S3ccj9R5Rv2uxUTWsoST5s6yd9l00CUBqn4eSGVVHEFYN/M9UK
EtzB4ZpFeVs5EHL7yfGY7ktnLe47qeb+UDiZNK5g5OkibnzylTjflrlKdyG1MvapPB83lJ30XaMK
c/Di2Wj94nNQ5P27rXCM6mrODYqrjaMKlmrzzPEmyKdsiTcDhfC4sTd/SsjW5zkO+7xZkxVssEyD
Kl8Qd2dE/WWcwrmOB4O8Il5r5XxYikp/9hvb/rTMjcyvw6CyXPpCGwfMyLEGvaryIi+Tfqp187it
wuUEOCMq0giLdzQdCl/Hbg3FJuGlb02aGb6t44Z+hXmdU0U58TrJ8Bt+QZxfSMX5vV0qp0aiQljb
QUl7qq62uUa6czCCL5kusjdIumfZrVsY9ZpmDFFOujAWhlGq5uTVDoi/mFpmFKeB2v0GYOA63Yz1
VDyWsyzq2JuFvinyqDfSwhd8IIoMyuWed+3GbTPSzlsxBH2H8UG3q5ULsyCPHscvuRi9t+4c6LdZ
W2t+uLWGY2JHo7VS+C3z197t13+QRvd2NqppzrBIyvHakiCzE21xiA5W1sn3fWCYnx2AbSSRtjcC
h5hXyX+MOCp3C+QJ/zg4vKC7cMBKPV57WQ2xHW7WoxMIGaZGJbkVx032bxfZha+HvGhfrYIefjxM
Zv0p2hxzZX+vQtI6LkY8IYsseOydSuCM6AT5m0EGQZV2hbF9Fw24vlgsuX9fK5NsP/A0Lb0A+4+H
sskm7zT7MGOOY4UnQIz3x+AlcLaHx8WbuctXaTKD1KvxEyYQtVRYQNE+dOFm2ym6l00RW3jC02AN
mWRcZwOo4INXQAWMLfS0JsqhnM7M2Fs99hLMaZcbjg8cbP7nRJZRuNDGaTa5d54agzytkd5vY3PY
elC7fomY7SCigjpC5lV4sskaKsJUVADEKJYvVutYRSJFl1+5uvOLZBxs922X+cEXNQP3SdfK5eOS
98ifAczyOq6EFlPa2hlNB3ua8h/V7I7fokEOYOhVUf70nW6jS20t7fupj9bPsjDbVxHeDf3RWLzp
1WqLudjvp/GHGBzj86wWWad1V2Ej0eS+97qj5//e6ydB4Wi1uGoPttI9N7WhCA/+gmKv2yzFdutn
W/dpouNqpqXVmDdlnckSCl5GrmZnWfhNLu5MN7Us9a0vIXnHUdlHN40zekYsSQvaeBJ6cw9c2GQf
2lHRJzp1dG7DaGy++KNb7rWr4Cq2/CGMEkx+aitp8qH7NmLItiXkXhaRYs3kFsOR3eo48H1p8S03
+PHBOot/mqWLrrESmqvEDwnXidOsTXbQmxCvt9JsB053R6o8UGmX6Zwv5NCmclSRLNgMFgC+5/at
HdC/UJXPhS/NInhX5e7yTilMQOMBGtNBkVta2E44VInO1EYGjeRm/l4UIRgPGSwkf13+tShhyaG7
bVRvrTazD40j3Rt/yPOjdESBPNXMhCjOuyhz4ibzl48BKV1GiVtVr9owjD5PdCB+9tkyXtm24agD
neVpSqBHGsleWx7sArV0X/mJE/XLq46K7B0i7g2e33l2N3kYLMSyaOYvNh52I/xl2d7ofA2+e2aJ
diWgJKe7daueIKO7Sr8bwsm8xVTVugeN3E8JzBj93ShCDhEt2vFTrlf1uVNLSHPMqLavUb1uBcVk
wDSkdL3qjnK+AU5FhzlH3LiBi1RFevxqMdnm0AbO+hMFYRDcolLr+3XG1z2uGW2pxNRm9I87zRw8
zt3QJyshUqe6R9gFG4hGJwi5OvikkLNYBMAleOsoilhutV7dt0ahBXuUZCI258BvSKhDd6DphKRC
s46QabJ5aL+Hpgw+oE6EcJeaN/C75ije2xP9jNRy1xYd0G2FdQCC1Z6h+8BqTYU7mYxDaix6UC9C
8wORYaeDAi+iL1FRiIDuUEY/w9GWfOMERf9PTv4Ee3qo9jYFLr0/APGv74MtGj55yyo4mW7xgz4l
IS5jzNqlc+QOd5WpxbeW+a2Iva7N1tgVlnNdWXMlD5EU5fuqGJWZmJ0dvHHzijq41NmEfccEhi3N
zbCxjl5gzF08+EsQxCJcnP7Q41xB8luSIySqd93vW25POgn6qP2uaXdwVpdA20ndVzm3eViIKhkg
YXOUsnr8hsUe/hdzNHf3GA9YAA9p4xuproF2x9q2dp2DrASfY9S8nEPlRoIMp+YuN3yIAgft2/Pj
Ii2yonqy8DuYhjZ6HXRR+16bvYRYblrZP6tirhhD1GoUY60AiSrwiOarzRHeZ9fekzKuM+UDK7EW
L16Ys47w+NA+XD906IdMSUiRJvcZWZHHUu1n1nHp5R0sS2X6sKBz06arWkoz7ugj8MxZ6bVpw0uc
4lJAvk+ierSd2Gmz2U9Xf0OgKpv7ojwwc8zU1aQze0xCl3Lknujv2xfgY79Q6r8PIXcg5+62B9QJ
RQyoDk9HnjnTLc9qZXPosfZb61NVeddavnKt6mZ03/tWdbK36chcH3mAMM2jKDG88aCsWxpyD1AL
U+k+OLT9mEOnXq6O3nw909sc3PW6De+1cYkH+NzEOWKCDn+A5gHuI09/79w0NDwMJs6F7cn3BqOu
h0bk+sJ09s9V0LViJgvNG5ban4xlhJCsSE3NQXcy+wRqJMA30jCOL8+1zwENEK6h/sAB3InKNFLO
8DXVuItBaK86eDDw3pnLMN/TjAiucQ6yD2HtLX+J5/m13g4XBI6IycA5fT2YaNOQZ1WH3hnoEWwV
qSvItwtb6tmnAljJ3wT7Aq766RdSDHaB+rjVAUsVsGO20V+5eG9euTRlrnqArxfQAfsO/X0HM7BH
wA9OC9N0z3LPxVa2Hl3/oHbCtN3j2uq6D+aCnYpP4UDRbbwSRXOJb3uOE2BJVBt4upAwBCnu7BGr
0m7w9ly9tOvK7KoD/h8HiDKljinEhaf7cyn2IQBbyCYIWbn+GZzcQIHH91flpYYdicSVWDYNOa2t
dW4ufbjzTY8kxa4fh04h9gCIVJ8tRfDaiW6umxrZziophtBPB2lRJL287Z9bxwVmz3bkAMB+erpB
ms3pchyi3bReHOfKC0grkMK2LwBg/twW2K9GGDcTvQEOnbtD9tvIABxAUcqEwXlDWA9I3gy7PdZF
UX9RjWAs4qjVvLD7/3w4TGYZ5UBEgKgMvffpw1VNiInTRo9K+Jg206OxrqXX/50PMeQGMGW7TznS
xmCJonPLnLLiqoGB56ZFOMw3XumCgFyGv40Xv5BrewjczZthqJ1hiLy1Luwmqtx0BpxDPQ9LrEFP
/gKG6DxesAowQ2TnoHXsdCrn6RsrJ0onNfVO6g96ZTKSWUcoAAJCVY4ZkFnKC7jvZ77QbhEIQQPP
UBuDkKfreTCrFrqdTmo1ljoORjS/QYN9/fHyJv9z++0qrcD+kDnbb9izfaA7UN90OB1at779qoSz
f1KeHN9lIjAeEXJd4yIMSQ5fXvXPaLFDVAkVqCmAlAvP3mWkdJTPTeEQCy0dRznd2cxFjELM/X8E
Cv+Kn/S/so6eMJVezT9Qsxx+/BckpvG/jkp8/4p7hPj/gKm0MyT/d6bS4Zv6+r0bficq7X/hP0Sl
wPvXHn72WxC07k7R/r9Epcj+FxfInnIRmuj77v/q/xCV/sU1BpUC8B4sOCjy/8NT8v4FJw7JPCTF
fulx/AVJ6Zzes0thIB0CmA5HZ5IX7+wMGGunCjhsxkHX3VEF9TumrMnQ/hSee4Xx4nUnTqr5CiCm
Ce7CYD5QEsfT2l1LQ51WaZ8KeziY63YB7H0WCfhVBAIHgQdqMlKfc0Bcg8RcKCMjOoBjQV5nrdGq
GhnG4YaoDiWigRdOyy8Pid9SB7Q1qfDQbdnfBLeefRbgMu1WM+fJP5S6GWkToPLVPiC+72cxfsk9
sA3HHfDDFEYwJj7WHUXMwMV4i+SFNkGUjJjOrrlsHpTeSqDoeUZZaCpvRKzPHI3Xliymj7JeMVQT
dUVPAnEmiwKNCvNTvzIaRYek0B+LavK+GAphl1OGw2a/x9uleisgk1oHnAX1EFddKTOUx0i7DmOj
AFuCovEKBhsmjNI+GsrwBgd1vmZTiXqmFW5Pb7LRCqyk2xp97Fdr9k4lChong0mQlzaGajDosgt8
Qtoc/mrXO2D/u0YspxIPIi9elag+5l7rOMCsUBFMRSUqepXzoj5L10eBrRplceyzCqxgZ9nNmBZ9
4HdpWSOfBphojeg+RRnXe7SbTQHvQ3cBTEknmCsX4LMTN9v0t5CxYRFH2SgxZ8x7D6PSloAaVwyL
6lTkC04tzFn7gw+agiLYqaiyNMIZfjyHQTsd8iFaslgUhlckKGp4fmyajfdeaTlsydqF/ofVkMJN
lmaxpqvc7KsHy7BnfWE37SSJs82Ekgdav6iem+D0ONS/Q8sNZuPN2m6QlUpnvPbNJnrwmcT2cWeA
p0symmLXlS7UDY4djBVM6vBLorE7t/npT7BgJO9sJs707if+9CeMdt5TjPvWoRuC3Y5or/QTPYd2
daPRkmOjGEvrMeADgBmvAZ2v428B8PHfSz3hDe4XzG+/AFKsu9czEAZJJoFTn/0CjVz+oHRtHpZy
cd6pWo6PdA+WdFPtcAfmRKBTl4tjZpVRAmkpvDMWBiqYwoK0bQoYhfN0CdR7ft8HO94aIrgXIR4A
DHePOr9B/gPDx4TErKy0sLLmnoYHpoueP7x/+cmfXQVyKdg/cgqy5KerwEW2K9QXLWbqq7jdSoz9
mkw7h5dX+YPthSQTarZ8ZBD9pE3nWi3AeKasw7oREa06fNz9Et/QwnB/WC5oQR26D9EWfSIyu2mP
2HUyybq4EKTP9hjk/ae/4OxB4fLhi7YyLF5W62fgApHtxmkGmqnjDvuJZMmzLa7kJi7I850drz/W
Pbuysq3q3LIENj8zQL3RvW/cVNL9IgtgvvHUy/5II2n7vgm/LJLW7LYLaePZ5fRr/V2uD01mCH2c
86cf2BBARXLXMFM2dX7M3DZLisJTjwEOvTfB5vj/XPjU5/Dw/UVDx4oYhKFvx+X4dMGSsjKztW+m
djTUByMsgnQ0e/t90fhmYgdMR72mjsAcG/ODtrz1x+a3wVtGm+t0IbL9ubedCEI+KSU5CY9/doI6
k9i8gRJLswr4LWfMfuPip/H65Qc+z5h5Xk6oHUG5o7mDbODT58USw3KYHFu48prVuyna9LWo1+Cd
V8DD2Dp2eJwXTfZXZgPwgVDr4u6nEIDDSCVytqoCtFw3OzKSIQTXbKHqg0YVL3n52fbN+SQsssrO
Wo+gN/HPc3uzrss9HFgzM3UD7LLXdpUnWv3DXWtVzeeXl/pzn9KPiKjZuIdgrQVnOY1m5IS2DhhY
uvHLvYiW7oOx4kdB9xRz7j6vLlBcn3u0ADQn3Ez6IVDpn342Y109AbTSTLuykydvNmia1UuVqrUt
Lix1zgQlLBP0UF8EaLLn1edkwCLwhx5takzJ5TjrQ24JH1Q+uIB/nC1Duafz7XrHFsl5TpfKXa5s
E4Yc9hWy3+7aoDenw5TL9XFhDKwOdQ864X4tg82O88UAKvjylzh7M/xaEuvd9GtXZUPk8ywhUPnk
BkNX2QcGh2vqwJOhFV2tR9MRlxpS9n6v/rbB/r3WLjuwjxAIUnvU/u2Ss7TSStSbfVC+Mr8seq12
9Ko3vh+EioZk3AQoVV0XjXMq19XJkzoP3Rs4g8uWYM3LEG0E+wkqudTR1xYMfnh064wGd7s67rtx
bEwR+91ou6kOPPiWmbXR2fjr90XWRIsL0n+0lwJPn6GuoxWAQekcrM0J7+zGCW+0PWy3wVyrNy8v
dRZr9tdFNCO13+1BsQs4i61CFmM9+FzP7gTgTVuuxvk7G8krK9zDLGFm7zxZqQsR7ldn6+wroVHK
3Jb+A7HAPzubnQpNtmLrANcoxzeVlBlQxmEwjtaQdfowDdYMFjqgdz7Vq7UwaLOtHWgLBBwwOLMk
5gGDFcROpv2b0q90d1Kge04ecsUqmXHZFDfWYjfe7Zo3gThBqZLgJaY5bOIaFa8lffk1nl0Mv16j
D7+QTwY3junD0y8mwmkZF5MiBUet6R7DmCgFUHVJN2iPIOdvDRFoPhQe1gS0s5ySOeTS9msI8HcS
zZ0/K/9751d+fiinsLgBOSChPy36Tig3eqe4mC5cEc+sj7Cb90vTluZeeJZ5ALqzx67yiJ65uBsG
lNxt96YI5IP0yx+tchUTr+ADoMVvL7/ds0i+v1265/TdQAEgixOdnQcpsLkStKoObe/Mh1oP47WJ
WkLizwgEos0ZXPiafz4nrdKd5Yyx2M5MO9udQGr9KDc6+1AzFruLOqd567aFuK6potvYhfx1gFJq
nNxoW5KgdP1LhtVnkoi7hSuVP2fDpXpAHOO8FQi7yC3tQPLExZK9DYIWyZ9toSlNhTvBn9nlLWlC
+NaCe2IN/4ahZKmi2IfW8l4CXl4uhPA/NzitG0RQ9iYAL+ecac04Ehj8sKswIkWThFL8dDTM85e/
86/H+p8NTpLHLItGzK6kgL4ew5GnxyjwjGkUEHYPZl1lOmbu6H3rR1CBaUi70D22BPfHUlgeWNoJ
JeR0rMGxnRZTFD990M+fceMF2BioVSPU3zLoQ7g6GG+LSJfj0YE1ZdPB6aw2cQvdfBzrWrdXeR3C
OxhQ2RYnPU7bj5cf6lej++yhGFfwFf1f9qfnLh8QKbtelC6MmAYtnNwmj618LOhV63/Tq17NGC03
40vJ2BuixyzVaeqqdaeOQS8fNQbRbim8125o1O9f/mlP72VeN1bssFUxDufHuZhbPX3dkcG3xmEN
n+eglOk8hXDpbBo4r8Pc8j785VpIhJnIbTNipeXGOO/pWsiDyZEJSJAGXMzpEOYtOGktkzUAk/S3
S1ErIKVLDQ5Q9o+xSlS406Y3FaZ0k5y7el2CA32b+eQFTXChFvol0fnk4+51Cf1LnACQrQDn8vSx
GicPTd2zlgk7QfOriEewexRiWN8ih3ZX6NBB6mb0U00V2TeFXwHIkbUZIzjfH2G0uBfKwz8+6p69
c6dzse5F07ldrA2bwbHGgKc33O04wqGknbegYTFs81+/6KdL7XH0t1wrcAfTxn81TMuiGw4bTY0k
GBvi5KTzC6HhaZ7CVkXLiqjACJBPSmv/LK2zw6pF4Z85nBbm/DiD9PrQAc16o9ctfD2PuZXWjXAu
3Hd/Ht19VS5cdi6ENG6fpw84bGIrohkj9C0H7FLDX4Ct6FbX4Gnsq7zJQsjFCNk4xdYd/HIs7gjp
3WPhl8P32RoA5M+RN7/RjbT//iNT1WCgtjeJmbKdnSYtkMrFHTVIl3CNjr2cdLrCUztC0DMPf3ua
EDzF0s900ICBDnkWk5cu79yl9YO01Z155eSjf8/0tH4wu6B5//JSTy+ZXx+ZpfZu/37N0Dt6+ro1
Ip8dJ5ulRti/XgMGzwTkfWHXPu3b/GcVekd7vot6wvkqvuENvetkAfPQANiMDRHjMx7D4nZtK0/H
sx2pV34n9G04Z+OFbXx2sf97cawLeZkuICukVp8+4ghRHYSMQrXLd9QNfXR1zGvpvvLbDIp1W0Sn
HGeYD3Q1mmOLldI1iX/5NQ8WKS+8hqdJzn9+CfNgjClxSwGJ8PSXmCLPACqKgC711tyPOqu/jb5c
H1rAq1eOMLdj0Nn9+2AxFQZxSlyAYDxzoJEw4kwR83/d+E+Xr0ttVlNt+GmElchta5jOBwjr2REL
3Hck/uBnalV8enl/PfvIHhgC2+IC+sNvyxf+ZoQrfiZrB5gNVVtadtS+1/A0jX+4Xrdb7Vrth2Xc
1tNuzvbu5eX3N/r0rkDsYhfTRliDHuy5eDAoyrqKVhmkWWjJI8xh9bi2dXY/2bb6/vJSv8R4Xlrr
LDSbfbcMYaMD8NaALanAvZuuGh1Yzkrebj50XLxAHXrxen7tBUv2YOZr/VmgIXmv6u3v7CL+s9eY
ae/fm4L2l7TQbxfF5uKbCYk/SM1NLukEJ5WD3f0kGfo7AZ0/VzoPjEYuRG2wkmiiLcnosx2EVVoM
a0yZXnjH+//rz3f8P09lP93CDbg5UFhjkFq9v7zSfpsfILbYrwroqr0vq0MIAS9pJOZuyVg68/2w
LMem8S+Vhc/uq71goDVJW/9cfxW7GN/lOghSZ96GVHsZNNdlco6rVYYXnvm5pRx8Qknk9g7wOZak
yMbNakbCl4OSw6kZJu9oy9VJG7o7Vy+/3qdF37+/JPsFEUn3FxzvbAdHTR8a/kpyugiGi/AFxJfI
HNQtfkXtUZfBJU1g95mvyd1DQAQQhir72c7JN0V9oDq+pkRURTGUSuDsX5JTfi4EOcx0d0MTRkPn
jQ/ENlpbYr8H5ccab+SijQenoFVnmANYQVHnSQTL6751HfHgLMslkbznou7vy59t2dUZg2CY96Dv
0bZvxiI8oiHSniDkmehcTF5Cn6g6vfwln32zQBSZ8iMy/of2HwoqJgpaxL1FoBuA3kSDr7OoL6zy
7Nbc7YrABtCGPS8wwCe3PaZOQVphBX4KxeqdTBCyQQB59uXneTa4cqboD9Asp7d5tlVqFEr8mjon
raOGHWJI2iB+Oa1XTa1SkZXbYcU896jdq6lW/SfpBforo3RzO/S0cy+kFM+ek8BlWmCbPPX56e/d
IZiGkbcLJcE+AH6S927rRPe4KshULZO6fvnpn/2av613VvGYxSZWRv08PATzBCl/Fx0SJ7rwjp9b
hc4gthMhEE0u/KexNWtheTkmsRVx6faNNaCZYiyF+f/wLL+vsu+p3+6lSSx4Y+ueM+/r4qTyLjiO
vS4PL7+x5848ifov8xgkjv7I+eCeWnh9cugaOdzAQi8NbICr5fO8MT2LO6eUNO+omeMAlKF1auxZ
XfgJzxyOXU4xAGdIfERZ+umDgl1zsrkVYbouubpVGEUdMzhPCTQD98PLT/tMiAF9CpoH3xDa7+ej
d9+EzLMaCK+sdi4+z82AlgAto3Hs+i8DV9ix6bJLjjPP7BbW9BDEAvdKcbj/pt++47husCQ21sxL
qdOiqqwbDGouza6eXQUAKh6apMsM0p+uEsy+1tvQhKnC3CYN7e6nI53mwsZ/9vX9N3tntlw3cm3b
X7k/gBPoEs0rsBuwFSlRFFUvCEqi0PddAl9/BmjfKhIiuaPivl5HuOxQ2ZUbQCKRudacY6IY4F9r
aPz2M5R3xjBbGk8qMQo75LvgZHtgcPZ3omn1T5SXs9sp1YwTo755aVTeVqHjyjXf3EB24oYVj4za
UJu4otxqXmTxyUauzg3abJgQAaocptmlcLLeLB0dTIihUDSWjgmBfTbY7bde4l9w4mLBydn3d+lC
YhDOOhhC6qQfs1qfzzo9x7aoNM2pktSbtxq04yqLXdeYzTI+4p6qEN1y3IxL3ChTUsqDMenNMceU
wNJdTFezuQYsfvyCvLEcrFLIv4dd79KLyRonhNuwaSJVcZ46QkPG8GlRansPbaHZFVGTEhhttK43
OWL2MZAmJ8Z/o2aFFpPyELA1+qO8qa9/QAK4ps+ryNm1pczu+cANha+1ArNC7nT2ozOK6dfSWbjt
ol7V7shFMx8xIcWj1xcL+Vr1IiKVEpdNM+bjW6O9eW+obKwptWs0w3ZBtvrYkGDayA420I0Mq09J
73MFl/fg4DtUtAc5mMeUpB4fc8uyb8SAG2yw5rtlMs2nrg2/23Ye+kqamGcYhNODmjjpp8RKpgSh
aTieKBG99eLQoaMtwdK1KhRe38tZ5IpTIOfdIXYBNRbZ8Zm6WpE+vi9vzVQXoDstXyTP2tbr0cRl
Q8Mz5YnlkC/qZFKkB5eXEGwjkke3nDGOR5WynAo6/fOzgXYXSTIKqlU+bqxX/2KqlmVETL3LKcLR
6siP0fbsWzvOD2kPverjS/yzKsNQpAgY6JI4YWyf/JTWyuAid9uBTChuumnQcF0CL5OolRyj2GeG
ml4OvWoXf8ELlKcEY88S7tdrE1OOiBOU5A5s2+3iPtWQKAsnCneEuw4muJAme8qUgT0UWkPzOs11
F/jQoFqXArvssrf66YuiFnRKO6OrE6xiMOv2QLEACJrtkk6erhQ2dluLyAMfJHUaHdVmNB+TRWJd
AFQd9ge+kPq1M0dZ6ul20k77yFbbz2zN9du1MPnYRaOC627Jq+pQEJNpelXRyE9lD6PuxA7hz4m8
sisp9a0A2tUX8/pRuzSZ9TLluAWLfdp3hNp+bqly/uu6JaOssgzeFT5a231IPYhERG5G7a0daOqU
i3sQy/gEMEKekEi8NZ/I0WN9o3nIBN6sJA4iQ8hnjIRitT6zU0P/qg6LcTDqliKfAiftN36u/aQI
41RP4M1b6ayqc+KM0Lps3hq9z8wCchtDq61WeRPUsj3f1eRoqLP9AJiqOdpWXXsRsCMIYHwKW1rV
FyxqUPQwtwLRCW8FjtPbj1+xN84t6/GWU8Iq3OK/bHaBGHP4xuUjBai5EwZtp07/YiEGvaMPZF5L
UYOBWTIt/zlHhjJiGnfQTi4OL6EvpRI1OK6H+V/XAflNAM05ClMco7X8et4BfYpdy53tHbOyus7T
PvQGImJ+aWaFD7tZFnLEi+iUgOathc1CmkpPc8W1bgXWrR7zEmIe2MH/mPxIF3gmW/uXJsGEnLjp
6wW8WlgEWwvdYiqwKUYUurnANtQ616XSuWvwh547qJW9GrDAZ5ab4TJxcLB4Sjzpf+U9eQtwIYdj
VTomteAm/ayTAfzTwav6q5a6emMp4D28HIf2icX3j8/u+huZGKiheFeI/nj9EMIoUmJQJfxGkcub
ASbGz5Bc9ccus4CgdmUSq8faiuXvgZ/2MOtLd/z4Lv3xymx+wGYr1k4lyBazBGU35IjNY/frMgI5
/3iQP5aEdRAOYGysAfUj13h9lWlvg4rjOwP7TrmklXee5UbpS8W4bMV40Zvis+jaE/uDN58+IljO
XNSV6LK+HnNqwNVYK7jGgZZQwmEiZx23S8tptjkmZaQ8fHyNG10sZbP1InEhscvmFIYz7/WAJGet
znQ73NnqEO4iQK+7tHNBQGBybH/LsWh+lJUr0PZBv5kbZIRWcerw/sfbtf4GNgyrXENfsxRf/wbJ
PIsjUSm7BJEsHEXIojCGxPVQD/WXj6/3zYnzYqjN/oseZ4ReholTltI8T+34M4CxPPh4kLceokOP
l38/6/s2g8y2OcpISWF/YncM9+VSLyAdG0c9hkWnfpPo3H9/POIfGz5Os9wll6eJWhIzw+s7qHTz
jAircakmhd2F5uTzFUzP/DaXEX7xZUjzQ7ngn/5/G3WzVGVhj2dqbl3c5m6FgXmwfuvNCkro4Bti
3a0vlRl41ceD/vkE+bqgCVztQQKNxObmNtmyWDLWw52ZJvaFqYJL07QoP/t4lD/ffUZBmsIWBwg8
47y+oSsRyln0MSTnTQMhG4/I7mOTjm0yLRaUjRl2aJHNIPaqNE9OzJ8/T1xiHd1CeU/t/M+ElQwC
gcwrEe5mV0+vu/WY5Y9l39xZRncJ8l/zy7ypz+Yutr/YTeY+ckRTDxa9/PNWc+ML0TWnTvxv3RC2
elis1iRBtJKvb0idiKQtV/tFCoMDoV+VBRKT9n3Yan3om3oFILq0oLmW+nIqQw1hBP/07UcRj4hg
lUDJ+ocidNKKGYfGSJKFAXswWkVtPsy9Zdindq2qnP7Z/VR2LT6lkSY7j9OprH01mXKVF08n1S0C
5dd6mWgscQRgnBjYZNT8G1/7+BsN2JsqNKDk1jR/zH3cxVCR4swoS9+FtENbuQLrtQcjaT7Ew+DG
R2mQzO25VdfeQAYDiVEq2nQL3lT9NACqTqAkFO0AblFhRQMmkme7pnNGy6NthlwaODKapBqrpUoU
3Wj8wmwhf5eI7y/dJesA/Nlt+k32glTJki4vdXa5mF+Meq7uWyQwXA/k1XtBot1VONqyJIISAK6H
g5y/luFCM2su7Tz3S/TuP5de6jGW9V7pPVxAFkwCmLzy3FbHsff6kPhyX6umWlIMB6jvFnmDbXWB
2erFkGOiS0XoMyp2tW1+EAcWRTurWdQzpCrDN4lGOt1jQwV7ZtVOFd8qE+SFwkkz5y6DtJmN+2YC
5+VTS3JGSLaOEqhN5KLBKIdWI8VrKVpb/6rRK+JgZHN9RbNzkAuAJiaFPPyaRAYtjsRRqzsNaqyj
HQnvyQsag1NbeaURA8I1w2LK91qcuYavhnZm7YQ1wEuM8phOidKo9mMv8S+3I80vPwUpmwOZASmK
h8YR7LqhPkEAF5JzPyDArPM1O5FPI2Tn25qG9FM8ZXYPraFQcz9XwBLvHAwMyz3k5Wg6wPYLs6Cz
TABMy6L2tScljaFdrSlW4reDw7atIeHpi9aVlHK0nGLWru4Ep1Y9a+AP5WDplr2NQw0cohKBOqLI
DfaofkYguc84pCTSUAP1KyVpXnlJ8hmdhF+lvaHSAlAJXF4Iz/sZtJQ+Q5dKY7SunWcUU/6MZYor
Ad6ppodTPRObiNCaf9EOgOM0r0in5pnupK2gpxE1YweDaOU/hc8sKEUU2cP8TIgaWz3/xPbSue1X
gBSiBFhSS1PVlDv1UruZn2lTQD/aaZ2VUKiasOrA/D3TqTTEBPC8AZZmHk8OgpUrpPpdX7FWVHog
XAmdio6/RFZ7lrSqOnrwacwWaAZoLBrO46PxzMuiG4jDECQ2HC08EMsXEUbqFxqf+l/imbiVPtO3
5mFp78pnJhdFVCjBGQx9a6cPCSygoZ4BpVEuSZ56I5zPgTeD9+ryJL4JzRX6ZWhQq7NnFFjHV9/x
KhHLdqc+48LYmKW0ySM04A1dwujS6Uz5WVkpY8vKGxOd3ceBlcbYF/Mww5kdOvqKUgVRZirpShss
bfvnNLiRwfxbeWbKM9sMHTQMFAdWsOMX9DMX6uIxLLRBNeCizaVhPjXPtDSARJDTIsDLgDOfiWo5
ZzrSxHVZJWdxm5XfG70uvwMYMu4JD50jT21a+Gz2impznqlt8zPBzX2muRUFCVhen2Rl71NphPhW
9YI9WWvExyk1pjtLZnrQiVjBxAlvzauX8yHLkx9yRkwGqCtPH2JoRbMHiL5lARai/VGM0OUilPKa
3ztW/6D1uaUFlrBne10YwCGBjYq/wvOzvurpkHUHqHey281TUsjvVM0MuRulKbL9nMT6rUzCUQJN
VMBluomhDj+TtsnhLs8IqoGIJp0NjW9W+rPQJPT0AM4vJZiikzS7XeJlKgjTZGL4tYJAaT9HeUbO
WzwA2VR7qZ4DYFBzz6J8rlB3ztS/ajODOTubFVTzMVeAUDkapxygfKM67+zOBEknyRciOCDRMVGU
GOUt6Hi9DTC5i+5NAfnbWzqA4n49DjjMZqkqIHZSK1fPKrCVEaBoJFVBVtjT0UlJVYO8mGZDoOWW
ca8r4xAe68pqi7POHiFkq8idXA/hUMhfpyiyD4MaFsmFbknlGMed+ltvVz+hSfrucJmLYgJ1lrKj
9ocOcvvXrFe68gaAz1wdoaj0I/Mlsvi7OExTrx5p3O1yJ5seBls4pTeLJHN9DYqtFpQ17rivBhbY
4lefpdO0I5wuKb3C6uoLbQDRG1mJ9VVt3OXBZAdq7FlBzcVLjDD5Bn8TP2864Yy4BjBkVHtIgmX6
IwR12XgaISK/USS4NEbVIadWa2iz6gHPHqAy27HyOCqdW1CHoTSxy0GJyt2ix8lf6P3k9VKQ+vCZ
qT2RzRHVWpAS0/yzNc1hODOGsHpU6ZVkPj5jkE29FUasHW7vLsZ5MuR8BKpS6TUWXncyDxMCH7FH
hImaAKtBn+3FbM3fkqLX7hUjBPEbJRnrhMI+5NFJYEtCUWp1r4TbB1rO7M27yAqVh6YzR47shuQ8
oHSjAfmfKil4qjaLv4FjhfFaZSCtCmRE+q6pRu230oz902Qs83fc0hMvHtj+CzsE2cUGZQbH4S5r
0HasqPXF0lJJPpQkCETH3E7yMyE6a4aDX5o3FFLyv3Q71q9bUeokaM5V1X812jS5AulmtDu3Wprr
jv9V6NGcra29qsfZjxjaXewnaVkIH7ws2znLSccnHZLeArUqtC7TWq3/Gqp2UEi21LJ+P8499mPI
beKiL92uP4Mm1/RHs86IPNPyUkdnMqBX9s0RegO/fxHtAd+NeWvGpfwSlkDuj3adwG8eF3OCDj9R
BmUbN7g2XQXmtYcDpGr4kqJq9zgFlfEOqqYW+hYJI49ZX4IxNdJC6fyR+3KlQKZwPbvCMY7RPK8g
lqfynIga0g6M4skYYwlssjGVq9yI04yUXOBnk4W3OWEK8bWhhjQe477KLnKnbpyD6k7p94r3sfdH
GPhQgNp6WGCGm8oDwRi8hKKPu8d2nqXwR07wYm8ptXNeVgbxIK2iYq7UkM89lgDJVSMnMmTk93pF
oevHtGrV7kch7UgFX5XriW86RUjfQrqrIZUaNGBoGOAJH39wyUY6VSqUYGW6aJUhvkY7VmY7tbfN
zznwQcqMS+XDT+Kqiyxle0wgDZ+SSa9zDIFjxem+CpeqRwOrTGCzZF02e9gy8sIhfAIMqYJwYG9P
EZx5Vn6Z7SCS2fumqJret+Kk+WWSLvPbgcwGIzWyiisXp43wonZEhZ/PqUV6TA/g1ufY1BK9py8t
sasS/7UXhhTqPK0BeeXj1CT8gp0vy5lL8x53uxBlt59JdE7XQ5Z+qmr93BZ4fZDAB0MDhr+uRcSt
OhXwrVjZy8oOS0qMQ4hzDAl0bVVfQEB3vdCajXMm8xIoZHQEjt1PN2Jxmp3Mk/BLYlUKhGx7Cdwh
sj8XiysoTCfhRdmOwhPAsY8VAcGgwExy7kpYqxAHEK8vEyTRrIMwWzdfPz6nvlG/wV6Kpxl7jQqa
Ymueh3++TGGvhrvOpQNmuXYBCHfR/Lo2xRXBH6mfa2F6zQY7JhYR59Z1N1jxifzXPws4eOc50HM+
W2/utlBsS3dqyY1xd6aek6aipsNn1hq24+Xc/PuD+auhNudQRembpkqpdHSlEgdxpnVflAiOXskh
4pjPGCWWurkz2R5/+/hOv1F3wN+DlQo4DFlaz0fUF70t2KEAmPvM5VzRQoXMsmavANrYfzzKm3cS
OTMnbNSPzrayuqhl5uRp6u4wiBXfCsN2Oih7MGipup006bw9GMdpKoBkhm/bhCRoYeonIINSiiQd
rKJJys7zsztzbvr4sv48vzNBKGb835HWv//i5gGcjlGf89RoiMkgtsMqcOaVFSlslLtRPflgVeK7
jwf9swxHUWxVD2Ah5WV/bm+8GFQMUxjX+eDu5qUlNE63s12iXsf1pRaSvPHxWOu026wrfHTW8GwU
4niINxfYllHVd3bh7sJGN58mtxPTzhA9lFjZqzsCYsq7uDTyByCt2lFWQr//ePw3ZielU7E2DKAz
0at5fYMnK2TbrVM3NvTJvm9yXI3ETY7/acf9f3TRi8j0tZP7Prro8Jhn8Ht+/Z+zbv2P7iXDaP1/
/pdhJOz/4TNDxwz6HFIuKDl/M4ws7X+YjWs/k2oaHfpV0/BfhpEiNFBFCL7Q5mISsnE1vKAY6f8D
JANAGqJTTGomHtl/AzJ6/XIoKNo5GdPW2EyUlo0uyq4sDzIpPsmYdAuQ2+SiiwQBcN8af6ldpny1
4e8+JFmd+VWyTAfycCx/DuVM0MpMnPpSJ3sCjLX7rB1PyqRfv0p//7JtRz1WUnXsHDML2JEVF7o5
13ixWr7RmC6vyHcIfbWlEdHQ8/a0cc6/9MbydVRi7aBjDqZhEQoCjgir2EGx0Q/k8jY7oyKgzq4c
uc8p9X5+8eRv/vN2v2K2rPfqn5f+n1+61kpfLCxqxRe0d7MsGEL6f0Y7tF6uwJOmJBj/VGGVX1gm
eUPjEkOOESHtN2z31YmG9ebL/8/om6XGcLrQHTnVU0TTxcGy62mnJJHYO43Q/TbuiwDpXE6MyVRT
fppGqM5hcqJL+boa/M/Ym7J4VRoJ4YF6FixIPUqvtsbkNuJkewbblCydyVU/kyJATEpv26d0UK+/
Vv+Muf75i7s9kiqik2CYBnU2FIepGDBpOmV+hSzw14kH+t5lravriyEcoEyFukxZMGpRfMEGIobo
WlZ3sH0B0y9hDCaX0CM3mlU4vEUZFMvYH5xouc7y6dmRsnPNkuC+rPtById5qBJ98DVFC0889GdV
8ltTznj9C5ErVmVnTWmgZ6n0yy5J94Cyu0POZiUw2DacT0BNzsHMFr5Nj/wOpWwK54FQlGpQI17e
qCOILbePRibjc3XS9OuaI9mFAeHhTO1IWKAM2XkFNZzrj+/qe89t06gpuinpc0eUhCDJAqa0YBct
0/FIbsyJpt6zm/itu7JpHLJniHKTw1CAXSPHWW40RGpQXhZ5LS9oXWJPbZPqSMWgwgg4t2Q+QdMe
C3Dkqhy0WzLN5n3crukfYLbpq4/Zt76MzCAibCSw05nDHlpcP1zQYJC5oOylrDCGkrfpa92g7TMy
4RpqhPsiDPXD2C/lBaf95kzWMt3VgktuO01emJHZeF1W1bshmp46WB1XejQ4RCa1xr9SzPzzlmzW
9XQWCwERVhVQ/Ff9qk4wIVrwz9R6tg8fP9D3Vp4taKZpARm4s+R222l3QJ2s7kbWar8vh2u0IN+I
GfoOF6LcTYbdeE5hzCce9EaR8vfVba1QtRIOuEfNKsgSayBNUaSm5U9she5VzulPBTwzaNRpblt4
k+fM9Idac4+dC7QEN6sUarD05Eid2PS9+3M2SzDtp7paKsHNhklxOS0Q1GnyJEVAWIZNFck8L50o
R2xogIAbiMVRtCzDPtHIYDSLU5ShjUnwn7uyWY3Hkvj3QtWqgGZKEpQ6WLwMSw+c2/BrY0zE0JRF
s5/VXlnDCZ39Quvu6DjLcOJr8M5ewtqszGy+TWVMlTxwJrJZNFVBUF3lzQXBPTl6Z0ATH0+8d1aS
rSginB3eLFAcwZjK4tjB9eVjj/hV1Zq7j0dYH9wbC4m1WV7b3HUX7I1ZQPRuugtpPhMJBk+xEdpw
RktkjSudtW8fD/bee2RuVsahRPtXNEtEFF9nHObMym7B4Ct8eFh1Ms3qdrpjxGeKWf8eBpoelkzL
E2/Ss2LpjSvd0gVse3bmuemVY5LE5XlXK7TLKmf5PuP5vKo1rdwLo3YXX4lFewxrPZLcZqwAngGP
8wfF8ZbYJG58tDOmxL0mVjY0dq2Yh4B4vOKgmGUUGEWirWkAbv2D0I7iAQJGfXQHNSadQAeZ7jVl
Q/8kMWdJEgOVvk9Nb7n98ePbi17qnae5ub+FTIeSk3MZ4BWZfyHxARtEh2s+pzCmuAeSWcgNyTqL
BMOhzfOLHBR/uusHgga92nQpYTi9JQlZq1uLek92BX+ByZf0CHXz0cmuZN5amaels/qTPlX42BSh
NtAPMtLv2dwN32N1jFCJ94gikCSTeMnxl/6r4FvlTeTDESlXxm52tMLEvlEdkgh98iQg1gBeGAne
kfpVN4zztRHm+rBfOMOe5XPnsL1LNGXZ50VI5gKlAhq2Fjvgo0XTXcMBgEMUGlMDeBNj06dIOKgD
DaJ3LhLixTTKPwXhEmWnK99ms81+u5To5L4nzaO4JMcz+i7Ytl2QVSid69Ettb2wpGn4KXG5xAAa
re56Qzqllu8CcbGIGS6JYZdV1B/1uLLuIBRUCVdWLb+VkOi+KU1IuwgVRwRQ7YzbxlkiSmCuYl62
qeXezR0mjb1mhknNoHOJ/GgsdBKGq4HYBTeccM/HXJ4H4HJp94RDtuJyBhVgKD1/qFdxMBj5ea7C
tPRKmaxZBYD0Rl/Th/QxVQ15ZyRF9inrxvqsIcb7KCKdDnjfCp48yujaoZdTx7OHOWVKgm7uOECX
UONAuiZQP5es1B4seuSGNxGpnPlEQWafLCTOyjn1zu6pskT+Gymye9E2dk28AmlBe/Zg1V5zxEhf
kozqhuCYPhyR9A5Fhm5eOneFs/CUtWzKP5dFWRaQuHQH8HpSWA/KkgApJ2yOnLnGcKlO2sTqPkxF
QsjIvCSmtqeqTrE71iOlCFwZGw/pbI2B4WTtV0Cj6aOWWdbPgt4i6dFRNQN46VXrJ2SBRTngNJTE
HY66jG6txCgbX6uVKsbL57Cf18kd/owYtbiP9KqMIEvqmRpkzdCQBqr16iHMsxKd/NjpZ5mCN/iQ
TO2yL/C30f2h23jZidkllEEZ8SgmdYKAxnLQSnsyVodbs+e998i+pLHvJIhJB1PRo13SA1UnN7DM
d1MtrF1BEo9nta57IdqKFFxjCYmFCGnPOy0YQyflcOoR/rp8d2fRND60Fqv09VD2X5oapponzFlB
yD+QhjI5Znw05TQQqxa7/W2kMa/9IXSY7Hkf/RZxWfeeSciH8Omui31bZZGACLM0geJqxUF2TZ1+
mnrN+tITiPzQqkrd7xWrYh4ydaIdAZpshizVSElaj8nI7QrL/VHxrpF7mrf2l3Coy9+K0Vk/nWjU
+t2aAv/UwD1MfK0ZCBwZCe36miqdTqOF3tOPfuz62BedUT5VkZl+JbyUOKJInQlwQ7FAR4PS4ax5
jTaUjw2mxesBFvm3WQ7DQYcieme1SU3GEu3es96pwnofCiXU/JBGECnY+0iizfRqAFi/ZSTqNRdX
ELgk6vMon+VdrxXEpcm0aB5tphOt6gLdR6BXRXrIptjIce86xvexG2S8p+51PhUq+dCoSGjtplpT
Bw7ipZXEkMqgN3Nb98NBW35kblv3wdyl87LXify6DLsFwyqLQvE5JPmIVbOvv1O5n4tztQ7VK/K7
lrNmiHu4XXAz7s0u5cEP7uxcahB7+33WNnSJFRqbQxQm1xoJosA1RROIZpKWNwkYR76b0cDScgLf
yHLPWSjgIQUEn/eF10rXfRKVmoT7Ip/Un0WEqgrudyKIt3Pl8KPhRFAeSKvJNY/E+6jwLVPJr2a3
6ulzWKS2eFlfpxhx7ZiP5aramJTa/K66ffE45hOrbU5IyZo52RC6bmUZ87kbxzBkDWfN9JPGbZEe
xLG4BBTCe/jxJ/CdDZPYHAaayRjEULfsT/u5O4jSiM6IKpq9ajHC3cdDrEfjt/YRaxXnxZFZDkVX
0BCqAiujdTf1sxFEhFEGH//TN/2av7e2W+4j0YaVu9h6GcjiuY+QqUe2E6Y3iGgmYarqvpBFOB0W
HUEEZQdaGyEU5qFla+hWSXzINNRzjhhImTKJj435Ch7MJU3u69EmqFXvSZfJuyRIBemJPEK+slO2
nDem012rbWqeOimsJ9G3btPmpCCxpIRJv+RBOkzppboIgnJSki9T3RxJA5q1fUccOW+b2501bEOP
+ZoFq9WjfmLv/E5VbSsnt9nGFZnTJIEgxvQTnt/wSk51+qA0yuLNE/lJqKuiQBnKeI1YnU+cFfV3
dtTmOjVfzI/ZnnP0FGYShKSY/0I1gvU/Qc2mxfZUXw5GYdExi4aw8cammL72wuwee44r1CMHksWP
Vp0RHbW4HUBre5HFHqxfkvgqWWX8QTg295z829rTLDHin+7y6E7Ji4iDfZxX7h53ovVd6eV4kU90
gTmkGyELCJmFJ57se/d1UzIqzTqtWFxpQQ1SZ9cTr4WiOu/3g5xInJJNKDin6pBvyTENy19xl1an
PFDvvN7m5rSytIDALYPzg1taxXcrkvMeejTivTqt/5Ue/e/3b8sdaIF7toRPpuzcdB/pQnEsSo2N
rJL8ksZsn7iJ71zI1kQU2UuCTaTOgmQ0zMuok+OuLdYOIpTCE0vhe4dksVmoynKxlNyQeWCIJT60
E23QPDHWVGegeDubz48vRTrflKXbMvfIoZucJYUFoIdPHy9mG1nv3zfzj/ggrKruSIWKt6yvzupw
no9k0sQ3KCeS24Z4OJLN4vYrOdEDpQ1DXKVNIW6XJmt8Yq3moCbY98Th6J3XUmzWo7KNEiZmnwUK
22ZChFWSQ1WBwiuvFF8rqnRvu/N/20ZkVURP1c1/lrmXhfJ3Hu8WIE41zIYREVXB4BjQF63I8VFD
KHsDaOfnj+/te0Osf/5imeln2BiyNdYiY6ofGkIG2OxkI45hlLUfD/HOl05s3vR6dtHxUeSmqih1
z0i6Coxgr51oob9TQ9kiDJ1wohZgW2XQNKL14VreVeStXXQ5wowJjNiJ1+Cd5Uror+9TOU5OCSug
DDAyER/fq9N1HilXqIiXywLyvz/R9PWtgYR5awxPhaVt9Nv/zPxNgbYE2Ew+Z1kFIJyb+8xJuCBL
STmZKLm5PCRYSUn2VNOIQ+8UJXjI8rBCuZghZ/UJsc0u+7xdk93CJPtdOlVF6DIHYVySY6sgmxmz
hg3deqBWZtbipcxZ8Q3RVMcZ+OlNXcjxwUYrSKJ5W6pnuk6vYhfaZhyCgmW7eVSzjrOZrTRkRBGN
2t5qWV1HHs1+2Cay78bbJByy+3Iu6DqZZVOdCkx750XcEpnJZKebhX4tCIm79HIEboe665dLA7E/
TPgsfSAEMjoxyd7pb2xpnGA/SXV36iQguuTJMPrblSbD8SW9zpVRO3bOlP9lRgjaP35j3ltzt/Q9
1UqBzju0qAhrvdScYbhVq0JlQIegTD2pD0MXu4fczR7DxVYeXAHfcOBrffPx+O8sCttmfEZcQQ3I
OQtMgkB8NbeKnUbu/Jle5MmJhsx7Q2xKry0tF4fg0jigFTechYmuwhxOqgvGWnYfX8U7M8TYLG2L
g5KwHpQo6I0Cj9vUoKNvRHZZt1p9JhtEhQ3xGD8/Huy969kscuUakDK7ThRwdiQ2cVKtMxKaXH+S
qr3/eIh3Vjpjs2uJbWzQC0egoKDgdKMtteI5pYGeHRHzkezwU7Pv+Yzwxp576xBy+0ZIpWV7pIVW
eUFipOF3VhXutMo0D6ViKFcDwfLnnTp80njxb2yrKPa2VtX3Q6lrj9VUkEgaa08lRwyPwPHKI2L1
LprSMhg9SwnrII+bzouj7NuSJNZh6cnJ45BM6I6C0X4eouygtP0xrgoqUnUh9iPaLeoeY/YJzeLP
lBIsJ1yMFin2u2CsEH6rdtx4Q8UGSFpxcVvyePdh1vI5Ro54kQ0dKPJOB2dphX/ZfdIcbM6gJyba
u6/rZpXu87pCyaBzCnCI/osRxaUeUm7Lt8iK2eEscY5xq6tBq0zhYWxy5XvUNYNvFLl64rz33lzf
HFgrsqFR4WpR0BV2hGR1Kb8sOg4NfVA11JSYCzwMK+PTxzNxww/++7O0Re/bDbSgfs6iACqwemVb
uOONsFyCumvbswmvzLG3Op1TY6cTPDAWXoKNwS90jANhYmF3ktVXN1ZcvyuyFjlxqx7MSZr7rjCX
vyxaLWuLMN0JPdd3HMMLb0R5e+I1eudWba3I7oibyE6GKLCl7PaGXqpEGpYz2mfxDc1+crvkFDg+
vlHvzYzn092L7dW8ogaKuokCAjDLwDTm7qjm/fzDHufxIiHu4Xy0MnjJeRx/mbKi8pc47XZNkpy6
2nX9eeNd3rJH0sxNEkXtudoe9iNZUYpfJNBETlzfOr/e+sevy+GL62u61h2BKkRBpP03HTeolqnd
431CGS6lfVErUt/rxZKetaLBQQCs4MQRax3jrbE3S64KrxkPNdsYVeRIGgZZ7sBYJ1DP9PbE9b2z
5D7P/xeXR9EpNZcZnaQ9z/qDEerySu3Cn50DENandnKq3vRsiX7rWjbbS2cmcARIXhxkZCZ7jSvn
W2Naioup7fudXoX60QHPephyTF+E4CS3pT4oJJMlbPmsOqWNQW3f66Qy78fINs5nQUBuZ1unQkve
u9ebFc6IIqOfHT7XeVumt6FOOVhb9JyWidDuP55L7w2xWcKS2akGnB1J0ONBOz5TnWMMz5/MwTwF
lHtnG/dMw3nxODvcjHguE4bo0u7cnjR0OErmHnRRuGjtEzKhkWzv6RnVJ3Zy71zUNh1DKYhGq4lc
D3h8SL+lnp0zZTvftOrixE5qE63392K8tdkbEhexmbtUqGwlvqMEWxxHt9Vv8pZI8TlSjN2MK+IL
4zZnNNnjQJcot0XkLIfWLoedNDW8GbY0/QXf+s4k2sSniNDv2laeOj698yI956u8uPOD26DHTZSE
4xPmDncSmT+n9v+ydx7LlSPZlv2XGjeeQYtBTQBcyUvNoJrAyCAJrTW+vhdY9axJMMhrkeO2TMvM
yBAOdzhcnHP2XuM618nyGGgdNj9Pou/amd/Dh3Y8vRRkw2f9rqRRI5meYjGbW9I6IJzmBCkio5/b
+e69LtYeC3OYvCi1kOhtO+2SbohswbOEVdUn6ZG155uV+z0Y8qErOdlAUJoUJ3RdD1W8sdTTpszG
1T/rwGLBQSI4gBy0sm2F0sjGTUFbeTI7hDmStf9nTSzWjLjMGwVVULaNMp+cEhrQM8z+zpFt90e2
1+/ewmLJ8C1M56sxoROBZZ4XMXoNK6+mi65Lj72FbyaUuIh+CQFYGmCbUAtKr7n1PBG+PAyynS7W
hU0paLP7ebC+OZUsFQA8ejW0sRJtqbO8RgZ25ke1bkv4eLpd4SGbVY8ZpXwzaEsCDT7Y/dSPXCMg
qGElmYFPi4xSIooQWEem7ncFBEtMdePLWWMWXbSNIur4cM/y9uIQCiAYM+gRfd045ZyykQkvrMJY
Qt+DgfS+ShHJYG9/9Fz+3cubh+DDJ2QGGmGBjGt0kJdwb3vLbJAla5L06CG0LZAwRtWukz2kcfgj
PaV1Lj1qbV3kSJRU5XczCv3eijXccGPuHJTGJVwjYDUQQPn5rb9f6P+w74uLdSQXQo3rPTW7Slva
MWq161Ftyd0Da5KruFohuVYdSg8p6tVz06mVEQ1hI7Zry297W000DWSnMeLUxmvssXol22uUd60v
mZtGQ7Pepd6wovZyQjbb+6vIjxDAxsFJ1deHsktrO69R0LYgzkSyhYdu9PU7PTC7Teor8br1qxPe
YLnpGgGVQ+jLZ4NYu1J1bI34ZkdekpcSRM5yITFRyP/Lu0gauKdYEXW3YsVlcZLfhGmGoVZoLH4e
cWyw/nxsfP//HyYFlZpBbA5BtO0nC6602ubmSVjC7UNHHCOpGMTW32hmoltOgabyVArzriVwT3xv
pWhh6HJ9pCQF+QnHzJCdFsHjULCj9hGiyArWHPAoViJZE9Zdhc4dkRRj66Cy6R9TGOSG3eWCt2li
s97JIfcCOyUG+xJ0HlLvgF37QiuF7pyyJuU6UST8gfBceAnKLJDg8HUJcMU61E970tChbTV1Gzi4
bXnnqSVoudsJVn+F6lvvXL/Q83Yt+L/JkmY50l5PPssaZLek2GNyELgd7bGKKCLXmpoS/R7mdq4x
ilSoh6QPhxUyfj+wR9NItu00kBUUDGFKXPQtsbHyamAVgM3N9FUnkOMO0GTwdxqU+qHqxPDJbEwK
KYWysmZFk4bKF28170mU2uE2F9OrRg/6vST05rrzul8UH4x2qWb5q1oFaGy7Ec6rM4AwOeQowUQb
ta7a2R7a42JF98KXNkmkgxf5nuZgVui1LjUy1Vov8+BJNqqatKYXUamnoQcMVkqmSvdaU8r7BG+/
VRCYdbkR04xIBd50iOXivq8kxyy8cqsI9CbssaZ2THau4ALSkoJjiNdGSPGUbHjNxaLpriicLK8i
I+rIlJsWEtAeQJm2a7yyP2SS7rWzx0SKLlLxq/6ssYTkJcMM7T4ZuXnago7XAB4RanQLDgepW490
9K4PA81wBigTHlTN3vzV5M0QOd3kF89RO/J5THGCOLHyx24nDZHS2iIZdIc6hFJeU5bTMo0nGa07
Ev8ssZmE/f0oSbm/D6XO/FXIXvgmUO4UbrI6TWPXSGtvOzRZhPlBlZGKV0dKL2y1V0AOF6bmoeL2
mxbv8XhEuK5UGXVLbVhGa24hGgKkLFWHTdxjwa4onSKvYGGqqqMFRnjaw3STuJ314mXvB5MBJa8x
7VC2gl++gjvEqSllSCLEYhCVXTdNomTHKMmzVZ5aVGyVtZA9h42qA61pG+uxN6y1ZxLrdoohGy9M
gMWxHSeWsenQgynIidXeiXT4fHaIafqhx1Y0XhPJKh/GLvSfanEK10KXRHPkKogcWa9Fa9+RQsud
EqzNquhJfe77UMLJViG6cdkamKZsOdKR7TIxJEhWbYXg3WbFVp8tWBK/BK9OBxwJRWMfyRK+bXGW
iQBKcBiBaaG1915bdiekGdFvymalRQ4ZJOvaD2sBGXVBDpR0tlVFV0SX800WCdrvTofDzFwQUrv1
0on4XlyGv9rMM17yVovZqCMojs5g1fUMIstyKqNLsgPrxiomn5XaK079fgjjtSIk9aWvgZZwTGId
mjPFFgS9yqxadKnIG3w7DyaN+om2j2+EcqAAjIhN+osyaFzThjgwnzGU4nYZ48sxIU+Ya3JqTdXO
J3Mu3M/jTk/cyGi8DQVyVbASLE+b1iUBxLMkHZABD6waoR1bk8TyUnQCihJ41+TrklFYjYpQSG6i
oBRY5ZOJelX0ihtkMpR4d6JxiJUeGmBgpc1L10F4wFfEmNZjaImkdqSexIeq1ok9IZo0bTliNlhN
R2wcpPhpp9YYufLnmY48eP628upI3rftVKgruk6pYBFUyYtlAZV2015qMaJOtQf0fCLLVdyMjFDZ
deZOUamJslOcRnyb6dudDBMEQ5uCHO1cBPTk21bV9LsUfToaayvULvnqS8oGA6uMnJSZPEKzMXsn
n3Br2fhE7p81rTs10/IW+nVYucDCrZNBFvzXlN/PTKCAx8aSODxXU0P57QW+gHVDVBRQQnVZ2/mU
1BtrJWBxWsHZIuuKWYJxWQw1Hgy5OEc6h8RQbb1kE8VCou0AxqK/f/JqQI3Ya0Y++fZUkkqbiIx4
7424IW6b1DsvQ8U4T5VOuglzMoy4HwS5jfWFzlSMEovaAAI+HvVWmXpIyLAx0YveuxiAXqu22hTS
g5Fbbb7CPol5W3vlee3JDaDL8RdFinOphBVlN0I8CRG1lEH9kgx6PjowXhX8JNo4fUyANENbA5Ei
QR9Uqz1RxRRHTqasOxa50NtDaIoYgzVxe0UVWn8VgPh4BJlTjxuzUQR5pcda1UCBCAFMRh1UCptt
XCQllfviNmMIgAQl2fMQVt3NlGfpWYGYXKU8zJ8KO8v6MnQHwRM6R2fibHFYGXFGifPed0RjCBBd
h22obApEaL8Dvt0HDgO4FqTUGBeU1tUeVYadX01zjS4YedHyrIYiC8PbqW1GgI8sbnsgl63ZFG8p
GyLmgk2R2iHsqgI7EE2ur/6P1TExOCmYmy6L0jtqdHg03EKKu58PQX8+dQHS+nwujjxWSYSk1ga1
em2D6/it9kl9brF27UDJqyS02GmAX1pHYhR/vnNAUPrcIEvnkAVzg+xHxWVM8e8bd1t9ZyTh75+7
9E1NuGQpn5voRczFUL9bG6MjEpYpClzYNIjXeijVz41ukHRuusQt0rrahpQYulgyD89HGv/zXR0T
1M+Ni1SG6gKRu00n9Te+JonO2AUIWOJecWRf7Fy508IVpkehLbMq73BmEk/6sjdXhRpnroLp/joW
u6efH+e717u4eA+TXKRF1+sbsc/ZdvxOX1dTVp9ZYMPg7IAR9MQQDhKHlCMt/vmihaXt5/6zbTYx
BFzEEUIU38pog1wlHThzsGDtqNQ/Zjb7zTxamqhhsQXOUO6NDcrgbBUkcnLKebJzCzk8BoX+rol5
UD9cD6bEw3OnMMwN3vNEXCz9PBlGyloBnx65HX/XwhwC+NBCHaWSIpAw2uim8KuJFOUiSiQgt9p4
DLfwzetY6tLLNEvIk6kE/cNSXvVmnZ7kQy6tUYLmG6k1j9mI/zloQUn255548CnrIsAux4+Dey6u
OzzcqC9Og5cyzMddrDfGEXWW+l1TixVEr5JKpBA/2HotKs0yT/wLw6q6c7JLuj01tb5V9JaK1DrK
TtGdKU5e+dBhgwD+MZvHrZVYbzj4cGYJm/jQeYN0G6W9gq5H6V2Z29DK9KlYUPGpw8SzSVfUQesr
OQn1CwUrvHUIC9jWiUVTpZYZu16IKqcZ1XQlkHlclxJAOpaF5NzH+2yjGEV86uG96NTt2B86oRhW
gSGmuxRuutMnIbtqpk6rrI8w2qY83TVayiO4feJ9MdXjkYn2TfbpCzm+9JOIsrlE2JR6Vu8kzpkr
vEsCDOPa2lU94DD4xiCujWNhX4eNeBVIEgcyMzim7l+A/f43No3j8OcZEst+KVde6m26Hn8NPJ+m
5JzMoII1DQqKjSHppeyaDSaRVBjW9VMnd6mrD3q7MXEj4wYxxhJAbU07syJi0vbPC+Q3y7W5WCCV
wK+xnemDbZWU0iYL2ZOo35Tdn//0P3/fWKV97nMbS4I1eHx9GsoAJ0+wRdGUsVlz8T1W2rDgOv/v
uIJTWLSBqDdQgineVvhvurzUcV34BNUxVvCxEqYmN4+mHj1tOa3yzPMfcOyvsMPB9E6Wp3GfyFzs
PLPyN1PfoL6sLe/Ugxm2JkCBDtO3LnI1SS7jJv9daVa4/nlkvklzod7//NhB7vlZm5DjmbwJL3BK
9ZwUs6n1f6TXU2NcVIr+ezBL5ZCMqra1QtIxciji4cPZ+EKR8KiiLJZPz1OtazXQNFuuLemIRfY3
y6a1WPpNH4vICfvIrWcWxqWl486ER3voyNaEpq0y1O3Pw/DNWmYtNoDYF1NQ8rKxCazxAihDvomx
Trfxh/FsXuJm8lEy/NzUd12a//+HvSY1Ozwcc9nbiNXQHUZqwRzuiv0aXwO0hgg8/jN0/9/g4oPB
BWKaD4PvPjVP//3Js6f09d//un3NXqf2NeHo9Jo1YTPuXv79r/ff87/eFtb/mKIOJM4EviwSXWJZ
4kbb/PtfgqHM3hYwtWDczl4o80H5v94WkvY/MOr5cwxIZiK+08zOOm+b4N//Ev+H6D9wLAsuBh74
WFsYf2NtsdAMgEoBFACz0ZIB1bMCL8tOxSyBGpOPnnt7Ptmp/fIY2hehfe7bZ4F9dvG6+bV/u3/Z
X38YpD/UuL4X7P2/EPjXVhdfxYQCXEtJdbmPpX17mds3aA7te37w/Hrw7WH+8etm9XD3dHZye3Z4
+vV2/evk5bK3jz0HX8RPj7FYBMRUHoQppvPUSkricxVc/tzPd+jOTw0s1kB5UBtZm/uZ2/e3l5he
2I+397cnz6/ce+17/n4ECmDfPJ9f7c4fb3a+vbuyL3ZXV7vD2dXVwTlbHTZXu83V1X7+r9V+vzp5
vD47OPvrvfNwfeZcX5+cXzr7t5Prs/2le3LyduT53ytdf3j+Zc05ktDcELAGck8fT+8v99vTx/PH
k/v7zebm5PTet1eHq8Nqsz+srq7Or87X5/Mj7i+vL0+uV2f7Iwvo+37x07MsttocqV9RK+9j+TxP
G8by+fnm9cK3bzAjZBivXm9CxjK0Q/4zn/+5eb15ZXhvhnk23/Er7wr74iGw354ezt5eHp4uA3v/
dMnserh4Y3ZdXr/dvr3kts9ft5dvtyUfxP3l4fDw9HLydh3Yly9HxndR6vvlO9AXRyY1bhAKa/TJ
XZ+621N3/vfatle79Xrj2I69cviBvXW3R44rszfOTzN/qeEufI4RoUfgmR4yDS9f3k6ezzHYs5+v
Xn376oyxyuzDw/726eLp7MibnL+qn14k697HfarpVajwI50W9G2p34Xiox9fILCm/K8FKX/78ze4
wB79Z4wx/YNHMeMLIXB9bo5y2TahMstzsSo5DftDWyvb1OztTn0rDcwxlfhxGp5CQVll3ZXa3alg
4zp1L0xPY/yrH2789sZXwiM+H39cd3XMXPHaAgwBNOHzUxHYz0SjD+aV4eaZK4J9FdrPzxdPh4un
h4uzl2vRvn059jkv4iX/HYoPjS6GYgqQqegdjdaigFnhHTJvO5ZOhvHaBMBTNR53hBOpOXKP+3w2
plVdMfB2sgBdz1va8iI/CnI7k3EnNy8xgjaAAmKumva+Ozbd9Pvnt71sC3M2IBQ6HHNdBdCwxMNU
Xd9gzQZ+ixREd1r3o/LUqb18hY1nevEPmoLVyv4symT6Fmt7jnePCL/cdBMI4dfa5DeRg4cuOZRk
Sn/93Nb8SXz8ZOZuaTNaZiY/yBwWPs8WI28zvA0AOKlNrp1jmOatKK1IjkzKP7Wi853oOPZxsFgm
aDtqgLAzFQ1MelqqjHvD2GTGdCwb+2UWzp3BgtFQVR17anFZq13gnkXlm2y4cj3o6wBLsLseJyrF
yTTD24dpJRdYbjaRW8am5sq6af2OMk04dkz+Y2/BS5mmCgSHSboY0zYo0UYCx4mESXdB0ct2X0+N
85dvDq4FcDGOd1B4DCwlP7eC8TN1V16rwDWswk0MJ8HGOz7Y/G0rM9EQ7oqCp55ivtdmfDj6U27d
9YFuDEB9cDCtrIx63MD6OwkdhpVYrYHxwv8QvoulLAvc9FqvI63TBzfrJWsflJLltI0SuJJPmvnn
Di0uu1/bWnxdFjGcVDJpa6wi8ivxFfUiTlk327b1dpFRr0CX3uVoiEvcVIjmb5lnK6HU19KAC7Te
b41kWGnD9KToqmuI8jpSuoG0pfRriP52IZiHRQEJY3GahieyeFRI1XjM4iTtKlmUrxtTuVfMQMAb
t8rcn0fly5SdW8LRDi9ijBq5PXyeTHFjpomSY+7tIQk9jWGEAhtQjCNT9vP98T9Dz2TlQkBfwO7N
T/FhMuVeHFZDqQ4QZjpjpUchYO2+k8/0cepIEwfa7udefXnXENG448z0LO4gmryUaIaNILJ3VKMr
HaiHOG9vs9Pq3nqBmoWH7x1VKbfjxXQWPE1v4YW191aVe6yobGEVxk1q8QiLPvcDhfpJzyPkt8q1
eGWcq2f5m77x9wpEULu/MHGl/iVeRNQt7Oqtcq7cqEcW3+WoL59gscR3gaIGrVASkSwjNBTUufkq
xar9Pi+PeVItpxFoEoC5yOMkCxwkLomfX7AQaYXY1E3v4lUj2JI5VdeVn4n3P79W9Q/NgNjhI1Vm
D0dp6UTkF4onFcY0umqQ7swS672xk+7NgYBHUHR2VkmOEO+D4pci9ZuBtFxr/YJm4QQFmjrBBDZh
nmhWeY+nImg7xNAnSdVvU7V2U+FUznVMlFBlWgJW1k8WxiQjuZ/+QZIe5rJTr9hJSEcn8UXmBYrC
HS6NNkHqldGTuA9f8qZ4ZAdda1V8TMD3h37rgGhUQHDUOZpLDl8e4YqDQVLvpvlkPQ+xrz7mabI6
Mrq8o48nAt7h7Jc5Q3fwMoXf9vkdRpLeNrI89q46piK1R92lQY7riATuDz2hEfZr+FpY+S6vJwNx
xFpQ697VmgywT4y1fdKY0T/oCuNFhBCraaIli6MwJaKaZ8hRj8N2rRyAq2JaQLHnkVVmXhuXAyYR
4BCJdygKJtCfB0xBpSUFZde7QxzPFRGJdW0pEQnrcoIKh+++E89WQj+/peVVZ35Ls3s248c4srh9
btTzMWRIE6YCZp353qiqpzKTlRCvGEHA9ru0MEbC+NJNMP04soP+6d3NAD6yo/OZ+H3R/bCKa0oq
ZGmcMaqaErtNJQBI6nV5+3MH/9QKa4kK5YiDFBeZzx1USCmIUyWgIU6BKkRa0u4ldt0jQVppuTjO
4zjbvIKXoi/mMomNoWNX5XXau5iFK3aWFJqD1t6/6PrR3Md4ntlBPKRrnHVkfomCUUSf1w9UuG/V
jrSsOvaGHSXpTdEbK1yBjmS6F6Wv7Pk8HsRDzuec0CnIWMwtX26HuGW3dCWl9nFwgezxrA1ScY6h
4rwWxd6VTt3cduJ+ysVa8uvLekiRMIs6pkGOMMnZX96DeKKZZyuqHLQtnmqxxFdqpBemhJ+60ZPG
SudCRA4KwTrBWePI5zvP4cWHZZGI5XatE6yUl6bqgWT1LbL81kV+Wc9cg3y4jFSqPKin8OruSGvz
g39ujXXIwPAbirfFuX2xWGiF6RcStpFuB//OllHpAF8ZMSPVC6wniyw8TIqI8kC+KkRxOHIy+tJV
iSofQ4M2xr/mz+rzbG8qrzJbMYKikmZYIcAcYheqjC6h0JliTulIX7/Mer4qGfiMiLKbwqDlBirO
MJNkFAt3jMpzOCr3hdJj5mSMj7gjHlPsf1mqJBYqEHyWyj9n6PnnvglCmg2Vie23R43XShyF7jRr
p3ano+u+qo2wYzvrkw1FmOb65zXky8r83vJ8/mF4+ZIWLSeC1XZVbcWuPhrUaQvFoWohImPw91hZ
xTabzbV+bvHLqkWLHNgNSQZ5xCSaf/7D2hgq9UBcXWdZLCuU1tQhworIj+lFFq9Pn+/rOkcAPkHw
lOr7mfNDKymGOkgmp8LN8cpSDqkZJvWVTvGQMpdwohPNgyE+5kGymKI0CnycGTO3CSRyebbLtMLP
zKYiy1wU9e8waeINNRlUirZaoDz91TDObWmosghHsLPN/tyfh7HjEuIpMRntpgmlSy8qvBuQr8Xf
vaz3VmYDbkXWOfAQAPncijfNuJQaWJ5SKeTLpCB6qhQlOLJTfxk35gOAVk4XcGtZMxefdjiUPjZl
jJtWtKm5TsEI3MniWCRrbHDrI2f95XWDoIdILIBtk1km0qXFBBwnuU3KDsxIaJiKuTMKlUhI5itW
6FA4mqiX4hhqIPaycpz08wI/hgekZWCDZyR7tKKEJG8cOYTx85hSLfEMUSuLXs1MqE7JQWf9KsjC
hqJJNcTZ2B08U69PqLCvyQOiEr38y2lAZ0xyR7wjMknS8pBT9lZI5T6dUabIIgcuUuQe5d6Rk8aX
r0lhaeLOK8/gDkn+ckocrbLDuIeKdAtGIaYTDRrQnguM6TRiKTxK7D7a351/eU0SpaYWVyVRsVgz
FpOiEWYvVS1LXUJy5aqPqC/UwiE/MsHf1V0f9rT3ZnRs6GRYCNzul1LFWOpbr7P81C0H2KfQev2z
HiKgI3bltJd6s7guqfMGWhb663cjucasB5uazmFjlLW/BWAo3f3tO53Pyhz6VR0qKwvJ548uNRs1
TKMgda2EQ1QYaf06EqDT/INWODVK3GPY35aS22EYwzQtaSWqtPCaUpTgoo+E8u9Owu/Dy/IxBzNm
QPqc0f242gu1KWRKpVIPGMoT5plCu5FDKfsHc4UTgSyDtNAhdC0+6RhWoJAUVsIpu4vW5tDLLhrN
8Z/0hZ4QaKIhigs/92USurHkFAk/zZOSt1wRwcn7M4Hv5xez2JLfhwwTA5U3Q/yH6+XnZtg3Kdye
m0nqXLikzo9qWYSbrtQEzYa4XLwzQrB2Pzf6dQmecQ4cVoksIsxa6qOmEPejkD3TNU0UHlI8iFs1
FgRniqr05uem5pfx+YtjAeEMyXmHXjLLP/cvhvulydiBukRTuRhJWZkdoimJC/fndr52ibkAoVri
cE1B6jJi2tejKtY5gdjMj/X7AmYW7jt1Hco6DMdGVl5/bu7ra5MJ38vz7Xam4S67lUiVXrNd01ze
GfuKVUJbj/1oAR/IqPRF1QEIgVe7+dtmWSfZzOZcCMHupQIwGrNIEcZEcHQxK/uVLtVCuUHXlJ83
bTVqtoT5ZeT6aVodibwuLgNMUxom2o27ikKkaWnUNFRS1wyQJVkpe+8kyI10Fxt+tJmGcXR8eEob
WLLCWSkpkYsAqD/S769bEhEekQpYixAJgBL58yyiqqMakkRA2SPO2nxKh4J0naZSBPw7VQgI41Tb
SUem1NepS6OyZunsTNyElwpws8MdSNUhI3qwYVdCi6lTHyHb+PmVfp24tML4ypJCsIQp9blrFix3
6sJlzxkqmFmHKsyIzzUBpSIuGEH8Hv6yOU5doNM5rtIW6bvFsua3wCpbcxIctZ/ETZtGtwlEmK1c
NuGRle3L8DFPFJY0ApIk1KSlIlCo27aqAs8EXRkEa3MiHwMNqD8yfF8+xLkVslxMTI6ubG6fhw8D
tDIXgKc6XV9mV7LZho8lh4kHKVTVwEbLTAkw69LNX44irbLDvV9N+SKWo0hG0oKvIsPC9IZsn+ko
ZepOii/7qvKP3NnmDnxaQBk8PnTmH7c2Q17eoOB2WuqkopoL0N/dGpY8dJd6mwhwTKNYEf1TbrSG
umlwtEstW+kmgB9/3VkAblw9JB5gxtN9HuKkVityVYnmKD1brVCg1YOLlza3eWmqf3vR4YLDBNWI
cfCXvCySGoU2SnMTwmMQtQX4ViE/ldXw2H3xyzdHK3zPxHUlDhJsTJ97FI1dlgrEEZ00F2dgmirA
7gTHOIhOKfnGsQDh1+bmL5yiL5l9iczLIpIyqBU5a3ZHJ2r17iSK4VB72SCdGymVzn/7rmhqDtaQ
/Sd8ZyxWEx84eJCMDT2DLY02VCvVh7EUtGJdtrJw5Bjx9Qv/3Nj88x+u3VJYxJ5Kubbj912/LuSs
t7HSPuYJ+afRI/DOeYXEPJ/d/PMfWmERHuVR7oBnpIaROFFTGYhEDfOgVKbW/IPxM1iQDQ4s3Ozf
y8w+NDaF6LHklvELFE9bq00irsRQFQ4y1JK/3dM0ogds5rN1JpGnZch/8vCcliOakoy2vgwmxXTR
/4n7Fo0S1LssPfIZ/+FtEa0QiTvJKkWv4mIcIcZWCp7dKuysxrjpUhGjViPN3Z8n4B9b0VXKDqAS
8nnNO/mHAawlq8jhA6sIutToPIsSlCptFP3tRXgeO6L9pOKJiXO9/9zKEDQoqY2EaQ5QFWYCLsFS
Px1z8fhy6tC4LplEeVh8KYJeXoT5oyesedHACo1vvPAGi1Wr+xTylDX5UjmruyOD94epTh4PUzPi
L1w9tMVCUXh+JZBMoD5DQFLniFON4LAnAvlKWJ3E6M+v6uvWCZOPqIjKSLJWLDMKYZcYWunTGl7x
lgMKvIlsHDktdK6I1yvdOu960T8SkOFaP/fi045magaBBfYUgCUUbMzP9WGKNF00yVOMGtgE3HpT
SCi7t40SNgfKeRQgIwVGmXYm18KDkuVIkfS0J9I/FuYqFabIWMdWVhlAdJvwyo+wbrBrVRooNsNU
ymkrDVFoq/jpdYzqXLH1KB+Q9uuVkqw5oiLq7ko1uPb4FHB6bpr8xCyEpHJ800ctXug6vOUWc61f
cqnVD2kTTfjh+0XROZjkymu8gT0qaRpV/a3ym0/jQp1MN1YMJMeJaViBq/oFeLW4NZpuHcA/vklR
2e6qYK6wyMFt78VINF4tXPx3Wap4zSYuveighXiabfix5TtBrUXnlLKkmeOXED7wt4v9VVOK+jPy
gbKz25ZQsd1AbjrU2A9BlwpLwViP0FRLO4oi/4Fq9KJ1Nb+mT7UYKScjyJFk33utSSQMAW7hFHhh
3sXYIyDAjbz2hstu/NCic07slO0xtn1Bkq7avIhGNx7Z7m0OeeE9hjP1NFNX8nEtTUP94ksCvnxa
X8c3lpko4y7DpOSuEqbskoomNbbTUFBvOiUP77DDbsKTtkA2iIYURaFd1iQvEh8FtS1LBZJU2cMc
GzpUKUCon6J7wAhj5jRBbrarUq9NUgERRsEkrdG82Hws/elUo5/eGI3vYWWfYMNi94Mfh7Y6Ff0W
7kg1QBFQlR5/gyB8GCU9eFCwGddRNQ3ofgUMIzq3pdritab268A5n0Eb6yo/FTV4MLYnTv5B8HvU
S0pkmBA81ES2sd41QExxt1YgKIWYlMIUaJ7B3qH8TsNYveuqsXrqx1o7xc9GfyzJoxsneVcEPb7K
RnkRy22PwtXSO8kWsVC58j0BOayseiic5XpE3TQhcJVsLJFQShhjl5qrri6UnRZOoIIbbgdk7kUs
yhw/pjFHiU1lV7dF+hzLQ3Jh9V3+0gaJdRckwFMc1CHjiV9U6aNUqPUdeTvhV4hZ528/owDNBr1s
Ro7OObpcGfBedkGochDTw04dV6hswa+LSquAeQs68Rw8ea87NdzRG7MBHQFeymou6i4sDIcDnqmj
3sprrsOBnpwoTKA3SIqUhg6+UIu23nv5DB5Q/OuOFf6mG63xXjDxCAFY1aISh/jQF3aimk3vQHXB
626E97LmZuxH65xcLDZBXTDd4yeC7mKchHpjyRjLUE8aGxkn1XfKhqpOt2nSlSc+N2WUokqhvgAq
zyPHkAYj3upWV64glWueU3F2Q65seSP+6H5lXQnwO9q9SKjsjkjZpK2zDotOJHL6o5BFQ7OjUiI7
EaHEhO6oY14bmmairmuv8XfxVEaRS+LRbJwhEVuMN6kl6na9zIliPdVTclob4DYS3Ryu9BIvcChh
HXrniiGobVhcleiiKEqwDzCDW6FT1XO5r2U+yjHtcEpo0kZ3miQ0HydpKM/SiO/RHjGah2zTwnFd
p5UEUU7BKtApamG0VqEis1ApxmAAFtC9Cg5KjgzaxbIqo9iRcwhjp3XaM6YYfYXb5jTcsgnpxqat
R0xdB0nIhrUkyNqE1ikF7j6YcXQhj4Epun2raTet1NWTWyhjUNsgO9uzekpxcehUxOFOgX+Y6qCI
q2Nb5aOXnL6YyND2aSmJrlk21YkhBv5L2EAHAlASNA9tXdcXk1L4l3mWCY8yQYa3SY/ACJVD0hJd
lFJcnEaAlysRB6HRCVUvew1DPPVx5ZyS4BwIiUABwjSO1xGuHDJlz5H/u+jD9K1gao2Y0sA72Epj
gP/+EOgW/W66W7lp672vCXJiR/UQQW2u9ScO8GW4Vtq0P6PWQHoDHpidC+ADh5UJVPqph5YCtymu
lWcrzYth23KjLjBAiZPHYBYmU0qDp4Y/EFLA36/M032D5v23gl4wtotJGJ6pjBrEtcV4n2oR4CWG
LmXW6lRTr+E8S+LKG0Co2BLmcx0WMVYfb+Q07C6DyBMuycoKT6M49WfzffsRjXLHHpEq0m3WmWlL
IjUEEo+HSQBRNRyI/QbaQBZEnUpyjUkcqHslS9vfHKaam35omWy6mXXXImaNv4NAYUcYcHPhA02k
8snXIbrZXoSmy9GkVGZrzpKQZbkOMqcTW01yuB97t+UkWpl4MmUh+/AGT930UhEbL13lIyAZtxiS
IoLyY8UXlVpjSKFk3m4Ymvo3JFEvcVqE+inzjclrF5Xc3LCx6c9WoGgty7c03M60+oci0YtqrbAT
ZY7ha+mbMFT6IzbWSbf246LqbKXFh5C8vNA9SjE2+87wf9k7j95IkjRN/5XG3r3WtQBm5+AeghFk
UqvkxcFMku7mWpiZi1+/T0RVz1ZWAzNb18FcGqjOZAZDmX3fKw3T3/K9WlGgD211VQZFRlou4YWS
BP5p4NUJpjFk5yjLp3INOW8iaYgCTth1CQ7rOfkSusvVc5XPwUSmEb9p7K1pmZMXM8+8pUT99scp
X3ovNueuoeiFYdberX7W5nFIRA09EqXFo0ZC29SAkF04JZzv3nMart5y4RtKPdgG0sFtZuStmaTo
+Vak/G3Wx+lEjU7s9KN+c8KeZzGEedvuewLBiUHUc9Ry6LrhyzimVHXLLI+GjWo0T8A9Je7Ei9C1
TFzmERPqK1JPc7kGHyO88LAxMlKYeFnGaE6iYgp/0hhjv/Q9saOuXoo3ULfhxhiz9ec8td1Pqm6z
IQFz0W2M4j2l2XaNim99QztiQvVDacTDkufXFNgwAtm2EssuLenL2NnCL0zMAl35WMLQUts4GKSC
2NZUEvyHafiHkpX9o5PWqZ+G2OGRF34OOXQq94WwGUahUVbpsvdLPfE5HLMUAWVFk2iMKsxKw41g
4Ct4tpOW4qcdlW4QR3NfEgug27b9HrF/iY3B/dJuTBS3D4KwJgJRvCznh3IL66cjeO33stHZ5xSa
A+rWNTTWnaFqCuSsGUcTC0K17kdZ8o0hfcG2rugRF8T/6NXna9efzkPVqpw6EMftDD7N4fCz0B5x
Y3CMFZ12Dk0+JDUXC1YaURvFUYMuuxvyiiJicXyO0QBgYqy8IyDpyJOuCrO4VGMmaoG4byIyJxGG
6qJ74m4sY+tOsgle577OHgO6iqkNWxDfZZuW4rjsAH9jrM8hAT7+jYRPXA9d06/VMWgqVKclORxr
nogotKtLg3g0Y6tUK/P9rM2lvMMeq49ZYSxykzmmYR41s7Z99GqvlB9uzpCpY2swyiqpQQVJ9mlr
tSSNksWyn1Qo0BtCAEYpBm9hZptcd1oc3RKXyvdsXbt0voBE6gmRoxhliY6IferxitRJBj+OE1c9
VMw36nLW+eLeOZJ70owF0p5hy7/tFLulzaboaa0rpG2Tp8PoYuKIcO8dRp6UAo8gKh7aLhvqp3DC
n16wfJtl9hLg3jdpByYF5bVo5rE4peqrSnB5eqwM/E0vPIxur8n1p0DPZCVAnxSXXU3lm8M9apFr
UpKQwZBWYznnMqBXJuC63FObQAyQ1fPGXam1zv1jIMZB0xIgU5MMUSzwT5ZVruutm4MAdoesmjvk
fxOafBHEGR1O+jNMU0o4CtFNza53jNpEGC5z4zmwR1Hd9EiZiQofMkV0lN95qXlkGXainVbZKN4k
kYEkN9I1JF0rCVzcj4m3ZMNzO7n1ss0U4oPHMHMMlVRN6hikavuL8Y0Qts7t4znTBqdB1ravo7L4
amlCpElBSteBSY/KUxayUXKkOd2c8cC8feLQdcpgnIqCtCdZielivO7MRnO4YvCo+p1ua71eyhQM
4Ssyo6XaEvTj2O9+0wzht9avCQLrwspz9nIQ1WlqHHv9jJciOF3/JKEvL4sldSPjIFDpcFOvDXRE
3BtFOyRNlWPIlZFo5YdJPx6jmoTqB5Hw8uu2QCeYNK1THVqCoteDTTqUzZ1ljfWyyQ0K+XYiz8vi
KhpzMWJsKQJ9a5kzdUjSd9V3Egva5YauEC+MnWEw1QdGDq/Z0qynX+bC5ogOg8ntNy61cGOcVWt0
DwFGg6WzCL9N8gX58bY3i6nZqz637IyMn4CNInJPgd3rPMwB0TZiDql3HtK+Y6TrVx18pW1gpdfz
aDDe6WV1CHfTYiJAjflmp2hLz+5rm2ijjbTX2bgEcMdiYdaOSTKs4RbkafWFth8lb2JDxS9RRZs0
JUTvhxVVrn8R9NnkEBkpZdDu135uqzsqLawhXrxR1t9o4kvFt7VPUQ8tpl3qrTSmtXuAp5j778pw
vPLS010hnya3bQo/LnP2t5hI+sHaR4jUxCFTJeecoAHW2Mlp6L6ofBlfCZ9a2zilIC44+IuX1VS0
2V5xobMpu4+ifKwJ8oGYTHrTmarLzOhLCsq6DBcbUa7ZEbrZkUlUK9YokDTDuh2JP1tiy57ZWbtQ
0I5iNlPqb5TPdMT/w1M8VLLl21otmeCmjwqimKBLCjEk7bzoH/NSNtFticYw/SFWq8mPBZtleDnq
JSxf5hJQ41IU5tJc5SR7edeaX3y9Nlx7mr7V7eixfUbVoJotM61bJTjqnfqiM2c+/+PUuf5tXntB
cerXmp2A2Y6uuWdP5Ub3thb9/CnmySPgtUl5nPsgk0uaILez6m1t1eYxCIeVg4sZKFyeVO60/deS
mQ6x8UJGo3Xrm1X9bGk+LttZmemt2zXs6oKos63qCnwbvGDFV8ZXKtoWbRE6u7yZuyEOcqkIaVrK
8LIyi1BeRoPJ+l45kXtM56KISNLw1JXvDR5fhbEJm23v5SQZIkOxv+RkIesCYOBmGMuu/+npLGQR
G4P5tghQ0vHtqRYaffwy9UDs2ow2tNlDZUdEl/fKituu+1XN1RMJkDnljUvo1knY92NKD6J0r5Yi
a51tq1t73I8nv1PMAlKpPbHzxNk7tLLl20GXwdc6FHu92G23V36nr1plhVXcRbl6426uJ+LOpnTc
LiApBmFsRXkZNGIQGyWictoKekq3Vq/NH84oGvuiLU7f88Hs6cMLadgUO9jXZSOwbD3CU4AiMDak
9zKvwOtybyK8sugX/dOfLP9jDrKmSgw9r/edrMkY5bfuvwWDE/CBXW3vRQ6F8liXEf/1c22tiRS2
eO9TYNpdL/R8qkWumu56MMzOz2JhzmYWp5WgPTYYUdcynaR+kRi+V757JO1f2dSTriTEq8jcemah
H0BIeqo5C2t4oJN9dTe1vYo5maxOPa+GUyHxpaFdbSYEdN+HMAqyxJ9c2h8XUY49jY6d+dWTC+hS
dAZnkSyTKdeLwrCAXY2h6D5542gtXRaDbE6sZtkbkdwGwIA7TDrGdF+8WoRxdklgSy7PLOqat3a0
SmdHbN1CjBJFsd+nZi0Myj7b0rIupKdsixC7jCmkYElUyTg2lhXrWVN5ns8jOYht03Y/yJds601q
pPk2UnP9OdpiZIdt1SshdiogRNQx+IUdg8E8Z2V4OkUkl3E4AoZuxsblkxvNvng0xZDmsZRu6CX2
or/yBoAnWbpypR2Y2MWPwSGuMqn47Nw46YyC0WcyBr0MSXghhK9Rl4RqWB+GV6hTGm6gHi0yY+/m
cnGYL3rgvotKmVS+ULXaWUe7mugij6as/WhkGbQsq4N4JfMgILuwYejfGIW5NkzxhEZSAx/p72lY
Wn3JpsC8QSRkWoZUPqjKDi5XZ3C6mCg+YvJIfwQ742CRLMB11H6fbVIqEjel+zGBVSAmy3CI8ovL
uvbXzTAZHLbWzFQb8z0Obc7ZyQPMHJaJKJCwFn5CFWD6Maue81yTDVJzqhcGq5AXOrcMQ0yzVZjO
K1UP5vjZi5lHdtuaQkpBh32FKG5AkSGllZWH0p2MMPZrwqu2Q3fKy6yV7SVeWHivM30KFCDVqufL
XqrJ2KjWAiDuez3k15quwnKbcqRN30RYVZw+pG1NSTl0NnMXzUhXzIp9ThK5Dgm4M8f1xXV6mNhg
GZROBIceS6ZUvdpkWMjCE7oUfNLyN+VECbK9XkQeXOqlOwxY20TWju/LOs5gjbqzRCIpj2eqkM4o
CcZcQKQsc5rXJAdpAZHx3OqhM6ulvjaMPCxJR4rEGx/GinxIrlxr47MU7Z2cNseD7n1pbMlDJbp7
5HanzImKB3sTtF2d7aeopQUrTcN0oIrIFaw7ZtAQuE5U0hgXDlm1XHGB5ihqIiALNQ90c1pBa11H
Q22bMaVtg0v3p13NGwWV1mwNYxByE0TSP8XtuflwYaSNGx1Ua3ifSkiS/eocoGoThVl2P0l7fojq
+ggM1Xcb/nk0jb1IR2yi0UDbqKu8xd6YZCsN286O9LKhR35IN3bv0qkblqtvbrW3iK9a96FI5nl1
8kOFnS/zN2wren4Y0nJUiUbmB2w0OsF1GrLBJEgezc+wTiv2fMbFy64253HvrJK814Dty9pIx9b3
UgXOE18PoggHWOKrcmgtYiSNStEb5oBjGHWpIbgMc9t6RZdtaGfk6wPq9VTYrW3zWQjN7ynuKLGN
2gVIiHLsskvGqKiqvbAI10zmogngRNYCJJwaN/oSh1wQjhhWKdAuaInxMBS0fXC5t+ZPi+aVkJT6
ecgP6ySreS9gPwjO1E13M5NMu36D9DUVG4NaiDuwdXRJgG6/XtYTA3nC8ms2F52kzDqho5qzKgvH
8Cmkj5rrj3lKbFbUiDK7h9jI69uBbeNaBEz/m8A1QIrSpf3ZGYGbJbXsq6+o79dHD5ZqjRU17uSG
9aK6EsRhoSmb3ZPV3iNVTCuMzaUiDjpIQ09wofEigykt481MnKcTc+YzIJlzXl4OsuqjbR36jL3e
HBw5OdfX3sM5FxOgi1WaGW/SeyBV40LOjsrjdo4GgCsqcPPftX9/KwnnpvtsHuTw+Sm/vXf/dvrR
n223DCLL5b//2y//daM/B4RPn//gL47/2Knm412Ktvnrz/zyT4z/fv5jKgRPGTS//Mf2HDxzpz6H
5R4yoPr94f74m/+/f/hHfM3j0pFq8xM7uTz9axm/1p+TbfAj/InM+5c0nL1a3pv3f/mBf0bh+L9h
hkJFiy8fctk6qSj+iMLxrd+c0IZ8Y4qCo3VOvZN/ROGEvxExa+NCdRBEYGnx+aM/onCs3/gB5MCY
JBChnzi7v5OEg+D0LwwgCT2ol8NTVg+2AMIifmUA8VCFftloTuxZ11YsUNg0CXSW2yXD7KdR3FCj
/aZXy33Cm2BRdxVGheA72edUGc9SP0xinunKZJB4G/NQ3JrkoY1xnzfG41KuzgerSWRvxqw59qTV
3tPwAsoqjZmhpCWS99LpLBqKMkdn922KEjoxmrW8U0p6VzS/B/hO5sF7nvHnpoCzTTtRSgm1w/bM
4EgvnsW4N4IJP0yZGWGlwKzxOppKXhPMK5zNOKWW3FEQxDMKOPFe8fqnOAgbp+63NuVl74Orsru+
S7WOc+WUn9mYrzmjQOac+KtyUNtikh4zFvFtg5nPTCTDqUfWgwRz90bTBJe9nXoZAx3s9Karap/l
zeXBtpbdhtw6k5V9l2OmvmmZVSWxZNHissfXy11OCq67Jyh8PNZmaJDUW2vjZqDFvdqNgSyy2Cba
HCwoII83rhUd7ZuGdvP09L7U3qFbTfsiy/yguyaB2l25A+fgu+XJNEtcwp2NTTqWUX4waJom4zbQ
hcdrPzUcf5QzEYndD2O+l5EXXcAFlt7BmbwHuhrSe6NwM7XnXlBhTGutdW/UeVZtelTx31x+v2wz
ycBTSeYE61M2AMbGVDWGBzji1DgVLoQ4Xg2aTIEPc7tggJTEv1ZA7z/8YXbypPM9+cOaTxQifopO
X9hm7T14GJuIGTYq/QheHwBhEXxL9NtpHkFQSdix8o6iKdftNImUwmoVdd90zZa2qeTE53g2Ausr
NEBm4pQcclbT3hpHXu2KjkdziohUoLTe7WkiB1vZBFo7XdIuBtXHyl0+nLFtP4ELza+5Xc0bf1io
bknxL3axNFNdJ93EIr0tieVmX3INLGB1v4gfuT/JKR6InqP3GxrzTc9p9xY0bc5lQic1aNXirheV
D30AqglXas6G2JpjQ2EVwndM/fY6DG+AvKEPKTcmXJJa7Czictwt6d3+EYq8iiAf02DltM9td0u/
NgHIPgvW8GMx0uo6XaOKouo8GA9KZAEvpK5qd0tZkuftA1tzp5u+steNPXqXVuHU6RZCvXt0ASfC
pBE5GBoEVt8ks9ANIa9ZWa/7dij03RAtdXEIkIEsid8Q258AvoY/QNMt7GAumeJxpK3Wv56JPlEE
AazTDWr9FpwpU9WHtMJxuByiIL/qWODn2DXn2dxbfreIraQs0U26lfcC2K7tvtCt5p+lXaWvlKmu
7wAbpzhzw/e/E91l8t6Zbve9Yks34jYrtLExp8U0YhNisoj7NRJ1sqT5/BjamkTyCYXDNWwvQd3Z
aqk3D4DrfSrdxdgQuFnIuJ6a8qZZV+M9UOjhNjMylI9gzIwgXrHznQw+gTw4HH/5Nh9l/4C0yrrj
M+aMvPodxsxVtmVBY0Ch+yRcIoPAescXzyE5tHDmNR/ceOgp0NupIK+zbdPaQKfS7SLrqMxumq+1
K+YAh27ArAaapOTRbyNeDrcfaLmrPSvPgV0psE6Mah38xxb9u8Ou1PW+6UEaFhxydaFKosyFMV1O
ptmW11iIRLAdcrQHG82Cs3wrpjxzb6w6M38YBfpCVlh0ofuqAi1PVmGeOul8Oc83DBUt3c4sneVV
66GBglntvFvUjou8a1ei5hN3bES6SRcGxnvXMnL6TfKlNY8G20d6HFTt+Wm8Ct9SduzqfvHnOKjJ
oiRP3BLjdlyU+RRAXQ+bhQoyI2ncYDITwsD5fMNyNeraDrMFoaVnyuqzPJMJEd7PaefzvmK67MNw
2ZcZpVqxdeIhwrwOb0c+i2Mc2fz8pmbt+pF5sBdUR0A+DCnvVVw6Ag7QCmvINV6bdVO5fRPtih6A
ZGecqZHxxJJ4ZjkdR0C9V1HUECj+iUtZSRaw9umZYqEyxaAV48S8MBWuPz2IkZu2L4u37sTQ5Llv
vaR8oX9aBO+vySSjmXXwTOxQJR98BNOknpwz8cPXDRIIyg1CiDhzOI8O4GfYDGfSyD7xR0R5QCX5
RE2DqK41oZZQtePWPnNO9ol+UhOMYpyeWSmUZ8CfxbLC7+rIZEcKXJ8QbooBH2y/cZeL6cRvtdPE
+lbManmyu4rPni4reLCxz+DEEJmy5gjGfXtX1gO9pYT68gL2Zz7NEhncmn/m2SxNzwcb6Yl/o7Fd
PZv+jBqDWRiGzrMUZFd1Zu4UtQtPzMzweUvAgBxLJzIl18WJ8yuitLxaoxoOjfMYUtCDiEhc0dpv
9pk1bDlQGI3PbGJRR96bf6IYA6QCDRasE/NoKEjIBjfuMxgizGR3Iilp6pGP+AdgLulyqOq4sseI
W/xEbgZIlg8atO4jxFF7G/UKScLkatrlBm9Ei9rlHvDr76Qpt+2JQm3qLn1WRdqT7J7JXhHPa0Rf
JerIL21m0ZfldianU+1ew2+iBqACcrzxGgPgkRXhG4UK8rUJe3JqHUu2j2L0+jIGSDQp+ERwfxDC
6oILnG+khzZkmF5V0gExQI/uEOUAxIdRZK3kRZoGjtpSU1c7SU6vFWFiuWN++GzEEOpd7rYXC+lC
w8YpsupgzhrnvVPY9mMICfvIhpNB/KE9IuvDLFKqTLKOmWsuwkc5pg2QQ1QOVC3DZrdQFrX5aja+
fo1M9u9TQwnQKmuNQ0iFA+SKct+CGlRqPNDaF7qx6KriWrlZpa/ruiA22Svq7IkbxSwPsMzWcwDZ
NyXOPKa7fPTpOYAJlu4GGYOdbZ1ALc7OnpvK2MJE+E/SoXdivzI5vQ5BzlaNHbJ8XAuzuy38SWRQ
3YaJ3CErqysO9fydPjH9Uasy+2CaXX6gu2nfwrWkDIg6B946R9BvGMP5QDlAhwZDbHUdC7Hvp/JW
BGn+RMtAmCaZYhyLJ2pj4H2NsnycCpWWOPIs//uiivWyyYTX7zxniqJjF0gLOdOUSuswirRruZMy
67mvdXuLAr6tL9qumj8sm9LrjcPdcWmlaso3g9tYmtITRR9BnvbBQSoYglhahQWBtBbVxhkL/7g2
GcosJWgiicd8BCLkM1xyadqaqhqVdek+dDRn40rQ5nYlTTPbZR3tJzHZd9YrM0Kdw4AyJLKMRuNL
Ln16AMaU4tkYKq4MYHEjlCKOEEZxEaWjANJ0U2KrmgHyZGlWFme0ztOjW/T5S+tEXZdgok4HREd2
/tIYy/QZBkWFGwfwasX279E9VVIDdVm6dX6n6DwBe5zAbOuuoDiXOz67FjR2gKeYCOGSqJmhCQwy
yck56fLoeiU8zdkWfM0aRxmvTkPIKLCns1pJq6bmiCQPwAmowzuUve8+FTRJEJYzLPwDrTemN9qx
+R2mJkVUohcwnphIbIcoYZWD4Z53v7+1FH8TP8llaL/kX5fb/y4LcfifLsQPioOIoNhfVuLTj/xz
JXZ+i1C4OgG6ZNtEm4xi+I+V2At/QwDLScEnH/vEee/9YyX2fzMR8JHdg6OMWFnMLH9aicOzTDyK
yFIKEIf9nY34d8PInzWxJ4ch2bCYc/CxnEy+v27EmW0PPkkzYbx2wmL3sddA7kIbOjOuUInhn7Gq
ju4bM6VxSs3TS+0386WH4MGOxxJh3QUYf/ZMBxeX5yjGZo1LtyrtxKJ+BqcU6qcEMX/fbAuWnV2h
YaBIaacgoRl6MM7am4o3ZG59F9fUHTn7EIJBx24ADrdJJ6++XEh7eXdnRCSxx1SuYiiXXMWlPbTB
hn4OwDXafU5dgUWa25gYVXcTLaHZAqVTJALVNA/7RoEJUUQyZgUjP/VYG+mzDCWrUQdBUoWD+4Mh
Z5abqV1za6d80N1DNkLrxcgPKmbw5rSnU3uyRqhavKXehuFY4Xtpi4gd3fFpSMGXHfxko8mfG2Oa
1h1oYT0nVj5Hd242p1+uUtlTimL1aXBang7Qp/MyqCy/t2d7tuJeqnqrHJvZSHMf0r9Tps1N0YRo
zGDuh/qkv8tpgZ5FGh66LJjfaVcrXujx9t+EaDrwzSKf/cSI/K4/ZRIItQGO0Di6nNVJLMzV36J1
sm/J20/vJ3sOXlrWlVPHdVk9MvPg0zVHoR65fE4Xqe2E132ONjxxZBi9isrUd5W0+2ETZbred51p
iYum9jl2qUtBGdna6jjoiunIjhoDnhdBAmpS3Aj9Nzck8CkRzgApM0aZCwnmOsNDaI19DoGum/e0
CO3xCmkMxZVZxarG0Rm5X0XBpotxugmdTc9zDbdF4K5yczpcWWlHWIZYrYM772BxmzvHSk8lm3pG
ecC20MYE5yEGGJoAniN0OvFpYkJ9rZjBiv2CPZn7w88MJGqI/yJKgapCsSg0LRTbqLsyWR2XU9ys
Gj/d8T0a0WINlkJ/M5qo0lbs40y/QwtyAKbOVdxYyhBHgLf5qw7d2TiAkmaU/dAyXN9lVddRJOdX
0d3SD5KtGsRqo1xjeJ0ritOPlgsJekAomT5IrdjHNu5sIgsP3czrf4xR6xeXi73qB8ZsHb40rkdY
XCDooaEKkWaCi54coAfkY5lMFJJ+utvdCrJHVH3V3RuIehBiTgYTWUIrzTpd5J6dXeu0Z6HHkZBJ
ZJJVkO8bFubiajoxy1ZrBzB1pokJmRGQ4h/Ad0pmoy5b5W1qGp2/6TxbMtkiNjEYYhkwlthvc7dM
xFgUzU72BchCsxSWOurMQ3xtGi3AUVk37hwLy8sYacpMX41txTqZGj2VxE3eFsXW+33l9EfWT6Z6
885q8/6hiMwSNUMJRXswoPMf/fMCiz41+mgm33U2TF3GOwqy8iYSJmsvnsrZ4MVkG3ZpeXsjovG0
Is/ZdA1WwOI8n3bo7rxOm8gkUR2DPRhMCqeVO59b1u/O7rvvg2OtfYIc3f+enlf13vOWd8pL0leS
XrJPlM3tF1VIyom7wltdtI+ntb+V1J3s+zMcMJ6QAa/qhuEydNLywzMdJCXFGUWwCwCFOSNF5Lo/
Aw3tGXSgqi/84Z2hCCcLQrRNY1UVh4zp9q6P/HKFM4SlT+g0BNCoz+BGKwesgkYL5tHNVKFsa9e5
LGHM143WQQl9doZKRtxH1GidIZTlhKZEZ2CFTs362jvDLZQQA70sZxgmykJ0InkQIKYkXjM4TsD5
AR18rTa2HG6JOIM61gnfYfTg74bu0BvJcoaAFsCg8gwLFSMFTvPvYFFIK1aiThjSSRT/ptoGVZS/
EnIfVye8iewE6EkAD2AoImqApOawBp4iBROoiuycpd+Hw0Bl2NAW/Yt9hrX8Zv1oTlCXU9OKmEB7
gYAtZzQMjgdkTJ1RMqUFiFl0Rs9A5iDIKjFaX96EMAIZ5glrS3m77mS0eG9oghaWUOdYBU2YRH0J
TJsX9bKbltlnSqUH/tE9g3pq9N0H+wz1mWfYT5qt+iGUb0M4n3BBcYYI0zNcGAnqaRCxwqHG6xlS
XEQfHmydImYCnyuf9Rl+dM5QZHdCJZltASinoT5pNdEnoYk9QZjI1+pXP+X5HcYTzllaCxo6Iz/D
n2coVJ5hUeTX+aOxaPNF+8YJFGoYA6BdKQu9cwtlYnFYuvusqU2ahMFjkKhr2P64betuoVn65Jz4
n2HyX9iVU57U/z6TRX+wN790Ddy+D++Zel9+HSb5kX8Ok+5vtkeoIyUSXJmINv7Er9i0BpgklOEW
438I+/8PfsWwot9sTMpMlO4ff/gf06RhB7/5xBufUkAxK2No+3sMyy/8Cu47wk2w6uO+hvs5maN/
nSYZw0J78rNy62TVQ2PZKvb58iFSzoK/5Vj75yMhm8SFTazPaUD+s5fL1aVvIS4rt+B8y3WnTO92
WkuXQhyqQv/0HjDqLFnb/KNR9W0rGjn+n//1qznu94c6UVPkSZg8Q/8vNmTiRpS0JU/KzK1b9DYi
MSzvvh/S/yJE+1fX3x+P44S4mUL88byGvz4lCLJ+bMuo2JazPVa0/sFesGZalzTOYxkrsvLlP39i
p9fo/83+fzwgWWssJx4FFX9NsdRoTPBKInHwmqG6idoQPL4YvhlEHe7KnNRNLx//qxgACxvjXx8W
eyuVF/jviDz7fe3581uX1mNvRKOTb1GPBrfEnVSfTbekNEc3+YVDl+uDnrvpejm1ODly7C5YTKrj
3Gk4exDrjYeljgynsn6JQFZ3RTZMRx2Y/u2KmCRx68G7yhc1HCIGkwv0ssFDQRtp3Fp4J7F2VGmy
1jTRxLgl4Pt1FR599BTfK9tDy4qIokrKvmnHZCg7ieSAviMcLuAJ6aph/wm2/q7NtN7njiFdZHWj
cYMqJvyZmqn75vLWiThYB9aZoZyzWCq5oMuu5XvQVh95qYuEZfFaj0FxicMeqUlXRtZmdWTB64Eb
ihpWypPon7zkQqsuWL+QNCKXfrHcPLz2AtI3rFrLne+rHqEDKO5zw1C6FxDVN+UU2nHV+eLg0tN7
4Zn1u9n29gVOR0iwXo8ZWGVrvQ+0Gj107DEgNjMClbhelp8m5aBMi1OIU8ib1B4oBKNMhY0Q7T/Z
YvgFOl7gigHlxgO+k7GPIeaH9COgIun3V3nlASeOyiw33HDDK93G5T3z7PQY5J11CHFSbWySuEeG
cfuHvzo0iAuipEYwJWezpsK4mm2C3Q1heqBKofqZoQeO0zy1Hk9adfp72tQTySLr4spvKQLXdZUe
BhGaW3vtM0p9ovGY03R9U1RDdot8ID1YgURdbvF/XqjaNJDp1FWFzXnxdiUOEx9+ck4TUdn62OlR
Piy115M9RZSIBehUB0dZePn3zCIHLl5DtuBVV35Coue8g8dxjlHgNO92NrIKtLKwf3JlM7+V9agu
pjQk3CKXgw8GO4QXlhDA8j2WIaTtmbVx61bvzVbciDFYafJZ1YfkCDjWc6R6qCsw69hxButemqgS
lGmOl0Wa+Qff5MVdPdfZiRFmOgG5zwnb7Zm9OhvwrKhk/9r7Ojv4unBo6GWVVJGRBxtH0Rxe6aaJ
dS3WjbPo6QKJsPcMmdje0gxKl3KGawqTXPoSyhUZmV34r4aL/JMeuPLZMzX5VX1fvS0G7e59G3RU
nIWf0moY8hsRvEKKAX76cnkUUZ3dN9rzr3ztRk8pUMAUZ364Z/DLjpHMm2/UX4dI5VLLfHLW3LxR
TpdeW5aATZXkSTzkqWduKOtMPwQqjJvZa4pkXYLyMhJzeWd44/jKRhfIO9pK+2pLoFEz4gtxuxzf
XlQXF4Tamu1uarQ0N7hDVkluSz5QhjpgmOr3mbb7/iKc/bm+06ZdsGYq8gs+mqiaqh3Yokr3zdqH
zR41pqD6OXLa9lvOdnxROmh3nsqS/BrMcZX5MTKj4oU1UThvMwG8l/RhW2bfuFJ4vVfogxAzsXT/
L3tn0iQpsmXpv9JS6+IJoIyLWrSBYbP57BHuGyRGZlBlhl9fn2Vl9YuIzM6Ut2iRXtQmN5HuuBmg
qvfec77zvuIB7cOZTosb1UU19KEWI1I7OlgYmbAl3r3eV3s3B2+y47RKRQYj0ZpCusG0KWubP/YT
obLDczY2VhHanMXcLdIG6+J5K6ploraq6YgmNG6Otb+MHzjEWSPDRzF/qhBAORuy2WwVKLObv8C6
1FZiSzvxCqLMd48FctzvleyWJ2OpUvGcFzFBehT5qPRdRJzpodW0Aj2nW8n5lOY09UNOBOUj2ejo
kbL4JYuLdqeThEnAnqUFcdefbZ3Ed/ZhNIedSxQ2mM0IdV0SMCKVFPXTMaHVpJgHBUa9xK9izNoh
qPL8u5Uua8A0s9wsypclnU9n5n+UnruxtKbfUUse25rGNemm+kkbHNYLvo+DNmrfctsdz8rS5H1P
cyvQy4Eqr7ER12oTib7L+FTweDW4KqbEAJvE9XbYM3n2Uv+5G7q71nH2cV15uELwiEaV6nYycY6m
O6vQq4d6A3LJuDOt5RX9RlCv6Y4daOspPIX9dHJS7VBJ9wRe7XWa1Ee7UdlujpcvtjI+CUSpeB93
RjueGQu/eHo6vrAP4aRy9rrDBMNpb0JxlQ2bYeoZ75sTMoZkOKBB3aHhpTHlrK/FwmuziROEGO76
qczac1MUF3ZJVA7t964xdo2w7ixLhjCKnxpVPtQCVhRs2d3kiF1GJ+19YG3YVOmt0+CS4UqC9qao
O+s61vH31Jqes7a/cw0eEr9+kOZwlS6ulyb18VpTVmFcxQGKsy5Kuu7BkzxH47p3dXXCfbiLF0WT
LU+/zLofyGFBiPttkPhsle0T4FG+Upv2m9LG6FmUlCEF4s04plUFrcu257fMcffCsrGnzYGAxIpx
bVuiVcMD/6kd+YtX45wWy11FtjDTTbXRFoPzplz5P1TUtdPWzd27vpvwyOnONWlM9n0xXMASmE+W
225vkE41zs9VMhUBEvPmorx4TyuM58is9gA+o0X6zIXK5S2mv0IiOXb2qd9aKEJxjPEMx41mBhMR
fjQPNWs3zKoJkxmF9kIjIjAmgvoaT2EYsRfaYij9vRIzlmvumGojQFjaey2laDW80QuksNq7IXPv
xWgNchPPojmXK8o2hI4ltho8S9hjQsYROFDo2WU2R0O9qC9MSpNdUdbRsGYHfQWr3qWfyqb4Wgtd
PaZWsl3cdNlYpomlgF6LFGhinAzRpXdaVCLuci2vA2/S/D0X4MPnmAjiJZSt0CO31xg2zt6HJV6+
WVi9AmU7Q8BoJWU5Hcpg7dA3Ob3hPphuLq/0W6qwBGuDjrS9SsTDm9nXhge9l/7Bb+yPVN98Zd1y
8t08jpxSP2Al1HeJ7PvHsR3iqGnUFFVavEeuPn0ytTm9KHd1j+Rv3sdZvV90RtTIxddLodkH5WnN
PpvWQ5t0BGS42jt+WX0PlGzcVJ5xoYJ+qGfIaK2ZgBBCP/BW6F6AouJKnGP3MaVCCqa21DdDZ+6W
eHqsqw507JB97H2ni9oZ5aLDFScuEMze/IDf/LUxJiIrrJM/dSikTZxIjGZ3cjLNq+FqF/LtAd07
tNVwsT3Ni341xHgQlXzwxQJspTuPRjvPG8Lk59CH6LlTjXdh1LluPZ3obJWcHKvdN/PElN2uo2Uw
z5ZNh2oxvhcZ6RdCPao0fqVN/yhsccWKf8a/fF/A2o3GlVHpsup4JAYRZMv8xUEVgVp+axXewe/b
Pf4i3DbWWeN1Zci1RE1XXNDvXMu8AG7oZddmND4LFLrrkO3GHk1HtrAEGZr3bljqMVmMKmBwcUfr
eIvkLqLXcdd2JUxLtwqNdNXOsOKe+1X/TDAxZs9yxOU0Z2FTNmhXOLIcO7HgH+WDJx6z2gVWJByF
Gi/0NBRoUp2WfWk9q9k4rznvete2rIUNjRsMVeLRVf3V4B9pLw2o9ws6uNCN/Y2UjAt7OeC4lOaL
1oG7aDy51dvV3VT6uBz8yTIDrTW/6h43scCfi02JPn2hfcGdrUd2MjjHHJo8i2L3UjbWU01sQwAf
mbTNqa42OG98JHOizR7sViGvZ7yDwNZcGf0hhx+88Qu2tTioR4kGd9KO2aRtV15tHhX/Y1fW7zO5
IW6Xr08rQ9eNFC3WPZfNqetXFcnJNyLCrT/Y/bjwK6c3LFOXqmS/cR1QvAbJ9oFmdsbeWrsm7HEN
fjVH97PZl7ul005L23yKaw/bpxnfsUxtLYevt0zKPpIObRvlGGuUp3Tt29/0Dcn4xCiFzUU6Bz4/
H8Wpr1j+vpVzd/J0PAqjMy+BrqDaZx0iSZN84NPsW5zfch/qeNURNWWW3QnntxU1PS3vtRxufXKj
qfdOXtS7BgM93kFd5pxZExTBSjDIaZZv1TpIUgGQljPvBH9Ry5qYXqV2CLDtmkZzju+80+fXFe38
kR6v/SXxE3y7fnvtunwhtbetntahEkywNHCxaWyeK4JOqbN6B2lG7Rr02zgf61U3fa5piIK6qFJj
W4nGe8pMnRNAQs13exd56hIa0fRYmm84DtezJjP7lX61j+wiHXc9DjIoDVUOrztDve2lRe9vvQ6L
RTKW6SOzfOdToZfzvrXEZRVxGk26V1wJYc2+5QOjtVD4nfOuOb4W0PO32R44VgcgRAocWso/QIad
0YZ3+nKAMwCOJp9NsqsJL8bRh2HgnOKIOvbMXeDoKRXCAF7vYf+OkTPZ87Utmv6p7zv7TrhFdWkL
/61ZBRN/JGTf4tIw4k2c9ZQ3TuLA7uAZbfy+Obesgjtyp4qzbAvnqYX2uAW5YV/7WqPlh6o/ilFm
hZKBC2Hj9niHjtN5XcZujTGZDRRRi+wuzjS6py4zOhyjXhc/yBvwtjAaxkcxIqTNqIYP2ZKaJ0ZD
xgPNAZlv8McUF3OtsmcAxxx/Y12fVFDYcRHxxLpfkFo1W8kG+mHmKfzuukO7Hcni+Tz7ojzrxSqD
wVnkKa3ajO6vnXO28IlJZqSUTHDpbN79YzFNyY7gdHevrLhHut6X2zLTvw0dwSvoaHvSk1PvOZ9n
cad8Qz1Nq6mFSzdxPKuMQ4q9flOM3texNZAQspAcu9XnRs9mG6a6bBYGouvw2NrVravh5rPagdhS
dTjf7tQR+SiAFV6wlFOTeV/i+F6WM9GU8L2/190ivGbr2TwO925qLstw0S2VGVOoGCrCX6l6XScr
eUELJrZqAc4YlNgKq+1cEghCx0szLl1rx9a9U3jGhx5vrbW5qf5oHVtN8lhZy9mwLRbXauoOwC5w
4phELe6Y5DFAWmxBsYWkxIonmAeu02wJgTI5iAJsQOtgRoZRqrP08LkhdelCD9MNGAU1bG2vXDCt
kQc9VI4dQbKa9uOgczxZx20rFhXwO0LCsGoUVbVLCya3sC+JPqRPCEfNsDycHfG9mjgtGbPfbaja
5l3Dxr8GeW62CFG4XYUcd3zU+YgwTO4o+Z+WcZ5uN9g7xHhbN2Ovtnk/JRewGW+Wt35zshkfvWaX
m1Hgexm1VJBCE++sdn30GFkUptCPyY174DcMneYE82C5GnY0Y6fYjnIYjvha24vsvWmHVb48Yfsu
jxh6DE6YQnyMfXKNeZ93iW6boYXuMUKSNWwzfIgkNFvPsckhGAdrhBrMp6IwGcfJ2U8D5DjOqTeZ
Hti2Nl7aypURoQbtoW9sB4JPbLJX4qO9Mgt2Js+I5r7RQlcy27Dt9bPfpjx5jASDiqFztBgQPhDE
DFWAw/vBtqxTay/OFsvdmb8Hm9OCHL3lOVI4aZomlJ5+WLPGPfMqz2yYOE40ROUbEw7HXSslgUyN
f0gdvY8Sa/aPyp+MZUMTK//Q4Z0Wm04m02Foy8+y6ZzQgT6/RW0/bjuvaHbzoqyt1SWAgXQB8Gnq
PmXLWkepVxOdnXkaZKokO6Srp+5UMzwyg3VCt01eRx1xigu8dtuq5X3ulYUkcGRgBW5tz/vu7pPZ
YfKifHbrUY+aijbEWBvi41LVKopvIdIzfYLN5Ikrrc6FuXXZhVSVFfQB1Kc2aeyB6AoyWUrGdRGK
IdwibGuVwYOZ6EWMZDWmdZdo8YlC7RNW4++tU59wViH9x9h/zefFu2R+fIfTkHKiNcc3iAb5wV9Q
yW+aUSCFM2O1UcZQv9gjqyBcnAfZ69kZPDWL2npzxuuE3iP70N8MFuYDJpw2hF3oXlji88BWXren
jCm3bATkUXlwB+c8M7cgtuyD3tnDtjSN+eNKe3XbOd5ypg9e3eXztFDo5PVnLY6nB1SjNjIHvGVv
pPoUW+kZ8SHmw287xoBbZfbWtKGFHx8GJv5HU1/cSG97/dGXdn7T+6PzTCpNf/HUwGapCWebVfXw
BA1HnKjF5bZpXfUhgU0VGJpS6Gxr/6DFvgHlY81pbOY3sISZ+zLdyMqLr5ozG6jv1esyFOthiQsR
jMLl6RSthMxhYj6ayk8gu9mHG4jaQ6VeV0tcAaDpd9jisJK7PqcyV0FAwj0xlRlsMN99xURfhkjb
kh3OH+0ofKfcrOiGaUI0LwUif2ShRhM3qRvEeWNxWER6O2G8CJcZP55hQ3KyMX137coEdMoxxUPA
IXVk5Aia8nps7JEnxeKg3BnvldU0e9EbNJ0heW14n+6deew2qUeewFDQr8+NFKmVJ537UZXV1WrF
tZV12W1WFHUhg2jnoDXZS18aL4aHcrerUwr5xub8d+O1xHXLKsEj4bW+vhEjGJDeeVU35XVtSY4w
a7RSJU5FffBxeVuzfHNzb5/H4l4s3ns1j585StkccfNxpyavv0ut+aslVyvKra7axpZL2dF1n9Nk
CvtCLgeV4SqWSu8PRjvZ97xz7WVtiv7cssXvq9zoQomjcJ+qZN46UhRRkrmaDkSsKY7LlF3sbPkg
1PJJQ7NGxTYtT/Wqd4/WRIND9UmyBGVbOVuzN+8kIE0EdfPkoUE3Jlya02kwhymq7dr/EHfL/MEW
8kZ08LRLM3B4LjMLRSaeicRzsqC05idn9F5d3zmhPyijsiJXqbDZ4doEHSI8gNpZVGjG006O85Hs
hD2HhpCG7nkByvquFvbRItVD6qn96A5PE26xfvbCqlgfHVlKPI1uZOe0QjK9uXgrosTRqUNh531Q
t1n2MLVdSAM8bPkhjH7zJh/UYaqzgzvbVzfzP+JdP+X4daRlEvyeHxNl7b21ep4t3YsQxgR6NuyH
hvXSzx46bXgeU/nS1kPQNt6enmqUzmiAaIf4FbyTLgvL1Ikw9XzrGRB0hoswvbuvwYK9m6bASmuE
pcFmu0pEGUrbNkm77Zpl/ZC71X4da0Y4dlCOy1ZyUAdkfWoVb2/tn4RrRFU8TgFdh2jGr8yTce/5
IvLt6hUgXphm7duSTJuObsx0K23W5HizI1cgXQtDj/AA9m9j5USkqz05qoM7ZOJtweF1XHznJUaM
RGDmtrQGnqI19AsVLQUK0TyNNy6df8dkf0N7NdF+3yTV10pIdZ0rv9tPQHHYNY5oT+THSYgjMUq7
dJwOVsquTqTxIUlEmDYWjpSCI0I9nvum3lGY8qzG4lz304GGQTCnXTDylxZJ8ybzllyMPGD/CKta
3jMN/ehqLINewqatO+fKrh/rjgYSAm1aK0BPgOdFOFyZChjcjCHIXec8u90udUYcuOW9EFIESY5B
O2Vu1HuR5hf1ma/y4tvxM4QYThlfxGSeuywDfFXcW5N1UpgWwq5ErhKX94uHzGad+SV0nyl2fHOM
hiQ5Jz7RH21WPcW6upQL3S92dNGb4aqqMZwdHVT/JB6SFI3M6r8vlRaUvHwJmwf9UW0/m/lWCOIk
HGfGqQpLxJOsF94FVM+JXKGwBB7maM2hjin7B94xf2bwt5HT0G7Y5R9kmZzFmL9P3XC/JDVx22Z/
NHOcx4btPdJYXzgGlGETD/3WsZ3LMCDi0bRbAxOAVd2M84MoIDbHCAZQauX3bPgPpdNfWo6Uq17Q
QDBprfHpi5GoPtvvT2OdPqpMQtdyx5Msuy1OemT0KGay1I+kRYRxNWB9m3zE70l6j8HrbImqDJxk
ekQO+5RCa3FzEzybPga16KbtIFpCf3xWU4zo9SZtxBD1mb7PUry9MNExG8dkX1qArGKPjsTw1oDV
IldrhCk/r2HRwZ0ySY9NyvarPg3sLsP3OZ0PgI8OVuOHc529jan7wMToxbTrm717eC/FeFoLzz8w
i3i2WLUks0FmnJfeTz8v43JMRz+Kc+d+8fN94sUslwx7jAyCZxv7kWu0j5NNU8EkcyWAxnJSlnGw
i2oX+/YL/PQ7UN0dXsIV30JiPQ1ZDdQZWzLS88s0Vt/yBg+tMndy1u58J/3ko8gK6LscICY7CJDn
qOGjTzdyv26EQoeeUqan2J8fC0c9ggvAlGJ3x1p2V/a/9ybzrYCghZcySeddZfacn1zAYEwFA+A3
d25bnFtzKHBArx+YYAPWm0+VP9yRUbNSV8T62Vv17OlGtw40aJDXFZbLYfKahJPGaA5Pa1Y9FzmR
jWlMm6TQNUC3C5XWIbVi4wDZ1N8YerGcJ0NHDeSvV4mzfO91vBe8H+WhW9QNb2d515I1ZN8r13hZ
bnNB/YZqqQ0okRsgEP6hnPHBmUNNw8drAfdOHGc/avmSrzx0PrEhujAupm33WPY7WEGN0tKt0ba3
IxBYSQbJDJFVWeyLvkyfqjXOPxfCzO/LRdH1KfxF4SEBrTRkmfk4ku5zTxybzofJ/GRfxYX+bRx9
OjGaMQ0sRDFq8yReAWTr6WdgbnG7j2HHY5fPk+FNmxTQEmtqpntDDXIKZh/E/LY3yeTgd38eyhg2
bVW3D4rp4b4pTPdJZP76wdFs704CJLhqPiTMgL5Ru/WzZA270dLBOpTzPa1D8RZrqf4+0Uneo6hC
V2WXsYwcXKvQwoUswRH4iilPX0Wxm02PijuzXTjebGOJiwiv57itIYF98pUr6FisQ+jM/QzZXArO
4wurT96jFB5mETFOQAXcxP6jHZclM+aOurHkcEH4q2aKyKBLwsI+ThesKNnFW2yHe1Sb0ytcqDmI
qdyPoz15n9LKZ3826YImxWBtPG8Yw8kq5xccsKgaEd+RO9+FDbJOzDYTGwDRDnLfmfVw9AZqoinr
vuZQCt3e7u8yugdbmG/qeagsfYAgASrLn4vmsKxD8dTaNFaBNtKUoa8arq0BxKqx66BglKIjNOSb
KBOGkjRQbXf9XDMbnDap70+HWevKnYQRt+n11Y1cyGIn1bQ1LxBLm0r00IKd0NBzj2babo++vhYn
EJQ7hAkPjIbEY1qtnINVy/+uo+oJZ6+utyOnbWC283ooRUGfrOvrLuQMO27tpKShni3QkWihhiSK
9uEoaDYAUfAuIHm069KkSFrdESHjLeKIzkUzlnfkizIyA0oChGKe2Dum+Lab3NA1Ez7Ua4bnJRhs
Iz/FqZU/6I37rlpTRfR/OhiHTrnj7OTjfbJBwukNG/stKfCqj26T8QR0DJsK3y6Og134T35f+Ijk
hqb7uhqxDvx4aKtIudNw50m9olxz6jQcVnPYgYPGGOVyfKPEJ2Zgtbq251iAiA8sAlLYDepk6xK3
s3WEztvDcpNwIBu1OjQ6UlmMUTXP+X5gAHqTK+cxZ3+ztZ5R+JkytGdYjEwM6QDgZfPvqmrAQisX
beHE2C9X+G9MtVDDfjQ6o9pDDUxD38a6Mve9fcFA0/A7Necq484NCS6nS4kmHA9H3pibf1/JZ7Pl
YNBK8M0FlSmMZzNmvY4pJZoyNj76Tu6kH4Xrwtkjkb2hCnZmXRz+vU8NBbOtyrfJiMCK8YaXGMzG
eqVfHeV2/e7fi6rIO0fQqJC5zzwrzbhWsPCMz0Eul/Q1iQU18W9aof+xevwuwDt8/Y9/I47jBwHV
H9gHL0jxfxHn/fYT/y3OE9g5iNZ28COgFbMdFHj/dHqQa0a0KcdffoSUs3+K84T+DwL2QA9iAqEu
t3+wemjC+gc/QzTXf/9S518xe/xBxwb1CACC7Rg6jhTT+SWxBLn1aMHCMbdrVetvUB1pToEKfe6B
bbR/k/byM2gBadntWsYthFrnYyFd+1nLhnssE5kqxNat3S4sYie7H4laiGCDDrsBOu5TkTdUCG26
/o1a7w/qstuVuSbECN/xvN9y+X6AvHuz4JBs4qEqEtrnZLPeWhDiby7yp18leD3LQ8Tmms5NyvfD
RSpr6EVBGMs2s70nUnQQAoyXYg1/eLz+RHho3HAUPwn0bp/lh8v8cseMsYHG7XOZqR2z61AjsJhU
qz1LS8OOyNpDrPHs0tmFs92wgRcf4CY9pPOQ/I000fzT+4m407uF9NqOy7P94weeStBW3sT9nAIk
5mEXNBctYCwY2DuD/xptMEVGAEc6KIM+9B6oK4PqMwOtI6Pzg/c3T9ef3uMf/prbv//w9de1njmW
VortCMyKYt4+a/Ns/Yv32NV5VZFF+txgFLferwpTEoWhytVii2/RjoAyl1fJbgi4Z272f32jf/08
LjniBg5KS7c9GwLLL9+uRaQwJ+t8JfLDxgZUmNzRvv87ySzpRL88T1zHJdQWtCgJmMRX/CLP1QdC
HNmr1m3RzjnEK21J173ZDAvo7zSN6501Dmm6k5mwPgsKEIjbxH/Kd4SCPpBZF1r8iKxSjzktTpOe
QsJLY7lDDYkaqxgVPuoNAzXrDhRbkeD1kcypWmbbTN8s8GdsUqbbndoyY2ZJpVlyzKul0zzgY0ZA
Yy2LTiM1x5UduFppepdq4Zs5AEqyCXRvlqt3q7Z8+4yFK6E6VIRybbRCuTdD0Wyg83JHK0Q4uLy4
U38L7h2V5YUz4AoSDm//3cki6/x92s4yfxJmLWnrTAodp6cUFR11ov+KozuOkaINiY/mxbCZxy32
iGRDwyb6hVhgC53AJI03bOmxxrsHNWCbIJInHaCS2qtneE4ToiuYwzapu3xHaAOAR3RESRetq52a
gV611g6AYFODYkw5A0ijMiIxdx5zqzQWH+cUgFQovKw/zFVZDftk1bRLubpNwUS4975azSyNO78E
FRL4fdKboNBi5JtpaWQMZgYdjqpleGo3YahYthNJUV99Heyjt3P92QNnufB5fXfBj6wJT+mojvvy
k8gFPeYWSOoS1RAsJYfdTt0Y2Dj4GB/V2k3MbdybrZnFG8dZvHtFYsg9k1H3oTUK57PNO9IEJV6m
R39MjXEzpT4alazAeYX+zVnHkCS57ns6i5akCDvzqflnjILwt9LpuYAVNDPrmlbwWqnrEfttqBYK
nzTLL+yf9HcnY1RvmVX3VdClZop0RwNbyy5qfdGYLlwTi/nRhhcWDEkqU1TE0k1u+b99Ur5Zfg1O
bBCzlgST5snvBdCTC53/+EuSyA5AJvXpBsoPaGnTHca7aZH1B/R9LLCJTJK7TAgtpUFUeA8dWnwi
KYhjAbaTaePTzCDq69TJTNLjnuaGka7WWpvS0dIPq5rjPKz0rsHTn4Fi2FhGW15RpvUAzpXXnwdU
bwjcnG58MAcBba4Ry3QViZgZ9o6QDFoTIXCYmHr3AhXAP7SDgyfQLF0QjbizbPYFXVuRaVT4rrRs
1B+WtBrsDRBTicQ1qdERgf0AZlLwoN+ZINrWjSpdDTNWSePGwmo94Oo0xFfXsEb91PiVftEYqL2b
Uihjx2Pm3U0K7DBfZj9hMHNL/d3xa1IodFRL0NpqaT368ch7GUtsUAwnnU+A8Jms+FhzbjIQg3Se
WC4vPFIIohMwIyGSyWnmLcslojgWyisucr6mnAbAY8caAv9t5TZQNC83DRiDp0tsV8ASSZrsYYp5
FZO6pbfDjCfmkZRrUlPWoq2+1SJFvNfmouC5BewJqWXRJftWrUxnb6m8OtmGtbaBZ+WlvS9MXm5G
xlIVFLgwk1DLwEtn+jJ1VUCr+oaRRVWcQiRYigEOu2zeYQi5rAKGPd7P+GTmsPQ89U3XNWTAjjBR
jS6aMZ/toS5teGiq7zZlSqkWuZm7FhHwCd/aTjazga1yYtsiCgfT1QZXoz0/gDGvi002QK3fp5VU
EO/AvHpHyHgkKay2gjEfUzlYO2sFVHE2AGa8UjkN8E1gHj2lnaXTZuuEngZxNgpUn/ALyi3Ouna9
3Kxt9yssExOkiAGTk2ihO+QvudzaBspyuhbMf2/NZZvOSQyOca8viwJjQBdB7AmHu90wvQc+kjiW
7AKoFx5PMz2bpxECIdP/TKPpUuu17uwc+mYsg62jwbGpQEbuTD9BlGP1Ip6CZGmwjU6JmfaYuwbi
SAm1ZgfqXAlqe2EUByebiBEZMcB1p22RgQqkFePhzi9sSKBdWk6PTiszGlixbYrTavI9M6FcZrT8
Y1p6+9pi/ASydbbvZ3NqyaJxZ8CLqV5QBxIVgKDCaPjjo8puTO0EygXiLEHHiKaVy4qaG6184YCZ
WFsvHccrJm7N2SZFXnpbHA+oLBsPwse27OlHbIpbUy+gGjZU4Oi5Y55t/DFIJxO7pImpp6LcyiYn
XMChoT6FbJzigz0DU9kzI5lJAnFivjCQW2qOUlNv54BhQTxteL/shqxgY1gDTIzxCP4oE/DSG03o
GySLdbcx/D6/sKzmPs0uhD0WYNq9jmHzyXBlhpZ/jO0npF4W6uLYrDk0YkcN7UH6zqafU9vmV5hl
m589b5y+y65wEc1XuZJBxX5OLb3W1KJuRnrCsTT81KI2r24jKj4bfLTaNT9QpZd3oA6dj32PweOs
pVoHFXTUpHEzq4mzEh0CSCtz+yICz2i9/0/J+gdDGWak/7uf7H9X39rsy6f6fz19qppPP7nK+Lnf
61bM/f8wLGHeasIbheBmA/q9bgW+R3GKUccyHdd2vdvB9HdCAQqdf+iW6+m+o+se9iiXH+saEO7/
8W8Q1kH6ebeAWo7Q1i1e+1+pW3/2RQGtvAUy0nu1uZJLV+eXg3jbEwtu2aP7ZK6GGaI7dDh9Lv0W
tat+iEG8H374jv6k7BK3rMJ/ll18Tsfh7O+7phAOSXz+L1mGDLx9Va3N+Oz6i4iJrSLwZtMaqXdc
CQkKPfSDZyA2SaQT+bJvfCvZdQsG9tCAUHnM4xG565AxghcYgw4iEwsGp+Gt8mzmaa5hWI+ttZTv
iUbYfRIbGnEuLt5Z0VXZYQHo8Wm2igTUf1Pr4U1AiszSqo92k0ZG/HpLDHCJo1jNrZxV9fbXn/3n
CuG/PrrNUcEC+m7DdrpVpD9UVoYZV/GCveiZfjJRemh+Qsg0H+l92n9T3P5sPrtdCRQkhlZyFV1W
tlvb48cr+b1etgy3q+fazaAXlgm9fqj0Yez2DH4IM2tOA7vBf7WxYI3gp/yTe2vczHo/31sXrROs
L6yKuiAY7efLYi9r5poZ63OrhBGZ2eBC0iOjxCI+aAOBskANeFOC9+m5ducvTFvn57/+is1bNffr
n+BgC6Fvi/eOd+7nPwGly9JaZlU9w9U1r4lqcQV4kAeQj13RYZL1JgCCSxp/UaqvD3raDQz0eRD1
gsihorPNLWrXaeeUbfFWWJA6FsvNDphB2qM5frda9sgF9/WlbJd/McAbTAl5mBTDeNTAk/BS/vy3
o3LD6uFn2lOuf3DMJGi0o1n83aPx6wt/uwjwUC5gc7E/vPAjmQtalhTak5NWOyf71ldyxyqwm/PX
327F/4um5l+hX2/X+z8k2P8/MK7mX+4Lm2/Ywr/+tCHcfuD3DcGxsBK7tAeEd8vrdEwWid83BP6J
jheMV2g2+JaM2z/9viEI8x83ggz7xK0rZv62V/y+H/BPpkWAL80juhtsJua/tB38snKAicU46hJJ
gsANfM1v79cPa5QaoN+jCWmj2SjQZhY76Q2bibhsCwSNOYWz/Uh/MByL5Zp4xZ7VbMcfxSwSRExq
XHK32OHT2KjldVyLwOg4n85+kBY+IONuH3deiEjoKHHX++Kr1b+T90mBNuy9NPkgi/ZlGGrksAwE
03xvtHpQT2QDNtEsV6AymIPpCSR5v4Mu+SGxOub1bbg2lKLYVmLsLRq+G+rwM1ww4e9bB2uK5yBE
JIgRKTXkM7POn2H/oDEcH1faMVPGWJQRuWPvRIFWE9ELUPWNMbV/syT/8t794Yv9Zd/zdGd0qrhr
o141x5vgcHLurSHfjsr+m2X454YXUMlfbuHt33+4hRLTazpLbqFv3mvm22ic/nqNvTXuf1xjuYDn
+bpjwCKm307T8ucLKJcIOTOf2ug/2TuzLcWRrEu/yr/6qvuCXkISCC76xkwDYsZxx4cblo8aQBNC
gHj6/ozI/tNTEeV0VVZWZa6KJMMnBg1mduwM++zdCyZ0owCWXBJrbdprCL/FRrsN9Ez2c+AfxWaa
hyMjS1wcVTuOZ3tAFPD2OEYOnHgbDstWx+4e7isEQrX26sTECTNKOXtAK7w/3uOI81n7oh5DNk4P
DDBGY9GqSREBQY/hIqM/yqnzzClRkYIgDlws3YCtzSCFw90guMs6wwKI9Nc3oP39HeYGtCFMVuvY
oh7x2xsAdYC1zo+HnYvyEmfMFvMa41P0q3vAR7BCKJ5OWJbgGN/CrstN2eprd83pfX0ePxyHT6fR
2OUTGmu6oIh2LmyHgoSkQB1ItCG6Zau9Mqcarsu3If90KJXC/jSnstw89MPghFkA86e36YrDA4Oh
8MoVKcP4/dQiVwuaGWOHT/rb4/TDHQTBG+5sqd+GecePtTU4FXTD2KXI8+z6Y7JCcPcPkei5Obem
mQJ7ne914Bxn+CHTXBPZGrJ9SE1K8fXdVs7LJ8/il1vw66k1dmezpOGpjKudS/4X9KJlo4WDIixZ
lyJw2FU9uD4Qnwtuvj7sjwf518M2HJp+CzWy/MAgQ25jd2jyzGBALvODu11fow/48bT+9VANE5V2
InrQKw5Vw3VcwkkTJN+ixr/pIV47QsNyhNVOo7eEIxzrp51FG+gV0/Tjm9Wn0sdVGP2m0HwXpzSP
LYxs1Z7t69fKYnYEHWL6168H5YfLASYOxaveZc9tLAeC6v4pKTkOzJtE+15erbTz8utjmOYPZ1wP
N77ThrXCaDfWd9kJNE1LmHGwHWDhEGMHBRNGUNecNQCmtPz01uQK0ARIjm7UHZUgXUndg7M2VqcA
2G9ufegdOuCPlcpTwMnTOt0d9hV90NGOFETES8mWys36MGiRP0tOd/FGG5g0OiIGBkNUOGuB84b4
0tnmHU/L34L90dXI01UghfbWq1a8AfOTGysftnJt2EbVA2hDD5Bph8AKSvXjGXnWt9K8AytzBoVP
4iOmq5rckw8ntJ1arG6Ala1WHwB76gbntXtMYkx47q9PgJY0y6alBog9MN32ENTcgFzxYA8CNadL
otxO9fRdG0bt7CXaWR8d87Dqds5LxEtu9pa316ekmhfV1vqIKxpiW0cQiztnHWtLBJJBE4SjPTeu
DBFcyQhSSJdEVV/Qjo+Wh2V3j/PdNhCt49NuA2W7aXidY8dDy4OSJ3WCYApe3mGKzJP9Zrop9fGm
eKtwIWhNWOyLVzij1uyN6hIgTHfXJLPr1k2VPafd1+D8VJn3uw0dANlzJ0rmazDu3bqCQKtvb45n
1BN3dHbEzr7fd+A+co8ldMEUFqqT7h3DO5qTXASzht2+pyeg6yhTaOd4EtdHV6fjSE2XVvRWRIl7
0mLPMsMbhseGhRlUxho6CsRHss6YZqG3XnVyTXByiCsjpabRI0Sz9hiW3klmQt8ACH1qHI7LHDHv
CnjmqViuwy18TqNEBw9aRE4F76qudUfUXyh5IcRDgzUkhEe1PUSMNlLLwHokugUCSTf7pEF8sn9p
JTHkrNhx6pzFG30hAgw83Yq13XvZ91sOuEMnQkub4pFvBSO4/wABhX4cPxtGjHOmudzzlPaGw35i
at88Aogj4lY1sIJYkYtIlRtOcsNJkBPaH/q3yWFWdo42fki/pt0Rt29fvdB1swOb2denWUU32Vwz
lRYIzBlleENDhmsYCDbmiY006wOELux+qrGBVbah8wFZY0pQrh6TJa762GN90g8PdrHV3U62ne4s
ky6m+Ckyz7O0m02z8/GmPPbGCa4s1RSam4cgHoSFE7qvXiuzD03UbmUAuV9bdwdofLMwl0H2sq/f
jyY8FKTd4Vcb7Cxo2vc1PZYlOZuU/OpZbomxw3kVATCN39rgYIw9+2G77UScPrJUOE6eeexyH3KY
CvCk+xHc6i26MmFNhYMdjt+43XK2NOXlQPDAGo+SAlE7PZ+cgvQp59MqXXd62YzMLWdAHSEGdrOf
ZRvwYNXRAZlDvergIqtp1/Fq2yF2KJIBsB8mJFwg+RM9bPN1ZThhlybGY03xLpegrmFVWAJJduh7
ky3N8qC6R5pOd8rWTihnUi/BoG4XO/QJjgD7otrwN2Dlo13qUviRHQ06A/p4AfzYPWY/LA4iDZEZ
ixyzOI3hHZttKVehsyo6ZLcRfWBaJnCwgTZs1YC4VRkTsU51hZvefklCwjvoT1S+nThd0uG0YXCg
yymzdI4spx+myVNv11pEAJAhGx7rNZQnwdE7tcYtWM+LGJrO81NMogMFYEBL4ORqWuo6VOxhHMwz
t82B2nnuQiLhm+utuyvNgbGu/FPUZwkfXLPqOxDJiE3Wp1F5jqNpG1QIj10qTzTCw5s/CFo2Ys5j
yooOcAJvvVEEicF9HwPVorUg0T+0Ux99+HnYr0Y1MgatLjnjADH6YGHBXm8UTx09uNlVJ/9wmOQg
+gyUpBH3pNMpdXcKQZj6qU65abvxDMzdEVwphe3VDmpsWjBGu+5h1raSyXkD60sHoGQncqCT96Ny
uQsOg693wbbaSn/jdhHUUlK3YJOErJXq7m89wlZ9RrGxynZuJ8qGqoWkS4K9Q+00ox1Z07dukhIS
0jVwojEPmXcbhJBj9sLR5qBNAGvLXe8AB8BqQ5vT16f23fbcOLPG9mzBygonD2fWTdDghrFKQ0QC
ILfolCtEV91+mbjoLNhfH/U716Nx1IbrYSCPuKspUEEZQDOMuYLd2TMRtf76KJc07He3vW2SQuvo
SKi1G6m80CrbkGltuDgKj92qO+i08Lar/bzSKLK0LBs1IOCdx5lyAGgJdWo6edBWHx2K3kPAUAAg
gdARdP1GWtVIR2+1A8uRitHDY0fQNUNF1LwzC4OgkTJJp6ZybdnQw9BUwarp+sfuan+zj273bTDX
/UBuyrYw2s5hYBASHnpHgNmyA2km6gRO23zI145h4p0EpVPBWZrD7V+HHQ/x4ymp0Llpnd2e8R5t
gjmVkrlac932YYUy5QPq5XbnHMy3SCdu+8lkfUjdfnBcwbnv9PrHRZnrT8eklla47AbgJtHydJP6
vCxbZJAP1UBxqgD0fNgi53QmNNH0ndeCOBeNRZFb8QcK4KKqenaQwHSb0aEAagoQiOJPVy2c14JT
5aV/MXKXEOtTqIYJXO+AeqhpOdWwieFuabZclcbpnXvjA/f4vKqGVZl52N51/4pn/F3+CL7hb8ko
uI8BM6np++noZdE7dRDv3EEy4UF26+Z+OI3Q9KKM+W2K/l35xdss4f8vybH//yi0vfdsCtF02fyo
P2H2ERLBL6pSMnvNyv/6n6P3922UBv/rv/xy+5y+lZ/LU+oDvmUj+93/TVFK8RMSxqAd1SOm/ZaM
5BnykP0OgRTAqUuW8lNtCgwm76HcDFWiknn679IUuUitxxuQL6f4YFnW35WL/K2BpVCE1JVpUpoC
GkeeSRXBPs+lM1QiWzrRda97oCX0MIoRQ4XTVQdQ7O93djeh22hJnQpwC84nfKf7QdcYAYKhRGoA
9Rkiz47iCVgasMUAZKDO0Sivd4e7Hhut06XQbBJKw3W8PMQeEslQouA6pxatouyjOJo9SkSuFUOC
hJrReI1RCh2YSjpbu7v36MXIz36UAcgfRDUMz8A7JuHIWpW3ydvpufNxek69ljmtk0UUP9amn6yv
hLuNTNz3d6hhpXUaPZC5pBuu13LKp/odyumn4knvys49DREgaV7auW29ZE/ZU/VOAhdpy/MLHX90
WNAe4Vb1ew1niA7FNupHZBcGRxTI49euCmMKuMcmpSFrpb/t7zdeO6Ct6HHb+qg38PwcAajFczy5
T7N1/s1OfeaDNFQ+41fz9d0l9RoZIGubl8Y6YNCP1kO+W/S2Aw2+ndZdrs8JSKbnj9ai91CNk1v4
mR4Np4WP9ohTBRMSLTGQwmgQ16IMe0O7co3nt5NEugZv/J2n2cgG/ZtO89oE6TWyR3+BCXKhOf1q
gqj979MO859nFX6bBLusIFQPetSKwBvA4NrwSxMIJRIIriEgSwv6+Lf0fQM8JMvTpa1737uSsr12
tIaR/p1HuyDMG6Pfh3yR/YUqL1wxDYu3M89ZAF4PJjDZ9Wp5dEwZ20D/ZF/2HUy8PPPoSJB8bmAH
9rXqaburFvYXJ2A17FOypa8JemgwYd7RAVVGS7wiyxKIzpAY6zxAmjMGaLs35eG293x6g7NAv9OR
44GNHgY1YKy0ow/zZV8Ju8rg7O1QnH+JhogZUIUms17cJe/BYt+WCSwymdzctaYGcl6j6E47Cn7i
6+b9QCLsl1/ABYFZMIB3xTCbI58uLIe4focSaAlxh9hTlrkNxvsP2Bpad+Csbo5QtWbCGAbz4PH8
nKMqa8p0erQPN4Ep11s5XotqvFt1tzLfirFFJP7QXpVvB28zq++PI9QJbwrIpER0symkCUVaR9wa
LojMgJbZLSSAokD4KHTPj7HfDm0QndEHYjTBR/6avuavO5rJwFRC+EhkMX3Tpgbb7oH2N05YGvmd
SuQEkuCTws2uA8BYwP6fPtF9apdg9KFKR3hmuffWuQ2kMxwBld7Kr8379WFu2Pefw/xXHOZr1qTZ
efHPtia/DZa+WWqQQCrD36MNwmjkNqBGbPdC5Oa8XA/ej7o5r08FXZtWeR70dwY8agY8n1/P7GuH
bGwO/4xDNjptfrlMysVdrlWnntHYIjYAf4q+kQLKd2p5or/l9v7shFP5S0T4N6tLVw/U2Bz+4QNd
CrzNTQCObYISQlyT0OS3PkgEHyESFYXpHdZAI6CYOooUmILUzXigI2LrwgUTDCzoyJQQ39ltnSOQ
0l3qCOgo9MD/tiDSSOvEr1EQH4YtU0Objlpx9xwWbrfG8u6mRQ7yvdvDJMfrTYray+1Jh6ZSo0H6
ypzQfzQpPl9OY4DSckNBCL5mr2/IRIZHeKslrFxHAOw7TgGOCxmkNrQwbGZ0m8Aw+ABs/lTM2TjW
6AnBnXeapM8Q95AX2shrm+4Pl+nn82uMa5BstX6ccH41nr3fojvLR8YbnG+83M16D91Bb6A/5MQG
AOhfDpOTt5tE15q0fuTnfDqHTmPf/4sPeaexv/2rh1zNuC8WWKcRt2QhXZS0BJle8VzA7Yak3DOU
T+EkvbLRX5tanUY08UdMrWvX2iiK/8PX2oCtfLPDVhv1Cg1IMf81rFYJTB8RnI3pPTxocjaDP188
Pt4tl1eyEpfBaQ7e5+M0zEnQQ9uxr45TD4ObvR/KQmjDtRcM9v5L7u98E7e9K3GQfUQWhdfyDIke
t8C3G+fTVDw/D22n5TnDLn9s45nm4h5FaJGK6V4C0L/q1DdAo9/fmKZ9gXAoKjLsS4bA2g32D+Lh
atF3wzld5htJKUzzd2dEjSUkzcNiBi4NkWGrEOs7y/96f752LheM7afwNvgDz+XahGkClv/RCfPD
ffvThGm2aHbCgFRkwoQ5uEC/usPyyWeTyTxqonBlnI7XFr2yHl9M0HZj0cPLUWrajvGGKf41gSB4
tr1F7wGyQSOEmwkSf7ii8cNEPICWtW/cbg4kD2VhoxyOXGh1DXhzbcVcBuLzoP+7V8zVEWuk+X/v
iF1mwFcj1vCUy27VP2wiZkiayAxZB4mMwsA07fYHerUbAaUW6I7fuRIb5vIPnyVXb0LDrv4zbsKP
Eoj0avQpArJt9LtGwzQa8aZ9punS9Gz7KRNPuXv0Jk+J2NsPbmyL98ARgCns3uxRLkrHEIPlcmrI
nqjtwaiWDwN7cBeLwdcDQyPBj9bvrydlNnyxbQWONDtzUppnCZA7JIKg5xQ0ct12PXjwIcM+8Fs5
zEaqR37/0J0A21ugs/rKK5GZHdQs/b1riFXLfSsGxmPHrmR/sJY0vQnq6ndrgpPF2lms4Eycd516
SL5k4MP1JHs2GiH2Rp4GPTvyYDOT/HP2wpvDbugi2uC+o6ngnCX4GOd9N4JzyLydk5pqOfjO79lk
bZvzvXhvSc/feJYDZYvdFdJ5pKeNj0dF8a1nv2/Z7Ry5E8PSRtL4ha36hT4YN+JTIXP1Ivk670xE
Mp73bOQpHB/0gG/JnPPo2lvhlO5eaP5BWvzZ5BWl24dQYD1O7yMO2bU7N9ZUpcvanubfxx/7YeXe
H+RpyPW8buRr1x4/Hu37aU/ck96S9/ObRHomh0tF5h9tACjCu+cp2NdEZzh0eoKXI9umcm/Qh/qp
GE6XiwUy3mLvdkTXGaHRzuMBrJgYvZ1moH9dWPns0tnbo0q+rXRMfyIg5rNj+Yauukh4185Ox4k4
uA+jSky2PmVhmw3CPsqHySj2d3bhkB2aheNROlYflts7N/SRK3ooPmoI1zJxlPUwHscwqvIjlR9R
DREhdk9znfRhPK6HxkwdVp3hWgIblStQwzw24m362PEgIxXPg49KrFbaIrIhJNSEKMZbAcmbyB0w
yw/O48aHpk0cnMx/LG2EHG249Vxrwm1uyZPwA+FBUiUGqRwcub4rK0G5ht+ZxU8LoeHF59WZIrVa
nR1ROohV+1zAxPUzLxKzyck+u+n46NhzywPRPnwsfac95BTd2nWkfcXru2YpzIbL/i+xFNfuT2Oj
3+2LYn/aXe6PmlTriTU7OpOWKEUhnxCGsgFdyeFzPZaO4bEGUqG5wXw8HC4XV27PdaPVcPN/Gq2f
Rus/02g1fMc/clFesw8Nt/KPtJ+6au/6zphT1qKz94K5atbtWuZ+fQ7ptGBv2tk7W/PU/lg66I24
lVM5sBPzPVmdXCC73lGq5+phwS65v7xOVaTUcwiIuqCM/bbbdmmqtSEHtDuu7sAu62ycyIltONsH
1s1hAOpbgpu0gcTyHQKRQQd2UqGjRbVz01Vln2RXjCvbgQJveHCeA7tv9yApOlJ6i/2j01rW7KIH
G24Y/krzuk2dhpgdj2GLV4M1ncYiFHfPhnwGe3kJ8XEavPdE9uYZu+PNxpvfmPYex+ggbjI51lEq
GvenxavhneWYnTYV4/n4/rFLUiAUA8QDxSoTfXG+7Nps02+jFVQmgnyGJfAAa9kRi0q8qXvzoU5o
+cH2zfN0kV2cire3N6qhQ4kOpBu48OvhvJqidgEqOeq2hHZ5V9i123UTO/eUU9CTNLF6X+/bjOeV
sW648lHvFKbBLiPzz+hV3L0KTidEfxh5WOAdNZKjg60qnGoYzSEtq37q97zcP9m1Y7gapUedJEqO
Fx45ncHWDZzQjfktJb+eOKG9YcAN23JDhl/9rfBCl1Y3iUaIU8otz/NqN5ORcx4k3oZnT4PNhJg3
79vaLMlwaTT3jAu6cYtx/QAel//NWdvbOWDm/bNT23j6a0cXunty4KTHm87xwbgYHm3OKnLWXEaX
f/BR+h3bwuMuHJTHRoVjzLpe20UbjGcObm6vJe8kcQw5NyOTuQiGD3IpU/A0TjgQxS3E+lNjkY0L
Xx/vPRk6gZ1KEsDizOm0h+kgEgL33EEH200c9+jvpxAluvQYDPmkycIG/ibDYcK7shEk3ywfIgBb
k1scSRxDGa0O/L51MvvEJ9LNiC8NNQzzeO/suRUj8k44oAhLOT0HDQDH4oJw2tXiITEwsMb9ceQO
+hKtptt6Vrki8gNfokHlhdemz1VT0YjKfpqKv6ypgD7wa1PRDHbXSNlsoh6m4uCWGIrS6XoHDD6q
MYvTLxvDmrWkYyPUM7S2eso+tG3NqVmBa0+TNSiJ1I7dxGvJ1wMBK5PW8SNDZg8l4UBlnx30JJjP
FotwK7fe0E4n+8nR7z5AiyJMsSYPex7WM2AHNqsicFIXTVEVX7B6a0nxn480Z5qY6g/hzV5uh1A0
e3uPxecaHugrUKCZT1FfouDHysHaXYOhWFe2T4VL/IwL2h3iXhoeof4ySAmoFQ0PsNObwEHK3YK1
6/XsHuycbfHsdh62/hmrZGIhITu/fDVs9IJEV1be1k64e6U0na1derEbct8Cfg6wlIGzttf2ie+B
k3nBMHK2bukVXvtF2V66tGSKfY3tzAuX6n0J6BT12mgRsfkCqbOLCe/D9rZf1Ce0B7Fb8P7QZmyc
RK7tFjf8MEo89apvryzf1SsyHqGrvgbDrRsN24PC4ztHjJxCll7CeUeMy9YtJOT9Lj1b/Euc3OWc
uMaUXWDrVpyBsvprO+Q64L22k0niqetRmYtgGNvnATKJHEl95zy5koxXqSNf/s3UPqHeh7GdHgYJ
JleZXQsHwiKhEMn5xk/wGcYwwOI/0Cu06AxLf3sT35gPmY/5Zm/dT8vb9pBmcrfnkbC5ODknInvl
zCBBbLftyksZBVMi584uVznsGNjvrrP1souNRplrCqMf1lztLjrjFQzUfDwxBhqrZO3QXiJ3UrPX
Ir7pyDYFhY0dOq155G7c0AkdO16EOCctu8X2rraugg1h566derD1Ara02q1thPY8hL3gGuMcTc71
4KqtOvRUnqLH/LLs2Elvarstxz03/+jgWKxlOFnjNNSiM6e2OwzsZQbqx0NqWKZe7yb2Ipttfs2+
tpY4JTVry9lx5zrcSUoy8P3KTLYmlteRfa/wy3E5trzlpGCr3LGNTSBfhwyyZe/kxn5ou+jqMMEL
TjBn2qv1hdoz4KeNC4M+QKjRYNT3j2KlrhCRVHXKnL49qAbUc9lyKxYIZ2vvnMrOSG3ljrWgHY9j
9x3B1ncQAmlA+yzvBmv2efyyAalwv/SNYTlue/qD+dp9Le36NWBmQkc6BmQ+8ImraflTgbbQJe5X
IkakcuzJ2X1wD05rwtDieQYeKLV5a3jyto78SLEPHx9buXijnC6Xd9PnWNzdHcUbXt+aAZPVIL7r
Tu2R8vYQDBY3KsVSilt1lIIf6GaSfdxDi3RPgnO4ggLAJg1iq2lWOMjxzgNGuMedKvCna6aWGtKO
DZ8mGSnyTd5xkI0yBkbZQnW31gwNTN2MZmRTF8LrGQO8Ir13dFE9GgwZSeWO04HOrFOTiWo5Uwie
b4mzzHSoma/I/DkFfqa0vMy3vDY3zhh2H1qkhlKPy5JT3Ya/kRszluFApfeE0/ccmtdmwewjczY4
EWvmfsoDXBuXoEyowV/7DCGtik7Ix7SupCw6F/hLM730KSJppnTMvBch9VFSJ7lk6wpHv8QkasEq
D1UtCiool/jk9KBiD7WgsymbjxsMdKfjnu3dLdJVtinb4zYGtpoGI4vf977mGJEIBqZUa7crJ8pN
7Yxz9wX+wDusmJ3OLp4qVk3ZMTxWF52rYeUV2Du810V9V3m75dauJqUHhzN/U9YQSzxCwXWgLHOM
BYZAAIsNBs1BkYsEKyhBHoQZ/Vyas9NCX+rLaFw9tqedyWYc+J3p4T7z0FvgXX1HpUjJrM5pj8KG
Y7uVpRecm7Ky7Awbb8O67WILv3023YwyGJuCli/HxIdl2gwCFzGqyyipBCO+9ajt0Nm6Orq8inTu
gfcc5wfZ9U8jLLO3XQaOOsf9gIStTeJu7+DBpneBvcXHJi99f7xHu9Eu8Dsj7NuGz2cWOLHXw7zE
LOKaTfvMbHreSYlbvWN6Mk6MYOiVL1uCGlSBFsRxrH8VAiHL65MNZRaSLlXeLd8PrhrpHalWtXUq
06yy6+on0oxs+QVAnh3JWKJTJiI+gxfNanKcLT4x9basmx7mkYcTY7QLJrDalCHaxPQaTpv8eIVb
rWFh+96RcCv/mIKFdK2xStLS8oYZgwCKZGpt6yLjK+GGqzzxihTribum3n5y4Fp1+8QchlBLWC3X
PgYb5k2Qn6wXFblJY57cY+b8tUwIZxgrZkKCaVMBL4EniFFVwNjz+SrcqXxNSCw4ywnqcR6XOzNo
8ZHW43HU8mkuxBrwcLdDNAslqoJTDbBkujoMOxOGSyXdRfjcWrCRO+slpPBqKk3XNnJqWDw1FZHE
kd821JPI7zecggoiOtOebfBPba6bu7XfumFjHiV3h8FppDZmNeHUJ7QITdYXpwKnxE3taKCCwTOL
6IXIu/RL2h8iwT7EQ41GjNHW3bHuWs6rmsgRTsHRQ1mFc0m4Bcn4PKlmuTeI3FTK7TvS6my1aqcp
GDllxiKmMpQrEB0I+UZHNjdI3W3zJvT47RIhF/fqbrMrEuxgkW7VNtS6Va9Vf+3JcqB+hs/B02/U
zqmiwdAjjCIa5NWSaXfFIbwaY5uN5O/PGPtnjF0lc3gF9uX/+R/ta+FEI10Pafz+vD2SjYtxftXG
gRiEfFZmUp9cA2VCbXIlyFPPfwIA/AxefgYvP4OXn8HLz+Dlb3FRqgzoV6FLo7LTbiVJ0FfmG6gB
OWnfs/CJrzQBXjtGAyD0Dx3jehDWKBX8DMJ+BmE/gzD8rp9B2L8/CLvqRTcKVb/Li77QC39h85st
GppWbJL+iUoJ3GOXukfuq8J5OjZmqrCqkGPUHwXJCqq7cPhRQ8yJTS3yxmfbdHTqGHAVOWfyMCq/
/S1rBE6vZ7++q7zsRr5ncM683Z+HpLfpl3Q6HowjbkUS5wToMbMD4G8qIaNyHt/yrCMVH1/DfV29
0kat4697pVfLX5dK+qfI6D+0/NW+yAt9N/m7huINVhTjTQg5IlZ6Wz/s1eQnW0e+TuXcVqu3VS1f
SKpmoCBW/CG3yaaPgAke+Wqo1LrK95GH8s/2y81ZzApeWkqS6rctMQNKMExn6az0evP9vT43psbk
tDBvcycnoV2AHLEoV5WklsR8Pn/dUiqck9XcijmpqPPwPNR8MKnDs1fY8OuCsMvIjsK0LlGBBMxa
2Krr40RwHbqCdx/Eefi4Fdbi42MZiiVlAM61Zb9F9uKDGoDBNWwo7CXgPFYKttlyR6sRie9xJdby
7S2WYD+o/JH9X+3sFck78oIddcFAOEGFVOq7ekZd/WLFvbjcIz557/KFVyhQweLta7DHj7Pon0am
Edtvo01/00NRE6yyeowo+cino3OyM/FgCfeWRpz7gwjEzUncXnrZPcDLwhkL8C9jEDR39Mg4gYAr
n5KHKtsdKK64aO6S5IsoTHAtMTnX1RtQm/py1z7AvsTOR30FbnopoX41xxpO9cmoW52TTj2g+5Q/
rN+BWXvHobWMnrsLbaEvTvMSSTokF20diGVXan2BMj2iOdakt6Q50ERHCZVokD8v2WuXIh+SULIF
myl0vxtJ46C+6KI6Jg6PX49AQ3PgW38PbPD/vTYajnq/Kq1DvmZt1NN2RJ32XZVAE/napmZkByKa
RIG8S1xyuk7L3iw3y3CCLhWVu4iKkMppK3zw1+d0abD76l423Pr9LjCNTa5qK1SoUAHmoQPs2Y97
4LhUPQ9AjCgHF6wJTHli33YykEDt+6M7BLtExxSVTaqA5aUoYzDnY04VTAw1oiMlzO2EmhFeU+p1
HmlRvTIV4AL6UYD16Z42dvY4hdkyanH+qlrQ43xVkZa6wURBfmpKtqo6oOpDkMmBFQtuFHzpQCVu
vaL2Ax5tP1NotPJuy3dV3lZF5jXlZ1VOV3AmVf5WIHs13yOZUH33drkTmDbi3Le7PtLNdmGIlMRz
PYiBX5dUMJGWH5/I0j13Z2dnoCA/PZmz3VP4ZRR7FE5L6n4H91JOIwmtznjrny6wJJg3wa+ZM4VX
ODjGUMNFgF4RHJl3HL29rZ2Pj7vxe+LdzOGVTlPB+sNGRTZfQtbg8qNvlyDUVHZc5bzVvq++Hsl8
U7emUFAN1O+qCqRy5ZQXSa7DhEtGkZLt75xeeqNFojLTaF0bTPlEaBcMAv26A3V7j3fGAD5AqmeR
CGWEKcHwDodYjGUua5HLO03cJfbd3TKjyHG5Qmzi4u0tpfdO2civ18GPPcRf59GlQfPT/q6h830w
Kk60uNnOzC5eF0gz7+BlCgXmQfFmn8f6/ZWDXtstL114n476c7f8V+2WV+dDo2rzT5kP14yx3kj2
//tWyzWze0EGfpq4P83un8vsNjykP9mufs1RuhBFfJpd/wpH6ZrT2eRa/7M4ndfcfr3hIP153X5L
ZRO+c1UtS1eMYh386IZ17GRFAOkIrl5v8XQAuTPLTgN/li7LSXsAyNt+B0nhbMX7ZhLgyYE9sKs7
YPQyGuJeDJIh2B4B2Ifw7vWEpnEJlgzOKq/rnicZmZhYANRD4fmCq0il6jII7/p43tFGhovcQ8c1
XuwKsdgS6dGsecWVvXp5jfjsL3Z5F8bV70avpyF9pqG4TB/vb0vLvQTls71ysLRaprcVEBnz3rIf
lGuusLAnG2dc7m4JPwhANoPNqHvBihaymigcaOyqNpED7DWw8orKAmgFbk81D9jxDJCVm0ygrCb/
BXiGCrkCXALlkQZjGsiTF9BBkLUhsPY6bbdfOV87clcvruEt/KUuzvgh8vvTyDXWXa1tglQ3D/B1
WCQ7RosVeY3VA3E02DuNLIjnzU0yLgd5yU7Ovfkip12mLYlHroQTatv6ag41lkixhslo2+FMZq4/
XH49hlcvs7Fn/oGX2VF39KvrbCQKOkYWdasdqZrCUVjSzfRMksaNsF4vKvny4k918fw49gL6R6Oh
PyVlAzsNz8xeADvyskySQ1Nphdp5MrzSN91kro+7g+6oN0iWwV5cUzdXZ/TVGTfSCOd138p6J84Y
blt3RELv68FpaJD8kjr5NAcbu9h+k5mZbmE9dn3IoMSmlpvVi2oma49NqfE9BYGJuC8ITYVE39rt
gdseKdi4iuBDN7RvykQaHzu68slYwFsv2xiHtTDk9ubs7ATgNHE4Ouubr0/8yn3pN+PfU1drhWfu
S7J4pHVscS3A/vGu8euN6TdS8HlxCvdGwQFGe7qIz6BCYcuSGbk9UqgtcatmxpnY+4W8qusLj042
dE1Ex305k9175//3OVw3dzvxmOPT7gRnSUObyhCGROHDnbhhL6TBaUke70MTGrC8jyuja6i78MXs
aaoltvJzK9ZCLgKrUnPyD33xUJAAVtnip4n6C3oWCs7KBr93xo9q8FreTthfD9a1dXdho//kd/75
111fWZJPZ/z3rrtr07dhcKt/+vRtGN2/5vRtmOs/avpe2R37DRv8d+2O1wzwJZP1aaL9aQzwDzkS
ez0KURbS2jA/Nixwumm1y073aHovIe1JpZdB3EOy8R5bJ5e4KHfYO5teClWkutK50NaU3/e9Yfv1
4A3rvD3vdfS6T/TXJrKYxnQUnemFrZ3JhdlrhgLhIAVsr+D8fZqpTpBNgfNcdmiEehntlsEO8UJE
JdnIAV7T06UsPJwaxuBgrx+BpLvTqcZ16PZHzFUcvN4I4TkimYSunMw25FLjx9o/earVKCZhH7na
IIY/JKCLhCKNSrTGjj7YEP8kbuygFCJ5ku4PHQdatzVbt5+VH13wxNfGFt7NKzenERHURQQL5ZqR
sS06qRG2uFj8UcbWU+NWql81TP/kCUlDumlUbw3dxvzFEg//r4qlurBP9JYbrtojMqF6A576vLPg
z8prUp04qh9RfdpTIXju2yOcq9fAH0xQeEsLGCB+BfPPKWZQMnR0ioM9OqLO8kR7l6qyQ7mlfgfu
T0cSbeEWHQOHS4PFkXfRO5WKvvcNvd8ettmgTvDRfH3L/sb+9Ot0UtPt0yJMgnZSZRumk0aUVIiX
QPiFvLkNcPVwDUuR2q76g5ojiZP6T0/3tX1vSJjrcpye5+c3GGzYw2PxtvgYRsz6XIZMhsS+NrZX
J35jX/pPmvg/pI36bJEam2qBgNEhTxjFizuvMhXqoQZNuW+xe+vf0kNELxEN5BenP2J8b19eChyz
xcdqBfXA+3sP7qcN8fDaVx4e/bTj4cfHB72Ey4H8aFGOVYM71IVaz3JJi15Ei05OH17q0eCm6rXx
cBk6tbhi865eXWNH/2td3XWj1djrfxqtq0ar4Zb824zWVU+hEWP+Uz2FHzraSGu3EbRp68YlOfHJ
sq/X3Whbn9gL2aWQxGRJZxh4qO7OYvjcdTWxHV6x0T+knEU++L8P2bjcSG/tu7HOIUOr/XbSerBS
9HYIsOxfzJD200P74CVxe2dvNknipmc4Us02VKPmRvQ18+F4hGi/SNISvbx8nhz0lzxEZiutd17H
2pSifzxo1874hw7Dr2dsNly5JN5sOusSwwkTyYE+XCA5ocx9Q9QT8oNoHR8GOTQgd88KlDCcBvDz
X9mBL1n+7xy6T6fQcOgS1BTrrskpEFgrE30TOKpRTtHZbYWihVF9gwE4oQXe1f9l70t740ayLf9K
4X2nh7GQwQDee8CQzE1SaknJaclfCFmWuQf39dfPoVzdJTHdyXFPAz0DDFBAlcu2ghFx495z13P/
I0EtxHkMQCdUdO4LZqgp7ZsqDgp8wX7yjr/f7aeBiDdrzPSrgVCuPl9E9t3CkkvnPocd//pzf5tk
fm7XMzxR5U3daRp2TdYFkBzqwgoHsS+EOgqUFRSbEe9lGoyAST6t3bnX6OOboGFq3ylUE4QuCiSG
La5kQr8Gwv6IcqBI6cfx/En9Wte9E4+Zae+tVtOowmceYa2/TQgTqAywEyGNCdI+upvWwTyi3L6d
hiy+cAwWmsY2bq7LyQ+ZGru324cJCUyf3k3xGAeN6Mfjj/sf5790UZCnO3+ncP71grx4pTNL+m+6
0iU1ObGWvT+of7+aXHqtM72e+jHr4hwymNr726vteblZ+OHz2ubf++FvRBNnXvlbfcQ7oYx6BibV
DiYJr6XCAyYYU4LBJE68j77U9tXUBR86yXWGkqoGI8cwXwPjvnL7GsMZpoqn71PG4Wl1fsdLb3pe
+fvve9NkAUTMh8j/K0DEgjV6O7x3N/YvsEaLQjLTsekYggu0nIREdzBKzEchL9ASLEDlTKNvJ5ug
2V97Fz7/xkAR3YAASLz2rlGLuEEt4z16850FZLL4TXNt+n/DN83067/yMf0WWeb/bKq6fE7CZ/WH
3ZSvz80f2Y8/7uvnOqzq8OX/BepLygD7/sd//+dPRhj3uX7+41XVYT1M3J3/9R8PmfKf3zNdvv35
n1SXGhHsk2BgEjYs/Sep5d+4LvFb8hOTXFoSbGmmIBZMzd/ZLo1P05+2JCUSoxmNqSTmb3SXlH8i
U+WitMB5KTiIhX+H7nI2bd8QFhcMnKmWAc5dkMrM5z+KOIyMIOyNz72VySteZ+CpjlLU9EamfzCS
vt3SWFcPPGQgiM5imW25ov1uKDWMqNFbtDnWI8GrJOW4oIo/Gh98mcmIDucIHEW6JKgC+WiK0z7X
fT/U6s+eHmByUd1iNoRZkNvCbON1qfFk/e7abn8anvckkBOo/Msc/bkeroMSxhh+OfM3gpZ37Tj4
7We/Us0KXfioeI8qsuBTvFEpzJchVFocO7J0S8weauDlMfFU0H7ORQzaT01mmFISWNrGC2R3sJoR
EwMja6LUNpkLVqbW0YqyuT2/1+nsPnyERYRpURMsUJIxiOfHsw3jiFeetLKjUt2wrerBfxqKAUUW
qdV80XiO6Y2Z593RItPvSu6xBbfm9BAsyqTAuGLTRGxM6rP1NW5UI8lIf1S1hF3P0hRc7711y/Sa
XGeGwIAXI6KXrKj666jnj00M/rbzR3By3RY1dEIMrgtLgJxk5mOoOtbGKvHrY0kpRuSkFPNYSmEu
rDJt5ONBYxW8X5DKionVerbRvo+6ggR9fSxMVu5oGIPmKGiMTRmBoO78hsjkmH1cC9EEJileMac/
eXXfY9cxbzuS8WE4DsiBuH7fRGsBvuR7PbbkRUuNILCzPCCPstYeza40N4nSMPBHU+EXz/do6oQs
MS/Of9RHkIJXhAgHZ5A2XTdNQucghYu0iNKm7I4m0742mPi/Qjx0G/XGXZ9odhDmS0zUpwcOjmBp
4F5RNAYe39nzotbIWzNPhmPWR5jcAy5H16cd0ttpKBak+GQpqUOAIL5v9GJ0no2tC2OojCRrj0mT
5nYacvT0yTZY9byiC5Bjcjs+XC2WYpxYDOsZEyXCx/eq8iLKA69rjo2m0nUvpHbhNWYJNnLDOGSD
ieFXohS2lqVsdf4Cf7VJZjGwMVuCQI5nDlFUN0HO47I/ppTwLakbzTWrLFlzYwgWljpR+NikoWNM
iZj4ocUcXfZ+oEI50v7oce9KVPEjaf0ENJMhs4OKfTu/rxPBxGKwn6Can2aN4VA/nqjIqUja1muO
cZ9LEAoIoZw4EtU2H9L8agy19LJRVrYgMr9YlRiEwepDe6PrfnaP5TjGgxKBfhzj1PsWd+qFgQNt
w+B3brWmwujcQWM/zu/0RNEBYBi4QGFNZNvszTN/B9rxFbxtZaEfW9/HhNnOi50RwrfgKv5iFUqh
5MCazUHBPS99UW0H9lTMkj6aVSBXgVHV4HfuvfX5vcyyiNAnUse5gb0QaAVkrHOf0Rsy1uZGax6j
3NqnoB3NfdAi1fltEjZXbbki7KkWhi2jbZAcex0lg/oAiu7BNn3Ah/54/nN+8TgmpGDgUQLKAcN9
FKICPHpakqXmcQqlViF4rjOkJ0f1z+zaAlgA9TmbSipnccghFt3YDrV5DNDlFu66xGaXIdrbOr5i
dzgEuitexsH2v0tle3JB9/xqk+8Xn72UjIhEpmVlHpXc8+ZKCIRaF9JIp0tQCip4CKgBUnj+FgV9
J6ItU0pPtKj+wnodjttYoi0uFq0dJUb823IKIcXDB64kYvqvj1emdSnnQdzIY9GZ3SqmAkNkiyxf
OLPJRZgpbCooAREyJAMIfj4GjIioDC2hy6NltVlsB0lWv/pdotCoFYGz0fUyWoHiNhuLiy5J0k1e
18GPQiV6bfukj4STFZw/6U0KWnHimUHsZhpX31ND5aGtajKmiM0H4PLtrTjEmDQjER7Y0+OkcyxW
D5c8L9rbsjHVYFtm7YZDyTO3a7RM3/phAVmpMPgddRBtIH9YWZguKbpTdYD9M4BMyhlag+eNwQaJ
C39knTiqKslWeeqhNDevugWLcQJjJQWMRYelLuHIGPNyOMV0WoISUx4HD7oz9ohCirTOBL2gMux2
QcGH+qrp9PEWbJZxsSJVki6MYzFPLppPHhrDZH1GOJt7KaNmiaoPNf9odFTuesTrXarH8VbrMrWK
g/i3vRRpQrkCu6O2mqLlevqed08l42ORkrKOj3rpx64Yue6YaRy75xXb6cFiFfx4E/6lYFKfvXna
E6+PaBUfA1hqFJuy3FhHQ+Ft4641bpXflpe+Ut6OFT21B9/PFxTCL9ef3FIL+k6ab2bg3S7LweDJ
KFR8lNwIr/O6fdIKBS7mDCDHTDXpdn0vAptl2mMREH/h9ZLT14vtGxYzdYbVLXO2/T7pLC0IzOiY
BNzudHAF6mZ5KXy9WKEzJH+IAj+0zcGLrhoG3GAWY7ItBsIXZOv0EYFKnTITABqmVc4noVIv50au
4RaIsMZNH9YVaBKyanP+rn+5CtMBmYV4Sw9+lKhu9GVRCEhUVtTpqkr6/iLXI3r1T6wCfSthtSXs
9sy7TrpUKMOK46NZa6jM74LcjVKxxGlHf7UZA4rX1HU6IbyZRW68tvbaVo+OgxZbqBzOqr1mlKiN
9ivDacL0dgzyjtpy4PJL1hXBPkll+tlMO/1Fl1XowOvtV2DP/SFE3/4QeqOhtKgTMre1UQ0/SKzR
De/ZGNtGXQ4r9NsYXysvJmCkJUVunz+zX7wCAFODymk3k7v+8WZo70uLeU10TMci2TQCb733EGyp
NIKBtQPljuZl31JF7/J2aBZUwIz4bYJaUK1cAjBaBLc2d92ytErCHH73USWlscLZRXat5WRX6gST
C3ISbQbWi21XNPq6MDrjOmu94dB7OuZAx17wT7wFw5QggzNNavD5WZiI/MguVdFRJrrYVXqYrbuA
q4W3cKrNsWdgg7d1EGKb8Ps7vdNK0Zd1O4bH0epA9hf3wTqUfroL03TcjZnRL6z3i0MWk91AtInp
HG989ixMwUqIa1kdkUF/yoWBvpWAGnZHzGE39sx8JHX72PLKd9usA7F9o+t2r7fVJSuzeMGankRl
EIcBukZgkVsIWvJ5I14QpiKJBlUffU6R/Ne9urqAo5SufFkFG0h99QUHp9amz1PfzgP/GISFviD0
JxHJ6Stgy0H+h+gM/N2Z1Bca7jlmop5CBphikxT1F8BTf9fpGWg+9KawU+VrG16maj0YcfKtbtjw
4Gn0VUlM3hzqw2CUciFgJhhu/p0HDlswxTI4HgICLMAb0++/kwySdZZKLa99FLD2V36TR49mVdVI
4hrMoHYprBQzScqKKHvoBmPvW0nxaBYDr20SjWZgDwlLrgvVeF8DUusVPM7E2JsiYBU6EdoKRHdm
YoLGxm/JQ8r7AdPbhyC7qc0xQQ1kIvVH6sumt8e6Uw+FzIhua8xIbquuIncIt6UR4jchf6BVznqb
GYWuOWXmF1/9MAleMljUhyTNImYXY6Uiu4ebhrKxfIxqmxpecWg7TX1VaUmOgyV7wzaaLAhtzrwg
cogZBc9Ur0dM0Q1ieZn1ptqXWem/tClTsEoGzb6xccgeMhKw77XQGOaExyn9xlorRMWq2fNvRPrF
HR/1Gix5yvBRsZbrALMjZOkqrFnwkkuRprbqAM6Z0YytXUhZPmhVNvSIxOZydIxg1AInC/LoSVep
99M1+K10xT58KbMKnIz/Of21lywfytAP6rfo/1+/uslf1X1dvr7W++d8/ic//MXqv99+23/NpsTB
h1+s3pIId81rORxeqyb5uciff/J/9zf/TEU8DDlSES9Zo2B1Dq9+mKn3KYkpuvGPMxjXWVkHr6X6
Y/9cIk/z/MeuSp7V92r+E37mNAg3PyFygrIHCxmIn3mL7rWqMc2W80/4XyYhkiEIAP/87xkNqn8C
RhZggMbTQWB/KlD4M6FBkM8gFOFgQD3ATYQPfiefMSnov56phZ9vIj42qQ4Gg8nfCtvfP1MtVlnv
Gf1trJXM1TXyVcQFyOyVLuxCqdEJSnQGvTut258//R8nDqY1EcgxJUFMghgmmYeS8soSiinS3Y5t
065DXY1uUKTp7vwqM+38tgzjFnLiiALCLM9dKpJHAFGUwK0jgboKonQ7BlHvJiOnbqT1LYJk1N/H
XbzrlXVvJrm/ZKxODpcagAK6IQiDp26+Nfa8O9zMapthHIfy1srqdsvzWK673DDWumzBzlUZ8UWa
6iglBzp20qKlOy2OQWGayWQbkxIqxSyHyyZg8Z7UxL/029z/xsw2WDipebULwJKAX4BQieC4EDjh
H3W1PgY8MglXtxFTwdpUEaqAJpPRqdTYjnRsUbA2Vhwcy8V1qGFykD7mTySAokv5+L2GQnhRtGbX
kV4WF6mX9PvAi+Q2oaJZ1x1jm9y3ojXMRb7lenPbmUP3SFhl2ci2DLgG0jpxrauvZtTf/64QQLRx
/JTDAQTCNWd4QaWDNrSMJ7eGjPlFoUjviNEIr/TOrxxZJrrT8LK75l7arQI16GslwR19/iMmDP3h
jVHLBA7jxETED8HvCba+F4PK7AzLiOLbTtX0MkmML5FP1Yp1ZrMexI0cfTTbmeUSAdXpAzAQ/Zvy
pQyXN4VXPq5bA6C3pkr9204MgTNa5EsSNGA1iAzN9aJKbsM6uBeegYYIP65crWy1BWwyL8dDfBq+
NzZuILlgIoc3uR/vtq6IzJAYVfIGMZxqI3wN44CKURx8FXYryxPJhgz33I9uKjqg5UKhTCEsvTVp
KLoTwPZ+GbMiWFttMtzFpbUF4tpQpYEjpyaPdUKdGjQOYpS/hZ2hOQxAeXTEUA5PGvmo6V2/++q4
5nnXa1TelKEU94PRtasazvwSfPzoNWMZ/PQpUwAVDv/uJH5P+yzzM3iqN2GU7nq/0TY9gZCiXdpu
YiNak7rsn1nOv4UNOBJGc7DTxhILynhewTV9BZaeMouwKLAEMw9Qi8tAtdlIbxTz9Gsjb6/0sU+e
2lpimhw86tIuWEyuaBpx04709pthFGbgNrmwIDhFnD0Zxj6oZJc5dayjedwySrpTRlnZnog42Prq
YrIlvPw6NiV7Pf+25lU90+dbiEsiCz0lenQxQ79+xk2jjKV+E6TGVamF/lPFIFsRAu9gvyBDi4kG
jYz2YJPP9gI5J8/u+9bbiRbYfo3QJrX5EJCvRmdWe3SSeqCbYIO/V54+LtmDj97SdOEUnrzQgXDh
LpzGJ2Qfp5Vq6xsWpcWBGka96QoPTr0fk7Wm+eDua5W4VEPef06zHAeYkgz1ma0FVVtEbeXEXOWI
4adRfaMJVqwDpWT789H+f1j3HwZk+x/DOifL4l9COfytv5WnGOIT4uDGFF0wEEucHstPLKdBx31C
atMyUaGANCrX/wJzmvUJsUEMg0TOA3F7HZ7i39GcRsknCS5RXXL4iAwAkf4OnDuJgEx4DmgD+SsY
GkjbR80ljN5AmtNjh0qjKMGO/dLhQSY2tWF7GPUA8Ya31dtkHBcM7UkcCaBOICLGp2AVUi4zLZKi
7Nuo/JIfEAvK3EwE6MUT4xJSmX7KX5YUIRYgZWBfCkiHdkW8oo/bM1QbNWlT63ejxvaaKF49Av8G
kOQi7r77PFIXgugLavrjoz1dc2bCsiop8z7S9bsq8Ow08MEMVaUgw9H9WysvFxb7iBh/LoYcPEwP
QtUwDbNjzLQUATnE6e4C1emuxDzKVZHEgxti6OZ9qnfB+p2E/wKKn0ZuEaqC6gQIZ3wKXM121zYV
K71a0DtExw/U49VV6RU7Fcc7X+seSj5ou5CimpRvvebaqMfFIoxJImdXKgyELZAVFAiGzKMXGYNH
KeuM3mEpdtVweh3KLN8UWodQWdagN8+swO7UZtQ1A1Xfx+uWNqgRz1X0JQzVTtvVVVvvzx/LyZ0j
O4F6CIIqNDhFwDAf5cyHlSR5EorbkTeYPFkNg43ROqAsy8W4tfpiScZm89Rw71jQsFBXA29lStXO
7r1szcq0itG8VYb0ncEK70uiXZI0L9Z5NICzrKbjQ6L63g4KzTE6EB91Xeho+ZDvKGytq6fZvd+I
JXRwok/wXRj/zCSy3shSTwr0PRLSaR93qRzFbYZQfpsYO2TBvqZRU6wAPMkmMPWrphyj7ZCQciGl
8cszkcinmAhhYiLOPCVYJr6omhZrC7+6SkX0QwLJfyZ+v8bX9l+EbG6CGtRso1HyFWfc30k05WSC
wYVqh+FK9h51f18uUIYF1Q9Vh2q0mf7RKPSrX1BcU17Gt7olC6f2m9dY40+qsuiCFM4PX06KzpqK
SThcdBz/x8PvQs/j8J6MgyWbZ1nQXZlr61YrHvqefg3G+nMfgg1XjYvAdK7MJcwbcpGIBsAnRDnh
7Na7MMgxiHUkBy7vQ5HZseW7PGW2f+GDeg3jncA32NS2AeJFj9tRGLpsaRrsm8F4rxfevmFKhr5V
DEH0Pm4+80vGx46SA8oYrb1gTsC+cbpuzGujdCALP4S57sOtqTm+cvLMCXbeaEd8wYE5EcL5Z0ya
4p0rkJThkPgw4gf/h8nX5QtptgTDL1FkKC5M5XiNHYHJ89ksXUEu+FI70wzdToU9uIl3pzATgTrz
U08fsHwH6h2y9em2Dd0RGW1x02lb/zMndlA65fg5AcXYo0J0E/NOX88L/cyPPP2ImTg0Uarg2enk
0JipYxRPLcWsZiSL2v5F6Xc5BKSU6EgY+JJrMreGb7tHCReMPqOoQZgbJx2xxiFM6IGDFD1wkM4Z
PbvxHbPftOPB80HeybYwDXbc7aOqt8vu65hdK34xdOsueRB+jHjstmX3QeOm+UXId2ns+Oae0u35
I3rDVSfSiveC0mXEUqC1ZmJiaA3yC4wc4nLdo/+9tW/M3rV6JwMHHnqYwFcN+myUr94DxBcv7Y9q
ZyiwnSJu7CXrXG2K5rogNpU2ChA6V18bxypzm8BphM2JI5stHRdEe+b4/bxWROahZIAWUQI4U2Z5
YHmpxlp6iDGLON4OzyW98ltbU08CpLqobvRtsQ05Pn5VRCtMgh79u7H73IOBXbkI8Sxou7f+xPkZ
vv+e2W33JAtUpjX4HhDWp87gO+Laavc+Zv2Ha1OsevQvxPvK37HKDfp1WnyO2JYMmI3e3PhfUyii
5C7VLw19q4e2Bo4A/UvY2WW2osWFEKu25JhGvMnDjYn4wWNs3SXe1ixt/ZCOC2ZiehDndjLTXVKv
UfZX42TD8Wstt1KsUbHiWc/NcGRsIdFyguAkyhxRUoGxcXgmKB+ZHRvXAkNKxclB1o55x9YpKIG9
rdzLr+KiuDkv57NuH8jMbLHZzros5yIQkPMGYx0Y/rHrchWa6McTK5FdGKkt1UUcbHh82bYO8xwN
+KkfDyFaZocLFt20zTVmZOu5HV8VYGnMbONOvxrjVd/ZFWbcJ3aD+p378D5uMYLcrh75GnPpYnMf
IbeSZ5rNuoeKbcd2H0SriLvpcMV8F385fDEzN9AOVC0U5J5agLctS1QlI5ILODJ7JkCbHJVEAzkM
G4mRG4WTgiv1hT12plPRtRduEB9vhRsGV0XslMXCK31rGfsgS9PyMML4F6wBAPJHzaJ1CZdRjhOX
/gbJqAhklqM7aWADpWswOqshulbGJkPIY90bqOJz+u8I1HSWWxNbZfsOQQJv3YUoeouO0yT3xPbQ
AJzeqdbleGvJ1Vgdrczm93SLUY4sXpWvBbhH00eZHXzNIdk6QF+z9TCSSz0HvQtqPFW3pOk/hsL+
lCsgKnjAFPMP5/UrVV5JMfo45AT0p6MToyrwWYf2PJpolcidhuwLf037C9SD5ddNa9emzTB8pFpH
pqtXG4QBzwu6mBD+6bH/9UEzw4vuCZJWfU8O1uCEaJmix4hfdSCnvsEo/DbZF/VNG9605kUTXRLz
AimMRrPpPfLRAUbLmXYc2Rz603crz1UKrovb41KU7d9YgRNkTvOtOoqX3B0OwZ3xbHq2uId0eeNu
bWLQSmJnll0erLX3aFKbHUls+6bNf8C0WEh2H9NrYAB5I28jjDNL113rUM1h+FvUzS+07+fPYtaK
+uflIH4LDw39M4hTfBRBqpvIUmkdOWj38sZ4ib5L5hjfUnpZ851O1qa2bqCur8oL47UcbT+yixvs
PX0GEJePGM+TPWvETa/rA1vlx/Sh2Bk/ymuInI7k5WNjOTWMzkt4UFfeJQLA2h24tHfZkjcxd+ne
NBcqe6cqRuTr53VnqF7O6l5iEzjcEuTtmG5X2um1BurdcpMbNom3uDbxWseIVcKrAI3q+WN8GyU7
F6nJyeOIYMDnfhO5d1Cyq6SWmkFAD8F35JOrzwGIiDdx40rQ4HQ2ojJJt07kGkrTiBxkr23rsnpQ
B1xos0tzV3E74fBs9vXnLrAtTErSNue/8KS4YjojFK5M6So4XPCiPl60TEWZmxbOqFzryHWjlvwB
9t+4W0WhU93WGPf6f7jgTLmVSdpo5iRZqoQrYZuvKndz3R7AajzY456DzRaoTi1om8V9zhIyKlae
lU6y4H0eX2pqd9fNq/VA7qLn9lkekwX8fOLGfTzVeQpKM9M/V/OPHthQmGM90+9G4LSjEy5OYFha
bJbz8cfaDCoDrtswOnq/Y43jDzdZhuFHAwqzssdApJhUkdjAU2hKCPU115zcWoewwN5DI7YZvZXj
NveudcO3jfLI1Z5D3Fp4XsaNV9xn/RKt6i8BzDupmxcPBpGmNSyEqi3AKR24w2eVbTOwWoc2Q+z7
BekpFS0J3oRTTt7iX5Juzoy66urE9AOs6eEeiD0MK02uVXUPjKl5K/ZZE646RL6NrRu3Xr700H5l
7hBX0Smy+/Cc5lOnNb9TvBlTevB+6M/+cOE9SbJS3/JLwm2tvgnTBWx9WiM0yeBfC84z0dRvVSWz
gh5MuaKW28eOIdfp8KCwd6OwWzx3VEWjYlQAZ8W6uaZLBc6T7jg58XdfMBPMtpQVZwJbbh9KZcMt
CpQNnD7ED+d1ygn2nuADbBa61KaI5rwFP/DLrh88T7/veviMpZ00F0OxblMP9VfUDuXT+eVO4xSz
9eb7ihslyhDrxahutLZNuqrbTVK4g+mMupOkbp26tLhLhBvDef7c3lXKNldhvHDDS9ue2egOKUav
a/EZFrmwwLHeOWl1QfynUDloUfxtUzbb9Oz5GFE2Wl6A1TTk8MEQBZakah20tm7Y6ECSfNWaN+ne
QqciKOL7nf6k0IHh702GbATKzm3844NXPnS1zClNpyAIaSKM7+R0ff563oKEH8Ru9qX8o0kzYq+1
8gxfmjROUjt+fhWw1dhuIkQKr4Nq52eXqPsYCqcabVZuFB5E31LbGF4Kfs1zYGwvhAecuixHMKHc
d9bFWFzHGLbauINGnT6BHr3CDFvk0DeNHjgGDJfp9FqCKufGaQY30bYZyRwdjmoh7tP2+/kdnnQx
oiMPeBk9UgzBaqR9ZqEHQwuiJqTYYatuvuboDuUgkTF3pXAN9sTinYRrP94mvVObS3b0BCTPlp7j
BSuUeqBj6YCvhNxEHQ7BaTBpF7Mk8RQwqnxpoO+psZgtOUMMCnUDf95ncpXpOxT4thetXOvmd4ES
B33P5EosFXybJ+oai1LUYr01v+koDPgoRIGmh6YeDeQeUbi62HF9U6BshSE4szYCW2LcRmIPRw2a
U6Ld6CKK1yLYEETiujXF5O8aVnOXJhuvmaJAERjBNMcTKxq5vLONQ/ck97q18/iL9nV48iGLPn50
7QaJDf8YdFztoUSm2tvoqSP3FmoMwSdFAFgnoBqCYcy6knlj1/yLVWxq/8IqnS6FA7HwlN5s4vwp
obge+T00y6IDeKbpEhk11K81/T4cbaxXIm191f7AHPpxLbwbiUHTyoUUcKcNvjWYOBG6eD7ll/6i
dxAgsB60A4qbEgsHsAfA48FKt7asWjfWNnzyH+J9indp98YqtNyk3QSofKrWvWWjxtNvnKD/LLVV
w3802gWKdljmdM16jOzQsukGoaIRh/klMBGOf/XAYQUfDVHhpRboE3D1Jgd/ncBMydayklUTQd4r
elfncCM2obY1d89FimGY2u78w35rdT533jMlG2jWoCkT540gy658EbhqK111BfBjhqGjOUpLbe01
SewCcwzVhgI0X8DHhF/1Un6NYhuGBi2TSxGguRmfjmBSNShk1BmGsX18Cqh108N4jMg9qgWnSlzf
gV9yfuOnYGVaY2psxY/HQvOIi0JXFknLntyjY6WktoaRpJldf0+++dSOPKfu3BFl37mt/K3/5fza
s4Il4IbZ2jN7wXomA55i7bCy+VF80V+tfBJB40v7pUO9C2r6B1vAHX9CtKcijv/FQ0xlG+OsfVtf
qEP6lVF/fxCzaJsv9awL+47c16kzpk52lxqODgY131lKNZ26RLN9z6yIkuOgpeVI7qtBba0YwTy8
RlcH6xm5Qn+or8FxWWv6fmgW1MriyjMjEqdDoGPOLSSqcKdqawzs7FZd51TwUFCbk7uFhd4RF21D
5696UcxmpiTFTAeG2i5yb35tjuUTZMx8Hi07UrZ21F4D3SkKN+ltIJOFhaeHe/Kw38n3pGbeBQKM
Ko0sEeOsDXZgxOWt6xcb/RoAkt0Mz/y16Tc5w02PC+I0q/P8m3BP6XZUmyGpO9PgMhE1azudIB/i
RKXLmKMN69LbGLJ2h6+m1dpN8FBmj0qMNo9eQv9++DzmFyV7KgixU3KLHo/RQy4WqUAPPJ/UMelg
oyPbYZgGkear8wf1a/H/63NnugaTP0hbY+V7D0EA7uSwM9XOI0ekH5tiKcz7Sxs/BbdQA4dSzfmI
yTrRMMEEgzzuVb0qTHRc5b1DwKE5lRpcoW3Z9sJ1Hlwshj7fBsacSMO7hWfSUGiZlTdGhl0Ctic2
bCDSRkXsJnRlgZ2T203rpq07fkEiJKbrWnPMBlMnXcyWlKAuYKuGuFWD4lU3iHdDf0mRDK83PFoz
88oUdy2/98Gm2e7a7sJo9mO/8aoFhf1Ls/jXDuaDJy0VEq1KC4gVd2pEpkvIB6KhQ/RU96i5Bt5Z
arc8DUlO6godJqhwnezRvEAjISPPuhqILBA7Nhp2GV1VpIH/oVye7GjjVv5aNJtCd0q+HSqMgIAP
SBhaP9dJuU7U0Uj3SbJH0I2Chze86ce9RZ1WcxlaU/Jd0e0FvCaRfSn1p7DZV+1qTB4TvivVjlrb
BGPH4/EqTxM7T4qVihAvp4ipkEPgXYXV/fln8DZD74OEIAHAUIpiIjyOMuJ5ieMQGmFg9gACMt9n
gHbcaqYpQjaxNumxlDtR30X5DV5rml6i90pE6zFBWvbOqOzctDG+QOVOF7rytZbg+CDDKkjdmLoN
sBpAGMDDtaatSgTaFfy2y3qTJxhongyrvlxXYtc9UoxNh+nFgdSYeKPuzm/vLYt7bnszA6AZ41C3
FbbHMTy8+V/sfUuXnDq35H/pOd8CgZCYJpCZ9XC5yuXKtD1h2cfHIF5CIB7i19+gzr3dlWR1sU6P
e2JPvKxEz71jR8RGhhh2aNHxk4fWbXAD66IU1u4waG+fgCIzgomPU3bnUQBSe6/dA1Jr8G1eyGnk
kBjO8cH4J7eilsQ9psk9SD/MnbCzDk0DsnEM55wJlkzPrb3zynDsjprtAh7aWUQfKhY6eYipaXlE
07Ca937xs+pjTT4BYu9E1JMIFdu22vVwVVU7Me1AH9U/JrVrfiB9bcm+bOadn4Qe37f03AQbotDr
N2vZChCTeLbNgRutpROtIxwwbVKERl5syN7OYKGgoS9udhqUIPjjemHXP6bqdl5i7+nW1xtg5rIY
V4v15gcsb9ubt6sdyKh9hfiP50euXhr9wPyQkbsxiT7eFtd57epT15FYQ11wohBs20mskVoa883x
nwi7gWy0l7cBtNWQGItIyqjb6tfjXF1pq8FXkZdduWpKlj2p0ErHhH4ZBdgM0y2kzWN93w03NNvT
KU6SW9EenPwhbQ9wl4GbxIRncQs6uyZgrH7NKjibW692kjxznqv6TrMjR3Wij71n+Ru8PQX6QLcV
k11FKKsBV0cSjB6vnQk+HwTH2vxWw03F053vnu3qS20i1T311TfMOkKXZOpuPl7568QHvA8YTEFZ
CfkzRJ7rPdaRcqpnr3iuwEZH8M3rnacrEetg/p4wiR4+0PAguex/pCrI7ool/eqoO0YdQzZUU0oP
pk0eRggeQ9g7/eEEJGrHsf5utf8DMZ85uJX5K0v3wzyyT3ixvs5d224EW8v2vDgo+AgX6TJ86uBo
AZe0y4OylOqZK5ziuYX6f2f5aoonPFuHj+fqGg9ZtOEQvEN+D94tiLeXw2g2uVaesuxZcf/7JKs5
doUGwVdqlJhg8BCDqnwf4FYDPQ2V0x5FdXfY+tbra+n1V4A+ig4i0NisreCmlss0TUz27E8oZRZQ
33Ll52Hdd/6N10aSgzYF2ytIbPywkkfLuu9y8syU89KPYt7YvctpeDPzoNmDZA25DxRm8MKz15Gc
mialsyRJnycMEilRPmdTx3a2Tv+MbbspcVmdlWU4qL4BwC3EfpBFV2lEwWtqz4HEtw/uvU+Es3dc
nYVKk5ekTHdl44mjJm4bN3X1UxXIpFxbWnedPX+TA17xZmDWzvMbFadl9RcKoGnf06MaXGSbk+eG
AheLQ6FSy3xabkS9aw7Q8uOXKgRUciAuLZ4Gl9vHGAlJGJgPX8iE0sesAB+2Tu3tg6S4SXT5iVrM
uanTSe+UVWURTytrn7aoITWqUDvmy5ORqtgJm9yQhqcHl9/5mbGinE15SHv0F6fu1vqS6wV+pVkR
8Frg1MToKmIeTdInBOYSz5PvPGSVvRuVl0cjF93dnCdfLVFYT6SaU1Tdobcvs6aO647Yh5yPDzRv
9N3ihRGCXnpvRGVuetcJm4R+EuB174xtZ48JvjPs4SwYoW41PGR2P0L3ZuehrPI5/PgEr287LIEP
AlYAvzCU2KHCWd212u/zQFC7ex7yQB3yDLOfWp1AcFGzmLYCRKz8G/Odfk86xEZJCiINqwqw4KAn
RnG0n24tawQahcpyXXTJQy4AwaWzvxcockPKqp40YRJBkEH/mqHhO2m1SQT1EdnIA9a1EFClQRaF
4AvnD/4yYDNf7iZ7nIIhqJrgS9608s4S4wtBqFn57IFiI4XSb7oQvlNHOgMrdSc6PlQZCC2uw4vb
0inifrTyW7fMd0hUZQS6Ux4R939cIv6/vuV/LWZz/3d9y17k4q1EefnX/6NrYfw/OP4QtCw82/9W
JzPvP3AUdXGrw3gSMkqs5v/2WyX/gTQO0kLEoBArgLd/IWhBiLo4ZS7XIaxw3H8jaLmChxDmQueB
B26hTSzqycs9pXgpNMXOPxlXmVuIErpvQ+ZZv+qupZ8zt54/F35logT52oOFHX8DD4opHBUpH40e
Uc18M2WP/zwjb7XLVw8ufg+FetmxQfb0IUJZHVc8tllqjxY7eSR3b7Qn9a4rc3nnzSzYDQGHDYEl
a0DThMPtpITvjdWQMNFFtYHErgMM/JBFKsCwOKj6sNc3+U0knszETeqgd05J3ZZxlmZdVJi5O378
va8eFm9eU9hE4f6HMxXIrah/wIT1cv5N6VuJJkNysvCahR51C5ie2mgClTGwnBLND5Ov73AxzCHp
5vHvqWmzKEkou/HzIgefrC33laP6w1Sl4EHVc3rDxyQ51kNADroTZZRUw3Tnl9YEkxTl7R07614q
3VT1DkBZEHt1i6fRJVvq7PXF+/pli/Dl1SoGZnSrt48aTaoBJeSTVdd3DXwaqWgfpCPuVY0cj9VH
KKJ3vqFRI9FtJBOha0CZ61Epn9QxSxGB28ke99OO1AxCbrnPc3ac5PCsKXJSKzlYBJmDtVHovV52
GAnA5ANSsUVRzle/muD+d0etOZymfHW0eBHsTKO2Sl7vjgIKEMSTDOKUtd9sNSXS56LmJ0N7GrIc
7GPTsWkjUrviVr5yoRDpI0wG1A+J2OXmSl0F95aSZGcIfMVT74CUcYDaCtTRIi27p7bzlL13eS5O
pm16PAlkbD9l3G5Z6EMKqWLdknGGRErBrbCZ/UrGVWDmfON3vjMbMImFmYkHIx0Gr6TLn1mUbdmB
u5DARLGx4sACo5vAynTjannvqC2GkJhw+LlAxrf8jDcnemxaG9YaVgIPPNc5DlI0d4rYDepqVOP5
pghTuryL87zpDnM98dBoRZ4DVdTfKREmshCJhmObib2R9W8BTe5xRCL1mGu/2PnZoEPT+y6KhR0Y
e/MwR3njO3vTV3UkC4jqKjNPtyQn8t+iFssyw5oMpDcwzJaI8/LD6koQArpLcrKTcryFWZkTwtng
F5h6xYH7dR32shz2/QQ6ca6K9lPNpNpJWXpfrBzkyt4GD5WKYusuX56Oi6sNRBForQgcTREBwzD2
8mfRKQWSluv0nBIvvZuEg6DQst07nkB4blrUGHGttZ+6qtvyilpFsDBQxsggbAO6BKQHpd/lyNqd
e19keXqueHUPkbz/zKwcjiMJ1Gy5v2XytTxJ6+9EBgqSAAHtEONdjkZHKBPA88/OQVkApJAMZNXR
TRcb6S5qVAMQVCh34+FYIyj4xEWZvXhKLLHDa0+AN5s5hS6bBzLgpwSK1QcYF7Owdr06JF4tv0Ee
ymLj1We3n+cDHcZh48Qun7T6ZEgJ4XqF8wqH5zWTMXfmAnb6De6vdKAwVyh/ZLasw9IUW9WcKyh6
+VAotWDDy0kAs5dVQKDg/EJLKoKTNbT9DH1e5x9SuJv8GlSfHZU73rORs6Mzql8cVbanpHeOczvR
KEjZn8GuVAT9m3yEpe2Pfkrmo6W874ir2H62SL8zpBjAB66tfekVfwovEA9wy1WhUxc0zOHtApuE
pL2jvXuebWPHTQB/IgOrs9jpLXYnOiliw9vmbnaAo5HZjz3WP6oyaG9kZUFrAi/Ln0bSINQ21Tey
HdP91DVWFLR5hwLIDItdx2x5Vr2zI2HjBQgTdoGcgG96uSM7RifY0k5wu4Tz1J4MANGrKimAqVbz
7eyDGzxU1RbR8J0dCVoYrK9sOGxi8FV2ksNCqXEbH2ZJrvTvpwF28Q6rrWOFu/RGGkPDdAbzfSHS
gek49hsH4p0tyXHVIIRCZgRkYnUKNbWNq8sC+yRz7V1fEf3YuOmTU0m5ERle4YX4/zlZAoSFEoSH
ZLn43py9Fnb1fmCy4OSLuX7kvd1HrnDtqIMT9Y5kdNwXrB3DkRs3LAaQQ309mg1o4TpQxo9wYcCD
UBm0P7aGFqaqG0eLSusEw18vajWT91XjqEPRVhOcIdz2lsyle0+MMEcADMG+z2R27Gy15YT3zmWL
RQfzGg84vGDWSJwoBm+ismGnqXPKg4fQFHbHUj7khn7Rs+3EH0fM7+xtcLzRow6RJUqsaywMal1v
qGuXn1oByn8DPfw+59K+t1wDB/nckIcx8H9/POZVgILP8pCF4TFb/MDXcdRYju3sOSM/dXbmx0bU
P9up4NHHg1wh8kjooRPDIwLTJnuxGbjcVpohuS/0KM7SAi4LK17YohSuuRlH3/+SsLY7wm1/uk0r
hfes7cQhc4h124hAP1TowR4PgCm2tvoS7l5e9HhCKV7IRby++Bdd/qbSruGpIzuEFn1dQ6Rmhvt8
GOfIKZLyqKmxD5nrmjgRSgAK5ONtNzrjAQCh2Vj2d/Y77KzwCCwmEIjd1iGzlE5ZpVKKM8ytwGIu
M32EkH34jLQ1+cEoGWIxsfogASYeaVYVt/UA5rGqM334eJ2uw5pXr3R4J8FwZzH3v5ySfEKFe0qU
OFMrVzIyunC+KidFKtyV2SR3S8CnUcRKs7PmvdxqKHClc4AdCxJS+JrDDXNJllfbxJukSodgGM5J
oeZQNsSNRzjdhNxDXQ/R6XgcrWQ4A5hFwbuYoX1MAgXeas3PeeJN9/00dD9gK9h8LjySPvfGRklc
l+1tN+MtBJG5ehQd76Laz6xd7ydsN5ipPaqSQDhUUeeQBzAIqOFFE+VlO0Qw1dnqUnF9pYAogBsF
sToKccCZL6fYkWVmYChYnZVMpqhpS3LgOfEjqYLh0E1kCj9e0uvzjcQagSrML+DA712lqm05dw2o
2WdaDQKY39wdXCvzNl6o63QM8h5ACvBsdJbMkq0Ok6/KupwDV56Nb/guVfSWVAHkEXKGx2tu3EjN
U4+KcW19ruiYHpTofo+C2H/lRSluuK7Kfc07cYL18397Df7TI+jxnxP9Fne5fj2RoUMGh0sc2c9V
lCWr0tIVqYszEakb1amEwXcr3Se7gabt48m+Pj+osSJORpyA0SC6u1zc1u2biUhSn2dT149jK5tf
vckVyHfNeMg6Lp4conv4nM5s64a9vs3AWAcwAeY6JFUwXrgcegTfoZtJV57RxIs8pxQXhMsguLW1
bwh8deWvPAGLAZGj/K3R0CxiHG2F0g7snI/n4HqDL8kaVIdgWcDO2l425JsIQo008waP1mfLsYrQ
GZJq50NgyWoY+3Z2s8XFusZicAG+tlNauIUg/a0yREqqMq9JVZ+FO09nTeccskpb32m3gxcdZ8OT
ctCUZKhaO85IDmxlqtTOzhW5Z1M5H+0ErgBBhuy4zirrVjQTIpt8dHe0FOkn1L561FF8eqAVN/BR
hpN7YPrpzvWb9qlRcNL4ePquYwDc4pg6ai9G61euKqks7QT6wezcTWP5tcsZBFVeyqNBtcFhIF0b
zTTnWxHXMkmXbyFQAzTncAGZ4s81KaaSnIssKfMzHsviMSkddiuTAXUP+oP7v1q7buPKys1dPlfD
Q16zLYXb9S0F6RhAQo4HEPf+a6b0ZtN0mtgjemGVZ7yPOvIMDKxgWz1szO31TYBRwGXD5gQnBm/N
5dY0lc1mX7Hi7NkdiCrZNNwVecMOMHPbcuN5dyhErnCvBeEZhbLLodrMZ9PYl+W5lLLadSxRkZu7
LzmFeurjDfNObOUjN/dgBIf7dyHyXw4VCOjgqCmq85imbO8AG9hbveqObHTHHS8s/9B3/TeLQatl
tNGPfTGhpt2PWdz6noiDOhg3Uujr1YRbGQCDRQOL4GotPBbFZLVeXuEXJV1wqIDhhXNgbSXq1ycF
knX0JEAODfMo2GNdfjdzEsc0zlidIdMQ9wMbfMjRpnrfyaw6Bl5PI7S1HTdut6t1hXUq6hboDADf
VQCcq0HRpdgt54ybMzzU/u5pm+2HriAwGOj0l411vTqTGAoWpAiaUWNFzX+Vitl2yrVdyPncV6WI
Jz8YYqCpgL9TVd+mcH6ETzoofZk79fd1j5plP3pbTqhXKwkPGdzkOJTw+AO1YvUbyBKX8sQj55FB
c1CzAbQluDJunMurlVwISct3or+1Q1AeWa2kR1RtW25zHkgrbqzOoff2ZMYITIh5n+Y8OWrV5Bvn
5vKdQoSJQhPm1QbzAfgx3AsvBy0cb2x7HnQvKfXvnT5/6sZFhZI5J1FXfz5ey5VX/j+DwRwVTcjh
+49YbPkxb+43g+YYldOk/UsFy6FyxzSFy73fFgcoBlioZWAOJdc+CMu4H4LW8T6nsPuLC2bRGzwy
w93sgxlh54m/gy+xCZ1s6A5FpVtItCDAbHszfFmax4TInfIDrw0/KAobftV108ZbsTLbwLdwmNFh
qWwgIiCTre25BY6cNSdzfzKNVd1WVoFWodgjn5JSVTuuBIkDA86ba6kqlilQEnBdOpjPoCTioXfK
STMiYtvzmrjm+QCmKt7QokIDCpuV9aFXY/uALc1vy4nyWHdj8WwhgI25gshz9iC9zpmw7lDD+DPl
wXRQdeKeSc4gbrDBPOYg4YNpPykJoIsVtx5sp+54inr3nFEnFqXdgNE5ssh3gCt+vMyXp+WfmQGN
ZdlaSxS8VruXenSM4qw/jV2exbmv3V0zYqiPR1nF2sswiPKwaZFPo20IegpebiaSZFWgvcQ+mYET
fL+Bu9hUe1E/yOHbbAo0U5wF3avWosdE8BIpkBEIe0qxI8g/7rsKTX/aHr1qjMuajV93PQceYGLE
Edi48J5ae4LyxGpN5Y/4cUEN2ZszOSEKXsHG4V01p/pnDha/RDB18OyhznQ5B3UO61/RU/vExxRy
OtxhIMP3LeRUXvkZpWp8q5NkPHZd3YSYF/XDJlAczpaBmI/acjfD7TBMGu7AN4QWDygzjBszcQka
Lj8R8NkCMcCqGjD2WijsZWKwBbecU5FTGiEzAy1VjNAlOHQAwaWejomi2aG30t+8wzH5eJdcPlT/
jI5gCoUxFL6X2tPlBDWJzCzpp+RU8im/7Rl4OCIFRlnB/WtjMa5uUuBViFnhIwNsFA0WVtd3opu5
bcraPSGZqPZe7yQRwtg6dBuYZFcIyzcmdlXYf/02pNAI4mCnFgDAWQ3oouo74aV3AdEn3ndTee6N
3brN52Ch4VCgCFFu4MyDwr57Y1mzF5K2SvZzXxSPBfrrbYQE730+MAXwaOANwfBQXs50ZheWwOS4
JzE2JgIATncTEqCdW2gvqntWb4z3zspixwP+ZqgpIllYTuCbt4TAlz4tFHNPuOCTO8SF2ENych48
ZldbM708gv8nL/hnppcSnP2qawD0fDkWTXr0Wuixh/tOss8zgOFoGK0nf0z9ePZGBoJTY59tlrO9
W5bOUQUtCZGlGgA17VcCUmGU/3IPHfzMY4s6FcR4ztaD9O5vxBmDDz3oHqCdXP5Gv6yyZk485zQO
xPviufX0aUTbxNg0fbrnqPXuq1yySA5z/vjxGVtm+mp2wN9D/xZYYaJidDmyhYwp9erAwV1HyH4s
yLhv+dze/OtRAGCgXTDITPiLL/vhzXpTBj4rmiR6J64zZ5dzAKhdVm7qIq6/Bdt3IWugjgzDltWZ
YlOWB1lawjwMWGXsyfpr6w1bOPA7W9dDvI5uBqDhLbj65ac4VisdjpYdJ8fP/JvUttKj18v6zkfT
gKd/P2uwlkOjAwcXE1v3nDUFKEFok0FPus4SEChRqqzdqt948d/Ze8BsFxNUx0Gxcl2pQOqV+X07
eSeBQOcwp4wd0PiDPo1mLO6MbCYojVGpdtvA3jqar/fKavctjasRlQNQBLNjte9z6et8AOP/5PRT
ADVGYpkkziud/ixL7HqY49dwDLHQzOBOiCF/abXFvwC5Urd+JfhfCInVp6b0g7MD54M6nAcn+WnV
nfWUurT5rJuSd3B0Y3vt2aip54qJJKzLfP4F2V0OjRm1i5+zNrUT+yBD8pAUPnABVGube7QWTfeu
GnI8AqNTNLu84e1PWA8DgrQE5Xf1wGkM1yroUjlFOmr6pMkiPTdTuwtaTf9KRMJ+BWpYmj3OLpyA
UqqNe59lgoRuDSgzKmnfyNhhna/u2hIQeih4a//03IH9tjzd0Hiap/EIg3RLh4UjVRmlWdE9G0+L
Z9frGw81PJk8Jm73KZOFLEPtmtq+abXH/lrcZiEOadBGDwHjKA75nAIyzp2uaOBCIPO7gBZjgA6Q
Al4sfu3o+0IlEE4ogOVtONk1+25GbEs0aiccXtvCAfnHuIiVk3Lo5qX3F7zolFwa1SASOzTtiBBG
dd6sdz16E511wYFBKVTAs/2o0M4wpFNS/5wrsIM0ymPpTT0SzF/iGvf3MGmAXQjrcPl2tf+gUMIT
EJT0dRv21QjjFRnk+UIIllCg0DmzxZHYffI8YPqhPirq4ZQOlv8n6OE5INxcfl5SFAjL8aLfDGnd
/naThcfvVo0sYFEwEHvX+Un/Qsp8qiPkJfqlUfNYHLSj+2984vSYk4k6sFls2e8iK+d7d+rgfts0
TCM2k/mQ72ZdFwjbhcngYAgmDqRfVJVh48HMyhvmBuVo2Kc9tpU+MDN55GhyJNs7r0/cCgzn1nwb
lEVYaFepc1umrpzgU0PBYSd5iiYdJUnUd4L9iBzZ0XCVrhyqQma1rVia3HR/RjkBT3NgE6l3tj27
Zw5vVvi6zHMAWZjw7nVq20U0mJwVkedP/DPRTRLCzzr75lSVq3cTH/x9quu8DwFfd/RGzrP88/FN
dpkdv77BeOlBBUD1zF4KB5eXpjUP1gAYEzQ6vC0vkzSgtwVqsuBGj80PGVGSxn3tif3Hw74TYoMg
7QLLR4UM9bt1Vl6yrpmyhCYn+DrRT0ok6hzUFkR6A23/qJaiv6bs8zhFIS9qxl5FQ+klx7Qi3hOn
ooZZDKT+RiH3w5Hkt4V0xcbLuJ4Z1BJxi6PxJeineH3XuUbfJsSVdaFPBR3EQ5F2ZcwHNPT05g5a
rmIxNmzJFuD83qAUDzLgA+CIQPculwNm7SBh9dWAaJflYU6YHcqUzLGdxSbYs6H+/fE6rMPL5SOB
CqJGuSwCXVONhob0ZrLUcEpmdWg5Mvsph2tBL532CCrQxoNGLlEnEMmXSANPGep/gD0BLF5+nvJq
37gDHU7jPIx7z591VILN+jmTYjjmeBnCDirk2A1EC3+aPDlmyPFgiOaSMG9yFWmUrkOWlUGMHw6B
I0qNIXpl53Em8u5TkDATzb0xG6/hO4sC0sISvbwW1da0Ba/suiCjYjwVxPiw7PH4o5MRB4e9do5E
9Umcje4Wt++dlXGXSAaoK8rI4EBfThWQl7HUqh5PgWrV0XDLOg5g+O3AOh2jXA/VRuD/zngLh3Bp
Fgj2C7NX0dNQlLpzs246pan/ReREoQaa0rBogtvUM+3GaMuvfxteYCPAx40DgFqyeKR4q6+DYfsI
hGo6da0FjXCWQTYQtFsZxjvfhO8BmIToHeDfWgA8uKBlFxO6RddajeFATXWrR/8LngN9hxR96/C+
OxzDWsGQ0wGtbbW7Ea7ZLBXoez7nbQWfIzg9UZCgb4zV/AbwJDdO0ztzCJAMfBpEaQD+1uxFOQ3j
mKCZ5WnkXrYHRVnuJUudl399Q+B1YMHiQOFc98WF0QdP0G7JnGxNf9KyfwzI8Hdqpr/ZNNTxx2Ot
9Fqv9wOovS6uI1SVl761l9sizTibGnBGThVDH0xS5NUOKqQ5HvLOOxjWZMcREdfO4oO4GQYBv9Da
nSKW1WmIJpdu2Ng0i2rECB//rnVmAcANOhgkqIDnsVdfr7U3SVIgSquF02p/stJh2Dc8dyP4zfCj
LfHkfzzUFfywjAVrkYWKCQUOuPSXU4CSHBUi4f2pRwi+A1Xb+qrQtep+bPwmdjsJqoI7gQEawOLE
DhxzO3ldc0jmprzRiMQP/y8/B/cCkHqUgVADvfw5JcyPbellA/AAS93MBE8vCBqLQMabdmYG9tQN
0gX1Hkw9kkxwvu1nFfVO3R1FX48b4sUrqPt1dpYuzdjxS/Cwmp1mkFXKtAV4GPzqO3uAwoJOCGUD
0BAin8B91Muq+mCbkqMbjRgeJpEEB8VhnpGYEap7CEfZrKtDgApuyK2CfO7mkse0odZD39Xl7VwS
aPEhTQtB/JtgdQ0psy7luEEQWn7o5QWIRnnAFdCiFEYSEEtczmsfVMNggQR6IiWaMUoZuA+FhxQr
y7S941mQhCVKCHde7p0+XtGVJfhyxtAVFZwF3FN4W4AHXo5sD26LF1oOJ1wd8P62zPwVpFSExxOD
pQ/EXlHXQsU+UmUOHfosHEwVfBd5Qp76uWnOkuYsthAShl5qC7gpUWsXFA6N2xGlbu5aFrQIAXYu
9bqobzNv76shgcYKHsxzkMkXXvYcnh0u6lq+aHdO1vZ3DhiHO5dlc9z43hjq1pSPFiHdQaHFxUZc
d31teiBkoQ8zAB1Q/NdkkiLToMuOwpwoN3AkcOWIxFPQjfW9vjKWtjkASBehAmKsFWXFtNIeK+HP
p5TKPkQLM7YD+ai+UXq0Nq6Mdz4IgnswIlDGW0L4FWIPvSkyZm3bpx48TrgUDzBJ4NWW7v29D4JT
I1nI2riel56Qb4GiFEVZZOKFcwLhBcY3UD3t5iZ45JXTxx/v0OtnFPxosG/RRRJxCGLTy5EKl7Wo
fyig74NztAtHhb5TPTWG3sJ4Y8vL//ocorTtgBAGGiYAvqurHciu0yadeyr8gu2s1Nghega1n2wH
+F6ic/topC3PpT1vYSzvfCboeOBQgx6Jwvp6Qmer7ZHDZy46Bqfsa5d6P53Mtn9bIoD1LmPjxk3+
zvohKAHRGJVWAPfrjsidV3PdpMY92ZXtROhgwA6CwyKcWH7/8vECYkdgiS5vNw9hFzR2HnYFULLV
Ejr+lLYmT9gp4+ldp5qax6LV6b2WAKugB/HY1ynXXRF6hcWfpQZrJBqdoeDhPPr1bUAScMqlQRDa
aw9BL3Ig6gIf4LBYCyZZZ8jr7fw74Nr0pWUQaBw7z2mdyPWQv4Z50MCWuK9giqVaPsCDop7giodm
q/BGF3495rFnIazAIwrV/Y63vXfLxoJ9Af0Rbxdpgl2HSuNJawGaokkl0F6EqqCkW8emY/ILSyrd
Q5yQUUhV1PClGUu4eaQjJn5HgEt1kT9n5JsvHXe6YZNxvmWe+jLSqWh3lOi8BGHIKr/nXpH3Bw6p
gd6leEpLuFUacOgbgd+WTp11s8jI4dxdahGhxQ/S4d7WTzQHFR+YixnI0cMT9rVHoP4b5WjrcZyq
GdZYrElejCmCAPm7PUDzDcLWra0kwqksG+DBCXo/g4tuC05+C3J/EGbAtBw8OaX2dkoG8J2eBO0B
pRSAXMPCH6cno2wAc3QWzYLhpMVdj2aHoDPK4rvTG+sXbgcAcJCBNbhPS//oFDPufdL4I3okyyKb
dgHJqx/gBwGLWXBPGkozW99rUEC/tsqDVZnvC1LvSrycYAS1c/cC+HYE8x3UqWfbntI7baXloTWp
fu5sPv9wmDW2hy6rnQaT5LUA3bxx9g8cVM8ctppGT7HfQZb5Us9CJZ/pGKBRB+Cb7MHKB3/Lhu+d
uwTaGfApArCdUC9YxUoOsOcGCpr5VIsu1MxvjuhXxfc6c629wTnboXAFqxg73zja1w8ABXq/sGqh
YrKRyV9emEpQWU6ZFZxgMdAejV34iBE3tRHX99UidwXwulREQW1bnenGmxNrkNo6ITzTt3Ae6A5k
lBb8bZaGCdTbioSvLyyMh/gXMs8lgVu3LhllkjHBB+vUcPCWEwlTm6FzHzqIDPdb99XVdYWhUO6C
4ClYnoLl09/E904CcejUMuskOpbdZYEzxw4QzchmGqUd5VpRmgfpl1wL/Vl7uv6TNmkVBXR0o9xv
rC1Z2iXbconQlp+Ddi2gy6G+uq78oNLXI0wg1qlFb81IZ0o8dm1ibqEJQMNKN1F7HP0MDbdTetvC
oCHk2N2hnsUWJvDexgLxE68wskzUbVZBjFNbhUhJmp5Hyyqi3psBVMLjYPfx9L+z0HiDkfSAAQQl
xFoGBpS6FSPT/olkGfQ9bpnFnSHk4Dew6fp4qHc+CEYG6IEI9xMwAdcpc0J9Y8mkD0552Xs3JK2L
qEHzto0PWulcXhfQX2AUdC5FwzxgOJf7CRbuBR8KKHo8gt58dg8DiKmquj2uYBOTAIULv85IPKej
s+vkTGEIYayN8uGK9//6I8ClQQdVkMERsfmr2yhXbVG4aZudk2wAl79jdXKPLAdmC5XwZArywvJM
EvTaQVWkb15mCGnhqccs/kICCxKRj6d+uYQuQ4JF6ALZCQT66AC5Drthy2GnSSYhamSw8Amhr0rV
nswNXdqjJAItGMpe27edSoP0Xw+NIh3ecg4oEZnPWhqfEj5NNe7NE5pl9mhX1eQhqOpB2BXV96Jz
/56kZ8Uff+1S0Lz8WhgNBIs9AAjEeApW6V1u9bY/L+p0NRn37xJU4EXZ0KlT5pUWGAwJfFRQQkCD
wdCnghShrMES+9eJAeTL4C6C+QoCIwiTl9vQl30ghCaQB9uwt/Z03qETGNQHH3/qO6DN5TCr4u7s
g3iSVxhGBQ0qVT5rdgxXxx1TxHlkVlV+LibevlQleLAEzjIRMha2KwuRPTStD+Ffb9Rno3K+kYKt
uKvLCcBNiqcRRWeC92q9CH2XOHMvbLhmEl/u8c/KTx4scUDDy5r70p+DuIAkKRLivyg7r924sTVt
38pgzrnBHICZOWBFlVSqKllOOiHctkxyMedw9f9D7b0xLpZ+cRpooO1uW4tcXOELb0jKVeo3MQXd
sX+R1KKHiyzEWvE7fyH5fG+yKHtP5xwoTwSJZgujLBxv9Nt+orho3S6CkrLxpjhXige0kIaWlkuK
W2Btd68giJ1TrnfmmjiRM79HdEe3q9itHbv72wcj+dtbF4g71+Hwul4qmeerJh0m2kCt1rmUS5N1
DhVvYVe81fdn24LMcQpWSAwAmcwulCCB3diHOTwCKRHPUjFKv9VQzYdNWCixDEYeQaiAVvLab7Qx
RVQ3bXaaLPBqygNNOK6qV87Zod17kUCLWOsqD3FIEb2MCJfXWwvVpvceF6EBJgZ+C9VqY3aOK4Fn
mWlki6/aENmP40h7Thoi/5HTHSWFEYCMZknVEwas4cEYCBiCoU0OuowOb2Tq1TYr5Hwnm3CYjaYU
yGKGmAb2ABUWNvp7q4qaM6ofdNOQY5xLYA8Wpa5A7e0v+YAEsRQneEDFaoFQfCX95fde+yvoS/17
5sc1Et01sbtRYUNAWaqctDIg6xoZdRzqRX8Pqj7tQQ5cgFS0rSh3WTekq1E0ki5650sdQaU00i5d
+7qEW1LmBAtreEbW+OdYBHFvlVpkP+eBRCjhye40o/cll+3kLlLRI871qlvBozA3RYNYscjwWyiD
YdxVvpHsmtjzT+AGOhjLpr3TLFRUewUpLrmFJVilQXBIqEY8FQ1ysjERzOe2sGtkaTsZRITMT/Zt
sXGsBrNHP4m/fHyw3gYrtMo0G3QXQHe6s7NzNW+DTEY+JfoaAZ7Yd1ZgH5Qs+/HxINMSvt6RE9CL
WNMCdw60dLbEdd1TeqmTo69Bj8lf4CfGmrpnsy4Ve1gKs28vRcA/tEVYBhwCgHCvDxlVhOkg+V70
NVcC0y0aWV1LIi0fyiSrNzJ7Yy8RUz1keVmuJa2XD5bXt5QUG8wkOb42/piYJ6iWysZOzGpt+cLf
VJqDTjDtsU++PC5y6KfAfzY71PuBp2GzhmbAXNSE0m3s5+kovhI2mgCevTD+lqDjprpO13bRBDcp
TmAr8q9Gw1Xsyk4U37Vl1QOQ0YcGco+eb/M+Cx46b/Cejc7ysA4yRPLEOdJTATXG6EsbeM6lS/Lo
KPWcQ+44ULTYpGoePMGrkKHuRwW6VGqjeQ/C8YoE77MazRu/qsIf1DeTAPBlyDKpKborzLG5dpKw
X1n8iIMdpUlNut0mn0rdLjCxQ522XJl1jzeAU6nwpti8igTiAf/3VImb73LhYzIVxmhyLZxT700n
IRjnP6DRKRC/XgAValsx16L4aqRKgFtuUq5zqlJ/dVEWbBj776LwJ/AcoHjUoKi8TLDy6/GkSY1N
0SUB8cc011qBIKuNMtJK10tnow59v5CIvxP409KcGoAwKziB5uj1rJesMVdEjXJHpVK4GWzna9BY
w3PbtUGxsWj4HyH0Q/xN4lgC8iOHaPe0aewtyf/NlEKnw9ChuI2oCW19OgzObGPzE1HPLqT2K4WV
8i7VZf05sztnm3f5wYQ8dCD+MM7QBmQ3s/2fRQB2G9uMfCs3ZXk3Koa/kQe2mtMrHTFzVu0oi+Jt
2I0vZD1LRkA3xxAAR64H0AjkZooxNwuxAZb3sajRQEiIHjH3yqLR7ZJ/RcR/S2LtlL+mn+ry9bU+
/sj/a/qrPzO8vEMkbP7nv65+dwx/llmV/a7nf+rqL1X/8/a//dds/aP+cfWbTUpFYLg0r+Xw9FpR
D3sb4F9/8v/6P//j9e2nPA/563//58+sAYHLT6NYmf4pmjY15j6QWCtf05/Bf5w529JXToX53/y3
3Jqm/4N8EcoTHACUFzXis3+KrkmUyP9Bk5mlDR5GQd6Qvf1v1TXrHzDrWO1sNXQCJ6TsH6pr1j+m
/jsgVvY9/waV+e9JmJ7Gz1Lm7//Ltp1LEVEUnEQtQeWbYAnhi892dC16pQ5FNxy7sPG2RR5V93Un
mpPdIsYalV17bPq62ygKPQqim/HQpBlgITmK112JOrYw8n6txRVZuR7IWwmOmtuMcXIoTBkfsiBs
nsPERCcyHb+UffO5GMIfneibZ+5EfScbyJRKEuXnPz7Gv17zTxLx7NwAwI84AiUQqvJT3ZA7//qg
6kh6EYIAW4xMs30HWVt+ydvCpRMu7d4eVLY6zvswOOtmOBzyIlticr8VJ//3quMReALAuYR4Uxxw
Q180Q9MR9ELk4xi02292MaTntOhFtm+BFaZ22W+V3kON2of7/m1S/YX5YHv1V3lUsovoUnwvMnOA
EgffaNwnEZh1lyY3Rop0DH9CtkhOQouaQ6dVFmVj2RB3vQZhQQpGcWcalf5QlkWGEUvGreTWjegr
t0DBzlXU2CHIryWwV5G95DY8C53f3hvak4aK3JSs33gPlEXQDEpR9kc62NpT7NfFSPrqSI2b6VXx
WwkD1XTbGA9EePAY//Wdpx/AHp4CtXBcpRurihs7Ed+p62rtQuVilsJOT8d+YjuCAKceQyR4vTBE
FAon7hT1KJDq/JHGAULCFvq5O7qzOi5KnTFsolLzT8LP+0MMQqhAHErqXRN8XbaSbDvO3KKLvL+n
9sZzTaRIVgmuQ5MY26znWIWVY0Zl1R3LULzUdBpYDJi3fbwtZmSw6e0n3gep1yQpTtGZM+7Pumzr
GX5pkCUe5RTT1bLs6rfkwQXl8SkqivoAamt8BYslbYJRNqEmAdTYJnmdPCdx5odIkeKnx1xMcFDM
PNo1XJYIk1lN2mn12D7XWlrQeHYs8WhWArt4Zag3wEnsS0KWlqJv6/wYjIyKVB8MMsrFSqh/0ns7
ebGS8iU02tEHeob4iOtVU4UFu8iOXjLCs7QO1XVlYc0yRmbxi4UXrWVdBWn78Ry9s36nwAaYE/xc
BB/mhI1y7NRMBD0OU01Wf1OjQZ+6s+gX8bCaBDourLae2W71ClW1lTU21iczKPAbr0ganXX3DIq6
FPGvhceaFub1cQJvltVBI9ekazynkVVVVUdd7gzHNMdZXEIV8hgNZrIGVIlraIdQI+Kw3d2Ytd0X
UK2UN4Rh7Yc4Sr4tPAmXz/xJuDZoXE8+I3SUZ4EQjgy+SHMsYiS6Quvaiw1/jXwUHwlQEa3WSjO3
ws+wElUyeXihHo+3T1YxgdEkz7OJTPaSC0zSXH/8ZNfRMKpcLG1UFYDVYMxuwMC4Xt21Ftfk4157
saL0R64yTbYRREDfsaMjObj7eLQZse9tOAoZjMdm4mfI0+P80eSQGrv06YK3l0QtvnELyLsSzUJR
wvdM22gtCifEqaP5JTd6vtfkb4Xzl51qNRjrMXL7sqJuJtn+wvKdIv4/lwlzgB4B9SAON9LCeZQq
9QZ1ic6UL1WvFd/1Pg7g05TpQmXg5n5VoU45mFpOGh0gCuaZpySpRtQUvnIZ5EqjjRRLm6pIgvvR
k+31ALoMz1/tJbeQ+qocJ3wRSZcu5QbXIe40/3xo9NapgUMtA0p1Pf+jQzRUpQ3hYg+xFCR9vu10
udpYKnsjsOzH1rGOdmWKveWpOP05rYfZR/SIrgDhsOdYhStr8AE83cuXrpn5bgWEifvw1NTjc9BI
nD+bqIxGjb344iAQt4pqLF9CG5B7pCP4jFittqo9K9rkQW08RSAjVgBSjIeKOGqzsEqvEcLTLPEk
rAWbQJI26luN549Vqvtp3yeyFl+UBFEspNEwaEQfa22vH1tD4IxswDgxEr1foeUiL32jd+fhj9Fn
e0RX00ZThRxf+i4pXS2v5E0va8AIkrT4jPYaNIs0V9wwE8rGk7piFWrp1qY3uLRgb84GCj8sVFpV
xMzqTVmmh0Dep70UXCxka12PYH2d92m99xotu6QizaCbAJ9IJS9Fzf47vITvVWps+xKqRFeN1hnv
Re1ojv247YK4XDi5bvcTj6dMq5k0nnv5rff0x1dqJEdjQYjwovkNDuJobF06bdwbvenfK6Lj7inl
5lGQ0N2bLX4oCg3ThWeYluTVycEjoCiiAV4nuSAhuN5OiMCKAOxWeJF177EYDPlJ94dsQzfOu6tq
RcHK1Qse7cLKFxpr732aCaI69fXA6L/NzR/vrvKf/WT0GBgS/FZrWB6oZoUrR7KCrRn78cJaeCuR
3rwpNEnCELQ5gYRfv+kQQ7vSSyEuhhNXq9YT3V1hYi/jF4l5F9ZYPuYVrjJJg6p/Z/b1qhztcNfJ
SPY3UiEderl7KYRotkNZpBtELXGfUPwCwn+mr7vcG16qIDHBUdZfzDJXtr6p+QuV9HfnjCiWDtzU
iLoJ5MJQGcuwCS9q04QbKYK1G8bim6BN5CqJvgTqmmbkZsYgcHO9QpKGoHc9Y3Yve400xuJSBNaz
V0XtLk/sYCuPwV+ZcB4AWy7RdG9vV4R4ZfTyp2Yf3Nm3cswfq8KIwjEOZCe8CAMOcOyp3+Sy8u66
MKDQWeGGE1r1toyyJ8d+dIzsMezC+iGrm11JZWSjupXEzH98lt5OOnUvUpXJS4FfzWsqqW+1sLQ5
Q5QKTV49s76oansZ4XmuRy9bQvTPGD2c3MyA/SZ4RxQ6FXKuJ31s86huhjq8pNJoxKuyE/SrJMOH
zFX2Y/kLr5gz5TrkQ0NCr1jFbTnES7LCOTAYdy0+BqgXG/vWH4zPtmfEP5huY1iIN2YMlLenRKuM
1pNhUvRz5v0I8oGkCLtRXGh8a6e2V8bPddsFd4ETN/g5gd/BxyrOYrh1gM0E6R4KGMDqaYgpptA+
dUbbPCpOHP+0/QI5N1Br2KtWZqOv1SrVjmltFA++KQ2XNDbUbx9/0TeNh+uFzYFHf4di5sSJnwNV
LNvLSEFS/xKnw+h6hV1sYgDEe2wSVUzbFW1NhqGuEox3134U7cA8a/cDGNpvpqc4+6FTsW3Lon1Z
YA2lNiJYywqeILncA0GwLFe1o+6gThdbD6+xqhSs4DlPnd7z1nqJW2rWGvqKjPzVTzvpYJRPyCRH
nzzDyde6Dly6iKVPfVSrj0Fa9oisg8zrsMHZFqkZIwvtYMdBmQ/MG4nRwtzc7Hm6X5To0UtH7UU2
pkjzjw1IPV32rX6UzgNKKK6aVEAAAast6JPceHxMuGHyLJptwHMI3GcJuYOmWaYgGX+prGJY60Zu
3akp1j8Rd9G6bBQ6lRE+gJWkjJ8EJSw8w8LmlOXdc+Cl4xFsbXaInRiTND3/oVrJ5yaij8k9+2wO
/XevSwJgIclGrgrUINXa23kqNSe95ZMUJejEvz1pHFtTCk9F3kKw5nrSoJoBVK4U6axVkeSOJeYE
zhiInx+P8k64wDmE6xAt1Ekba344elJO8Us20UcM2VheaxHV+sjHYZNw0qv6JIB6bTsvzScJ/6NR
GsnC/TPr5E7bfmo70Xs2CVhUQtzrF5VrtDT6wUjORWs9h/nOMh4lD8PUvwRWc0VtbSorugf25XQY
Tw79g1Y4u65vjnnw21fxrRbOQgFlVp//1xOBhgGbQSSFBNL1E40FFXpf7pPz6NfaXvMoiilDqGLQ
MNm/0bW5t7NQfm6LIuHQqbDWqs1xJXtttpaRXNloPaKTKCCKX1JVeYchkRLX941mkyu+IOBalFmd
NtD12TNdJmQvKAwhxTE/OUEk6wVw0OTcqpqxGToaq6EDoPXjtXKTJfGhqDC/+XPAfJ8LJ8X4dtc0
SJKz/SZC1HT+KlYgM3sDrIGPh7q9H+nVTOE1zCagWvM1EbSYZ2cIw50BzvlrdagBaHpJ4oaoUa0i
TV764u+82v+Oh0LB7IJUdSHK1gyjs4jtO5CNnAFafV9FzsRy3ORacEzt/BBr+PYmpgvWuGjTXTcB
lNvi4C95HEwr/vpzUt+fbhGq/GgxzzXk/KSuy34o43Me0ZPMDYpdugh2XdYGexXONnbteIYQ5iPn
LfWLed57w6PgA052KiKSDl8vf6Ok6VUYvTiHuj7uTKssP3lDYR0trTsEEn0xqE/asdOlZtK0aZy9
NkA6SiX/IUUTbaTzmg6HISqVvS9Tmkg9td9L+eAfnVqED7XiPX+8WG7TDagIMO3Q3NMB+M7rWVlu
eppGbe9cjQNuABAsVmYrjHWqm/LKj/EaryzplNkQ2D8e+J3Dk9oFlRskj6biwVxrAtmqjvXhBWfq
isMWUslTa+vj57ZVf8m2P36tFXq4Wilr4N4nRlxsJAuPcLtweYJppUxYDkTrZ0cVeCggZu0YnJ2q
ekrzUj2XlZq7XZqmC7N8U++GcM3FSpDD25JizsV3BiG6AkMNhuqzvbDyjhJ2pB0bKavuraR6zFPH
fAzaZp3TEW9ykHSlEyMDoT42WIYtvPc73xya6mTDwsEHY0i9XqNqZ5ljow3hWUNg0MUqp3q0zci4
qPb4LURVujTT5JOMQujLx5/89qQliKH+MQV6UDXmmj/gp4rCUitxVjwsAyUTz2VIl0u4vdvjj685
lRcoiyHiO+eBZRVCCJGWBmdR9u2dI/xuRfkx34ym/qlShgVQ8ztriJMdaDVO7By1c50ZvTCjrk4z
cZYK5zlOy2iLJxAydY7WLRQ6b5M/0mQbfXd0BRU0DWbHbKkWXV9FsTi3nfIrQ9djo3hq+cW345/x
UMu/ABAtqWS+93IM+k/wPW20WRiVFWGidkIKz4rQpAdTq774jintY1N+/XhlvPPNJkM2ABmU+ydx
yusVGcD5HSvu5hP0FIiocW3uzbB/bdQuvx9kFHE/Hu6dbGmqmbM2CFGY0bn4lpLHHrUmVTmNQWod
QbqWWzsIx0eaXhQ8DKTLEdnbB5E1PtC8sw8FLaxvgInXZVhYd2XgqfvSN0ZaLKXl/2zqut81ef9b
C/roSRS4riVjFC7APt/5/hxV0yIjRoHsNPsYalDYnqln2qlET3Odt7m4SJn+UFsEm2kpVeveyZac
TN6dKOTi6J1Ts6R+Ovswgxfm0I4L9WRE6W6Q/UNdPUfNb01SXwmo9nWAYMjguTouv3ILO1Lgv2Vl
B90DZZa4KEx8tkcJxZfaXIHI2ouuWThTbmeFw4SKCJRTtiF48OuVk3jAYwXX51nN5HPTOE9VJ2uP
hWo/6HKZPHVpESyEV7en2JSnTtATkgtqqrOQO8+rUSoKzz9TSBPQleCAIeLV7D5eojOY+xRHXw0z
LzukRPxdZlr+2QROXtbryIkPreHg8mgr38x4/DaC2Et86aHU+79Ayi91cRYfYDazxoDwd9g6/pnV
sZU6zXQxXZFdksJtk6vb1gHXFTvfEu/gmT42UBC0Pp6C20OBsITVjjo1Zxc1mOtP23lFpLdaxumD
qYvbCcYamt+Kr2frpPr68VhzV/hpukmBJwsNVLwgxM9O17jWMOFVZf+sFeJJVgjC4tzw3SFN1HaF
YMpWH0T5m8wF4yKK0d8VubDva91M93rFURwp2K4T5jgP1eDLv0WdmzjjxhJcrNwuXvPKo8YOg/wL
9QV4YzCkd5IVIaWv631yLzmwsddejK6kRfl5AzkF39Y+Ho4CyvRWRaj4UbXjfOu1ifkXGqHILuWD
9w3Im/dg85EWjpr3vj07yp4OY2aF6uz11Hta0ThRHobnBgNKlK/GV5t+9cFTpa3Wqs3BsFoK8GNI
ZcuCRkg/W/mM18tChfg2TqHJSlpNiu1MHcXpevqj9FHLOgXfUgnOBstw1YnotzMW4a4tu+iBLKdY
o5r0K4lr+ffHi+GdcQkggATBJQcjOUetqEY/+mnV+mc/NweEU3XtkjW2/wSg/SwTxN31wDT3qait
+48HfqfaSh+PciN5GyEFrd3rN84kDIMLegpnWaV3h/fF79pLxDrR1DgHlBuG3I2dd3By6YuMhctl
UAd1p3AYnUQdBBujCoEH5fpJ2NZl4dE0hr7Oq6grcr5SCoV3gFD19aOFUlpONSLnJBz1R04tZJV/
VUEHfDOp1NPXjT6ZdfSAKpfpdmqCdmb0WsFxPoIrX6LcvHMCTxUXSp1QDhxYINePkpWVX5qGcE4h
Sis/nIw+Lhrl0cIquA1+aBxytRBKUvtW5r2gLA4p+o6efUqy5tTi5IGHslPuurY0l4zR3rnEJiQ5
SEF0mcCTT3P/x0JX01ELTbXzTgnltk3ktGLrA1Z1C8ts14WWtas4V5csB96pHbHBmT2gtETKMGmu
R00LNQT5GDgnOYlAOUEzNVZVhnVdpoffo6G03KQ1g13cDBy/uAV46270LtpoBwiFF7gQ16UF2ajO
pQOC0dBzc1v+XTVLwg7vHUYg96jNsBOhVszx4mOHjtMoJ/YJInKyz9TCxCIecYm6VJuvHCA/UkXL
H/p6kA88lX1nF3K5Ek3wc2EH3Kb2CMWwOyfzYIql8yDViSRJqdGrOzdjmn/FHDq+I4EUhGJltx5o
8K5NkrW9anqfJX3osGKGkI5VyiqXUHtLYIOovTAeOmlAanmMw22fB5mbolN1H8fBknrCze05UVrJ
rInaMIVCCe366yoAt7WMw+QsF32zkvuSyn8tPjvItK360fnbS5jhkKTnnCYYI7CeHuePJRyRKnid
p/mk0I0AxTgm216yi7VdpvHWDKCOc+nGC+flzUEwDTpx3xB3mgTXZ+9YsoThIjFoRyVmRW06dss6
GRauoRn/glBMQ6SXKZzEiBzZmlvrkbeamSznzimqxI4yCWXtFCCvcJvmzgktXLq1deLvuuY1bu8z
6a6P5FPbflazjD5Lfi/10dp3i5992O3gb2+N/LPnoPIctvx70VPmnTlhTxP1cngBRZ9TQcvUksci
yaRTTeNgYyXtkzWWYjflQc/A6KI9htDSeiidJwtLzUObRFOg4tG7khFgpNQvW/vQsc2F7PX2tEHb
gs/F1yJfxiZwFmCRkUddj+jAuaGbjqe5F+59kqS7si1dTLSivZ7TDSZl8B9tWYido7Cr9C5odjUw
Kt+tbbtB5ZJJQ5f71acbeQENNi6E3Te7Bto/35kKIu1FCjbT7P6xjHU/L2slUNSngdb8Nkn/8utL
NVG24rBbUvG6LQqRUxFosEFpfukUiGaDRejTDD55XC7Z5qnM9JMV9p1bvFH4/dw6BGal3k/xrp7Z
AqN3BQmdRP5La2BES/Qbtx+fcLfZHuKyXHQqeTHoeo7a6weyx8YhBFGdcwMfbdc31YixluxTpAQ8
9NSMXXgsW+c7lkbqrrPhVOEbquLja2h8w6JPdoWB3KlnFNUz4tzNzxyc/ujKXo2jsNb4njs49m9A
y8oSM/nms/HglBAnvRH68Ddpqh7l44jfon5Gfm0z9qG1ktTsQoOO64IG0MfT9N5gIDepZRGETANe
zxJ4LF+PS0M/J1E0PJgGfqpeSrexxpVvj6Leks37zY7m5Si+6MgpsUtZK9fjwX6heds1vBzeZW6u
OvHaauWlU+7dUViFCLewEoHtXY+SJBDubbxNzqgc9qs2LwDgONqi+MG0hK7CSE4AKoBco2jJTVJg
18MAlxYwRHrrnChq+yBLdfM5i/xu3VSd8WRrqUzVMyHDENYouVWFfWgN5NLadBLImE2jNIrj+rrZ
njOCk8meYPB+W/VgfbOHyvvUNSXiHn4qTxJjBKyrOKB8QxYnd6nb9qW9Ua3Mf7SiJPoM3huMT9hX
Ven2pPT7we/RAQF0C2puyDAEICpJ7kRp964v8fsVSM78hxO0+1ymjLtyvFItV6OvBrlbmK0irUQb
q2saJB4XIBDMKDfZIYpUb5BZUbaeHoN9z/2w993Wir01/DTDX9jDN4uTm0rlBJuws9yI89iYrGUM
mtyRz3qYhrDIYDzVeaXzVIhfazQaFjaDdhMVgatHoWmCXxIs4710/UHrxIjaOu7Hk9LKB9v6rrTa
S93YD2EQA1MuXV8cCvslC4anLo5cBZx3IeK91iOp4qwomG5Urd6rHVpSFlST37H+SlOYXrFKXzh0
8yLe1nSVQ09ax+oF2V43EsF9TiMppWiXSJ/tdqhXtGMuDc6mmZJu5Fha191Cf/wmGZjekv4fnicQ
oIBuX79lQ/DeyV0+nvAMIdNXy+qh94v4Vzi2zx+fLu+OBFXin40RWrvXI3W+FrR2oI8nNFmHrzS5
71nZ6d1Y1/Hm45Fus01eioIySS7kEwD5s4MMRKDimU4xnjKjfwor/WcVxxfbBAiYtcjcoX/nYsHy
Oyy9XWBUbizic8elHAXdOrcp4MtLhla3WJvpibgUiSMRJCQlun555MdDTHWD8RRUFvrTjarfZWob
uFate74LXC7flGpv7pJYsfGdTOjVmIcKD8KT1kvp2lKolrRmbj9aWg75t4vLhYb7zSmJvoaCwC+h
Nc/IuXz9gJlM8mdllnKSRkfcGXZBBBhV54UPc1OAYBTi2unL0CdBrfx6lLZzakgYqnyKyPu2itpB
yRyc2LjriEXdOvDs703mnLXMUfdmDCXSG2UwchBUdpPNdcCWb6wj/MtfXTAhosIw4FNGCirEkp4s
LKM3BMrVkU60ybfi8uU8J96e7Y1I6LmiB1JzskxuwdYR4c7SsVJJlBEBALmv4oODPscxxGLehbgs
78jgg3OflsEXz9fKcwzREcOr0uSUAkun9Gnku2XpIKJXNsMqyCsH4l6TrFoa7G4WWv6ubSzJcjWE
Ttw20ymbyTEev3qGAKI2bp00qX5GaqWzZhDsvisMz0c+c6h3qRNjqKN00IEGK9xSRlDvWOfdJqhF
ue4HNTzQfHxNhrDZtblWfwqHzt5KYXCxB8VhIeZK+NL1soPUe5Ztaej3G681Hrm1HyqY/LtGSpbc
s2bikOQf6ApDlKaZPSWfRGjXyyGPylCOtLo/mZnK9eYYtX9BQNrtfG8E+F/I674aUFYW3iPdd+sU
6vpwD3wwPJdjYZ+0nKyzSaxwh3kbTvaak93XTQClo/L7xxx8yf3gRdarriTamoK/7BZSXu2Rgm4X
FvbtXUEjgeCff0D+UO64fhE0EiJjCILuVBqdgrgwiQjLt92VqSK/srp+FnXoJW49tPU26ktlCakw
7ZvZSp3kBFHEmPQzyOGvx08KehyVnLQnVQjriyJV4J6t3j70HREpAciwU0RYfG4Mv3qpJLKUpi/X
leJ1rt/Y4frjXf5WUp49DcQsIFeoB0zA29lhN/ia2jZ5bZ1g8Yk75BTAudqjYT2Y/fA04iLd8nQo
pEWi1Si1i+pH0mTNT6WJhycaDtWz1uJslRAcHkUpOxekaLL7QUutR6lKklOgO9EWhhj2UjkeJ/Sm
xbYe8Y5CxI7UxhkSrtcqoKue6KVxp4a1+TJYRfApzXOU4j5+2ZuwZEJrgoEnOqeWdtP6zTSfkmdp
NydNycutSCpxAnMjdiCAlVVZoAj68Xg39CEU5OgxU4YETQ3uZq6R0gGwzxU1tU+KJ1VbC7L7CwmE
fwydvDo1USmvRak0W1Z/u9P7EfXZWG9/NYGV/QCFV244UdWVOkCa+/jBbi4QCgg0wOlLAze6zVSG
VhN6iurWKS9ocrZRZt7larekDDRdQ1dLi67JlGzTKyZNQW3heqFrSipkNRydk6PWxzZDcqtWuwNc
RuWvj1/n/YHIFCkggqSYN1JFEhhxG5jOCcOb9GhaGIghBVDt8kpdUoO7zU55KcB8U7f9rUg+Te0f
uTkyztpgq7F9ktoh+ZWmQruQg8rfTQSITo4Yg4d4CL9pUlysMTKbAsTEQT1hMFxnTKoXSZIEyNzc
3A/JkHC1SAIlQ6nddyThratRUoQJZDivH8/QzV3+RhCmta2iD0DHcPbUQxPbImtr+ySnOF30soL7
e6ghc9ajtPAQ2YNzlIx0+DwWUbBwM9+UlRl6gmyzEKhnsBWuJ6zNjIBEL3JOSDGKjdw9WUjhrjsb
qZDaDNxo8JaqT++9LFKc1DSou956C5SGH2oR0pcndme0xoPBXLd56j/yWdG6gZ0XPNj0lmrXDPql
CtMbAGK26KlLselpz9K8maeWfYkXT5RV9qkOB+UT7qudqwVNvR5LOztGbaNsw8pztoNd1rnr2/a4
NpCBXqVa5W/DviBs8Iv2oTNKWnXFIL+MYqLJoHVbIAjdJKSRCFa75Qgjsolq+WE0UBgzRNCulZhb
K/AGqVwbgYHJE0TOfV0H1hsjwd+wCGroRkOM72U5nKS6X/kUc6pVJaQaZ/e8TDcoZ+qYpzgO+gBR
Gu5LOQwPmGrkSFPCHtZt785Li/xO+G19FE6E9HDR6ZpLgSPEz7AfVmYja88fL943C4DrOYUTPyGF
iEHgoxizqoAoA4w+mkg7ZZJmuF3YwmUskuoYJiM2LUaNwlfN1N4T038u6lhZidoM17kB8oZY8RMq
XXgYwMODx9qAE/CSrjpaHgaqGD4ugRVuzyKeFYwC2EcKa4o+e1alNRupCmO6X3Gl/PDsdKONcLr9
MXz6eFZuLzOaEIgHylN7iF/OLu4eqVBwP7V2UsYzwSog1c6y9rWaPw+mshAy3d4XDDABR7kzAavN
D1grQ2RFiw3tBFqufVSq2lhh5Cat//YbcTnzkSilA8GZA33MXkVkTpe0UzGoxF9tI28wCPsr0BGZ
tTyQBx8P985LgWWntc9RDgJn7vhdKElT2Dp9ylHq6HNajUdLzeuahe90CzGkSMt7oVdnczkhXH19
AA5Z2TUm+cFJ9v0Xo8FS0R08JXQruRaubOb34dAjld3H5UZUiX5Rg+jTx2/6FmfMNhAtEWAiRPDg
muTZooz7euyUYtRO9RhFGy2Ju/2Yhva5NrwLcIrhO4w8rgSjzOIvSm6iCU3Vvndgfjdi0I6lGnwN
jaE7wmBo7ouh67dSLSPpZEfZ1sm96uwrme8Go97eeXFH4a6t7odYd2u/hKddqfnKbpN7EUHNiQFs
ZxsLHI1bwmBel34YHESqZEux11TDm70zjvE0TbinyZbnSTI6VNhuO41+CpPGdEfL6h/ijBBLi2L1
5Ft28bWUnDMVKU48OgXAGhSr/f7xxN+kGkQD8PcItUiiYafO5t0IfIrSmCifbMhJd41hNNSlE/0+
S+xmnaT1j9qo0y1o5ZNZDNru48HfOYk0AwNirntgBPTMr9ddpiAJ1Vm5dooD40FtazV20UE8NnoJ
JPn/cXYezXEqaxj+RVSRw3byjEZiZDlvKNvHBpqcw6+/D1p5QCXKt+r4eCHbDU2HL7zh/aHe2Epk
3ijbwWxGV2BejFascBgkkdlu1g3hT99JvxdtIK+s4rc2Ep+ROJILlsKENZ2If4VekpnLkqQxijaY
EGziDq8Kh9uPjujUQqrE1UJDF4u91MLy3ftdRPB23n/RZWihUBSCT4FmGKGmMcvdIiFpdqMljouq
+FXVhyd1SJJnc5KJHYosuTqCKzHJ25UY6o35hcQw1XuIpyeBmPs3H+sKqauEADdLIuWQO76y93Np
LV5/cxTsqjnrWaxghO9HSZSkxS7Ac1wJ4uktDuWrpvTx8/sz+EZOBD2M/T3R86d+yWwKjcZ3qqY3
bTePtRtdQn+jQOC5aEGeX/EnKD5omT486lb7GSlp+RnVcOPgVVZ1iPW0O0eWX18ao1654JYbVaWk
ChMYKQwsBeZw3UIZ6BmBy3JbffgutVX9IArog56TtRhFyXW01cwOerjgCLpInm6v3EXLdcXt6jA8
Bk583zmbsLRlX4kUsgrdq4dLl3bZrqqLECPS56LalVKa7iharkGbpg96f0TCESCwmvotiCTMb6Y4
CGV7KBTLtcbsaxy1wM3Qs8g68YHW7Q9Nav/R8IQiElV6cmEaryiRTbYn90ssaiPFx5RodInNmuNQ
GuExR7hxgm+Wj4rpHyy7VPDlQBoerkKytxtD2XXgGLY07pu1Sswb7w89hTyBcwvK2TwrkqW8I0Hl
eG7y1NjLgktqY4fIqEd0Vh4qHDzcOrWV/2THl9AvaLYDGs0OCnXDFgK59lmXkdhRvTHZF7oc3HIN
LWvwyVAt398zy42JXwP8XrpvuF4grXw/awIJVblQiSkVPTRvppM+xk0TrGyBJcIFNWyW+MT3RlOS
K+t+FEDHjVDolrk+3q8xWvZVsBVh3R+SoX4IsPneGfU47NNGVg+O1rxUIyZxGP45f95/22WT3iFL
1WTgdvSOCAdnGSOmKQ1hrKS43aBEZ1+M2TnXDRIgSkii3ThSrn/3EAPdmWkTHePKGm6hVpwb6IPf
Kj+3H50cFUxyvpK0ZkiL5OyrSXJxmrWsenlqEFrIcMwmsxNKebMD06ThW0lCMd1RlcbffoV+UtYq
u9TTN4NmnYJefIqVavyeIX21siReiyf3e5exqR+ypaaG8xxZIzWjJjqnN13HERtqIte60PJN5KCo
JV3G8VeZ/Fe0/a9M2BsAaufUbC42BYlNOhLnQWdx7HMvHq262rT2gzARFaiDTWW0vyXHOL//QZeB
CGsXsQUgtGhwUTe5X1hBkIEN9AP9KbD1P2kb5k8Jwo87R2+DlZGWOdGUPcCAn8IdeJezjSL7opKS
vNOecmXQD4WWaIcutrJ9BeBiT53CXgkHls0rxkLZCuwNUeZk/HP/aoZc0xCpY+2p7DybMn+iH6U4
hNMbxuYvNXVwVSnSYNNN8b4R2fzPC/aURPSPsRlI3xE4tQ5lW4TbTJhrQcNCdIxdNCn+UbKfQNzy
HLkqcbpng1abru89AQrIy3yfDcGvQP8qJcouRHcJGfWHNk2vmRH3W/R4cLT4WRvjs+lXD5V0Mm0k
jz5KqH9KePA68lOpPob2s9mCuA1iEnFtVzr0xlGB6kHh9tWpzo6tZK0t9jciP96EKNrS0JpGrGE6
IP+K/Ejux9TkPwpsweegNKKdNJblphZN/ux7drTDL9f72phKhaEjBNRq1TZgeVWQSSCTRcPgNVec
rSxEwFTHF6bqml2oXPNYek40Z990+qOCau0ZP8FP72+a19xgvsFZVQCf6begLzCLdn2lNsug98mG
DVSPjXKPmfcuQNA9qqp91HywQfvrEpB0OTyMQ7ptAqCRZnZOiuyzL5vbYvzQ2/lWNi6Bd810nDmk
3B36fR3h71Krp1jbwiVHnqj+8P6Tv3GRMFfwpjhGUKInwb7/WoWcWWkQaapLWt0/BUkWfUCUW7hW
Xilb7jIueKv19wZy6ceq0o29F6rhrhoBor//JK8+p7M5pMDDNmCDkvvOr7QeQzW7DRIdObkR3IH+
IGxpmyfqLQq7vRN9UMRz0oidLQWnYqjPbCKQAgN258WemtHNCQ5qIN3a/HMvXUBOGuVnIR1LfGha
+1coPxnI6uU3Lco+mn6BgXqKjrD6OUzPpizxR3zXEtW+8568Fmm1OvQ3fgAQoo5+eapxLNTxGU79
S5wWFPBq+iCjZH1OG+dxUg4gdVnj8E/6krNwD+tJiv5oulBhgWx8/10mwxxDyVvZLRFn0iWOffxa
zOiL1HfbhtAntG6D+EjBr6LZmMobLXRb5Rr0f7DX7TVl67cu1bS+ww7RhzUPkzrDdLmxte9I9Jkb
K42f0XNwx/RQ158ytIVk4/T+B30jeUBcAmYEKSZHGwqs96+AbgyicmUzunpgjNdAUpE8IFu8JbmX
HMJRjY+iyrrHJvPEUZZKDzB6lOBR3VXNTjLk+MFq4+Yc+O2qHP4yRgPAQCTJSYsEmDn3CevaSMPH
aBjdvg4vosIoOTQ746TYeOWNCJlT3E3q7wSiw4Egrv1VY5pzMEYhbxwn+5h5Sf8VaeOVQ+Stg5Om
L9xaUAw0LuZGwF2verqIobQRCymXSlfxmkuCs6BL/9wmQXg0zVLaa6UKRo1K88UKtDWVxeXtT+kD
rcGJiczUmLPbv5UcYWQa+A5fi04KMgFgBGBsPYxBsBZoLGn/U5mFoh45jQ05YM4YMTzUBNvaG9zK
HtoLclvXUS/iiwFt7dGPEMgrOmgyZSoH33zAtDUooIQF2wbjA7dwsktFzK2Ya2Hz6LSq8sORfOuE
0rn5LA+j9aiFnrzC3Fy21SklsKTBLnHMoyc8m55GiUK7KJzebeTkAq2id8OaxvcmkFXqgaGxiTmh
N2Zv6c+VPAQPckjjHO/y/lK3kX9BHxHxajsYnqoy6V0lEfZTZ1j7Jrfqaxkhi0wGdfT9Cv2CtIhu
TY1kvYkwy8pR+1bkhZ8Qok3gA0BizG4rfCl1QGyN9oQ56w6RBG8HjMdtR63ZOrm+MthyrxF1kSfT
xwLyhAnI/SkAdM8OjKLQnnqpUbaFpE326+Xv98+a5bqF9UO7mDOFrIcL7X6QSAwiB4oau54epG5h
Vx+G0DEexyj/59x/GogW6eRZyaU5q9PBfPdaXa1i1/Kl9OQU7X9l7FxEF4ptp0TXlNh/U0bJP8s4
AVef7Dsmn08Cm/mB1WZe5Ag5ydzQcvzP2mh8U4fgo55HgFkcuzlFQeYd3p/S5XebhoQHoMGaIR+Y
XUAerGwrGevMlXzbvCL7o15rYw0ctYzUJgQg+SvZBnxRS73/bnKntQkqH8Q6QD/2oh5saq6Z2Ftm
om56Ve1xcGijlW28zARNqqwo5EBXIxmcAx4tO/W9cLRyNx2M7sgVLH2ocr15KoX9wyn1K+1xhRq0
NlwzjxLHyn5YcgP4ln8PPz3eX/FxaAlpFFGVu6Nc4n737MWPEqisrnX2WtfsKCp+9JL2pAN3z5qf
md1STEM7qExfClHTKPtUELtH9XEsrjgCbyirf7fz8uagk71tlA+Bs6bX+NZKIN9CzY2mPQSq6ed/
PbAjp2luD2FBwRgF6dpz1L3tZNHKvLy1FOi4kP9wBXK4znaWLEORNgI5RwYn8s9xGDA5Ufp5sJN0
M4imvFmjvkZafGNMpItgj3Oc4642v3HVYjCrETtWd2rvm6BfdaP6YEjJLkSXXhTetkTbuWl/Ii7x
JPKXxLE/ZK205fK+qF1y07XgmHZre2J5OoNLmNBGLE2AfPPKbj9mQ5NHSuqKrPtSm1ZGRUQ2z6Oe
oKpR5Ktp8XISQOBxOhMO0YPhYLv/vLlaYpsnJY0bt3r6JYpj/1AW9vg5HFQgV2oINz3WRfcUVap3
rnXnQ8qG/pSGBdGQhc5g6YEx2zimr31I6jQ8i9wafySOEXx8/0B6I1WZAPQcvMRHiCfNbbyy0AAI
VuZInBO8nCpL9a51p5nVVjejr71T37y0OpQZJb6NIpnpp2LEkzoj31i5A5YfiMR2spiZUO86tcj7
CRM2bkhxBXpRLlEn1aROOjSVUxyz3KBbqGRrSm3LejPjEXRMRyU96nljCsRhITIoWW7Y+hF6XkW+
N2pbPCalfqjtXrlmHboCTdiL3cqMT/HMfUoGBoWGKBi8qYOiz/akao0aBuNW40ahbOzDtFKP7WBI
F6+C4ZHg3/sc+D2UobxGIg1K77eQn4KRwEN49PJq1yXOmlzOG6uV/BAgFKAoFsFr3vTXYRRpZS8n
NG3cpFbNE5GsdzGMIt3Rpcu+AbZ19m3cf3t/HpYHIHcFmJip8GwgmTVLZOrB7wpMF1sK4aSkthJZ
21FB8+z9UZYxDEilV5IIcqf0H2eBkigMSZRxWbiIZVTgB5PqaCu5/DwGTrjSb33rhSb+EOxcAAJ8
4/sVnNdxMdi2l7t9SNzggWmhJlSOK/fsa0vifvlM1F/gFRyuzNtcwQo+KOlMKntPoqILbQ5xeiaA
uqaJYW7VKiz2eWb8zAe9f2jRkfvt1FDaNYsMOy4jmBt0EfYYOFX4wo0/eiKjQ6d64QYKvYaWQIxK
dW4m+0Fq9V//+iVYV6QlEIbBflIzvJ+e0qytAQCF99QGDXWaCN5eZqbVsSsp374/1BtJH0HIFFDK
fHuO/NmnqBIkfYHDFC5Ujx81Wd6HsGy9fRf5Pu6EtrOJOblPmizRvLfHSYuxrlYW3jTE358JS68p
9DKp2qGKrcxfF/8bq0yNun6i3ikdOjv096Ez2J9bOw5PGNKEp9aoKrcNtGvWxv6a+NiihYA38WS1
QW0cQZyJ5nM/3eEQWmFud9ZTg+bzQ2erxTks/EPvTVJvstingl0daPpIbh59CxvTO0st9L+afOND
LrXqNoqL4DAE6tfeS7tTFq4acc9PHcRMQcPRdpuqGVzK04b669RxfB/OyKCHt9Yp/gu6zqDmYpdn
2YgyVysBzGph2nxdWRpT8Hv3XRiUQioxKgEnv80G9VO02OGUi1ui6f5L5zvwiwyBgkxMy9Pu4V4j
pxqcJE2tt1gkp1ck1BMcinGS3ARGvpYQzK+9aQ6o5FAzmaITsq37OWiAEgDJs8NbJzk/hVp/TTTj
GNvsyLTI2pU1Ob3b4t3/Gmy2BcmZQ8r1VnjTm9B+8NDhBimAVu77U7x8JYiLUyuX4JagfHGzKq2P
91Eb3tTaST7asUcOwlfeln2PazMZ5cpunx/xlDkUgIuEMew0lHlmR7xKPSf0Ut6q842fo6FHZyOq
8y2Wp2vX5JsjTf0bUlRurvkJj40n+VvThzfMQ2xjk6LdtYn7Vhs3JI9r7pqLg/71vYh6QfVOV4o8
e68ugsnJEQ97QKm3uSYOmj11r0IkBLu+H7ej13zII1BHlMNh4lh7wx9OcjIe8iR6HMYBfgVF8ZgE
hsBmg6zKwdf8K2oyl9CPVoL+eTQ1PetEONcnQB73+exZkdGzPGE64S3IBxUCSGp/GGs13ectOhSZ
HHa7bDC8vZ73a3nnW9+ERpeBlCPZLH3A+w2EfWJZph0jh3hEbzA51R7C2PM2vqyn/0g6ml6SzvD0
niBRuOLvh5JwSzbKEBmuILSSbYdjw1ZyulVTuMUmnY4EIHksM6LEeVvTCyKpFq0vbjm8RpoFEWEY
TMLDv29SrgbSM5YWAibTJv7r7DUROYSi2IU3z/GeYt9r3ZKa7KWQuv4pREft/P8MN/F0UbrA2GV2
IQPcwfQkZ49C80CI1PxDiFnsHcn+qcZqv39/sOW9wgxSH6dPhuUAkdj9uyG3quYCz86b3uOj2Yvg
dyEXSHU1ojvGiX0TavWPsQ1BE1ILTORrhRnU6/2I7YiZXqN3tMF1E1xx3JcHpD+bTasV3crpuqh0
TGNB3KHYwQE7wazvx4paA0JVqhpANrSDWnmHnirorse4dWd19UXqsDe1A/unkb2ovnrqw8dYv2X9
pyC5VSWQQ/2igGFWA8qh8XgIpV7dllb6CdcFD7uh+mDHGkpS2cpjL/JMHpv6HrXKSaYPgM90N/21
4Lo8NHuH9NKNMMrZiETrduiUE7sGwt5FhZF/ESgGbsy6Np8UuW0vrYLKi7CcNTf25YHBg9AIw6Cb
GSQSvX8Qo6xLU0SIc+OtpjxMrflTL4VwWgFvr7z09E739601OQgAU+BwIg2ZVfuQ8TcKJ5F6Nw18
FJtQDTz0cpl+eX+5L+/b+1FmL5T5eW6Wnj9QxrTBpmsqBg62cow0mlqenx/fH+21Yzh/qcmGDWq6
hVjCa+z914dUJIR37LIaXD9VDlLlfcxt1dtGFaTCAE+AS9F9k4R/bZRrKm5mdxHFh1B8HoRreFe1
/+XbriFuapRukmHbFO02N2/A5Nw4/1FFP6vyknT/+bW/HWUEeA6q+p89/hwbpOzxGHD2lFw2jfet
Q158cC6OjZ5Ljfj31zq/+T3+gj87R8OkoIRxfRISlrjKi2Y8S+NHWd6T2Urdc+2gFyaORvHHac+d
8hnZ/JZyJOYbGyv4IznbzEg2rTiZk87Qz9THmz7apOIX/fQogMJS/bDC32n6J4Ehb3s6YcZlqC6K
+iV3nuwGBJS6S5ESlsBvW/EZ35PN+/O/yG0IlkGNTSrG1OUpH8z2P2IIYR+QS4EebGhRNo7yGRl+
41ft9P5DoQY+8vCJcoYuoV8zYH0bdHexzH7/KV7D5NkqIK2Y0IJE7ih8zy78JOptyFxe59ZljvmA
fBH5aTDqH1hIUCgK4t80AePdGBu/FFtsZeWHGKj0pZsGIE6BlZ52acPxGldf7f6/UfntKKfYhs8h
PTX6DwlkRTbmj1H20NcHkVlf9Ex9NpIfVk/3GGWMLWW7lftwGcAAESY3pdnBlbug+hpyEFidGWuu
GsK/1oKPEpXTbQhJ56CnRvqAZv9GcwpjZdhFO1d7bdOBB53M4QA5zEJypUiRODP6wW10PpKwquLY
j4hfxoZXH3UBIg/t4Vb5GmresU7S+CVqNOMxzOL8FmWt/lg3jbc1gcb+84VNWQa7QHvCqQLxmR1d
WRQZQSx82a0QpM0Qrz7obWpvqZltigmI9v5yWh6Uk3nzJKcK3X5CgN6fydgp+/IQZoyG5O1hyJsU
Amy/BoZYNEeZbG5pjv5JQhPB49nWsaDnqkquQmtPpLPHiVyfgTJv4vilTRLWYBvQSjO2viL5W+GD
zhyVn3iE/zKzXNukZfWC1uixjOJt28O510Zrzc16eZRPzDpudeoWJE7zbDAU/LgekDfIc6ND4kuT
PhqOFG49DI1eaLFof96f9+VdyD/I1CNlChIZWPf9vCO8UZiUxmVXlWBm105QHVo/6/eauRY7v7G/
YOlzURk0Eid6y/1IY6KPgeQDW7CQO9v5IbBGaL/NxgvGqx8cKap5vzqj+fT++y2rIHxxYg5QRICt
AYBNE/7XZaUlGdiiIB7dDnb45wSQ4gOtrwzBfWXAjVgy3SAtOkxvyPF1SfqV1RLaVeGQb2vNB0pB
nndsYaSeTRjwGzkuWzyjuuj7+4+5DFix052ICtRCJlz/bLOFuHuIoTLR7tC8DGJXpTynRWU+5foY
brvQEHutbda6n298e4ogIJDBXZPNzJECKVJupdcpfBEy5rFXbKrd+EEABWhXVtkCI8i+g2kOAhLq
DenTXMhxkAZgWrYDZkUV5k5pZfMWl+OnOI9GEJdOrf8eKjS6nDx+pgOwMbHL/JY7Rn/U0VX8VvbR
R81vy0Nba9o/R2jwUkxyOR6PasWcQqbGSRlUfV66tDZ8tJEwqc/7PFk53t5ahlOn7/Vumb7zbBnG
RQ5wxihKN6xGUEVxMDzYCPhtFKiDj7Um6QfRF3tZrcMDgYi5C60OKfC0dNGK0PaAstJD1sjfoJ2N
23hyYMHOuF97yOmqub/SUcAid6dbyExQl7vfK3bdgME2m8ytm68hgl8X1SvLix4b3dc0BTKT+g4k
SG8wriNmPLca95W9nOTB10buLl3yz86T2iSZB7aBqgIdNLL7++exahWpcKPM3QBa2ifd6PKn0Rb4
o4fOV6kS1ks7gNuXQvsqlUHs2mZg/lDRC8WAsPsiwpKeSSHH/35VTYI+QBLpl5Cfz6+qpsb8pqno
qMZ+kH8Mqyw4tGk07t8/EZYXIm0Rrl/w6Og+gPe8f/cGDHddALN3LTsJrs0YovprDvbK6p+W3fyL
4/8KUIAKANIhs3MnjkE5yEVWQMQnH4JMWewL2xh3phQAsu/FPzZIpg/KWNSiCRwxD5+9VGfY+djn
aubiLlY/yI1MANhZK33E5bHGOUOTl7hlsmKZbzW1ln0ybzNHpMP3IZZXz1mvxL8cFBjf/0QL2The
h7LT1MLiyp5kz+6/kaqMgRVLTuVykSHi0SjeSbXE0RTVcMzQhPgvL9VTWNfD97Yfwi0w12bbqFqE
UrT2UVjpmj7ZAi87PdBUnJrCG4Sg7Fl4k9dgMAS+sm4VdKdGNza2yJHpwmvYm8zOI3mbJZ32ErCR
d5kj7+W6c3aj3DRfMF6cmJ+6k9Gsz7qNE6Bb46C+e+Xv2psoqVuc2RHE5W402u92IpoN0pL4zteO
fK6ysNzKcV2Om0ALgc/Fifbz/cmewoO7lUo3h/BkgnPTM+Xj3s913vQjap+D7MoV8BU9GEOkADPn
0ijohCSJHZ5b0JgfMyUPz6Esjdv3h19+a9qjyKXRKNcn4tu8KGfHQemMIlbcuE+ij57tnHIx9icv
1g4gLUG7t5V3RO7re5qLaGtkrbmzsHNQR+zyhrFLV5qAi0XO40yMJdrsWBEsXGx8xaxpLiWKS/M+
vsSqH1wH6H8/isRbyzcXJ9E0FP1GSHesL+Rv7mfea4J6MJxMobqQjTfJsKptr9Ijf3+CF+Eho9jY
tFKTgSkBk+R+FKgFcYC8vexO5OBtrNbJScuUDr2xoXfZWuVLYRjtvkBwfeXaW3AEaARR1CWDnWp4
DD17QcDiRWs7deXi6IytXBJVXyVcQnZ90qkPRa0MJyswvqQyQESR+WAnsfpzhyawXwYLT1mayS3W
Ib73EiM2fspb7H6zsvgOZv1Gli5vlMipL4PTJ64UVNzjlGX+6PHEN0EgUT3lyGYdtB5b1i6XDjkI
iV2cGtI32ibqYcCzdWUpL2JNXpcqLGRVftEsmQXicRY6LabXdB6LEllU6lc7a8TvUwwKRgGa06Br
ZUVrRaPpaL/fv4w6tWiAEuIKtHDTtEY7Slq9clH5O4LqsKrPBhVAKW+BSO8bYutCj7ZqdkzKj+ji
bLruUkPGkNKvvgAbnjz7VbWbjtlc16l1PnsdghFqPumfnSSBl5XzI+/UQ1SLXZw91YGEA8IB+eag
ofuhJKfc07CyRGgnrLe2Hu19lekP0D18hHPuR8ZWqrNd0HYHYYkDTLyTFXd7eLg71PAS4AlBieRn
Gpx6Pd1XIt5NgWKMKGLMX/OMfdSfat0H8AlcBXyxvdeM8pDa+GHzu9/JuEDbBz0Od550Br19jC1l
G/k/ZZ6m14+Nqh4rbzgm1EgQkCrbQHAxQo1/f48t018KHPTHLPLKqW48b0mnZiXTqypl12vGTS6N
+O9iMoh2m3OVtMF3B2br2BOL7VQzLuG+VCMClFFxGUzrj6QV2Tk2Umvn0aLY4lft7yUYB7uqtLVH
0rc1UeGF5gVocmS/KHWxZjj650YbTmR7ihSrlJiMOjuleVhcUWlVKBp20oM++spTIMfhJgDSrXS2
vpfL2ttXsaY8YH39DYiDm1q0yCcxmWI7RqI7eJqT3rRkXLt5l2ckGANa/JR56TrQh7w/vcxRr7Vq
ACuVUy3YDUnvHwbVKp7f/35vjTKRFmjWEHjSur4fxcllo4UY2ED1s7ESyxDCNWUU2t4f5Y2rjmgG
xBrSSFNJbB4Ulk0aeLJWNTdskKwLnbBvKl4ImzJRf/cyfD5NT/B9bI/U5bZRWSFgY4kR824/Ch+Y
X2UlRl02DkhOQQjQUiZ9gps9i2qypDRKX4ryW+mk2lbLos61U1S709A3DmER/MCjuN13APy2aUbo
JSG9vA2j+uX9eVnO/gTjYD4QuYZ+Pp8WI/R7ge9Lehsd64ejY9Cc+3K2cg0uBtGBwuN+gYwTPeZF
kyR1Kh+zDyG5I6KbV/iIVP+qPls5jRfB1DQKsoYsfghKJAD3C0mELFNNGSRX0rNxX8dtvm/MrD05
OTgI2w7EoQk78ywNtnUEHyitROivWgh3lwGeZQBDJ3lyyjPUPe/H19Qx1YTRGU9GFyLGjj3rRulx
qymywN+ReeowtKgTbpyQCr49oJ4WJv8NTqttwii+aRVSZZUaDVsEcb6ItgVI5Est9oqlpd56R1gn
m7bzQ1S13WbA8X3//kJYXKBkf3C6EPbCc2bSAb5/+qxPkrqujciNkkLZUX1K4VMJCkZdfSyV8GyG
jby2JxfXJ4Iz3NWTliyfjC93P2ap9yXTSIsnwUVpW2NncusE0iFWn+m/rFALz31GbVoZR+MRPwx8
Lj0zP1djaB8H5B2378/AIvqkNskm4GGICukfz6oZDhr7Xh6OOVwLG7cVI9S+FAgK/5EGSV/Z/csN
QeMMyjxMaO6SRYYa9IbuRRJwhUJKo4PVTnAlZBRXRllEn8waKF1YKNNXpa1yP70N/IaBWoFwPatJ
DyLABzVCvuyAzLn/uUi68EuUecGhpO21MvLydEMQDONQXLfgOU5Z5P3QUd95emPWudt0tbHrA7l5
xIFB4D8oDpneRwcfXuemjIPsbOFx0CLWuBWp3v58/5Muj4RJ3IgLFwANRfg5WsyzOp1eTZW4hgFO
BEmR+lgb1lYRQ/eci2HYII+enzK9Q2LZq9SVWVhuKZIqJPIBT76KfMxi0k7FJWKUu8SFWhNsUghT
R70x2h078INoI3ufKmLNU21ZkwP8wPljy2Q11FjmFWnkUEdEvmz1iYtL3xOg5nsivTzZ1ZHuf/Ml
OTkF8gjBP0PydEPZJ9hkfYMcu29Gj2keqdusHnOaj5r83cgbNn2UR9qDFsvOv+63iVmNJAbsahqu
wMrv14gY09bO+15+0iX1E13yloqTjnaP165cP4vvAD6DJAh4C2VaON3TbvyrWi4l4CXyjIFGybWS
5JuF7WSaIT1RltFnL/HWesnTv3d3EUzj0XmYClCT+v5s8Y+lnpa0+uUnqKf1JrD6cGv6cbzyVovj
ahoFyWhyHcrPVF/v3yqNYg+xuE5+kqQEHWy84c4qJ/aGMvu4UuFaBk+MpUNleeWycZDMjsa8D5Uk
GSv5KTDVF20C1mLuEm11EFG/9aZvj20lP3q5+hKa1UYFZ19sotJ3jn5CtzTt7f/e39avKtXzGdbB
ORBS0FwgdLx/d62xy7B3CvnJ9vNhl5qBt0cKRFyUTGs2sew5RyEH0Wn0ZPEnN3HG3MBJDr476qih
3F4nzh5DrepY+la9wXo8PXi0Ko6mHRcnlCb/6804OAGflI5yZPz2oijfFaU6cExJ2oPRRclTOGbB
j8L0hq8l2u2nOFONhybUTbdIa2XLeY79qt4WVy4y56OSNqvuOtPZfT8DNDEB5xBvwGDDP/5+Biwr
E6JRc9iFSmPuzA7qeNcqz5FQt07WGTvGNHdVV6Lbp9n+tiilYiVgWPbKKSvg1UTUBTJoKrfeP4Jn
WkL1U7ggaipdNEO6Nppf7YvS6h8StPouVRD/6MZWPKQyGoIYTObwDoSG10aUhNc4ZkI1f1SOONO2
f8w61ndeVWLQHEO/F7l/KglyjoIre18Q/ew7pZevlZ3klyLU6q0sIb2/HQcYleOgmY+pF+obO0uk
q6IpBX6LKWe9hWZTmN7eX31vHLEIg1Ann/R8EG2fnydFL+WiKSIYNoMmHXSU6D1TqxDaCJWC4zKs
m2siOeWujMZT3I0vdRHvYg3rW7mtjHMi6MESBNbeC/1PZ0dRw23sTls5XZeHHg8JB4S0ihiDi+D+
69g+OKrSriSw4npxqYYAycQY5pKwwaiEpeg3VavJKzfe8uSjUkvTiZKXw8U3V94TWBHlEx/DLXx/
fEEzrHyUA7HW4pvW9t3an8hHGpjMSQ8EAbTZvYp+c8FLIKAgs/7VQe/2Wd9F+7oTBYDSVQ+C5elH
UQGBLsIo6vtAGqa3/uv+sE1OWiMeFFdEOfreeWVSE2n66mvW6dK+8EqcCbTwaagU9Sy0wNhGGbrx
qtRXO1XE/Quwt7XQbvF1p0dCzIvYgoONhsr9I6UVGiDWgJIO8nNf+ZVs4yRPfiUZMBVfl8NPg7cm
xL74tq9DgmhHvIc851U/969ZwCC6N4fMU9whNPxtjezpTvRZ968lYFSQ6FlOIq80iSiK37+YLCNb
HdEQdfVS8Q/2GNtfG6TbT4mUaS/v7+NFcEhkxjB0ophAmGKzHSLyTiA7jIyeXEbNUxg9NE6JEaDj
SPEWcSFN3tJi36uovV8gCa8MvkTIYPL1Kh5JNYh2yxwTMUb4mYVmnbgd8ndHpBe9U2RYJQUJRYG4
ib2VvO8K+aNsB/m+rWIFl4Ks3ScUxTd5Z3hb3zeHlSN9GbZPDwXsmHmZKIVzzrodtRIXe5C4oaZX
Z4ra8i7LMucY+aWxiWganVtZ/RAY/TaSBapNYXTy1HitrLrEgvEYVEcmeRvSCBKJ+0WgAanE4KeL
3bRQHgc59B/R2tT2RNkAmZQi28VwOnZOI0e7PsXcO47SleBqub+IKkgdSB6oJixsMpLRj7haWjji
jf6i65J/rgWqWVKQ1zu0vPaxVqxt6TfeGpwWAGk4OjImOfoU8P21wWLkOusqyWJ3yNMSGdbc+V4G
Em50dUTpsrNl4B1UDgQVMxZpVeyr3qFI8P6mWO7y+4eYxRUJNaKoLJvYlaJQOhSmJPZxJvxP/zwK
5H56PDRoIeHP4WFJ7ShSlIjAVbsAjJ2sSLsuhcT0/iivbNT7i4IyDC1DaNuIAFJzvZ/RcJD1oh7S
wPWdbsdlvkmiz7EW7uAqHXrjq6PehHGptc96l24toW8A0W6cuNkNElbDzZPlDegxh/gUyps6/KGO
0ZOWXgz9d+PrGMa/qMEnr8dVIgJ62XRbuwJqUsQnIvODnf6Pu/PardxK2/StGD6nf+Yw+LuBIbmT
cipVOCFUVTJzXoxXPw9le1qbErSn5mwGhhsoq0uLXFzhC28YPkGEurDD/rFqvpV4pG2a6jtqx7/+
vSAAcgeCbeAiWLOSIf10YRer4TWeKud2Lql4RbQnI54lY1lPpA2IECnBhSSwjrfRmB2JUOroOkW4
fl8Zk+UFMPT2k1NuI8kKN1h0NN5gJ45ngaXbF5mquOAu2hNf9J3VubC+wDeDnSWZW90OLaIeToe+
yPXQJxrNDcwG5aVC+vG6ebv54ZaxbpYTALna9SlYdU4fxlYRXhdz8zDIs3Nft5Z4kDiocEGJLVIc
FvDdLw9KOA1Khbge8NY6oI9aQFSRjbTQLLfZYcYo4hxgOf4rwbjNUqn3iURPOZ2+fVFSYiaSVBU7
bcjtx/uj1ceIrrAoUFUBH2iYifEo27Pw7WJUfJZReB7Xebb7+EVfbDiOFxOjAk4CaAJiDpWK41Gd
nD5aPTXFtXCu5zLwlAh/QyNDcSx3SxgG87Dt4GgXDyMYXHl4yCSyOX0TDIcq2FfUqsz0SnQHhFtc
y77t42967XjmNO3Taa9ouNNA/4KblZdbbYjcRLtX8ksturIcysCh0d6as7KdZDDrbYbGY+vGXKtO
nG8Dke9apDJ7RfgCuUyrTZ9ygM+bKQMzazcAFiOBW9DQDPuPp2TJlF7PCCUJKnS4zVoL8gaA5PGM
WDN7Wx7i4a7gctjXMr5oNWaQe6mUNXpzaCgIq7c2eaefOiJforajodG6BYxE0L74OVBKOB7advJo
5lLK7hDKVF2BAO19lxk3jSrCA/4ttNBC5jqw82CjJWxvsxv0fSJAkufmhFxWn6u48prxWQlowCvS
3NnWHJkW5q33c47t1hg8fjxZb/p9SEuQ+duL7CCr6I3V4ziGaaQ3pnRL6r1HRKU6K4FLXVdR1m6k
ymj2Utf6mSFXvjQQwEyjbG8CXVJuEjt29qPA4bijpG5OKnbjvaLdT3bf+KIM05tcTdQTy/1NoLcg
diDkY07CCUrzY7XJSsmpO6tvtNtACUkUVL3dQiQov4Aw/yYFHSpkiBh4shqUl+FsG25tOkAFnNI6
zHn1c25zx8U8PPnFGxjUHo29JYtdCBwUio+/e1rOUumUo3oblGG0SUyp9bswCk4Ujtbn9csoMGRw
N4OCT5P2eJSxyqJimBcnjSmutrjvsevqWhw+XhEvIiyvFzE1NnBXILu1l8RhfS30uZIpIpOM20Rx
6q3Z6JNXIfQKHVp+QhjgbEi1dJPa2YO5SHRMbbcp+qTaTCOav44tmk2Zj+neKRzlDK2Vzw0mPm4X
3UdRHKGUbH9KDHn0e60ozyizmxwOJEAIq9SeGirRptCt+sIJcmMfRVXhKbOUbqnNGp4u5xbCnQLR
N2yqvaLW9Qc7NTNPT616k8h2duLierObmQhmgYYCZyth6MtafBVCxtUwOwKXwFtCnY2xRe7dm7z+
EG+o8p+PXnkZ+TD8rqtv4jm+D07cYMuSWX2FBVwPbmepRpIkHn9sdJaFGjVCvQXvuYfEqTeWb+o7
hWzh4+/9hiv28pqALtCjgocO0Pt4JJwX7ZzNr95WF/bO3KVX47Y6KFuI1m64UVx5m3varnrsN9at
sbPOZL/YhX7kStuPn2N9fa4fQz1+jNHsuriXa/UWkWDXQAkuM75p1a5RTUClJ9b4eicRKgNrWUIv
AhOURFavrGtLMSVCbG1UCuPSssPHtnCcE8n3+4MAnaaqx728lr0lnqqbIMvBTseYKZZxEm8AscYn
XmW534/WCbIkICBo9S/Kddw+x9NmDBFKrnNVXJtdiHkzVGvUoMtwIeYHPloZ3+gM5Dc1kDlPSudT
i+ftOy5Qwr+KOVS114Q9asMTNFRGr+XUhDw5lUuCdcq3cjUKWK8FZID97tJdp4KnHb9jnlH4ydGd
uKaAm3fuDMp3n5FP3368Al9UMV7N5V/jUAJHAoRSGHv+eByrQRkDaF+ONiPwo0zY3W4oq1u1MH7K
s6EgSmnGkxtNaEVBpQv8aTD7S6OKqw1eSuYeqcLWr5VocOVeiTkihY+CIHjOQYu2upztyP22eRL7
MvbKnhNaD4qVXiZy6vhOLbaTRqW9dCTjRFKziof+eitaQ7SxFmz2WkFhgjgeiIK3qp3wdtKp+DZ8
KwMuqIuQT+zqITKVlSLbv7ahX8bVaRJxihNU0aE9ns0JLKSFjDk1mVYxPmV5Fp9VHVmd0PPQzWrr
c1udcoR+Z6EASgGkTE2N112DFlKdy2So4+xaWHq0D6bZ9jINdtTLOvmvH+P/CJ/Lm79WRPvv/+bP
P8pqon8bidUf/31dPRf3onl+FpdP1X8vf/V//1//ffxH/ubfv9l/Ek9Hf9gU0Een2+65me6eW3yF
XsbkGZb/5//pD397fvktD1P1/K/ff5RdIZbfhuRY8fvfPzr8/Nfvi6/Hf73+9X//7Oop569tm+fi
R/TbfdmJ6Lkpfnsqfv72P/HVaH6I+MdvF/yxXf+y56dW/Ot3y/qDxhHRLiEkMw+u6fffhuflJ5rz
x1IGXE7Yhcv90icsykZE//qd1O4PyhVsZf4eh++Lp0y7jM3PdOcPYAPQyWjm0437/Z9nPvos//lM
vxVdflPGhWh5GBbYf7bzIi3GxbkQ0+BxcUatQUEJhjGinMPI04yofUg1K8XYRTGfelkPtpnWg+7D
d33zauL+fojXg74A5I5GpXdDpYtrm+E5SVaxIHXqICPLSLws7fy6u1KMi8z63jgXc3KnJ4XXN7et
eleLZJMvjrtO5ivJQ13c63Hq98PXzhjc0pIPefOdJs8Wp2I37ffof2XWeMjpO5jdLfyFbR+ge6iH
XpxcqM5DrdD/blOXWNh1IBro7ehNXbHrI8WtZMKjaqdi4SsoiX78uisAHpO8et3V/aM1nHyIYCSe
dW9fxle127m5O/vStvSa62qj3WaPTeYqnuo6J26+43Pt7cirZGvAB1oOgPLQL+o6F8TsddB8CZVk
Uxfxn91oHPT2zxMvu3y7j77tchm/ighLwwTYozEkuJnNtt5shU9v1s22xi7YlwcMHrf3Hw/5Zg0f
T++ajTiV5UAngREj4s7sevb07XAirXh3CAL3hXJBDWGdUildPytCpRY6Wj9mmyDFuAlr5NvKxzz5
+vHbrFBdf3+zV2OtVktmNFbdL3XX8Kqg9/PT3tWfmv14Xu7gD12Fz+GZeq1zJZ0Xt9EuFK72MCbu
8Pnjp1gV5l+eYvEdg8hEcWSJz44/o561XZMkWeq1iPoqPnpLEaqTbj9tKtONQjdWXPUUZPKdpXM0
5mq15kpjyjiwMSbZU49jbSGwGAhHmk1lOm9PvOHb0Qg4KXsZ1GmJztbG1FSgpFxCEtezSkn3QjUb
b0MHmnI6RaZflJq2J3ET22Ku8ksdl00fBIb9hBVUt29rrcazu+2uycTVa6hT6fOUmvqvrTqOR0IR
un8clsj5IlJ7/A0UQ1I4/2JUNI1o6WfLtCCcODjXpAk8XyABg6ZNcuLIOI4PUHRcjA7BCUMr4h9Q
LMeDykruZIqam6jAG62b22GzJe6J9x/P/nIKvDolgK7zTlRVKVQsN+O6GpBN1FNju50AR+PMAWDd
7KiAm4Xx0MhwwsZyss5pTAH7TxvTiim6mqeyx1WXlXtvCZRpVRN7ATrGu+X4TZUKJKSawJhX6Yxt
DCVzqAYSNuuoO7mmnpe4tlffIrMpvLh2mvMkoqSQxsrkOZIIzvqOsuDHs7I6Zign0H8HoQ2EDSAb
ZdLjJ5pLRxQhviNboZkz0LW5Pk+quj7ojf2swWXcA2RNTlzGLxS4V59iGZR7eEmNYD3xz2oaSq1M
hFREDDqN+X2Vd/I27pz0k6Um6T7StCbHomGafR17BGJiXNxGNwZ9MHk29EXdRXf6FMl51Zla6ipA
lFmLpIVg2ZS1ymivylE51HO9jVBJQrtnSs8Dq9coUjbBVg7sn+lAIaVEkkkJcW8RTm2eSHTeTguY
Nlr9NlxWPI0pVB5/C2MOaihgNcqALJHIo2OjsCqyXi4BWJXRXWEm6rCdDXiF+6qawVZETf1kIYNs
4tc9zJySYx18/3iBrBjATMwLIQ8OCDpd/LNOZfVwaKW+VnssvDVUC6njzncJKO59AejwzjJEXLuy
3ldU08Np/IEXgGH7maVNaAY3TXJj53muuINqSTjn1fP8KVa1MPZPPOXqaF2uSQQc7UXGivoBagTH
c4dYnbAGqzD3nAHBBXaE+RdlSAMXHUWknvpJ2aYaJoG2FVLGgGl3oBuNtYotHA9d187TscXyZmEg
EFWlAAVFdwI6vd77L09I/Q4GB0E04OlVupxOWmt1NA32RTBZGdYF6KGIOMKcvqlUNxBVtQmarAKz
GGhI9kFXx5o33yShrXiRDpUPMMRw4kZanbwvz8QXhnNIiRzpqtWKq2pNCLDw5l4ks/AQADG9alRO
IYGXM+T1dufbLNBUDndSQEqkq7qOLIwuzgVi9NASn+WG5sugNZT6KTCcinuXSTweCsotdUdolGis
vFHYVNq6HmsjDfZTk/yYnDhBeUOJ6Cvhch9nhf5AGbd+6rS2dE2RNhiDN42HnKztDSPWIha6pid2
9apeuehm0fOA+riAMHDqWXOhB41DDBpasA+ESH6OmabfOp1xkMNM8hLsN3Yc8uV5FglnW0iN+kmh
kOEOfI/tOMTI0QdSd96a/ULW6G2xaQZRnKWUzHcCeNxdzXW8Ufq5OXy8od5+M54aIBDJHnmTvO4P
ZlxfNpKkwb7rrfkijtF/Gbta3meBPJ3Yu8siW30zSiAIOy6Gj2AClkX6Knw30tAxx9hw9mWldw92
k4TJtgZs+GWqApGgcGXlOzVR0n05UVHbNkVinNJ8XhkZvHwkkmJq60uXeRFpPX6GyezStC3VYF+0
Q/25HIL0Vh/po1XRqKV+BsocJ3kDay9PwOT5WbCVYKTplb6ZbRl3dFzhxScLv+RwkydKbbltisS7
b9d1+WdSRyOahlqGmXwveu2i65vkKTcSo9xbOT2cXWkZ8HMV5ItO5ClvbjUWH7fsApGjxrhQj47f
SyCRgUYy7xVADdzm3dLUHgKxB9vXbYw8K7Z5ZSWblvbcBhJw5oeq1e1+eSmRcIPUgwsETGG9AUz4
/rPdsgGc0eq3cZXNu6DPzPNcTU8BApfwdLWUFgUgilvLQYsczfHrJnJvIk0uS/soCwy/0/rIp9TQ
ImI52v6InAiCi1h4iNKqvI9f8p1FvCAClwIKuElwxMcjZ4AhpiStpX0xFe1ekuOnEqseD+sQZaOk
VeFLeSFv8hq6AF7V5Ylz753dukRvCFVQIsWmZLV846bKUntOwkNVhsZF0E3yTTFIrSvBBDnxouuA
kRV1NNTyKK926yiiXLYR4z2wZ236uPigdLKZbSeiOr83gs4vlSw9cUS8+34wLRaC3ouN1fGgudZz
fXTI4IvQ7jeilT5bnAL4gg3ViZHefT3wnYtQhEMapB6P1EeqKuxS4fXISnwoLC6XW/zVmvvgTMsD
/d6Q5xMSMm9fjrMPzBGeRgAPtbWai54M2RQypYc0c6qtlTnNtpW7cDvIufNrORB30TIUexBLAajT
a0a4pNHX1wTrZJzT7omvlW0CpbuHEYTYxmBoxcZuMLLKbViBJWDyj/fI27lF3HFx2l3Q1AbDH8/t
OGeJA/EqPGiRXRwkG6BQpvbjVWMtwWNcBb48zvmpuGv5rcdnAnsCiaolsmeLvqk3JnamKJMdHuq8
yfadYYYPmaqCgpobnJ/ceh7ygyJLRuTWpSKNByTxlLNscqSaEmARfi3H6FQhYEVcX64baq+4ohHu
g74D5HM8E5zUYzGnjrOvbeQaB72FsNIQhZpRjXo/B4nXFo3hq/R7D06bTGdpRIpmhhKurpZcA0nI
gts8RRZCREoJ/bztzupkmL7kVoKAXiG3m3zUzPM4SKobjO+7g1Wk6SErphGSdSIOSLjnN8oYaJdi
0rIzWYtBkwx9fTZOdGxjW1gn4om3355TEQ7QklnRCTBWJ9Sgx2UDCANsQhf5jXo1NyAxjC9FfRX3
pzi974y1xCyEtaQDdBJXt8AIvbXJG9qTcWxFl3XnfKHjIZ+jjo48RpU9tPNJZuE7Fy1ILaDTmEWZ
hEzrwkmM7sEcAi3B8RP1EEUL96aIRjzEscdGp6Pdo7KLdrnjpL4tNOsiKKfgxBS/TYF4BC4A8jWI
QMRSx4uqjLFDmVVgnKmNj7RiOk9SV4e+Oc3qxhzSUyLHb48tRCyYXNrhQKVB9RwPVxRQQSucMQ92
MXVnihTXl/Oo9hfZNIkTEsVvL9elaWDS/SOEdhCbOx4KpfFuGqIiOoy2eRaWQYPaXm75ug5rv2U2
CeOD4B54kenX+pCcSJLWhUl261Kd4ugCikPqZqwmFgqUJvWzFHO7Qscoptg+1KEWbUpHazzW+7xv
p1z63vaZsrGx27guSukzkryW4/7qAQqMhfObjA1aNQJ/x/NgZ4mRj7gfHAo0EMysHn0ll+avXTZo
l02kyb2XTKcc0JaNeXx8LmOi7GECSKQqsXybV/d90CQDljAW5Fgti7ktkuiSyHU4sXbfLiYEfxVa
ySC0aBKugfcdakZSUaMFMxSISmRqre61BnV/uIXiRInzncW0zODCGcGQnBPi+IWcRhv0wcqSQ1a2
SNUGxkMmm+k5UjDyXiGb8vS+zC6SSkb9usDM++NP+HaT8qKEiCoZIWXPl1L8q+mslLJLA7tKDpDD
s80Y1OW2DozaHUvtMPdWe2LnvAT4689HULrwp3TGXJ9LuhADeg+IQieyFvmDaY0b1o3kN0VfhG7Q
xe2ZHDbJlpsq9RRbRPtIiN6tuwYjRLlD7reL4+9y10xQmkprPwkj8IlqcWSInepQSoQLc1TbOyEn
4Q4+/3gZzBKuVZRgn4xe3GpmKz59PIfvHLaLPLQCEZ0TAejZah+EqRK1XdEmBzqfCQ4QuF7YeBe5
UVCE6A4353XUymfDKDrfHvnhCEr6RJz4UhpZTywOEdxp5I2orq3OJHD5+YQ1RHoQHSIjIwVuv1JH
zXbLVnkEjJpcSzXMZEpypb4HOCMuACzYXxSln3Zyb0d7tay/dkM+b9oIAafWNAcYlIaxtyUNRKKO
x7BFiH1WKKSeVhN3t0Fvo88uSXrh6v3wnIxfxzZuXM0KEVLRnVOwybe3KE1EEHTycuQQeq/O9zqv
4iTCBRqlXT3ZikopNnM9RTiQhJqPeDW2JFUxPX38ad87B4DLcLRBeYQuv/z81fbQlUTqcd5IDrXZ
Ga5cjiUl30HzncYoTyQy7+xEKvELP5eKrwV68XioOGw7JRENi0gqFdSK5PC8C4HMqto47pAcOQVc
e+cgRQmDHcjNiyremqnulM0irsOiVVrF9DW9Qf8EXcET63K5i1bLkiG4qNA0oZq8Pl+kGe8hKZyT
QwAKZk+lJPLA+Q5em5F7C7lwriR1KH02UHAi0H73/RZOHEvGpL+/mk8RJn2VqHZyaBUbJrwilY8Y
dTYniInvfTX6Ui+Ss8uBtortJnRPKXRInGejo2zKUA4up6mX9pIlpbdm0J5SS35/PCADpC1Lfr86
ahA1yZuhYz77ONmAzim3KpAujyYZTExxqh353tcj0qD5SVy1+PEdr8kUCGjoWIxmtUp+jmBA6sPc
nfdjOnuNMl2a9fgllMJy8/Gue/cl6Yixy+lRvdGocOj9NEFhJIeoUqGjJla9DZWsc8Ngki6tWDZu
/y/GgxK2DIdv1boVJ+pCd/I+wu2jUsCnz1lxESR8usGhrNmXwykW/jtXPjC1BQW83LwEycfTqhVZ
acc1CRA1T8kbcJrYjy2xo4BtcpBkvdw42JRRb3Wi/SBL0YmI451DjaB8IeYv5V9lHZgjLGRyB5vp
oeLduHON8WpMmm8j4hH7jyf2/ZFYOovoCJH5andEdLGdtI6yg9InwSaMnWbfxPTNKaGmJ7b7e5fw
ix/AIu2BSu/6fgBhOCotNehDJIvoe6rN9WGaagtofIJfkdlVh3As7MuhnAOPiKj9YvTtKUGXNy2z
BdJDBIAK3FK4hax8/GUr6BdFoEzJgQQ+8GQTESGCdXD8uTNvI6uHxWblyp61jyx0EZVeaGoRyyCo
9qj797uPpx9pkzfHL4RLerwIIkCpA+x4/Dy6BDFYrWdpHye1orjCiso/c6Er11ZpRfMOiNOk70WV
6j+zJgvqnakHw8VYD8bXVlQjNWdTuTeLsbkUYwP3Q+lG9XMiWf2ZMfTaIzTgVHYn7MpuZnvEkltO
oyly1T7sD3b6tRfFHZWNDnuJubO3NDvz5yAuhnEDid74ih17a3OMJD7ZI0Lv1Xyndkp2VQhIBYD0
pbtc16sbSYuSxC2GXExuashThr4b0alfB2YauXGIrSv62YXwewwikws9CjFfGCSoNNuGVm3mBvgJ
7Lqkrgh+DBhwbpq0NoMaIvtRIp37mOcxN24+dsN3u5qySxsFwc86Hi0RcjwRDWhz0AK36yza9Oia
5aqP+695ITdKdTnWKkJxWjLmX9SW07BpwtHc0Xjk2dA161J30qN2g0+G81RPZfuYzwgf+oqR4ycS
t0K6Fzw20sVpmCv+HOfK11wuwvtuLGOk/4WZWm4ti/heMsoKbQRrskd37sBiZkpiXAx29Yy37WNo
SZaxGbNC+VKLuBj36kT/9Ypi+/C9BvS+SWX48i6F4kTxw8TS9st8W9co4LaTO6CUeG5T3Cm8vCMG
8+JRt9qNhnr1Z/ip6XcrUnuxMblpvuqlNYRYJZjTV0cRpnVG81tHxa6PratqnqInI40D59BIlnKQ
mkYrMOjouyuMaltkmPKhyF38LJtgVxglvu8LCwAV4xKwj2R2waUzms19kA6K4TZAIJTNKAWz7cZd
YXHVSUgL+lLszPe5HtM+7YLShmUAUwcx46gvPuVahcYV2E+x16OyvBsAsR5myLM+MonyJZbB1R2W
sRS8g66m+WD1fX9bFXNNX6d1UuFmc6c8yAGnyb7JuuRilhv5BiXjXHfTYITGb0pSOrqTOcjRrorl
cN+ZtTZ5QT51tq+05mU5meOPokbvyRO6FfRuONSi9ktVzlBFNHL5ZzQHKeileZZtX0Wf94s6VP33
sE0TBxgeZD63beTqq2bE5bOjZ+JeM+buaZZjZWQxj5qvI+zOk4RDcp2IcDK8djKM74YYGtkLxlqu
cO+zpYFlGAEDHI3mHukEO3btgOPLK6g5PrVtNOVQrqPyKU3SIdlIgNO/qCmqszEVSM3V7LjKvTBe
fk+WZBglABTSD/JQKt8NqqbpLhhG+4aeU6i6RVrqiZeS2/hQL/THGAG2s6KeEmQNYwVbASksekzc
Vb345gwUWVGNiPGzqOIpjDeaik9MxPVRgqSoJ40FkmrGRudW/mJNeRS5kVOxk/SYdpXXyVETbrui
m6ZNFsUdJh3TnNEOS8wMJ7aivYE7OxWuNlqhzzHQ/CjbMf8saYl+yEtHTVw5At+5eCG0B2cYtcc5
LfqfiGABOI7jsA89JU6D1mtTxY6xxpIkwGVR1n1tBtlJPWRp229hgvaiqw6zXW/RMEBwPunE4zBl
5uTBNat1N9QyvEx47ij3I4CnOhVlfaoPTpcIeARRfpUNdZC7dt2MADxzYdwl8qyReVfQSdy6aMab
CJEkdKGrgQ/asXS33SKdFzUzSPOA5AcBq3C6aRIoy2AKElGgoNgbLPW4im84wMPemw0NcUZ9nsKn
gZrb7LH0enoivUgv+iQdv/dBEX23JmVQwaODN3GRVnDQS0pn525q8UDx25Jm0vmi//aQdQjruNMQ
UiofzFZWNuy8EXre1KVeolvZbS7X4odRJedijj8Dh9e7bYVuBIy/AAbvIbWaSvYrCVHUHATq4Acg
3gY368eq8VkLZXRTRTpkEnqWxb5U5z48a6XIsny6V9JtN2tmsomTublr4y66c+wenxYm8wE3zovc
cD6TOiaJb3ZcNujuc3KkfdFdoGgxYxjMAv5adX0Vo6TK2pKzEHlfM0TOwsuLPJg3dtqp8aZL4/gh
ybTwa6rU0SO/HrMjSlJ8pzmdgrM5REvVjSU2i0tdp/yz1AO1cxUh5Z9ysJGfujarW14qG01XmZAu
8R1JWsobBbGIG7XGhEngrBl39oRMZoaQ9UVWpzpre5SwjCk6ITUbe3CaEIeMIGAxRSnylOjc4G/p
lJi24cSZbuBzVgISDPHVnLe95Y51JCKvA8BUwoEaUC2Q7dE5iLZUvvZ9iEFmOPS2aypVrnhlKA3n
LGbYm5ZWWT1eM0NV+WYpcMvItFJA+HQAC0+FWX7N67q9rggQO0/VnBGjw4iqs6fCKJfdocJ1cKPW
vfJFigz7Em1u52/Tp/+v0fSIgr2K1xa0/hGcfv/81Pz87dBmC45++ffyh18WT9k//619DaZ/+V1/
o+m1P+jVkBchoQxIDFmQf9D0lvoH6Aj6ktSmNajFC2f8HzS9of5BYEy2YRGDgqtb5Ev+QdMb2h90
+yAGUZMjbkUZ8FcA9W+SxqVugHs7ySl9NZD9xzGnCUIrwARFOkhGtzB8K3PTWP03KS2azRBk5a4z
pk8wXj69mrybv2oKR5D6pcJ1VGpYhF1hESwyNXhdLlyG17UaR6C7VjpBctanbXNTya2DxeEQlJ+J
1/OnrIikO0S9y01vgXzBKHuceo+eGEEdZqWbqCh7JMsr5TwhBAq9RZvrPI6KTNk2mVx+wUktjHz8
lKpnret0OI3VmFxOsNH+jAgGHiaqjn9KSbfTs3nsPNqYy4GTdpdmpYQ/iib/1OhK1XkcEJKNzZEq
fZmkIr7JnHhXFB0a5KYGa6lXB/TLDLlGLCiSAvnawmD0r5n6pb10Gf9oyrb8UxzTUI7pLP/P8Veg
Eb1aNG923HncxN+fRHy0sZa/8tfGkoDpsREWWpACYGvZWv/sLGpkf1ArWyh0/C/bj5T+752l/wEL
hb8JrQ5ZSYpd7Id/NhYUFkpry39G3IAuqmH+ysZaZZcMAYkfVUUQhZTUUC5YlUCNOAVtGIr+hsRL
3YSlmXK9TT/7LB5+1nVqHZQa5UeskMEMy3rrJ0oL9bQDla3WnbJ5NXXv7Le1qegCcFx6jMRlFGQX
24Lj/aaMcZZHwZzeDFk1u42kncG7yx5HI1JdrrtmnytF4XfI2G0rZxabKlJiP1acvTQX37RkMF3R
2rlf53b7MGpZs+sbvT6Qa8lkm8F4UfTOlzGWTlUk11JiL89NOWuB5FCxx7ny+LnR3hWd1UvJjVy1
tKBlth+wrkxpZZ8jN70tmz482LMtzoTaOzcFdvLbQE2z3YCT0jnctOZHl/ftY5UFV8Z4livK84mZ
XZ7gPyfZ8p3Nxfh0kRhcUJDrvhr9Hh29Tp4QkrV8p+Om/ie2tBjENaaxoR9pnCMZgVeaXNMj6VrJ
r2cLaVslckE7ZH7UtthV5/pwW4Rle4X0YrlLnZhAWRqwXZDzYjvGfbYvbUy5atGFF84oT/RkF3Dz
6JwipL9YVr5+HY7GF11SwB4qqhdreHXc0QJJJZxxUs0ccMSTG013p87QtzYaBzg4RdgLGtF81xpS
oJz3Qv5ek/nicKNUwov7iYBNYKFkZVXih1KLEbaAP+oGZdd49VxJP/JEspGd45z3BqQrpNFAXNmK
uudiagn4I7LHh8q413rHJQe3L+o6FrsZ6zfZrUWDJ26Ac7UnVRk2cZMGoMGutOyzadU28ZbUX2nJ
rH6ek1F/ILBDpbfUJHK1toqKbwENVl9RxTPfq1bcTFAHg8huO1eLdXlBPhRXX3QxDpsg7IPujHyo
ObFejivd9HrQmQVCQ17B9qcJvjoW0Eus27CNy/tZAeRckNxshV3pJ5D569PnzTCrYp6ukaPYZVTe
E9pXOymZo102Nw61ixK/T7gbl5USfWMFRh4ZWP5YBHLx4GjdQz5JXz7eIS/o91dLyoKwQLNkga/C
D0G/aYkFXvdlrGFMtMms7uYcQFuHetVVOVNXMe3Sxi9SyT0O8WY3jGRGRj8of6KaI11Q7cjO02ae
3QLA1ZleO6ZnkPtgyjj0fjxZ4joji2o9qdZ+jqgg7lR92OfhwF5pzPZcyVNlb+oCroxml7g2N4gN
wg78HMn9eBmOU3Xd2NRnrAg9HqNq5RsnG5Q7/oVAUCf1IwmOvf94KlZoAL4+7T66oeCXQK3SiFiF
W+NkaoApx+AO2RQXSOplwjxgLIDtJVjywTwzq94LRbKNh/K+htVyYvw3q49wkcbOAlVF0uKN3kSl
xsIUeqrfBTOih0YgWczucGZmJmAmFIuoYAfxfSwtyuqxabt6OqL6BOrL578jYKSk2UWaTsOJTvO7
jwU0A9o7HXw668crJBaGCqx61Ij5ps+mUJUrI470w8cvvzqomXvenYt4IfO8xOLHg0xRGgQxmdwd
dRJtZ6qDO5plc+gacWLzHXdElo9soBoCWQs8zQI6XGLuV+tdxbyx1QFn381JHnpSWUatC0E78lsg
VI9Y053ym11+4dEGg6iLlR+OnAv9AxDr8YDIHvRdpmjiLtTbjdxP12OreCI3f/YQUBtw4AA0cv/j
2XxnKVO3p9VKqAREjpbB8aBgHFJaXn11NzrUF+bmPpogQTTdLh/b7xaVSwTzN12t+XIS/amq+Yly
+dt3Rql4UbkicwL6uDa1iM1cbym5jHeDhHp8X5jTbUrhkSKhGK5boX7nkdQz0Gv9qT28WqwIRwMc
gIiBYD9IEOgCxy+uF11LgUtrruHYzFdyFXu5pJRng6UaiUuHHmPJNp43VVCW2znNg89UufutMaX1
vu7s7onrqLxJgvqkkM5xp2rxsMGHgrVHFIKFA7Y2xw+W9jE7m4j42hTzdNvZvXGW14Pq5Xn7v9g7
jx25uXNd34px5jSYw/CQlbpbHVRVrTQh1ArkYs7p6s/Dlre3iiU0IZ/JHmwDBmz/cK/iil94g3+a
+to1h8RH/SnWdknh3Fk1broIkX+nakztwsrEoSVo2YU57fIJeOwmldlHpWHyPEAZ2q1soHmD/LZr
4VioDpEov5b0F/Db4phIagKVJkZymmQOCmXmSl37TjHuHW3cqFm+Cxp110sSQnLTyhIu9g6QM7Jx
fNzBCpB8YjBxOVF+kGURVIjxccwaGrGjeVBpmbpJLw1ukSjGLqcPdXDKNWmNxQ30Oi6UObrrpJ5g
dRdfrCS0uPUwnB61XohNXefoMSGi5Vlo7KzM7vwJv08uaEgCDC4DMmzapMtWN5A3pbGQoH4aE1l6
sHrpXTZJUGMBvns5ZlHhqA+fVxb08vNmmBCSFMZM7uB5gTmw2H8pKZfAQ2c6ypYzuVqa21Qm6yl1
Ja1ScNaZ0i0F2/RGK1vrBt/Lb75McTi3MuVWnirFHXqp2/lpZO8RYRdrwo0LKZDXn0eErso8M+DA
9SuqyBBGGe/XeEyz5jlXoNQHbSUgSo0OrArNQKxoFK5MyfoTOgP9Oz8Q9YNoW4g+IunvyO1hWA56
hFUFVRLbHBPPBK5QuWFWh5/1rkZffMo8OxLwJIRZPCCWNd1XsY7IyKB/am1k1WKtHW61uovWbuPL
S+nXxwHuA06JahUbbXEpiRppHDnopiPlf9NzNNHeadSQt8WEg5pbhjriO6lS30b2S5smOKkVAxqZ
bfqeTfSsjn6teWE6td/e3hKXB41fNee/0M9n9RWNbbE4aJpRdnHrj6j5N7H23bDb7ACpxPLKtM62
IR70n23AEDvFl9cinav5YGQgcoRZFLdgHy72omwNem5kuXIUvpXsqLkH3jA6yspLf7XjuUMwNsWI
U4E/gY7X4iJpArNXSrs6csV1+0ozPpZ1aW0QrljTy7k8z/NMIhXGZGLUMNMLloovYCxm0E5eHQ0Q
+J8MvAm2RubcqQqN3H6gYh86lKXeXr2FMts86KteFdUSjW49ctWXn2eXxdDxGrRHoED5DndI9cks
M9Qdc6k5RVw+23Ac+w+tOpsK1h0WW+Fs7AoXGYjSEBxoH0fAa6167aa5fOn+64fNZxgMPI6H8+r/
FmFN/ZBpdYGEFoQWAhChKl9oV7V3vq9NNznUrzs/xribNw2EiFxktzwtEaWDGJN2ihUhWdgu0Y1g
b0yRepvUzUse2D/0TIq9JhvX7BVerdn/+zL+9XNnPBUyROgdsSMvf66awZ+UtKI6Vmpv7KayHxBy
NOVgb5Xdzq4KkPNTm+51C389wKzDsetshGt7dQq/mCGASP5mfaNgPPnO1+rggSyreTFK5BiNmV+f
BkX+Q81EehtUkI7jMhB3aOCO205vVC8uDOddqNrZVm9F8VDl8hc5jssPXAzAkBB2sR4wpuW5m/rq
Iex959g1hb0LI7QMWsWob4tSL+mKZaYnWuxgV/bY9RVBdQywPU7UhP/IGV/OjW0ObWp2YXnUfBOh
EwS0Efkp9VsD3u2tKXLjXS2H9qHr2ycjn6aPfmo7n/Gh+hRDcN1x8zbbmBKwqxowvEcnHh9wowlv
EVnPXt7+qZdh/esqAmOGeULyDmJ9CS+MWqT8MbMujsmoNwdnTAraiyqc2yExNs1krHnBXh95onm6
30wOkT0ApMuZiZoEuonh0wNXVfkTtCwXzHjsVcKhDDM25o1jwIN4+xuvLzRIlNzTNAgB4+GRfDlm
atkUa6qgPGKearqVKtRN2KAWyHFeA8H+YTqBhCOBj3YAG+Cqsid1nanXDGWnNo5/iP4/5DS3PRHG
2W3S+ms0sOvxHFSzHa5qaok0ABcvpJWaYUgMkh/t2pHOfQFQLPDD0R3lotsqUlSsgLWvNvaM7AU4
gCwt7FAy28uprOumqUQnqHr0yLNPELVdW4Qdpla16RamDzq6SPObSu7alSx/yRDi4aPKoIPAfU0J
yVYuh0Z3zywik08VjtR/HkoxvBRKMX1oMuNBLQ1tT9lWRhpCVh+kUhi72CiMG6xO+22h4MMtZWq+
sWnFfopVJF0Gs9ZcjLwHPBn2Jn92MwxfJIVHx7fr6pDpmuSVelt9bJMu+Nhao5tkqNtwlMVOK5sM
KEE39hg9NO1dPuUrknxXO3b+Voti/xxpzO7Cl99aVP6Y9h3bKEDelAa9L3Yp1ycBbjIe3j4cVwdy
MdS84r+9OjAjswlrwuJoF/LgSUn9CTCKIG1wPjZh+UkdmzUTvNfCx8XLQZZEx4tiLFnDta+M3ilR
jv9zcmSryreDbktIn6J9isExJmR9K3DGs8IMYrf6VFZTh7+vlj8g6hB6VZWG2za1eQcle5Jv9GTc
SmmR7CWpqXZONIldgRHNMQcHfldqQ+aOxozHl5ofc1qxNTvUdd2hmorcnfIpuivtaVMOdn7bpOtu
f5fJIJfr7NXC7T9reqBDflXCkMaZH9PGR+wptw234Tt68UhzAunZZak0bJxBP4Wd1gA7SWis68OH
txf36nqYf4BOd4ifwUu0rCckfUdtPq7iIximkCq0ZOo/0l7vdwTrzfOIjfL+7QEXBZRfn2xjo0ZD
hkYRqfDldpIzGkCA5JOjJkrz1u78nUama8zg4KxXqkMg5fpD1lXBptCR5xAlJmhGOKyVxa6jPL58
bifP3m6IeTuLi6qtAA1XapAcq2gU+9Zxwn2sY58DAgn/6Lb+oeL8eVCDAZVg7I43vMlU0zuWyY+N
951f2V/DaG05ro81XTxSWJpVVFiA+l5OTlvj6I7mdnZUUAT5CB8y2Uy9KbZGLCnv316IRW/sdSGo
xpMYzqQ/m9v6cizUIKhlkS8cC+wF3dwOMdfEuFeexbAx/u1EGty2mp7tFBRkNmUuqTt4Ae0ttDKA
U0oReZgnaVQSsijeK+gjzhg5MIi1ShUOYvyNNQd7XhtD0PB9Jw9XHu2rXIcOI7Dd+b0GSkBV7vL3
64rkF3pIvVG3U6BSQyZ21DntzdvTtNQgmY/oK5R91uLgSlpyYbkNDFvtu/zYScEP0VmHXtgf8xlP
Z6D3CzkWU4A8FP57DTqfi3KzsgfQPD7HFHm8RIZ1tvKD5tDw8nLkBwFcmCkYgLOXdwZQw0BGWyI/
0pq3vBQG9DYe1ehWFOaZ+G+6z8bHOqqlO5Rjzmrat4duLRFZXFsUcdimIDiIYtijKGBdTn0gKa2K
hXD/XqFusG2bqd3osfwzNdBFSC08jwMQ7Dst69ptSikrTbuVyvkiE+IHgEbT0Iujpg+oa2m9o0VB
DLhDro5F06G/MvXJNq+jD1kkfw3qQvLqKNQ3kVlSmtWUbiXQWGy8X4PPXBtEESHDLQs+WL8bkWkW
9TEYxHdVGvV3FMPT89vLbFzN8Rz7znPMR85ebvM//+3ZNY2qm4rebI+UVu29pvfBbqIr7bIcqC2O
yMYTSZn5naIG+Q5RnBDsYd9vpTD0z2Yxxcc4t6evZpTHD5kdDXtNif1Po1MEn4NaFntdQcpVDYd2
l2lju7ObxsA+Wp12IsUraC7YHJrepkGO34Hv99RNW5wkhtks21LCT52ZpHvgi85WHsPqwYzHmhyz
l7ZjNDp30zSgKT2U6LIGVnTuBktz5VpNdqEKwtYvO90Nw/xLWe7y8a4bRb3vLL18t0bHUhehC+cW
Xg2UEJaKqgivzeUcpp0S19qgTcfSEd+00e491ZHk2yR1sDfPZ2dkcnob+K9Q+z1CuMWXIKw/xy31
4iqJxUuRp819V1TFezvEbTnAHG4nFWHudpFt3hUZcFojzXt86UfHczojAyaOuaTb5qN6r3W+Ctgx
SA5TOcm7t7fH1R5ET5s6LoUAWMu0dRa7Q0slK+3tUD6SOzRuHQ3SeyDa/tPbo/xpAl/traB6kV1f
iR2ZQu6dwa+UY5sMm3wQ22C0tsC8Yd1XO1tpTqFtHiRMvQXXXtxnbpdlT0q6z4IPAYbUWSpcbby3
e1w/nGwbNIekas6x6F27F95otS6HzS20/oPBi79yUf7hx1OVxUJJwyyIY7S0OuvBgKK81djH1srT
jZWjtV7ZOaG9rg7AETUM0qtkRMdX6XKkDFTahG4VRPm9XtY6YEoqO90IGayI+skru/52Cu1vwCqL
vdEazm1JO/t9J9NgsCU5+R47VbjjFQLlC7lgYwQGbU5V7Q955CQrb/drL+23N4CNPcdr5JDQJWwM
IhbBixLpfRKGinQcYm3E6DtvaA0HT8nUDU/T1BX3lRQ6H2pzbDZa32JPYo3GQ18CQc8BkgZCF7tS
lscSKQc10FyulIju0WBugGAnKy/oIqbht6KcwUM9d2ko5736Nvx2kVlQYMHotuoxlySFQnMO8r6Y
hBdLqrSSqvxxKOqF9DuxW+ZsXJ73AEJBEsBAPapp5JN/lcneAQyxjdlex7ePxjJ+/PVZfBdYUv51
xRsajEbpp6bQjgAv2gMmqsomHYOOkpF8R/7rhlUubhI0Svaj4nxonFE9AMIucQkIpo2qcDrkKP+7
aP71N0GQtqnKghHjXrj8fj13aN5NlXYUYf+TWLrI1H1n+u8TrbdWVnWROPwaikeYBaUwREvrcihY
LqBrwSAcByV9lhwZ4ksmcJyU5MC18qBbo07N0dzljucGAjQJjsCit7PslQd6zo5HzfzotFr+YkqO
g6igHW8yoXeJa4N6+DQgmFdvwENi8GlL322jsycXoskUI1wWgdoeg60OlOujJFv+zSQE5gAUP2m7
5dG4ckKvXx5qH3SV6BLPTepl7bPvhpR64hSdJi1EyGhS+2+aUmgHMEIazTa1vakyYaxERcvcikXh
lQMtRr2VqJ4+8eWidEU3OUqXlqe6xWwgymk9pZlZ7JBaGB+rBhRI1g7aV67lYhNDNH2cYC5sdZBv
v5brf+Gb/wdR9t8uiiv4Jvg2GFHp1/pfoOlLGCf/118wThqG/wQDNzPxATwDSeGm+qU2Pv8T6jmI
OtBrJzf9HR+tyP9EVYOwFx0i9IDo5/0G45RRIreUWZj0dRvwF/9CcHypgcBZYxfx+3hl0AYEs3O5
kxwNpzvsdJRDWdTaLV5+Ve+WUmqFm6IAvimcEoCSnwq6WJFW7nTAEEolY4zUaf27tOKddZVafoms
qLgJzeAJIh2CrJ16dBIdHlXXRNVDGaL33QX+9K0rB8WD2EojEvmI7Eb36/u86/8l3PpXu/L/tnVT
fU3E1+wfblv9+Nr+I//5j1MD4rZGIb5eQo3nv/1vPfz/GQL4+OW8tQMffvT/8L4mP77nmfh6sf3m
/9+/th8o/BkNAOrRJKlFY+7f28+w/znvMED79FNnFbx/g4glxf4nBVLCKboBM7x3Ls3/F4pYVf/J
5ptxMby6yHTQNPuL7Tfvrt8ve50qPEUQcLsUyGe7z8vdl9tWE6Dm4B/T4oVemil/DNcKqMsL+nUI
vpNfTN0LsYbLISS8DMdQB5KmCRlR+U+NI7gIvyrBuSE7+W0Bnn798N9h/1f38jwY4BQwWKAuaKIs
TpMvnH7Wr5WOPYIb3vjglNuh3NuKi2Zyqh+yvWqtDPmnz1NnBjUlf/LUZdVCjhql0HNdOrY/8y/5
M0VEekVrgyxjgPmzZsE32Lu4NSLOfDmHUKh6W8sMYH2R7XZW4KZB5elGtJsC8fffA3qNviaiGtQq
l7ArH4G2gDaxf0SPwZP05yL5ZBaFS4PQNcWai/YyueK7KPQAVKHlzFUrLypLFqzOIoejSnbTbc3q
UavWhDSWG/wVPw23ngebOgYQ0cuZ65s4zIZwDE6FL7+z1Qc5MDZS22/f3nfLmGk5yiIc0EvV7sZg
Ck5+t/Ul19Q++o/mrgO7YWV/WROZh0IrDj1oTu5cTb78IKUOWt92gvBEibTy4nhXGmq8MsbrrPx+
LbwOMvMLZjcKA7eXy0GGXtMyukfhqQK8hYGbNxZIm94ML/mN+hLCWsu9cHDVj9j7IVvZO7u3p3O5
3V+HpzMBe1/D2txa3EoqHtJZo+bhqUueR708hX1+AFDzrS+LlYVbCgWAP5hRCP891OLC4KnCcaYv
w5PTIRXkWkfoho/lTn033KcrSgvLzb4carFyMxvTSgVDKWZ3U4UTONy19uryMmIIgh3oXDQgAaC9
orZ/ywBlEzN6J6n4GpIDezTugLluI4zPG0UBGbN2LV0frnl9ZiQWFyAwmEXVp64NraA+FpyGUN3G
Dpdrs4Ej+vZm+NMgszQFwtS0bUAyXO7FNpzAhlbcEXkY/5TUw2REz9TfVrb89eJQxkT8GrFpMLVX
MIHIzuiRhWp4Kqk5nnUlhN1v+dJfltLZbgyDwCIRAW3pq8dQHsZKK2wjPNkUbMaJsqli5X8HA0Rh
Zh4EYThCC9hGxKqXM1Y7SUTvO+BW7attmzyEiXjqwmj/9rr8YcZgvVGrAl2JCpO8eJPScjInw+jF
SUk8pYsVr9KlNSPYZXQ8f8rFIItPaRB6GhxKWKfN/eNZO6i663zsHiG9e8Hh5fg0eeMGh+xNcavf
VYObn9S70X3/H3wnkRZ5ngm05jXk+O1M4beQh6FUi5OGuM2sM/YQZM3KNfTHufxtjMV9G9YJoAu5
ZMX05GCPA/3WlbR+bYRFFYFisdSETSFOfWNX29BoNw3695v/ZKooHIArASOwJHv2NRIydtqKUxZX
hwi6PBWC/78RFg9tg3xmClWTEbjgappeYbYyUQtvw9fTMysq/vsjljGJ1TpRLwZxqnbqHruD/bQR
7jn17I344Re8EOL56Zu17zcPYDteetn1j7a3xq/543Lhd0KBbWYVLJFxRth3TSVP4tTG7U0wxTCd
1mSZV4ZYqtMEgkZjKEZxch5tW+zrbM2dcQmI/XV4KZwrM15kpkVe3kN6iXq332sc3hc0QfbpodjV
+/w+vjce/LO1/fb59mBtWEfzmNzHO/WQ76p9uB3d7//BnvntZyze3TCN6kDEijjZ5glsPWHsmnP8
ssN79aWLbYmG79RnsSVOaH/s/dvxRx1vSxPLBuwwLc90x022TbbFHmtzVENSdPgeg92a5ukfF5TS
BEXg18ht8Z1TE0li6A1xCsxy37dl+lVSS//H25N5HZpxISO+j6gS4MgrDaEGCQvieBMOT/7gazAl
pbux1bx8WFMb++PX/DbQYvMomeT0eceU4lzrQbRGkmdtiD9uUDi8qPrzb9C1i0txgNA9IcMene5f
0ttkp9wpH4PB7Q7WttxMnualm8xLPHvb3gWbxGvxKXvfH8Jb+e7wH7wxBPR0m+n/8GsWH9tmgphg
SqOTDkVTi9KHQVmTUXvFu13G9DSQFfz1mFQw9EuhLzNvBe6KcX1CfcX6UU9Sd1KioalcrJ3Q4DPg
unzuSmP6WQx98mmcjOZrHWvJc6F30b2pDepRBLG4rbQxgDc6ShAq8qjzv9lDWXI7TrMqTho15X3r
R/LPIVDGb52ZysI1MSG+72XU14l4FA2xOJt7gbJ9J8GJUOuZR6nmWKIlUvYeyyP5XjV9/ruBxqrj
1emQQyNJCjtG+whWAbDyGmyYI5Tswa8GdHSQ9tCPU5mG93YtmTi7DPagbYfGiHPXTiqrcYEVoK4i
gMcK+uch7VKnHQy4KroPfQDkaP5ptOUh5z9Sa3YjqrjAU4ba/vn26blON2a8JbpgkONopqO9cHkl
Am9JimGInHNMx2iHIUi9LVuZSrVUOtJ9W1n6I2dWukuBx97TUcVlE//pj2//ivk2utgJdOooSIHE
5BDTVl9cFGmmF5kQUXfCjeZhLI65bvx0kln56YEXaQXCfnWOEcWfSRtzW4qIYElfpvgfh/0QyAwm
u5bSuNIq43WOji6+B84RZ4fdTX6gM7uXkyoXuhqkuS7OdqKxS8YmKT6bdq99R8a6qT1bz+QjFBGp
c40BpgjixIZ1W0Vh9DMVcfDUOiWBndrEIEhoUiTVcxt0dfSqe/XBb3zyXYxS8+++raZP0jAUP5vW
lL+r9dR+GVO1p8/udxqsZGPAQjFt7aLcylObFTBJjfholg5Kq0quKaNbK0NwFxhq+t6OneHZDm0N
X5eoFBnIK5QAt2jUqplb4clwH1Ron7mQKmJjPyC/FAL4SYS8Uu5ZEHkJd7j/6GSxFYGJzXXFy8mz
pBKIc9mJs4Tc2b0MVdiVFajUWAPnuSv6pPliWrV0a/s5gu5+AL0xC74hY9VvQ8fM929vzaVy7evP
odM6p0cG8N2rn4NoR4svSXyO5bjYlakSbAbftw8SMNpt3ijBHcLJEN3hmJ+qorDcdtTyZ02e6daD
3tbburS7h8rwh1v0NmVvyhPpBBYjBPgeZxQDe+vk+8lO6sf8XkOpZycPpbJLRmO85V7MNzWCmvdd
YjmbsNcRS4oabfv2N14BTqhoYDFGiEnzkObRUuS5bxA1dhpFPjtWMl9Fud787GysUNwiV9Q7gf/e
Z2j+042mVBLWnkmjv++1VxUyuckeA1Luc2aP1dfWnMYnBKvCD7xuyrkeCy11x0BBd2rM++KpSVPe
5pHAROs89B2VMyJc5XukI4gmrbSN701064Q7lehLe60DRwG43PAprOrKcinCiB9djri/Z9phK3uh
VJbJo2TGXekJWRrgPtSYJkFEdD5K6JU9IXyMCoUcdWrjdqkVf1I7UX5D88jvXaUo5A9gg+VTL0XN
vRqjm+J2piNt/CS29LUy5lUlmA099+VgmjPT+rWFsWWK0u9659zWTuBsGvA59X3t+MgH1Enbndsx
HsWmDOsiQkKPKqHXlrWt70FTxyi2jH774e1lv7oI6TFBzKGZRMUJr5lFjDjFOoQSvYvPdRs5IFVS
QP2ZZT29PcpVt9yY3aXUV7QhpYyrHEwOFCEZIs3Ovl8obongB/KlUrfBSesQ89R4qbOlfW7ufbja
PNvN8NinPpZ+9Yixc9gbTzVncPf2r/rDt4Ngm7V3obTORYPLSyZvgtBItT47Z71t76omN7YTZP2V
u+w6nqNrgsQKNxmlFZ6dRbUgjWslRM8qPydpVd+Fpuw/2FJgHuw5aS/G+NTkZfpOCSx9izIE645r
3DYNjNRrkdjY4qA0uCXykd6AyLvb+3J6wHxD20xpDKof7YgWZs3BNH3j0KLaduikrrhrDJxP7Siu
vYnWxJZIQ3i1r60pNM+RwcUjN38bLzb9SLpGV33uwA6M0qrL/NyXQbCpTbRia12mwBwb4colvMT8
cQhpilLot9TZ3tVePAmADPVOL6f8bNPNv0NEydxahey4qCxQ1E4ysJBdEp8dBXvgAjPsm7/cLPPw
AIbhM8PaoalyuVlME3DraDbFmcB0Fi8f/AcZab8VXL96FTUwDO2NOTKB2Eh37nKYAr3GGnW98lxM
beghooZpVjw10zYuzXCvpqLZ6SR+xyD1TV545b7SIsXrFF06qEky3uJXlbrFEOPH0gwqYnDC+ikk
iAnxVA5uRhQd8nqnwrPlQN0NRbbGyr8K48is2ejU+EjIkA9ZXCjYtWYAU7vy7Azt5ClGheiz7ASe
URunpphxVui6v700V32O1yHRHJiHtREauZyzUPND3u2pPMeSAZhJKP7BbiZt2yuI2+EFZ7ncr6S7
caJ4b4/8p4+1GJKoQJ4ZbovValRa2kE5VWcnxrDR9hvbd+tpSrY6uncbBI7aU26ra8ZZV/cW3wv2
m94UEGAizEW4LlepDkVdq85RnTfeOAjf08fQWLm3ro826TTpJxgW8DbAWC5nVUELEXhTpJyDAblC
awhfGrzRvBaLyM3fziJsUr4JJBvnC2b65UhtUHeFGRraOcg4Wo6DDjNv/bQfJaRAUJZRN4akBSub
Zgns5qvYorBH6X4DEgRkezmqGtiYcPW5dI7EgKoatkF1h/Ku49cbs+lvG8e+U8L2PHuXN76N6GVn
HBtfL1w/XtNkvl5QsutZgms+OkSZ86XwWzG30mpdoA8jncOGxpYSWT8H0f5LnhCAwp9N5Oe9eHlV
z2Bt9gxi6UDml+2rRJPTugmj4LmySmdrqnnr5iquolpup1u0r4P926t6HcMT67xCAsjrYGcvQdr2
CG9HNhrrXAvzC4j5feBXsRvp4fvBPxl9jKBwBuejBaMVK+geqzsImisH9PqjDXoOtgVODVQcOmeX
M0tZipRTM62zBhvVy9Rxuh0JT+gK5OMe0yN55ZX4Y4AHNn7O+ABBqEud9jTj+eK1tM+hkBECDidV
/ZyBpXiq1Snq3IqWzlEfJ6dFv3IwJk9S8z7c+SLRvze8+39dTp3RQq9Ao19QvcUmT8tk6HBKdM74
YjiuHEjSLJL78+2VXqhnka1B0AYfPJff6ADzNl/O8ljJVSJ8PX0WftGRsXcp+8qOmkNRTcrkGUnX
3IATV/R9o7d6D1fXGmMXNnxOL1VEUC5Tu3uRC4C8HkoRQ7Cx9d5JvAIJQhJMu3iUk9zYkS3Hn6bU
snLXaAtq3KFiBJIbmL79RHKWfSwg8w2zF3XlbHp1qDejMcRPEUnJIxoFlbxpkrElAZZEd6O2EQI1
SexLH0ih1cyLRO18FlBacLxSrAIFLcMs0o2EQ+FRx4jrOXcm5HcrJ5Mlt8Y3hV/mF22wAchp1Ls6
EtroFjiUPY4IKQ0eZ1AyvbDIj4lcyt/fnvI/7DOY8WAhgZ/OHr5L9kuodWbdlU3xHDhGuysdBJWd
SZMSd6a1ezpKwR5WdbhlRtGt0UHuDqIifi79Zq2td313oekEKmjuU6KAMYOMfr+78rJILWiW0bNs
JcHdaAaFC4qjWrtM5j9zeXvN0lHAWYgpZmrw4qWVjVpWqtiPnnsYBYdSyPZdYCHfZCk4v+E5GB98
W9Rb0UrhUWl7y2Wj1Zu3J/36MpmReqBpgCaBtFvy73M/MfUpN8Wz7FTOPc3s4bkfKvkByeazNg7V
GoL9D+NRM4cMDdifh2EZchYgquN8GsQz6FZpg+BPd5jU+SUy5GFnBOFaN+4aYME7PFPiCHTpBpMa
Xa4lKb6EPw5rOUB8OIz1LGVd68GW829ir1eWlEp7Dp+Tm/BjnWSX+7a2kfxOdXVk17zBEtkJD6H6
JsTlbBORNKz0wa5DvfkXco+TSZG3Lack01HMozIWPdsKS2Ag7eaNDI9E14BJQDwN3tC15XMmVsvy
f9jnM7wSpBPJMsi55QYssTyGXhY9U7LC8oIgc0dlca3h/4dHE1rvzI8kAyDuWnanzFAe9M42ARNY
lLFMuVF2dEnHnUGpYB/AfN0VnaW5cWxW70ajjW8NpPI3WShrmx7kxsqOnxd8ceqoVgDeoPwP5sZa
XOylMpSVhIDEs0idxyEefyJedzb94LNvRQ913r28fcCuQ07iQEwg4DtR0r5q3tuUny2R5/FzPxnF
nSkFxhES7ydKmMrKh10nk8AfSV1nBVWy8qUqThP4BvpQavZsTM6XOJCbJweDs4eoh/VfKXW/xVG8
v0kbBUC5LcztX38nGQO1ACi/uHuai71kt0jLx3Q6n63Jkm/TihJgIZvlFmvjNewhni1XawhLTaOk
Pnuoz+psl4faLIC3T45fPRcc0eIgdwJxMhv5d0gfdbotdCkuvDzT+i+TgbDk3pcoSbplG+VfszyJ
2jvLTyB79ZhOYq09FWkMVSY3TopdBk+jIk3B1tQmdaeZOaRrVfTVuccfatvJbahtsd5KHuAR6fgI
VKb8Vel6/WeE1fChU4pKvzVxJ/o6xEgwuwJYvkkBkB4E8nxt5nOWiQg2QWWLz07eju0eRSf9uScr
frHVVqcZ0gr9aWhH/SULkA/1Rg7oNjU1HMqbxOrfaUXm9HOgMR59uG6j25HiH50sQieeNKN1HRxF
nusA+kLGcUSWFBzbLdIpkDoRL0ELpNSNrnU1o2hMr+sT61TnRnlvwQCaxUJqjMaGVsUTFIWYVHKx
zEgOY8EyIJ/MErshfZMbq23V24BK5zkvJf8nCfAs+DC0suUSXHSfJqWl5zQZcbJt81aewM9ZQ+qJ
LOd/kYHM9HguzNACGSUOeR8rBWr7Qd6ErSfjfI7KajOGBJh5b+0diWYTq0B7AGnncXqsglj6XNqN
3HiZrqC6EFql5rg0mkZ70+eRSqfF0EpjQ78NVVwiRl3eUIKKt2bmFx8nwzfV7diRYHoD62Y+SXi+
NjSAIDe5mSO3GCU46Odvai00/U0cmgkWEF2VfeSmbvJNC9nKcu1OkZptTi3Kdpu+HO+wnXNeBAXd
F7/TUwypglDmD1W5uTVwYihdGZ83DC0y1RebVjfEjXBaVKk7XDWeeSNURFoTG7q2Y3Xag0NwmblW
kpObsjGyz3hkYMCWU62Wh6HecgUYyMRI4gxBovECQwwbdUIKxxuQB4YB0g8Pr77ij2YdV5oLBUXP
oHxbceVNaSWODi29kyqHUbPJzCm4hYqS3gN1Gr9GlFBNT52G1D5ERjvJbi1ZWuQG7ajsaiVLf9hG
6kfuQH39XDm+wzLaQfi+4eB9xtjQQu7fLp+kZkx+tG2SvKt0UwAThvFyN8il6mwksw5eyqYOPtKy
lMyNXWTy0wSoOXfrWjzrvQ7/OinzZFNpQPk88q70g5UjDFSaY7hHzyhsXV2Ftk1tQhapV9bF+CEf
yeaZongyvSrUUdEP1My8HR3cLNAkG6qPUV2giBKr8peyrhw4p5OojmVVWbVb1QTp7uR3xj3isVXj
RfYU7grdlLJt1Ojbamzi51HVu4dCEb2EtkaAi7dQJrwHDaBljGD24ksm2eZjMGXBC9yhlrMv4Zh5
C/NyXmjnscts85NPN7wi5JEw4bGkafhCF5WcHTMfzK/MQIs2VZKYDqUsJS83vhR3phtgy/K9tJ3m
rhsi9WDXPdMwlqEX42Gz6Tshv4t72fweVjZ0wDBvtY+yNvWPLAc7L6DohlGNhPeSmwe59gFaeV9v
HDnHGVwkZnueBsL8c9xPCi5xjTN9H5RYeWwRNv4eqKi4IpReFCcnSCx8WurpxTIGnY4bhA6Elrpk
PwZWsA10LaNEWxbTz84w3TqVHrrIuXHkdIRO5tffTfoWGz2Flq+CBvgY6LFZemxsNXc1tCLupeD/
sXdevXFjaRr+L3NPL3O4JVlJKuWSbPmGkGWbOWf++n0o2zMqSqOC93LRDTTQDck+5OEJX3gDmQ34
ca88S2O1EUnvEBe3G1Mac3vwUY1wZHMUf8pd6V0TrfV3vieMD/hWjGdWRrRuC72nE05Sn6OMFJTj
j8i00FzwyxYT70Hj1C+Q7RScWbSfT+YlIT4PeVmKNvFL5LvqxNrjjAtl3+acjG4yMw73Yh/lksu3
yzDFMRv1cyVp3niifPM2EIRzR6hgUXZ7YSQc32pN1AhSGY/lvafXKEDVmuzkpomwtEUDPUoEy237
bty2vnYqKn+pxhwHRbNEAzk7HUodO6JFxlMNuhL7Y9LexyTXkeNx7W4DNfNXOHNovSvmhplSmm2S
2B7GkSut6KOxdwQlLZwkq+ur2hPjC1mNZBRENUpNYmxMT9x19W40ajwH0cHwVZvaaoXzRqo1VxbH
tOEyIS2wgr4K7xMfwS5Hlok/a8nA6YSidxJsAqw7BdZ3ncSOPFBFRvZS8m9ahG5PkeDfAtKYdcrT
ZEQAeklAF7mCqsaRbLVSdS/LBaoP0ajf9I36lGLwe6lZpbjKqzxzlDILN5HSN26VpoPTp0ayIh5h
H+hGQ2+rUfZq33F9JqjwFjX2v/AI5Es4MN2mADi/QcFMXvXqZO6awS9uqdv4Zyr15RPx4NvIc67V
AILl06KuutT/jrjlEMrTqvtuYjbjMUeXOEB1BpUu7URJ6m0i8XqoN0GuJecI5AtGdT+2gb9Swl5z
rWk65Xv8zgvBfocxIVPvo50wP8WrkuIgqsGIL3B27wnFU99Z7ZVvmqWjCIL28+Ng9p33ASAEi4Ee
32x5vFgIBbD41g/1/L6aXVkGyru2ht3W5q9HIYKdEyKC2VlN/Ph9cGU3S73zi/tg4IprEjR7Yl36
WxoD3GAdZjXCEjOLlh1+PMooCh7d6q58iLkpnLxVQ6doAGB8/C4vSdzrE4QRmCxorLOG4qzVeDzM
lDdaM8pe95DbX93Sru3Jzh3DKeyfwSpzToIplmthOdxi7tCqCL1BZzjR0WzMtdzaCVfCirOcsaLV
mWiH64/fcE5gli9IQR8YNv4LnNOL3gGBALgaTFYe9MK6ahQic6WIviVx+0Oo8xMl1+X6m9/u9ViL
/MaDXl/LqtA9dOle1Z7D6PDxu7ywzT56mTnBerWVZKmnijgwfeeWXdqW3bjtqnN331QH4rEtObeB
s+Foc+V1YMeuaJ8gaCxLAmRviD2SJs7qe7Oq6GK1QAXBLkNWhvu4zEQJd6x8pMw34pzpFLFcn0lx
AaSsyKJGXMU52nyAyUYDo4VBTNQVOYN2lYj1lJ1IYpciBC/PxflCLEyjEmnfRRYrVghOCHk53sMD
Hb60UtPiHUcqawjBtGtL1XOyXPFujRy5LthW+NnksmdjjtCjQFzo69aqqquy7G56qU72zVg17liK
vouec3z78TdcrJGXR50td+gwSbOq2GIKJ/JLojp9uLcmQ3DbsQRdMpBafjzKYtWzlSUKkzNacpai
Rh3neKHUaqcIadca6GYF5k2YCiIylHXrxJTdtp7e/zba/Ss+6/9Tk5yZHfI/fxikb1jW6A//OKa2
8ut/DHKwwaGAZKIdCRueWhqn3S9qtQAe7xM3/KysBQJFYlMdkVstPDxhxc5fUOIi+A+5VbI+UYwD
tjIb4kKHplX459Gufx0UMIP/ax9uAcsmZCUvpOwE95vYaUYrHy+TSUsMP7GE4l4U5mJKF4hVsBoU
5SyZyAZsbzLKywYzFZJxeaQU03Y65qKVLG3oBUy9PYZDBNQpnfx9X1l+R3qQ9t9H1Mt0O4i4IcWy
r4CzFvUF/g7BNzAt8S+Vx39W3r+kuS/631few1PWPjXt8eLjT/zhVYuwp6lhILTOcY0Vz5+1h37O
J7S6UDGeS6m0nFlef2zPJOUTVTkgSPC7Zl7h3Cj9N6+av3DW5QOTR59/bhH/zdJ70Vp5fZXhRjLL
gc4YWzRS4NEeL72ol424SM3qrtMG/bPpUe0sMXPeCCOcmMakCBeEiBDWdSzvwqqNzivEg58oycnO
QGF2JQh1eaFFxnTlq1bhKr4yXRF8GhswasiER1Pz7dXs/t48r6nTiyOVXYw2ItNF04p/9CXF2Kde
AWYEeDjQt8lNhmladTn2jDlCUmsJAV/34/FeJFKWMwRUbfZpo0r3hkkQ1RqK5VyXd11oiQ9qaV3p
6TTaQyr0q3YwP8eJihRklqAcbITwJloajhkSJJQ9DNMuhO4ibvzaiZLec3TDavdd79erqklKanVm
jZhtZKzVUTU2kapZOyWQT+l1LjNjuoEzEIsOCeLjv0QiXocrFBN17v8UqWqNSo6VtpwYkR+ijl4n
q5EKphhV9U6o27uPp+5NS5KBX5IN2tvAfmiVHC8uYYi6dMqG5g6gFDKBghxuZL8Iz9O2ac+sRq2Q
IRLaHU48/bYYBcHFZ652TbM65V3+3pMwPm1JoFpcBcvkJ0FEo/CSsr3TMq3eRkmu7NHo7vYhCed2
1NT6mpKbtG5qsdoZWgSkqo6xB8opqJ6Yk3c+Bt2qWRKX8vFsi3I8JwUAPknMiumOlLKlVZWggtG3
/X3JCtoYYzIcqqHGqHMQ4VwSFV2ym+JVGpJEeZRtdq3YmTd93CefwY/IF0nddg+mkCQwxi3lRIr1
pv03X5lAzvAnxMgFoabFB1RSQ0oSAOd3ZtmHF0ZQFs9BgZeLloX1RaCggqUMlb5B2j67Q3uuOtO7
jCU2Tpm0FvN4WCu5Pq35MXaBgAauhJAI6OMJXaYyPCJ91xfpK0jFyJQcz6fQ+qXqU76/U8Na2UTF
iMGsTHwZWfEp1vJ704HAAVvImP1zKDYdj0WDILDoxsl3XalaGRpDYTbZ0C5hazRpEspOBNjt0GWN
JtqSL4q3VH8GYx22Y5SsrKKqYKRLoVyjK4Ep+drwS00/xxla+twpmDd9PDHzyX18bs1PCMkaqxMi
iyXYptYqbWoCSblL0incVJ2Hl7vaFRuxGUvEyyL5vEymcUdlNXMpGZ4Ewr1Z6JTESM1f2tQa3Pz5
56+SpFZNijZRDetOkTrtMRnBR54BA6nxe8pU8Q6I/qjYdTbEMTA5/JXsMqEa4xp42KK/J9ba1xSy
R+Y2hWTtJK/QEnsQBu9eURPj2RIDpASHWjsHZmfUDnKDHY7LujlgPIEQ1XNY6SpEKHzV/VWdmjha
Dp4Cscfqo3pXARApoNaUMHb6KZbQqRi6fnIb5A4np86zNHVkb1APnVVqhe0DaW1Qhmvj73Q6rO+G
7Neejd6yHzumGdcHAx7kBExNmn7gFgcZxu91uXQLdcS/GtBcLG4AtE/0yYsi6dZWU6Ar3PRpsfE7
NPMcE2FHGFzyjMKcEpDtK6mba9xjWWFcNLYSKoP+VEXntJcF0BRepSR2CnQsvojQCocEYdRK7IZe
CFg7q4tDpFf4hlitH7uqVCl0jCtZ9jZdU0WDW8ZTJOwKrY92vdhU+bqU0+CqqDOzcXq510Qnq/vk
VCr0hlLEmgYPwqGHFtl8qCwOPj9T6z6KWuNOTwdrRZNQtPFtD9edUKhfc7gm12LFO0+5pt0hZBZ8
H4JEPXFYvAke0KkhdSbERm6Yk4O46vWalLCgSoO8Me6EtIw38oT5R0Zvxu78LN+mhtyfCB7eHE6M
R9CH64Vl6eTpi8PJKKJpbOTAvBOEEOXvIIldLfeNNUX1UyTBd14NgXVQmRhjIDS2dGPijI0ErZ+s
uyoP4EQEmr9GIpg4pZb9dSoDzfj4eHnn1bjGCByJiwgbl6r84IZb3xtM6y6eaJpNpaqzaeMfmZjI
f//RiHZhPTKViAUsCYGlCkzMS0Xvrqehs0N/0nf9QvC2HdAMt6+84VR5Zb7Vjk7OGZOvzsUVAj6A
JYvaQFrEooGernCnJnK+xZd31j5OYvrb7NIM5fd1iBmnXQ7ZtCqTUt1acVScWDnLGo/JdgGmCMKc
siA9+iWKyrOkrq5yQbsb4UkkSG2BN97FZSlWLsg603O1IVU5yjyVnjQwfqt3GhYhipaZodxPjYbi
oIHb5ykO8dtQCggnkk8zWpb0GAme4z2kKCmeHKVn3Wlhqzs4b+4Kz8p2UqlLdwrk4vO8Cw3bUrzO
FQWDrn8+9pedHugnFuDbwJx4bpY6YNmTDJHXHz8Ip1+p56EZH5ImFZ49zCTxg7HUqzJQmu8tkzG6
0tjARCujZHiSc445R2xDZBkRkBakL1ZtxQ9BkzR2pGj+Q4RaM0x5AzfPixhK1r0i84KoBxoGwtai
SH1ZHFOmuUhUxXdCGAWnjGbe7mHWOApNEBGxxoKHc/xGbVU0A+Uh704IMDhHy1ex20mnaRxk7RpK
4Kk9/N54zBvrHIYBxq2LeKZVEl1MJ927s+Rqm+SzpjmFtilMkQY02xMr+p3vNUMCOQ1ZNxgSLUvp
VE1rOUDM/C4z1eQuR231SvZ8KA2eXjhZO/q7oKwFuAFy5QZV07vKQF6gtPJzzcl84TcgP/HV6jaJ
rCVbK9LxOQ0we3dSD4FyjA5qc2eAEl8lRTmBOwzLL8CzTkHT35szlhvrfpbBI+Q8/kYpoYPYCqFP
mOdndqh7X7to+l538jdgEqu/PWOZMQVsIfAvCgEvQJ5XIVSkZHLZ4y97p4DkcrJU+Rr0BURMTXn8
eKB3NjUjUVBmKdAkont3/FY9GnnpqFn+IQ/K5ms55tOToiGXa+fq0AvOWGqR4GSRV4ck2l032b7U
6F+xCMXgLAXIUZxg474TLfBABAlzoEASqS42t5o1UpgWmX9I9MrYGkLeXzdwvZ2+AuwpRnWzakox
2YPsKFam5ZlXpCXFiY7yHA0c3wPAEYGCEfITu5CtLSYliCKzRlX3QN++3xXAh1ZaOP6tHAJ3m4Zq
EEkFFSIgbotNn9VVrcflABAlbgI3IABzQ2AHJ3bfO8t2drYnkSOT49BUjt8lrXKDrjStkKaeSvDO
9R3QLurvZedK7fjj4+X0wpM7njlyT65Qql6z7OySvzFmuizg5xQduLHdzBczCpNDiwcxQJZK2lRB
o12qSUcL20swursBE48GZIXe43VPqVJcTVYz3idyYV13ppB/k7NC3emeUxrlRkl1TNoSGcy2A5eg
2n787PP+XTw6QEs2+EvvEnrE8UTpUidYoDiiQy3iEqfT+4XOdo+59bmoJc8y5uT2xwO+DaTox9Jf
Zp2BYn1zjWlREE9BrUSH3hxCggoB4+4EEf3C66wTi+C9oag5UmyG3TKn9cfvlmSanyqtFOP6M1p2
MGCdjcGGZo8SHk5//1azJ8AsB4gx+LJFVcmRrmk1lzPxb+ROZe5vdPy0d4EsdScm8EUnavnJZvNx
PhbnsbJsng4BiG9FbfJDrJbtjalX8hd/Mo1vWMpLj600Kt+VrhUuoizIERVNYwPisABMJY1RW4E4
EAr3Xc60x1FFk6yv/Pw5jic1dnwhAqKAOkwl0yLSSuLAqW/2XoEds8uSVKZVX4f1dRZruco+UiOo
BElTPepCoX+rKk+H+qAMXeZ0VQNGLMKSKbIFUeqvhKY0dlEwpsne17thL9Y+6JDJ13syu7HSFReP
JsWHyxj0TjpNMq5j1iCP5yJde8Ph8jRvoDYADexkL2vWVSRGk63qRfkopCp8c9kLgq9iMShQGqK8
SlalIeedjTIRQtC9r3Btle06EqiY2l1u6bUttEXiO+k45peVUNTQjmBNENr7HUrsqR4LpRtGVr1X
ykaYUC8YhstYKu8bwfOiVWKM43nSFOLXj9fRi/vL4uMCEICLS+GXuGGpMCQriVrGUlUcUj8NQhuz
8KTHqruLBvBImuG5kjhFiBuNpg6ZZjDjb55ejdi1JlV1k3dVz4mhlMbniZidPm3WiGsQ81Fgd95Q
72iZKrts9IuHxO80RwRIchlXQQ6VvFWayw5ecjLb8HQ3oR5ZzzUKEbWDhUYPylM14h+lJoYhxgGJ
bDp90EjDyuib6Es4NMKpNOiFfraYCdJJ5oIuESXMN75r0OAaEGLVQY1l61nLGq7hCpJ2aktdUXQ8
BZZhiAOiiDCbeRXiRhf6prEVivyWo0ppvk4xjWucxEpRl0BGxHsWDFqRbl6VMsY6ivjYDAliOWCB
swteCQ9utSCGtzFJwloOAxNq2E3iS/hgpVp22fABbFTvdX338Vd/ewhDSSP/mcVoEYdbJpdFm0eG
11rFQRxkYS1ZmXcWSN1zg3ngKjBH49yIId58PObbw5HSON4hNGopddIQOT4ckb2pGqur84NE1dot
MdRay6lqrMSqH+8+HuptYEFWN1cR4WLRgF4Sl6sO4ZNcisqDL8Ec1KW6XVnDMJ04gucQ6Xi9MMpc
rpTmSWSc4xeigKw1WlCWhwEpGbcWzaugFcqV7wFRC5rxNitJMrQuHlYfv907qSt9KYX8GTEr6tzL
83iU1CKEk1UfasKOJ9GYxAsjF4OL0UCoIp8E6bqIm2Slc/i5sR6bl9RKrR9YQBnbsEq9Exf6u4/D
lqFRO/fS3tzoTdcQPSZ6cwAQOmzUMD3IeILZntb238YiYI2L5nhj5lK2rjRD2QzT2N2kXiyeyUWY
nQhs3/n00P4Rc0LcaNY/WER7egQPWB3EGno8JBVsqQNXzLpTWK93zooZtATogIWM7vwy1yp9E8pT
2PUH9HOkCwxxx2cUAQmaUdtuVrOXGnpKgo8ATK7WZynPOq7QZApCpxTbFkK4mHAR6WIMYs8U2src
weZvUjvwwum5Teq6dTUdYpyj+2Wgu9MoYwUjCmPqmqCnZVcOuiLeVmmlPXthIzlyI6SWM41VdIrE
ugSdADJDgAW6m4ixLuwNfRHZtpLZqX44DgfwrN5G7mpuTUxeyl0ZTNjgWNkGj9R6zxe5n7Iuuk8z
udjkMJ7sgK7YOvWjkZJFmZ8NXtat8aiXznrfy13wwMOJhOId0QsWEKIalMsgYcpL8qk1SnoI5X04
+KIxPiTl0DnARpPEDmfTpqqOBPw2xO0UAdeUWCu4wA3CrjaL/Kw0fOtKDqzmEUz5KZfs5dk3z+G8
N9iyYOmwTT4+KoquDWpNz8ZDmQW+XZRhd97Ks4tCOwbrj0+H94ZiPcJzAQg2uzQfD+ULeO0hmjse
2rBElkHUSqdXvHTTKkF14gBc3iLzW9H3QJ6QHTdLhx8PJTaA9zTII4f5ZnQ6I6gPY++Zjh+V3UWW
xOYF/sTliRh7mWjNg8LCRJiClgcEm8WgklW2oW50DFqqCQj6QbErdRBWnU89SiyDUyXmN8cbA86w
FrJ2FJKAoyyyVDQik6ZuG/GQ1ta4VghOBkfzw2BfdJXqyrFXbsS5mTANGvWQTrrvqry9R4HHuugz
vzqxxN+Z85nCNKvBz9O+5JS3hSWwt1TxQLkydroQE9+cmoPd96m0Lit5WGlDP56Y8/fOgFm8Hvwk
WAp41vOp+6pQYlaqEsuFOR00TxDOJ0vL7FgNSwyK/GZTwyxbIauVH4oqS9biFIsH/FY1l1pScd72
zYVAu+Ncq1Txpi2EZieIxbQn0s/dUhf+WkSBQIJVT6uShif1lgXgAhUkWstGPh2qIEwforyV5+jK
WlddXZzYavNSex0AsDKIMoidFZYG5eTFysilgQNYTaSDarTTji7FuEtGND60BEKLP3YiOUY+rAYv
bk7Eb8tbjkCdFgvSLAhj0fpbviRQEpHaszUd9G4Uz5pKHq8R93n6+CR5+3pwzDm3TGIcGkovJaRX
H31EUo8UNxEPWRGnbsf/fs5ENbUtNY/XSl0MZ1WZdpep33QnIhxl/kjHMwvjl1x9jhaRi1jqi4z4
rAJxRN6qmNTRbUxBvU0BjMMcwdYICUg1jCt3mibxKat9Iucmb4febRDwQLJJTI0VPUxRdAqzg3g1
DUFxL9eBth1o/VdOjkkVllSRdakYORT1KRunn4MMk8wpID8iDxq2d8hUPGralFybFciFNcvAhykP
mfKnOmn5uQWWZDprQsMf1l4dh19bXwh3VQi2wVFpMT40IxaaEOyK4SqxDAgqCpCV8kRI/VIsOZon
dCVmTiXwOhwsSV0W+zLp5k6cHt9HtVieQ90SWzfS8mFvjGHiI8yGouKVQNcihd+npjepgWGfk3sp
uiwKSk+tM0wpNptqCUDe9hohw4FLLZ+EtI3mpi3cMbRVQsEesixzo6wbLKwX+zQ/F5oG2MQ4+BGg
ubTsbifkU/y1JTcajCbPb2wJn8bQod5Tb+mkIMamZmX0+PESfav0BKdfmhGCGLtQRVyq4OdC2ue9
0pT3hhIE50WRtltJi/LQiXw98zmB8jy006AtL0lroq2PjB22Kq2ej45aCkJp59BN8LAdAyW2lSnp
tj5Mo1XSlVZgo28haS4EBgzVSrRxbcOK88I1hT74ptKXalZmFUfrbqJ24niZUV3FvUSNMdUntVlL
oqSeSNbfbAu2Iij52YaMi4/9f/y56V8UXeyb+X3XldUa/T3OGb5ccIbfhbphleSrVDPrregHamMD
QixPnDtv6ticrSivwxamkjLbayxuXxUZ4ro1w+7e0uJ+G+dpucqNJt5CdtTcydfandDHiPuaMpdx
ouROn+vRTWCk4+bjL/9WTAbtn18NKiAYM/zqeC46cQgRpsuHe2yZm0dD6k0Qc02gxXA5zShx/EKj
fzTIhfxlEicSI9+I/asMD68Olb+kuUmVznDEeEx+faR/kJr/oi/56iO9xQg/tVV7hNOcf/83ThM0
Jv0PEE4oeeCxNPvn/bZfmn9C02pOZwlUXpbUH5wmDksggPHn5U9gQQG9ga/8B6jJD7WZhwY6if64
9rL5F6DgvwAJgw9mT82JDiAKIhxirOMFBT0lCWCIe9fchsR1Adoxdf0NiMi4LUx5SwAk2EjJzrK1
PqzbH5VQHgQRo97GQNa5wRG3FgbjQTIdLwiHXZi3sUNTEz/e7hk7sm8vU/vPKmOVEfL/dzzwddg8
P4VV9tvuqz5ecPzRP6h0WQWV/uIV+LKs/rPiBFrAnwD/cmn8dk4ivPqz5GTlE1m9TleKeA64x9wT
/LPiZA3Y8Ow9QVmBzhlNvL9Yb8d5DBrPOEFRvgP/QJSKNu7i/IKdUZIWZtOlNuTCKm1bW6wQVM4G
EEmIBp3qgi3SmHk8uJMzphnGGGS+Zd5UqekQSlYgX6IVB5kFg4GVHKIgUnf65dTLX0UpyVEXaaKN
4F2n6ReKF2RWpXzq4F6UTmZx61nlbJa/RNzDQHL2eJ9hkYfYV53nlwXlMdwwJ9vL8HGW0iE4L+un
Os28jRIG6J2qFKyqSvvp1/1dRlLoqkOrXWZGfdPmlB1SpT8YuMoDFValW1n1tk0k5mufS8ktK6Va
dQ0aHY3fhbvpUcah187CPj8BZoF5w/P+JwbjfVQ4VzP/QaJfTRF9UdcstDJItaGUL9LAodveVkjR
2sqzBoUgrNeqfNaKWzU5U+OdTxsBQ9b6JkTU6NoqdlEL732rCY7+I4dRbFfVpi6eanM1yasK+m/s
8L4lAD7M2S7GfB+FaxMcG/azAvEcyDdXW/k7vXQVw/EJkS3cVEFj2Hq2lr9rMQXltR7Y02UfQVba
Bp+lr6BhR2MTQmEaL1REXMpdnjjjlZU96AgiKPlzJp3p+rY1doDkcNf1toBojQJBKdfqIGRvsJpt
MUeu1mngti1Sl67Ru4O2TlD7I9JSnQAeZ+gWt+115a91005uinvjUXkknhoxqkT1wxZrSgTrtP4c
m7YVuTk9Bro2+w6PhW/+Crq+YNjS5/xG+GyZtmg5or4e0rWH1XH9PDSrTnbz4GJSnAYUol16RKxu
el643tdS3GoWGuH2qNlxuqEGp0m2fBFdGDvNNe5wWQGi6P2oAYgBisQn5Nz/xlfT7mreKtqOhlOi
b3RQbFRRN+om2EQASi/Cz5PveiNSrRg82tZV/7D2Lqx9e45otmFrh/y8WSf74Ysl2epFljmN72JH
63+DOGI641m11nbebaLSarJjJB2Ki5q2E/bQ151gS0hfuYgqxVfWY7IR9tNj+i27MLVNWrgoWtGq
dORN/xOZdDxF971j7a1dsBLdmnjGKb6OO3M9PIBJcsC+r3jHXcyeory4isFupLQsnOJn9NMa7Ohn
NgIg23Wmo51Vtr/Oz0EfsPmm6+hCzV0m9DHbaE64KxsXp/l2LTnx93iHIHq0sW7N/bSxLrpVv7N+
dJfJpXWDbw02L8nl9MS2rVY+kSi62pUdXkur7Ca7ob1nte6gUnpzIqRPKGWSkP2m9v5zDf4L/uGH
1+BT8nQcbM2//zvYUrj6UPOe8cmQ5cF4/DvYUqRPM+yOvjEgFqiNHL6/bz7zE+QZtK/IKCnhg4/6
970nf3oJwOYba1ZJ4hf+5t47rioAguCYJI57oeOCcVuiyjrkWdI8N8a9FabNrLwIskg1wVFKIS7f
BUo0hTKuUGdMV6/m5/rXifya2MJ0vDqn54HhZEPS4MQGac91eHzviIU/WrHUVzMxAQ6YHulws+Vs
K4EIOFEYPS7P/B4K519g4aAOKKAcD0WiH4xtn1X7HJEAJ246DjBND0+80Euy9Z+b52UYkK+Q2sgI
0TsWF1W50Ec7R4R0sTd1oSZ8MIN1DYji3hj1jtqE2K8RuJFAQtO2XQETKJFH0NUgcXjo/imkrw/P
v9ZpL8hltSFG9RrydZz4OBcM+apUWjFyelUsHxFPQhJeJUjJmnG8l7qRw5vm7fcOzv6jIQCX1qbS
0qBVRN1lRy2Qox7Nncc4ztsneRyiM8ETzW2VZbB2O6Ct9ojPUQawMh2+ggf5S1ebl7mhWAlHFjDy
DDFdhFczjgRAnNggO2K0ayxEUtdrkfj5eE0dB3G/RmHTsKr4l/Rl8QX0CMp13Zv1XpuCh457uL0M
yr7Y4Jt4SgrvpbK7+NpzrR0Leqq/pP/z+n5Vjqtbfwi1wqv3sD3W5Sg6mB24paesI47h9pkbtZA1
20J/uoiRpNGqddtRnB0R+Wla16yu5fYpFqMdOc4PX1BXQW9u0BhT6sHu5UuttpyY6CDoFVdLH1DQ
cXGOAb3f0T7YS9V1F54haFTUt57I1SJ+VcPPUXdW5whsOIDNETkSV34sryKlQgW7XQtdROF1IwUF
i+5z7V1F+XgTx41jeftomrgNb0b9h9c8jFN03oe3OU2XRDrzOq4s6TI1RqfX1wrsArnr+c8nQ0mu
zELeZu1tFVXux99xUXD8/SFBoEFTJUmlpXs8uW2YZV1eS/U+D0Jpw/8SumTiOoqzHyHsb7TzpXBP
TpisU8vPN0HTBQcpji/DrBDXmhdArQo8/TyvUsSvPNgpTfuFLuW6U390klQ5SaRObtpl1Q2VupBi
LQgIbMzPByEE/xAoiiPVAxLRvfQ9KbRmFxtad27he3Ohq/WMJysltyqT7E6J9WIXD2HPV8rGDcCt
4ESNZyGI/XsuZmAReTBsrmXxFZURsYhavdmDLwIm44XhmiNoPJsK8IFqpnQ/rR7jlcBIOptWvvLF
rzN5lymDCC/DQrRrlrgJpUhytar1HIEyki2JneVkWkR5lvNlO3g1f3MbpytUTU59zJeIe7lTZjsL
UaR1Q5No3rWvdorQBlrQGFKzT8dedaLGL53at/RNU4zqqjb7bJOYY3wOHmywC6n9bEQns5x3Lhvq
1pzO3DOQ4F8gVa8eoYegKMZ4G+wFGDO2ZwnRuQCQf2NSxT5xBr07FFWLl/IJL704gzIVCAIWJO3e
ov0DamaUVqkci49B2wUntsmiv/praRioVNLMnXsPy+5TquChILcFGCXZ8C5SMzVdXIqUm75r+nMm
A5nEYDIdA++EfSDh1FG0lWrDa9OuxjbX13IT1ZdS3ZzyFl4wx+YHI6XlHpwpatQDXwCTr+a7xsUD
URyx3IuycPArT17Vgd7bVA7hMUV1YTr0RVvXANzlWI3yxSvR5IuzNlwXU5LugE5GWz3pp60gJBSI
IZ59/viEeRv20JCbIZs0TGkAv8HbAsTW5VEp9vnQ5LdpVuWrIB6SM32qMmiJQbyL6knfS0rzdwor
TA2sVjrO0hwgICm57FKVvii1RpBl52NMZokMcOH6LarpH7/fvMqO9hx2CzTbwFjOjWdovMd7ruis
oiuHSD1PxWpYiyk1hsg4aSX35r6lZkPNABgioRwH9eKY1n1Rn5Kxm87TEW5+UVVb5N+QgZeM0hV6
bf3yTv8kFyQXfJ//XmO7eKrq4ClJ3q2xzX/0D/le+jQbEBP6UB39lU38KeqK6D4AtmY5GCgUz42r
33mGpH560fCiDAVPl6YoO+V3gU39NJtD0Sea0eCU98lb/s8FNrYYmEZaFET7ImNpL62MV0cC2Pkk
7RHfu60GsXKkEj8w0bzrel0BmVuam1cT9E52cby/f40G8gT1HbDmuvEWd+T3Q4K6xK0R1vE6vZEn
/6pHlBAaxkWuAKxEMD3c/vWYxJzAf5nimTw8P9OrN0wjL5DbdIhvu9G4Qm2ce7UZNkUdrsQup8oj
x+dwX09cN8db8OVFIYlxuSHxQhC6nNZOR9kqh7V8K0/atO2aWSbM+twI5nkS6tKJFIdL5ehcYTiK
sIAUGXCe1zdsKCL8jG6OqN9aV1q3NhHNROc8/i4ONhZadh19D3XNzrIvrY+L3VXUXprNlZJtKX5V
noO0jdw4k/QEiyLy3Db4bvrfaZ8NJVKZ12K3a7qfirpDwRToahOsk+ig1ld6cJ6YTqmtws4x6A2m
G7N+nBpqsz6xbOXIh7ba1YGr7qObHJ9K5fuYH9TuLsguk+BqMkAnb6ZiY5obT7tVDLeQb0T1dkYm
1zBhS1m2++IG7MwG1GALJG8zyFsB8WZhxh3fmt5O2RhnSuG/FHCMK+thetJpKmoNdjRn4aP6Of6G
wUUsXE/acyKkFyH0HtyMyvwasLSjIn8pPo7mnWY+ldSNRsRUs+JGLr+VUezW6HcW8o/O+9qg2pdZ
iGaua2XX5VCCObKV8os33XjoVQVrRAXBboPDrTRHGL/AG7Yl5bMQnlcDJcLJTqb/pey8duPGtjT8
RASYwy1TZamC8g1h2RZzznz6+cpngGmVeqyZhtE+x3abLBb33mv96w9IfKWdWG0rAMpjESPptXWB
8XrohJbPuxBWbpPu1ACI8LUH5FRXoYDF5+bbLPSbiu8/b8mV8AmeQC9G6fd5JdRJ2IQ5ted5jPMa
66NAtVVyjNwZUzZehED1zTZW9sWIDdHM3Kbs1O/s+b6sCxYDxRejAwIlmHHdLMbZ6Lo0nXX13Jk/
Opw+HUDuxdGr0bKR2MnfVGL/djVssdnWaAZZhMrnD6wJcteXS0Niam89BlFFYrneo/Iakv2E+uOb
q33Z3BgdQ4C6pm+z7uGCfL5aMBqD0CtT9jBR8drKVLtqZzwaVbBBZL3Trfhxborkm4rijwz0f0oK
vlSuCmOOWGkG/Dh33DS8cxBCN0mN9KGZtdfOWEf5YD5aHd0VosTakyiY7CbSJ69lFI0PDO9yFT3E
+XDSR4wwmVMr+EmnpTdhXqhPyfnvu69xfcaf7g+8DJYKdlyII68wz+enEsuakKdyaF2K6mD0K75t
A0zaXGuya9HPxbYqrud0LfnTRhyRm7iDYUeVJ/zGpRh5iNjbA8yLS7dG+gUcfmh20rbeaFtjhf1J
j0avdqyD3vMZHf4gXvf8d9LoArNKjo4jaWYLW93HT04lENMWfgn7dluu0dPrd+17eIm28q55y7ah
H60Cr/ZkAy22LQOtJ25w1l7//jRuPTpFKj+eBtaUlGbYqN8egGEFHXquU+tiPo6zo/yk6YIaUrIE
GgA+J/hAuPrI6EI+ZjsexARBWHSrxq9xRi7t5qkOyL506kt1GHfJ7/Kdz2FUNiDC3+/zj6XG12/t
f+7zBhhqQnEE1IisS7Kp9ir6EdOJNg1weLkW1gXb6Acuv8pLerf4wWl4ke6L/bztPRKNgrtUXgWR
ExyijbUOQebPygaKA3BMXK6t3sMPGLpjFrlV5C7pPlEdc3qED1JAz8P0FYNrQig1dzDtFPTFRna3
CzbjUTpN55nZsmFXAC410xQ7jty6XzFTwe1HnXaL5reMHMrjHPwQy9eug1vuKI2tvmR3gV366rpa
JafqUN7LeChemgNDPP+b53YtrW+fG6gwvn+AmlcHus9ve4r5QB5Eg3mJn8StdC9tlvtk397ld5at
rYVn9am181Nf87ZilY8fsK3BQGmdwfIFiR7cGd/yyQMrMkunnTbNeGTYlaF5JC++xZbUzhoGS54R
+3TJUe0R5mRi2d27jB9MzcFOoi+cWvUg67T7ZKelbvHGuWOYnhBt64pF52dv9UXY9hvzOXnTn6UD
1DRfOHLwKDhzn5imkLc8snlcetHW1Is1bCLNZT3U5VpRXaH0hWSFSYU1eFnqiR20ITv5j4vX/+pE
9kcB9vUpUrWguVHg7t8cVHNCjZNT81yCQ3CIn/qtsokeA6dysz1myeLkCaJdln6E40bhWLmdH/RN
72e7Yhevatc6lZvJk33VFwtbfgYrzw7l+u9fNEGON980uAVNIw0jQwJSAf740P6jrKzUcqqXoJ5P
mbmK81UpbRPLNhtfZz2Gmcz+v0sxoG3JDww3Ybit4k1mnPThlBQb0drq466tXlXr0ey2besZ4UGb
HQaxc3CNgq9/VqaPg1qHp9PHfB8FrtDYyqnA/wOPYyZov1IcH3+Ex+pD1jFnfwznF7O5R/jD7wMt
Ek+bkEAxOmbvaYYzMiaW/KZ0Y/myENpZu/O4LZM7pgdN5gbxKov8OFx3RkFtEzkSy85S7rNyO4iP
Ri45c3K3pIeqXkXJdZOl+sP80V6Q3mBE2hP+SWCBjts56Ta1O/S/ufm6WwF1JgQB2v17K9mKfkn7
XSL7ZXoahJU+v8/UinqxLpbWBVhA36hgVEwdwmwyU/mI3IxaNjxSKkHcjHNbYI9UNIdXtEBhhNAM
Z7DQ1lxsyAnjlezG2OfT2YiOQ39oTSw9zKfYeJCLiaBlntZ3kRi3xQVcGuil16UOp5sW6mapB7nc
6gu+9+dCJRZ6nJINQjvFqwOZbMPa+Obk+HI1oLorv4dwTnAKuDyfNxYxT1RsBtLmDDbzq8VvwVZS
ppdijVYwquRv+NM3EBY+Y9A68DdDrkN7eGWBfL4cYxG9xd00vCR6Xtu9VC8u4O9PhgjXOn8bJaro
xMamGAZlH9Y1MoWr63bYrK2KsGDsNb/pp/7lhuBkMDzhpnCiQATy+YaEMVFjMZrEs2QGz80YaT6F
I+iqvg+VPsOWPlh1CoeqkJ+sVLiLa+Ok6SWEzlA8GfO3tr+3tR4VHgc5HjJUXURD3wqZ2ZumMBfl
5Rw040pdSC9Qx87W69q/jmlc6KKBzSP+f9K2+VoYLBocy5ir4JeH696nXhYyX2eYRDGc+7hqPTFt
RWeQ0AJOFW/e33e4r58QLjM5dJBvrk3zLTYrhJkaQRLpzx1CS7sMPFyUW+ZXUURn+aYoie6mkvrN
+UmpzCf459Z/dYqyCCpjwsq+/8UbZ2rkSoHAKZ/TdFuaTp5sIvWXlSkOoaRLRoDUurfujPBHkQ+2
gmIpQVOgiHemeNCsayLwq1Y/qN05qJ4II5imXTFd5uppbgkq4C2ZLhH8gO491ndqt6daTotduqzN
eV3Uh3lZV3ANVIYzEU1ca8dq7rzkBq5ag5NsjHqdYnGvtnR45v3SePGybshPqE5GzKo/Fv1B09e5
+CrWbOCqcFcva3U+pMJHSc+xyJrTyjGxj77B0au+6OG5tzChfaoNOqG1wY2Y98h/ZeVnVj5ps1dO
dy2hAPqaM24wTpm4sbRdk7tS8WHhBdK0e926Nw0+NGFg2UqMB5Intuz8i+BZwjOJQPJyJ0dnOmxD
dwM+E35kqbCV1d9Bv9KGH1J5VyinuH7IaG/1Dl3wCmMHd5g3Cc9K4KBtSDbYo1h18Wb0GkwsFA2C
jd//jErBMYsfksQz1d5aBFvwUSp9BWE6wkuwPRUzzc66iQkr21SmJ6sb+mfdeBj6h4g/GqeEOyiX
dnYm86nHMVHxZGUNRhEHNM7XvbqtPIWJl/ZNTtOXU5uy7Bqti0AL9JX19HkBER1OTpcWqOcoDjMa
dp05WmWS61IqFXwYoXFiCdny35fSl2oaBhvqMHgBbKRc9rZWiJZw7KdCVM6L/qsY7LxZnHLxxDq0
zXKX1h+tcCemtspoqw9PSrcNlW1QrKTgoNZPXe6zobTTq2D6mXHIp4Oc38WyiKfxCeP0WjvN0lsQ
OqpqV+AJFI3NdswYMtoNqRnJsVUTpg882Xlblz5i/mErG/vCzpVHqrrlGMCJsU7W0HsiqnPGmqE/
KL4cYJvjtOZ2GQpCXraFuJ3a32Hhq5qHaJJ4d30l8uzErXUa0sPdAgtuvI+SlxJSEcoOu44RBPf7
RT1VKHeN5slQtuHgxM19pvgG3pTxNxQziKhfto4rvUzR/wyUQPxuehazrSEvFIp8jpUts12qhWGf
bbRj4GXO+DEg+jwsiLNfVAORPJnVOKrZxAMgwT6Jy3bChY2xpeJMxqGK9pn6fv0/YRLbCGQYR+WD
mxX2UrmyYpcTNmu+cJnvymWbGIeoONyXYG1QWXuy6VV1QwqBrcy/p6HzUuWFXCXbKPmJucYmlypf
GUj4ebPiH3NysMB8LAZ+qzm+RLEnT2vhvTpK7QFHaALcw4Fkl6dgfhz6wTHD2pbnH6F6UpBaa+1B
XVaCfl8ptkIdIEq5k5NfWTX38/zDZNZVijRMZyGGNonjp1vWTtCdRQHMrnSEfluYMlYPbqjZw+Li
oBgpdh4+tFrpBf07ASluIqSwlR7Eq4kRNpH0g326FjkGmoNMc53Qw8c2bk81xnm64c5P0r6XD0Rq
yiOyzTs1Pjc/RjeUjiOhiUtvm8KBrDqCPO614C5IRjceVlrzS2Fviw5yP61jot2CUdsXzbHVnqQw
WKdILuTqvu68HxrEMK1/Lydt33fxJoKmZk41qcLvTFFz47cIja/OK9JkIl8qV0WDgX3tG91PKXaM
PGBf99GyXFuhoFnNsAf1hj0znW1BfcirbTBvptStenC9vj+GpCbm+nuV/dKUB9luBleYVlrK1Jua
eZ3MbmhyFlDm+6VpP/Jlroq3J/ldqPxoWeWBjytYchYee9GVfsE6MGleal8ZPat0rNRrpkMarTgP
hlN3h+banHCgc1uXgyZbRZs58QNjVYpXUb9Xp9s5c6vHLt0Bq/roNBcPxthU2Uq4Ed19la1GtHZO
wapvD3HvRYavry239dgfoldyWsq3cGf55V36QzjCeyMSeDhPXr8Z11BM2vseLFXfGOAu5+gNO6FJ
sMV1fcG7bzjNKmcZfLdqlzyreP458wk9n/pcfNPz3cwmrxUnPkYMJ3HPYHYKj/3zzlxSy+epVcjn
pElMnM4q0Z7qwaFBjGymhYQtSZaXiAX6BQNcK8x61yqtXYY+1Y5r/S5SpcdWMPatmH5zZnwe2nFn
4Id4EilXLzToSvJN6cnAOI8FaDHnJMp6MppkVLnFEK/+fkh8qbf46JgewcFB0qUjHPn8+bHSCGoz
mcVzElNVVFr/JEbiURUHmvzlRycuxzGxvtkzUUPe7plglYCWELCuT54Zws1VCUaXk2SWzjnq38UR
DTcXCY1xYgyVQr8uXPDvScEcYF3Id4mwinhPl6eMPRYUvtqYv6XYfWf7qbCPLJ0+2xnSOUxKZ4Lv
RND7NNzFGnvGbo5+9/pxGX9L+YvR7sTsfeiPdXIsk6di+FhMn6E4hgBwQIwFlzmbSUOauL3mUHNK
oPC2Ufu8A0nkky/TYFY7eSWVVLKNm01huMja5N7JYocVM8bsvDaThyjbmsDKPnSMtbwD0FhTiJxa
j2bSAS90ga5WeFI6tTf4rRfemafgrfwIHtOP6qWEJlrumKPw55ga+bWne8Nr+py/S6/1TtrIb/NJ
4GftiBcF5m6myBjFRqvJjyJcL5KfLudBWM/FRjH203gqVqayrvL3If0554dJ3okD5J+DmNx3I6bH
hS0x/Yqr9aBdEubz5UvuFvWeBU6CXVyTpbCzAHHCTRavC8W30hWsDA7sgtSuweHfw1l8qF9TVH+v
MzA3sR3gnRI7G1ugTfKZ8Rq///2FpdH9+vLAe2Fgf0VAvnYjcwdz0cz65RxJrlKvJ32dJHtV9SXU
fpZHUcmvq7orxxtGcDZJsLzY6ptVu43qDdVDYbz3JdlSe3M5dBTWs62SqxPbVeShmdfwLKV9I7Cs
ctpz9iq8VLlT3hER4gCGsgnqmLd6o+QmuSffB5f5RYdEOPsl/qYn9WV4kj6ic/EEAVc5hftqzQ1t
60Pkp/wF1lsGHRvvgX1w3/uGxz1uiqfqh/Y0rEofa3tBc9IL2/0HVF04VqDKEh58ktuTBsgNrqN7
Y51hgYqw0jXW+qZq7EZ60O91v9pGbwV0LxV2cbvpPkACOTglu33VDqRhaAfloHmWg5Zhla50F0fV
PZxwl8QTv/HoYIQfeBO0LKjEwRxHs8VLsA8eROjgPLtf4i95E64wmrnaoyR2fSi3452yHtb6r5bd
2it9+V1+TnaQzLVTAfT5UMO0emFNYVCWLG6aeuO8xS6lkrylWIvMrIZflXGah82sXKJqWWnT3or8
pHX4vRhSCocCAXZn8bV4Tg/6az8SqWSHh/yxrm1+GJXHjyZwdWGtl/4kOWTwtcQLp06NrI3LjWur
3Q3CzhwO5SiC1r2083YEw2R/fx/WxsrMnW4BtfcIQ4NuMpxgv0mP4y/t93CQO6YYdsPfZNo5M8rU
A0EShnWjO5gEBYNfpatWW8ndXZpBvfQN1eUPlymRgnb0O1JtYtP0hIBA10Rp1/uBtg0sFwtbzGg1
yQ+UjST5ZrmNxlMKxBqu9f5DjamnLgoj4mEd16tWPZSBo7T3I61J4nWdyy/2JAdi31C63chWR0Si
kwYOwDZDRFzNLcZ3TCK/6SK+QiAoU66THiQ1+CN80fKpGmnURpAv57w3kESMrPAgnkiFGph3RKmx
7dKz1Ox1uT8WpQc3UXYF/nFyUQPiVf47a+F/RWm/IFLcDseGcvURYb52O8pDOjKVYx9JZzwsC2v2
RK1iwloy1pjMb84pRn1fthqIM1QGmO4zyvuCRohZoAzkSy7nyc3X9ba/m/bjEzRK3/LGI0sDacwi
OXm07aeHKnUa2ZOAiB/lo/owE8d5BCVPhiORzFikmgL9CJ2wT/J4WzjYwZuoWH8uj5BAHe0HrsuK
ZusYFBl2VrpgmS3v9lE2vLy7z1pnHMhDvR5QfeJNpdvQlnW2eEw+rgv9fn7thzU2aqF6Nw+ewvZ8
nI/VTn5t1uEm33fesg1XMVqBdCV43W4+qm66Alt95s/ds70/FT/GfXUn+yP7knIHKbBO7gxeycBt
E09DBtRs8THv0sPSHaf0kKvch6sep8QB8VXr63YYKIy/PME4SRw56LFxD8Ky8Cg8XvfGg3jk9sO3
kjL8UTwyXxNflA+BPTLbgRMboR28LovLHIaGiD1GPypn3dXd0pFszV/21Le+anPekiu0fDSIpCxb
eCzercSpWof7JSWXdWfa9W8e9HWrWS9b/SU6t6UdP5QPtELCtjqh8o5+Y0nGqWn9so64O6oS7DOb
X2/fBzYtRkkpDYbdf5Recajv4xdgk615h2X/Wj8nv0PO53Hb7LMH7ee8lQ/pu6UAHKOdARTmZ2Ha
Jo+KwljZVZFpMDnCXEG5LlUIZNlwaoOd2d6NxFj6ablF0jxP+2k49d0xVg+h6scwg3VXUNxK8mOT
TYftwc2EldWuLLKl+zV25nHkj4YDiqHi1PUGYK23bNxu3jpawttip8/4s1+ZBYKte3N3rPoDmXxz
78szSiz8XZ2I/Go+d7EX+kPW4ccWOCnZlfFTFW6D1ja+wXX/Zc1ejToszmzEBVA/P5d7Zq8YVjB1
y5nslepeUOJiN+TSNRd1Ur260+Zvqvqv14OCfRWwgX3AqrsdTl8dfpJxFNJzAKDs4BbHjtnU21JM
f80mKfR/r0huY0SuwSFgqhAIid8V2SduIHkrISOtj8z0nLRBhR1Q/q7JRX9UrnGpc/cTDlwQz3RJ
UVd6FsQHI8KoPSsKjlSd46rLZbCnllH9LKw6SPtOZcG3tsL2599v9Pax8ORBg67oOi67OKbcoOs1
EbtJl+TxuVqsktFOz2uq651Ls+OgMuw3f7/crTEJ1hewazH1xX8fGgRWTJ+/9rSy8qVqs/hsxsu4
y+p5PyWB6adtRIw0Vko11p/enCixN5sLg5bINHyg4cIp1azZDQ09I5+nsYUE+aBukT9YapWxr+L0
mzPuD+n4n/AvuZXwJ2BRcKrwbLSbJ0PYaB2kjbJc5Lee60k27OnsQbhXV9olWJnb3CtPzEujS7gt
fyvPbPUMReM3jIoQ5lGvNLCwk6OKxxwFWMFu4kn9XQ7gEvtC7KepS0mikcUL9CPFnP+XXr1Th7V1
zpNdKO3IdtbqHVVenTlJYyMGUzSfdNVh8TRzsKNsI3V+31BE+Iw+EekJqlvnh0IGvD0JwXmk3E+8
GLn/n6pl3vE/FcGO30tvPiEUqA3EO9ddAiRjQEDHEIVyiVqO8+gZz4UMjpXhxDijER9LEag51fjN
I/5Derl9xCg+GOvwD2j7zR5AOqEB/JqJl6Vq9kWfp+giJ83JIg7KSpgwgin1H0PB+VmlVFe5eK9K
wQdBFuWGocjx76/mLWaHHQc2d9DnebWv0T83mB2tcKSzZIsLrrASU5zsXlXHYRXEPyW5p2p9nIdy
nYzTd1Estzjwn+vi18LmpKKr/9Pa/GN6WyhVjtlkXFwGS/Ax+c1AkZLFxkiZcKtYBszS228GKl8W
PR8V1i+VG0gC0ukbGEFQpa6VlDq/EJYweI2xm9G/0ORRzSd56v/9uf7Lxa4LCa85GCdImW/QhCmc
cF7XNJ5rUr/EEQEhOCz+LqX+cc7i7yrT2+KMvx4QAWoD5eD1WLmBbpRaIQVcCcdLsKRAbkVLrS0z
svn7R/pzWHx+cQlABUdnNCRCi72VECeqMrX4uw8X8wDoBvRqTw9RYo+6jf+okFP0OSZNb7w2s6PW
uqHoadQ7EFqLxz7elMUuic6CdV9Nu0rzkmBVWhqKXT/TvGuAfEeMkjvWd0rzULVuFrpSu5oE11LX
eJB2MfKVXSd5Bo2itQtVD41Es6ytwLM0RtSu9EE7ydR6olRCHkZY4EP+ID0ZE7JcslSd6o7ai9/P
ntLBFkvUp55UOyHV5+D0nVMyMszuSsXrYmxg7ohiGv808SiGTMEZoN7UPr6vIelMuy5fi8EqHVe4
h62+Cwa6RaH4Kq98OQXyMVywLzIJVRSwN83E/iJi4WDpwz0zPnux5MkZuual18r7CDj/71/sF17i
1aEXe0jk/eBrVyzq8/FUGNFYZIgQLgwHE9rAyZ1zI/IUDVc2vDBVF/sLIKFhWhdCF3p1WX03Xv76
sa9GiAoUbTxbMIy+Lqd/bAdiuITRqE3FJRPUpywmAKVRo8BJ6qL2ukSW3aT86I0y++aTf12lbMHw
MWUKMsjXVxeFf1627ee0iYequcx60247cyXAxdMizcmlUPgGX/yXp2xeTQXYFTBmMOCZfb6Y0Il9
MDYlFxvNSy1K65asJ0YCH9F4LIWi4rTtM2exGCFlVflNIfgvV4d5SpoA5QelGdEGn69ect5HBbbb
F6EQLWYWi4tz/UHptdrV4vgw78c6SRgChk9M5l7+/oJ9fcy4f6JwxGENpwq23s/XltW4IuGmaBCw
t5gnyPQ1osV+0ev2ZOHi/ferfT3SuBqwGLFDV1b/LZBtjWIDxU9rL1ArujVA1thtJrR/di/rT+SV
Rw5ytJkBM7r+v1/5CxcUCjifkq8YIPfqCCZ//qARn8YQKiZgeT5DcmvEhwg+dNFf+k7YFY3CKpYZ
SU+dISCBVEwHhqiJinijWyEUzCoT/W4RfWNU9UvLnP2b2/vyZID3kbFx2jPYx67s5rBPqkyAjBuK
57nu8D+c5o9oqFtfL6vWllOm+xQDBtR1RpkWqh/6aproOnruYplhl5qrPnkQmDfplHuVciZ/ofea
HMZblXxzq1/eGOiqFsU5Hihky+Ai+/lBDsUy6lOhVxergr+9tExMrKom41ZOf5JH333zxX05QK+c
bMzoeEElfNH/ZFb8Y/ux2r6VitAoL7MxKVDK4a1kQZ99swa1a2X36QAlbggKDbgNgwCYuDf77Kg1
StnKWXypIathQ2HJr4o0nVticaM6Lve6ClstnBeGwGpd7XSN+7CETDlgmn8fkOx2RKmd+sECvYc8
7e2gp+NdpcXKLpXAFPTlRTVzRrtNot9bEbZh/dJL/iL/NCHyClHwboWRsOE2QEsBheVsuiPZCrS7
sMgsbmbYBiKFSqcKWyENyrOV46amEP6Ih526qgwRSxPQ0aAzh9NieFkgW2doBbPWlUej7mbSSb8p
T792TjwyaIjoYzieOJxud+gYr9e+zZLL0uWJExIB4wxiXWJZKJWOuAD5xUkXbPs+PbKZP2AlMNod
NsJiJx5SOfCUSR2eCRB3lgYcoJGtxkcp/V2glHyLxCMsgoaEI8+1DsOP52bh13IR9pZZxBdtFOKV
Mg7KvdRhmBMOnYxHOq9TH5SwCarCZkAO9bTr120d8UJjWO80AAHHsHjNqyzfLla8z40Bca3ar2I8
dveqEO66QJLXf98Ovpy5vIIoAfBRgI6BPeNNs670RSNE2jhcGV0WXimNvWe2Zoci1HUTKbqdmdN3
6S//dk02yGu9gS8am+TndT3KGgxdc2jOctL9XLL2dx5lz1mQbnIz4BBk7iWI31nNSn/EPp/XHfU+
F7ty6azrjvL5qqmiNLKeddO5iF2lQKt8IYATZc5TUdhh05Ni8qLlB3RIXb3NdTg7cDNj4ugsetQQ
95nai+PQDtHzzGQHocmIyadU6NTaGV5BQAzKAhVDfjc66L/v1+S3Utk1AH5of+ThfpBTALF1Uthz
fpanuwF2D7bIwXzsMteYvSKl16QRemoJAx2qx1x6H2uvZXzXaxvV8q3oA9pvFoEM4vgCop6rj3q5
Np8LghuKF0XZjQhtJBuWVHvUTI8MHXuE8MOYVPf03rGSxO6nD6E6p6Dj2A4VE8rtg6rfG81jAH6n
P6sEgpvpfcgNN2cM6YbSr/BrmUBi7+bKnU1beGXXZeAVYxNj+AgZWU7Y6qUF4gqOc4iQK+m/c6z/
zwg3ASU0oCZCGWB3arSb/TIT53HudZkdUlFgTkyAm0F8F0KrLcchdf++HP7j6XH7mlxXAgZrBHHo
t+LXWMtzMa7V8dyr/iifSp3I5Xsib+1MrB2t9bQMoEB7McwfVnUI+BLL4BJ1L1G/bZVXRf0tqb+n
EYirOobV70w4RAHGUZ6aPi/9Cs5bX+4CkRnMo2Q+znOPtedziPl311u2Feh+zJgMP60uYKIBqQLP
XHtMN0F/HqNDKa9C8wUnfHuufsmYgy4K+AXfUNvHV4douyMfWpqerWA7R9gJoeYZdc2ZC3B1kJSp
7TZDJHjKWDgYFkCgU8ce6GQElANYTslXH6BHMEuzSvQM2Ad1M5ikqMIP5tXBY19Qfkvar1gg2EI6
Wi8TzVSDcY8Akb8ALQhf6jJfDdz6DJ7d8LsyEqYxEMFXn2DF2GI846fEaZIy4B5etTekAyNYfGMn
TwNkpcyRzVNTnZP0l8rwmGQD8ICNiSqaMCIrPMXNa6mfRRgz0QvxFZa+qy06XQRFEN3y5BxwM6q1
scpVX71Cn4LGPLmZAnuCN7ZfCZprwksHia43pmwvTyVnHgZ4tmU54CzM0fpH+UO6TJHLBFxSIXel
exmlguoY3HDk9dVJODEVHN6VHfYc4PPxCk90tfFGdoTOVqFxgNfAXsP1CSYfh6SIh/f7KD8JlleG
aN35a9xhdPsUEyKnjly9X5FhlBUri9442MbQGMc3qwWS3MjGpp79pPHHqxoPf6hJwIzi+svTfN81
kNDRx7XTsxjNzONe+/J1Yo4LCxcbeeNp/IXdFeM8DLAQFzKgbeQHK90GmVPI27B7Cc1NtrwZw4+F
N9NEvGJSblxn1X3kpexjvCdMRa1V2XuEQpjTDj48WyE/imHfCJcUZlS6oSeb5G2aQRzY572XVHc6
RJGifU+v8+QJ7/VNIZ1Ubl6ofg3SacguwXRJGDa2modYxGw2Oid6mT4W0aEI7hSJUOBVlG/VcBUk
+7TfJtm2JhFBQ12yhh1ZLPdSsdMlt1D9XDvP4zNCPmV47DG72PTl/WyuJtWv4ocmRRp4lvpjz+A/
eJZZHsu00SzPMvcQ2XNtjZ0OBhARNKitzkCy/AZoUq+n/c1GgoCemGGs/SXKvS/Va9mVcTfjNssA
MIZbmiWdbeBJ48+SeEnIgN4stT7eq12t2m0e7otJjt3ACqJVJIKi1L0MLpziYpvKMOZqwk1tY1A6
x9BzeAx5wAjF7q3hwUyKhy64zm/lkuwVchBJ22XRQtbq8mha1VMIAjNg/jG0HFOZJaaOFj1jLSDZ
lZHXsGUHdCemp9edE2c6fM+lXKUD1Ky/b65f209qIhSH1z4QK2DtD/voHxW2UGltIkVCdpEDcTzq
0eDWSuHihjfYmJFzGA+IWczwfepbPILEsP+u+/7ynXADV33gVft47b5vUFetlwZj0bTsQvOm7sPq
CBow+1WnfsQt1MGuwzUoawCHm3kanSJdfiEaZ+ZU8aL//Vlcv/1Pb8f1TnDHkRn/WAakn8/VyLhk
GB7jSHIhTvw11BbO7pmOq6TUXelY3Fjs63+/4tfy9HpJHY9SKPwa7d9NA05kXNYusgr02Y6da5YF
KZGp8VOpLPOYqyHCiV7e6E2Rw4dtAy9Qm/tmkh8UDsNtbc4w+vT8MZQb/jNzbiiBisHpmtS25N/G
xKGF+nn65in9YXV9fkzXiCqqU4p+OGm3JXW8BHE6x3UKDY73Y5CKaDVMImaAQU9Y2Rh3HiG6iy2H
tEs6bN3EysNjB8UiZNzYFwTsqqElrWZR7Fdyr9pajQtQ2oeSHwat7mtFaa1M46qByRPIGG3Xrlqp
0tdzCesqiuKfMxaO+xknwXGWxW8+nfrlHVAlJJl8JZqKjMO4qUjbuZqCUl3Si4yowsaa6WEWk/U3
3/qXYlv5fJGbb504xFTG+B8iTYvLeLwYuR8ToQSPhn+pJoo/Axt4Xc+AYjN8v/TWeqn7+2LKKj8x
xMbP6LilUb4nIaywxwHKF1MnR4TK4C7JDM8Vlm8woV3K8eOHu2+uKzVEllAJhm+5fLuK//ePJH1d
xVcwXQbFIpIcyuLNKq5iU8c1ZxHOegexqTQiolfFAXDADMdNVNG06NQFfbjXpiu8G4YNslpTh6A1
mt98hTeOmiaL6Tq50CFLXkcYdKmf13FnqQE50qVw7utspXXKsKo7nqKwqP/F3pkst5FlafpVZLnp
TbvM58Gsqs0CAwHOFEmNGzeQhHyeZ9/3k/SqFr3rN8gX689BIoIOMUhFAmWpSitmhkwkoevX73Du
ueec//+P0TEGpCCn3VFPVZ4aaFMZ/bFLyytxEsBJzFGqhIssItPiG28VMr7YMWmgeIDoQVQgqRh3
LE6b2Ef2SrjOrK6H57G5ViCFxD8IZ9g2wL9x+bWu7FlrM4eRK5yKxBGmKHdRliq0BXxz7k0StV9e
n7sXjBC3eKwes6cBbNllRcmr2vM7J3VuQtuML3rus7pSLezQbE772EbXz8pnaWA60xZlnKnKp6Z6
keqnmibNfeG0Tc4UsqSqGAtLpygjfAX9e2y53VHWxeK0BRex6fB/86r8jZvws7n7gSH7ZuXF5bvl
OlzHq//57rfifh0XXhK/W8UP725zryhX8buH1btpFbur57zGm2afeI3V9wh3kfviOkWJEsIk7ORH
0hUBahUIVLj+Ey1BQfg5u6NgvCcfCgAJGD3RU5mk+++0K4IKlTZBei6ECCVCzftXWFd2/BFqmRAM
GrKAqG5Bu0Ix13iP9C08w1HinoiBW4dHBcJUcjiLwZPGsP9JdfSRzF6a3DmB2gIidQUlx/WXKtws
XzZc6vSfDfDV47H2nPVxJ85Fon3A6FNbRWRWHO66g+F75h/J5PBiQfdO8lgLk27ei5XangmBVZEG
zZoQ0g3gJHLPlawSgzj7xD5W6+NAsjzDnEq1b+uwxjZC11MvaMXQsKl6V/i3kRQan/GtwraeBbnv
UVmc11pFlYwtdWL4hp+xY57JWYGOZHczdUBthmjYzlvocheYFijZ0B0gJmZWcQOp/TTKlamudIl3
L9SFCYVJgowFRRdFr1noLhS9IhDIMxI7FuatjsohVVbWW7U3O2EgnbQLPOyDHg98cYS91J3eOVaE
xkUNaCEhpUTNPzIMGVeY0nDDRYe7LlAo5JJ3oj55KKfBdGqhmV35cdhaRyg6DQVdjmOKjzVB/wl2
BoUi/v9vQ8v3SdrlHoUyG+qhP7479+7zpEi+l7ufGv0jGOefujds/tE387jkavKhWufd9bqowscH
OOtk+OTP/vLdetPKbZeu//1v90kVl0NrDkZkZC8GPbI/p3e6TYL1Dnssufstq5NAHus96oD4ARY8
kxpJlz8sjCG/h+ZLo6CBUv6NrdjyOgnme1anQuyRHA04NH3Y+VvmdOs9SUgME1cEElBo8v0VE7OJ
5v/hwIKmIBmEi0/WTcSaqbsyqzJAhq7XU/FGlj4o2SU6H/aRH3/o5NNEhtX4WBGvU+cMwNTEBvSv
X6TRvPCP+hMVfuzPVjDtAUFZJ1W8SNITBzNgtxPnO3WtFLfdEhpAlkhib10Z7QUA1CqcOeolLNGt
dFrqAwLbahZON2+Vs8xSJ+D/9B4GMp+7Bgqf0Ax9dPOvojeN0mm2AE5V1uatoKezEuyk5J9o8ZXn
fROkr3p82YrnVk+0+jKUL2PQhSJF7qZ+LgWfHJUYGKRFnbrsKF90bup2Ahp6kl0W2QlG/C0jORjB
H0aUU4YpJ0mD4MLYvDSiXCamG4k3had90WrHm7WOapwqvfHNaCsSFxbpVOGo+Sy0pXZuKF098xuK
iZ6twpds9dh5HyZ2yFOTxqRWitNroOx/bqvjGCU2pVD7m8CVP0mVZF5rjuidEvPVPP9LYyYrPVU/
RmIrENXKF7KYylNNCbubBGE3brsfX+/P2M2nO1whWV5klOC+4fAccmnPjo4EFROnU8zmJpdz8ahK
UZEqevVLqXSLyNdPZEUSjinVeyK9+k8wW5fpOr4p8/W6PF+l/yXsEkP4il2q6lVYjQ0Z/2Ar6GBY
SDOANyXzzCkomUzXE9ucob+nEpAcI6k/GCAHg7XVc9Dwezj1rQ07oYVRYs1trZKEDMTAVkjEgH82
aHb/Bbq5jfM/2kPUahB9wLhxRMNYRCeer5bCUNNSS7WSuBkRwYj4+mmrEJnTokpdelVhHsdFGy10
J0+u5FpJT9TUTpGi0furQmkRBAyCkFq1eOE4ZNLNJAvOLEQibiWpjc+MWASoA+XZUs2L/tSTehHg
nFbY0IYA3obM6y1xv2Gv/fE62HdSBANGHlNP3RPqj+PXEdVcg0ZLUW80rvYzJ4rNuW+a97CCCcfP
JvmFbT/eZk9PGpwz9JTwI3ZzxBW6en6TVtqNHFGx5Lqtedy3oNBiLY2IRrv6eVoNvOBWKPVvWJwX
XpIn4iTqFOdg94auPdvhLsKPrRmJ9o3mQfsCYYdzGtoqUSxN7+avv+UPj2KRmUOUyEI7iaWyM54+
66a26gjNmEYvj9xOX0W6K06FVnrixP/T5M6mGGI0dRC4IFvFMsRvJCK3Y7dwuRH80rvsNjBE9DcL
VJi1I7Mvz+JMnGdIKUC+ONHQZXZQEFQ/Z6LwQUrkqU+hqL0CbaqqJpnTYuk25UkXXYk58fVaPY7U
6CgKb7TK/dhqQAmiASlUnFLte5rXRIhcQJ+VLF29Pm5DZ8cvw1mvsD2JLfLg3fCi2Xa+7sphAN1y
Ay5OJNaEkCiiYx35XU8V4qPXn/fDaqSQaGAIgY6D84iVMV4SaQMI0+9y9Zb7hL7o7ZZaOKEFQRDZ
8XHaNtaHQDAIO+RvrpDx6cc+4MmUjKrsPEIg+F/jJxu+31Kt4qm3laE3kOfFACNkO3pjt+0GMXgM
eT84PixIuggZ73L4SqnEaUk17G1lS1SgCm6wVAOhXwSRAZzLDGekkouJ7ZAfcHLCLoXt6khsFvB5
Rbl3AYpYmQswT1cZd9jfjf3P2AGQmuib4YaQ6Yd4ZMeApm0WokttOx8920mmdlhWl4ZE5tpOSWRJ
ZIXntUSdo8Ft4fUHb6rSR2sMZ5azAdcD0jkKjXaCX1LZwxOsa/nHUiVzRrZOc12qFJv4Q1Z0n3Ol
vvXDrpuiECtOulC5KyGWbBTwk5Fqg+KrrtxGKSaEeVZJmS6CSl4j4Y0wuKXeJdSDqWa/aNNs3oKM
fL3nO7dt1sxw0QfmKnMHA/ywe7sViDOrTl93HzNNPrd7fdGE6SwxrYvCgkYtVqdaGU88Qf0sPZXe
/7eX8je4Z5/NwgtBnChhZT9exI4f/v3x8787KdJ7kM4IZmCvhqsTnvY2OsPdCX4jWLPxbtnrHBBb
J0VS3sPOzNHARZ9ADLvzmZOi4tts7k4EfVigEHv8BS9FHYzIH0udHmHWCPpDPUYncHl2TjxK1Vng
davcpl6WCV+pU7EuPVRcc1CINnGPsDb0SW/Hq7gOEILIokw7yql7ooTN7tOH1LPBsJaaNklkFw0C
U8zycGpK/At48ORgIE4SswZCvDQGn2dYwI+Rpu0nRajrVyoRZlgIRaUIpk7QycYM5vXkxu+Fb8iz
AnaL5Sa5E5WeuxS8JUUzpyJLuKYosXcnturW0UQO6y6dV6LmPkR6Cg1RExPYgRMsB2odlWF65Smc
U1nZ1Agfy3VbvXGOj630MIAEOVBIQcVE5VK72ZHPXIacifX6DNHXUPRsiG+qfBpFaj17tqResIXj
U+/xKRTwQ52MQwkycriwPXtKmGP9stSTbiPkbOexm+RHrVKgqkCV5Vypo7fo/V5YF7wKjt5A+0SZ
3hBVfP7ASo7iXqG881YX0+7UiZP6a6uYgnLU2FamT9IqABAnS761gFDcZZolo4kmhZJSWNMm6lxJ
SxvBBzVW76NYLNe2mFjwx4KtMKal0VCo5XSJeqN6gzajnKrdx8roNKrtFKJXcy8lQxZ3TV7MK+AL
1ZQgYZCg8CrBYhJUTV9O3dSI9Qmlkv5lIRVArVUl7cBeQ8soWFTjzXQ1BY1oG9m17trtNxAXBtiZ
olJWmqfn39Uo8DnCVLKzE7W2q+gNV/KHGSMcQh0uPAcDx8MPQQkUEdB8aPX2tnTi73aPtJTA2PSy
taTiz3u0+/9tfP/GrRtsB+X50IHhhYGdedUYf4y9cv3w7qZclevi3bmHRX13WZVh58XOS+zlLzb/
ZLsN5P0oK6BO/skIs/W3dOb6ex02PJwStEEeEz9Ptls233MVxS/VuUViWkXM+vZ+Kb4nlUZaGP91
CIuT1jb+iu3egUlTtsuNbOBSZ5sS4iJSOt6jckVFQ+3pztesptyxzl3tWir8i5QLoZBl64Y4V9L3
N3bXdovARPlCjealmaHJ5UvNPI+Vh9eN1Djf/tQfajPRzgQjwyVx3J8mp561Q6v5axSk2ZHg6HBr
DX8EMD7MhABG3qgSP7/+zB2PZ0hgDFAG2EoGQB2pkGEfPrOMhSLHQid4ym2nC6ealM+jqMk/OZ2b
TcrcDed51qrTOAPrnMXuJx0M6usdYPk9O0AR3h2yCZhlLlcaCfRdXpHIjdGDRlDpute6iQU1mZtR
7qDCzasLxxz/GgRQygWJ7f4Nx/3HB2NgKILnLkQpLP8bv3heOC5AJUW5lnUBVgoDuE1DXHii2PWN
VTRHBaXtmpQus0T9+vorg2odvTQrmAkmGMY8I78w5D/Hz/ZrVYsj6tI+oCk4AQg9OT//dnwcTZEd
XNQT+0y7sObaRbk0Z/qxfuzBuZOfwrtzIczh1JtZU2sOFRQ/Hz6XLvNlvCwnV/my5K/WXD6Wr8oJ
HIN88L6e3l/pMwgcvuan1lydGfzav2u+dtAG40VDlaudO8fpXLroL5wz62P7AYyHP+mu5ON6Ikyp
BprWE2Oez++vaPT+vuSv7bSaMU5Tb/ZBm1VT2EaQ1aOAi78pExDw83wmLsRFMhcX9RHKht/9Y8Ax
M9T2ltZSm/mLZAkRJyDo/kG8kI676/ayvRROYb6eG2fyubAUFxA/wLYCepTWJOiEh/bNuXYsHCkT
a9lfqRcKEoT+AvnB6fflaTKB4GlqzIaPWbNsmZ0Wy3B6E02og5xCCbsArXkM88/Cui2WzeQtSZBN
IPWZF/g4n8BQLWgeqZIwd+bTA/xrZ5oQfjiaXd7CKn2aTZOF86G+8yhMLScuuozpHKAp1MNLZw56
cC5NgHgd9Utvniz46Jyj9Gi9uDjpiErn05tu0iydGT7ghB/M/Xkww4Obhgx5PPx33knTZvLBBWc7
gU0y/mhdwWPh8f2sWQoz5yieDv92uXx94W5ibjvviXAAIqtkxbHBu5mCVEUb2q6V6EMbWg4lt415
0taZTzljvGg8MMJJ5w9saSZXujI7e/wDrgW3itzjzXdF13yNnbpYoAmDNJ1B7Z4Xd/VUalPoneuE
ylFdysRjW2qmudwmJ5s/JIqwXZlyI6NihxLQ5AZtYBrYRipgu+bSRof9xGbjnYDBfvojTnQAAbZj
zP742eZzoKrNN6zYRo9lZ2RIJw7XFADUZJEHN/eZGbX7uPU7+Jg+EMg8EVThTI3da790z8xojbb7
jWSjJukFF4ognctaT2LAPBpqHRyLip5sKsMOJz44Lpz6KiqsfrxKEutDZnjw+VinVVR+rsh92EUT
TuI7T22+UlewTKgC1bocAoLqwkr0hSd94uZgzuFEvQLzucjSFhaI3l3oiDxAS3XWlsER7KjzRrXn
iXtJJBKWknRug1JMDFD3er0M4eMhNTlT1fLU17xLJQTRnYXXaIPfNJAMN9Ckv76odk6gjTFEeoYc
FPyh5Et24xSRb1aWLEfuBzHgqCl9o54AhIda+rtYwgDllQtJu6L+96h1rPqNh4+jU8OMMWGcgAOR
mMVhsOMCmDDIdW0p2XMQsO00sxqU7vsmnaggy+daUZbXqcoFofCNNxbM+PTZuE2cfagb4JpxMdnd
SVqTm0VLEeOlX8jrILIgda+z6Kh3YChyCm3il1CL9BY6FJZfSIs3hnz8dMKlRE5hhh0IF8jE4B+O
V2uqVogBVBpEUFIAzYTqXPuRGZxKFbXBoi2ER1DswimtJeeoix17vVedBxqckFJ06lLPAzAhXqlq
H8+csg8hJ0/vUz8tbiMj99+gVHu5p0RjII4iFb4rsxybopeE+A+3leR9BUsH4lGErNtTjFNqQb5W
ATdnjzq4sA/fyuJt0ux/7GliQURINQJ7WHV0AolgjkdJaqLclNGF+BDG1SxsGnue1v3xEfn/lKKe
HMxwJTvEcYMe3nbPhVHLAIYehxX3vaGqPKusMyPB4qMgcVqr0hezi5sPZSPnizyH0mPzrZ7Azq6p
kOHEHRVWpchNzonCC0UTL81M9T8YZWp/VMuLPmq6M985sQy3vkkkN+cKBy28r3bizG01f1o0cX3S
x7E4A1hdXhuOfSHqtTYj5/Zxs37+0nXpJ1L8/9XSaYPD/XuA9Yc41WKd5I43ilQN/+DxsqPqKMRa
FEoOYtwUyAw59se7DsVAojQEFQmEbrL4/ObprqMq1AlhgkCayvi+m8X9dNdRpfeErygNQMucsAi1
RH/lpkNXWKp/LGXi7gTICL4TYh9Cm5Q3j5dylPmbgpJ83ptlFizCzid22hip/snTCpX8SWWjIp05
taIf6WrefpTr0FzR4/bYNhPIdepeJ4QbuJUKySaFL9UJiUM/PC0Cxfqi2RW8CGUZUQxgelagLUiF
NMA7+rq+bGWjyPAJZO5YJE/Mb2VIOd2ksMQOliArs89j0yqACjSlO/B0J0IyjQIDqsBAbNqzspQU
G0WySp46BgVCl01t+0uvFq2zUg+7C0fOkpWq+dl3QmQDD6krrvq+g08pR9bkK8LmoQIzW9hATha6
4oVHufrXMquNj1YcNd7CtV1gJLXvog6gdw6kbXajGsWkCaMeh82JihWcJ9KDG0cSXEG9F32WS6Z6
InaO0kzsso/gwZTqzJ6ZboHGgUS98RfN1fvTGPYM/ViQpYyjObyU1Ryazaqx8hPZJXyyiIpYuMhD
jWJQK/H9B9cPhG5ChSoi13pKbFysS0NH2qIr0JgNkK2ZanIJQaqaC3U9g0QCsfbSjhWkUQSy7nM/
VBSKouMqRW8T5gqst+fUcHVU8je1iFEFT/Qw/wAW2RmwE3AH+iU5upkYqFjPTC7NyzxQ0BwKHUR9
p1lUwFXQqtCXzwVBzT8riWbdUaEVgERRAkcEEtBIq1oYFDkdF2TcLBhyXLWbm/rSBhQF/VzqU+sh
yXFJ1XqmZubEiKr+Si8IHECB1jXp0vRVv5g4RgBeQmhieUkArJFnutggG5Xg0HyMYnSIpoLtG87U
gjAXsfFS6vCDjdgTFlVrQYCrqoKRnWRFCmAp1ETuj1mcZKBEEkCzaGhWqbwsM5hVW9WijJ4Yg1nP
XcstoT/2cpigLD+Xb8wGFty4LV0Ccr153dotvrsnx0pHWRhrzHG8roBqsqg/tkGOmKth+LAoSlYV
6Se9G/vV1CdFtAqdjpoV29CN08ys7Hze6Sbi4bJpD+W0umZEcy1KoXugRNg8N/pED6ZqY6DbjOyi
BDQrFNB6D4yi75d+hnTPRPVyTVsmJrBo4FLUsSNnFcAC3KlS+y1GM+xrKsgovqilGTI+hVpQm2Z1
NX8Pm+5I7HLrLu9LWsoqgFxul+ZovsdkS5EWFZdlVKPS0fgJ21bR20YGuuRCrUCurvseICb91ah6
DjXwnqUy8X1Cm8cuSkXa1BKxEJOewPV3yTEh8/CBRwYzCQAlwu0J6alJqAhJOK08W/tsREkcTBW1
BepHYXLGYKpq/qmIvfB7WDfCt6goM/Rd8tRel2kKdTA7sLnQarn3Z2EKIcW0KhKUJigShCYnsPKQ
O6AnuZ/NwJJRtlUyXZoarSs607J0q2oaeJLTk+z2Yeqg3MSHwEYye5HcXAwxCNgVA9UUzS+ME+QZ
Mnmilq7qTpWghjAvVRv2qWYJ/RWJU5zDTHOjaCaaZSRS5ogaJ4opAolFyo0M8VhHDNVflFwDkCAJ
Kfk6SvpEbo46wcE06X6vK0tEs4FoJl2JOVQcNSfCQgYBPKmaUuLUp42QwwuME3xkZ9yyjsQ6UL8k
Wg63rmm23iezTKyHxBarL1S2qdz3RK+oF+Q5qJBPqrK8tdpOx4sN60BfVmkpx3OlqwooDAXfaCBF
lZwUyyMq/j3daatjT488FCb1Qv3WWiq0jbx4de0agePOo1Som2WeVL2ycMJeKq/V3GWFCEKn6VdV
W3nVMcMorGKgysFR0xTQwltBmD2IXlNOeTyVZJGOrnLqfVCzEO1WI6t8uN8TI2JlRuWSkiAUb2wc
u7z3mFYF5AQsQxagJw25NV2LFh4B8bM+ic/9hntBFtnHGlNvQklmJt0VBRBzy+mgc5GaiRRVF4ED
zoJtHKX1pZqJ9wXPFjXCO4ovnQR5tVAq4mm23UxcnQ7UQTNTTABbG187go3bAkyZgjXynPS0yLUv
6Ds8dEV80wYKmzTFDZZXknNVl9l5FHTQ4XZLpXCPixIJJO5zHWmVHtSeBEdR63XzKHO/5LUpzEot
y5ZG3txWsY2cle+1S0WHKDiOr8lAYNoyDTS/eR67ijwNEcwToTU2qnsT+dRpXUMZa/G0UISELAce
29jmiaX4n7VOcY/KUEQ92CfbbEPhCOqqCRDh6YMQitDuxOvT4EQtFOHEjKpbaoWjiaYWMzgYk2UT
LGXUvOuky48DB0SuGyMs7kRHoVlfF+Q5a906sQiEJaYPeXx719cIV8eN0R3z7z/bufO58FUy3LF6
EwbeSW24p2agnAV1B4GN2aPMJXaLOmvR1BJpNnXUD27Y3muCH8+j2kUou9EkJKy0vPgUw/IXR2zU
vJwLqnzk1ipbtD/14Y8PY+m0kVA/imJAYZp6WbkNqwaLQ6Hx8YCVodzPzL6glj6L/GCd6BaYi3BZ
+fJS7MxPaUGpr97jOHdcdj5RogzlTnpZyERjPAXCPzM6xxZBttVG3txtfSRl+yaYujH0PAl531Ia
HJmwvPcS+TrPIhNCnsSaIpkKH0F4lCXZbS37XzCnU0qr3GMhlj/UkHzgGSXYAA+iWjUDnnGE63OT
GclploUrOXQ/txAVUC0rSbeGDJe+KlcQWcNIHLkAilA8Pi8asZr5lgvOOmk/1GDvCJ1EwTypMkiM
BUFGJ7bK700ViFNi1NJ5I0ndpGy/qCncZpavr3nczDeDC9fLYUEua82Cd9TGRYukcx8lC8W1s4WJ
uzGTU+GhB4cKOmPeh719Iqd5elOoBq6J3JOdGjgXrlQf3qFYufZFMFehVcE/LuuAzMVa/VrldX/W
B84syIgJhhkFj3H3QVabo8gHtxrL8KWZzCH59KsoTrkMXeRO7RxTSXAR9zB2COVxHsYWI+/d9Z57
3sOQ2NscG61zIejacdnpV0bpT3EwPBRNxBm4sRtZg/DZbeCb1J25qxqwm0PJMTCVOROKvSG9z0p5
pia2PCmDaFmiWiULwXmXO6dBAGunFF3HBjJMBrxvWFRHtK5kzhmNq3kgSRSu2sHSylhsVka96gzy
QCTjvrkBNLN58REn4ws5lInl3sepeaaGH7zuQqhylnNyU3XKiW4z/Whp4AQKUw/sjwJBs+L0zVXl
fAohpDYkwpw5pHHWg5CUZx0ER0QV7fMw107F0j8SQmLwZmdz6Vw3kgIboSrNMzeABtNtwVsL2HWw
c1Ch5dUSqZe5T+p4Vg+Pgr7sm43cmZo6orSwFShmgODNnEC3juomQAmUM9rSj8LCxjLL/X2QdTBR
BVo/IztXTbocZ0Tsy4cYHcukSalW7SnNR5UbeGp00WgF6il5PAtCzEnhfYkaN5/xatALNAHYUC1b
4VpDnpesWnlI4+liN8gBAP38xvUWsmqnF40HBV5LqbEzl2tBWZpzVxDlYtIWphgjBlXlHWy+UfAN
bChEe74emj5KVfB7AwQRIfFO9AbYn10JR6QmOQuKtPKg7GuKaFp7nopwlB6p97nmRytJjeBcpZLN
Tue6Yes5WPgoIsAG7hJXK469fAYMSVpqeg0dpdXqnIgl5bYTigyL09SMELUDgaRAgpFVa8Y2qI9l
3Ta8me7ZYHfb1NQ/+E4UfQ+RnCQKJ4IZz4UcvLFoZo0zaVsn/iSG3OXPhBb36lK3vfLKsGry0UVY
qzep7EjmJEktNeR6j8YZChRt+sDWgvmkzUMqaCOAohHgF/hEJq3Ji81So6RWUuJo+NA0clFMpbLs
LtHRRV0iknJLg601ahuEw1rRBGPlwInYqD4djKB4Ck/EVFc5Fk15cCytUNZPksATPjd9IlzgmHTZ
KZKcwTwqOuNBKnWOmTStyEUDrezv/nqM4U8xAiNcwX9WmOEpHDIEAua7WANwCY/1g8NvrxJgSLeQ
y+4AEn7qQ6839HP4hB9QUpsebaARrzUQruhw9QDyQVDU95tMHEULhLv4IoMRJrGz/b3O74FGAWga
uGCHDOzz2XxtEF5/vx+RGz8O5muv8EfV0FBNPgre/PUxkN6TBCWAIw/1RsPXeAyAcVBFSLmR8vio
Z+vjx07/zIv9zGd+7uUpkd7z7TUFgXHCwrLy+OpD6e7zBQBORQOnQr71cf7Fxwf+QmMg7TsEgqwR
xCMcTjXS0yCMxgC4/Xvq0SVifBSX8UVBJSvuFxqCAcm61x7QRMr7AQFRIPc4AmMzsJGaxwhQNfz4
9ctZgaHGY68RUA1isgTAgEmPJ199T/kYUVzi7puvX27yh5q2vV5dAL+hbL6Gzf1882Mc5M1LQ9m6
+frlNv+Qkd/r5VXrPex9oOPhA998sbSfDYGkMTRDRd/2/Pvlpn8A4uw1AhopB0qiKI190QUYFseA
+TW2m/+XG4FB6XOvEdA55CjIAZ/ztMd3toE1VK2xCEBk/6LbYKDG22sINA1MmA5l8rNXfLYNTLxE
ivlIiG6e8wsdffpu7u6vun8a1eQ6dzF9KAgbvnYm33g/lMoBqHgygb/e6Y/rvufsc/gBVEYb8eXj
X7Lew74I0IWRePz61VaBwaG91/rXOengPAaL/eTijFcBHqI1aEaAG3j8+uWMIJjjPYdAlgGXoz8K
CdXjO46HANSoMlQsUoP7+OvHIf+FTMGQe99rEZDMH+A/A73iyAmQ31NFTX5/uzuGCyIP+oVeXVb3
fXdl2OOKNjAZP07v2A8SLItyBsp0qZZ6NAGPD/yFxoBq833nn7oMiiU04Me/7/Jnh6Akv3/0Are3
oF/PCBj7BkM4DWXgewraH6MtAPwbWC8FrtsT4NfbAvtfgq331G+CnIRtf/M1DoUMrEAyPqA5cK9u
vn41K4Agw547QIMagEjYUBr/4g4A6E/+aYPv/rUM4Iasay/jP6x8MCuKCjHC5mt8/OEDEQeCAuHJ
S/wF3cAn53wnPv0XosGcAZSJgVrQxpsf0iuLXwxY4qeV/7jOfiHjv7FXe80/9XqEAYab/tM7jne/
wNkwoKiogH9cHn9lAfzEQP2eM5iinvKwSSl46+IZy9GbH9gG3H9s4CmWPGBseUVD/L2kcPPRgQPp
sfHHoPrw/f+6T0hqxPxg4+U8+8WQ/nj2bXK/XsVvfOb+Ob1S8cOHnwbneV+e/2g+ZFe2Q/HiO25/
uPTW+Sq/h1J4k5B5euuLVUSi47fvuXe/eo423sC+/niTgQXq6ZWf2dBXm4xLnlbuNAtxPEfjXu0W
42JTGTTSfi3OqzxJ19s2hmUAcHnAeOzTzYskL913v0Xr3YEd5Ef3bPu3qijzVbgzDjBw7DkQNxRC
vdhnMFmDos8+43E57IRxj6nVANEIle5QhQtgXB+ya/s844qko5PsPkUHxIvcK/9xQwHYOFjv8VOq
P+jNip9c3ayZ1c5C1GEyU6H0gE6U4r2Bk5Dg694PmqxC9tAT8nTb3rBGNwhNmNM4drWBChGKsu2v
X6Bt+9n3Ol8XQBfKVTSeqqFIGtIjwIjkeVB6IhJ2iIetHDdf321b2rwVecbhfwMTgQHXNER/21/v
8VbTVe7d3bEA312sS3edhzBhMiKPkzM8FqKEgdp0IHVmhXDGa9zv3pi7l6zw77feH0+ZcVbzr//+
WW8fTcjWrj8/Gcanz+hk+eFgeeWz/6RTaLqKVw+r7cAP8zLErv90Gn5yqy4gLouHGd82NTQ8OIP7
Nny+br37ZNvO0CrM5NtvX1itP9nfR/bWK07rfL2hbD33qJXhor1tengSoMrtt//4k0ao9m1zm9aH
eMm+wzOlAU6pF89AziruD3/6hJ+1Vr/v621bm0mgCmNQONz+7IXxeWz/n7eBH/2Lf70N/Ft498Mh
/8o0/OSG+C1+SPJ8ZBe4fPzp4vnZVgcnanzKDVnyfZudrEPHq6JtQ5vd9NoR9pO9nSSU+q825mC5
zvu1k9RePBqSgSjwAJ1f5RW747GhTecPYIEnVehwAo+6qxygu7N1HK3y4Hl3h0zfvqNwnENbOz4u
hjTavs3Oi3LXN+WuuXez0359747Hdsj679vbI++HM3MIn+3d7CpP1i8xprzqUP7kJjnKV/H9etvJ
YfUOOY99u7zw7jjGuMxumxoatg4wcws4muNi3Y3afe1Y/MlhWKzzaBWPmz3EOOBHjUd3KIbbd3Sn
eUK55cg0UEmwf7vLKsbmjAZhkwjet7/H9z8YB0Je+/f3uFyF494O+Zp9e3uyzncWGCRfB2iWm9T5
qluPXFLpECfQ2aqsd1bDoK++7ziceWDadl0TuEv3b/kmTOpVsNvlA4zxmYddL1FuKNfeeJwHQP7e
A1K16+guAWixbWuwarDNbb99wWv+SfNznoQPjMm2oU272gHM2nkSr3auW9oBtsj5YNtHndUPMHt/
EmeQhgzkvnNHaLFZjW3FIY5m6AJ3vJ5N1mjf3l4RCK2cVbh97816OMT1+zrhlBtvPCozto/5x9fv
sKPXuw0PVdT7jsTNxmrmkMdt2xrGAiKD7bd79DlF8mXbzGOrB9jJN/Ck363yh1HD8iGGuFk/jA8P
6Hi3T9ljFBAN6x+je9vGNmNxiCPvY5AzxCPnkkDv9jH/eJ+fYjCngOAekvG1cQAv7LvmPuFc3bPu
pmiCbFvbjMmrAc6ftvQxB9QaJvlR04e41dys87udvW0cYLSPi3D9LvmO8zLaLZImyYcxzORPzlf3
64fdm97AqXiAw+oUaZh6NNoUnqob3pJ9V8rf//dg/l+6mlH0RGkTMksw81H/BnGrtZ3vP1v3/7zQ
2pC3/FcMrDkkEkduygFOjd9ihzN/O5eDWXhzYh+rJ17L+yK+VDQE8p83Kx2iXc7k0aYdOK/2XfST
Kq/iB2/b0DAEA1X1vs1O3dXo0DzEQXG9Tqu7kFQg5osc1rspMMSRJRi4lvft+GwdJff5cGa8e/t5
B1iBU6oPUJMezat6gMUyTaIEGa3tgAzzOpC57Ts8v6c0NuUS8e9jtG1585wD3M6mq3T97tM6fxj5
G68mrn/yyJ75Hre+crTiB27ZfUdm7nRpuW1mGIaBu3XvRrNqVSbYvfDdosL5GtmUgbB57wfkHrJG
o2YP4WXMSxfi+bG5Ng6wO2/Z9otVtOMYDbor+w7EYnU33oQDVevejbo7x8DbfsPbx8uPC4GCs/37
Ov37/yvX7x7+x3GdePlo18EFuX/zp+u4Gy2zF4qWqj+qUH5yM595d7teAWo8+/f2jCKQ0h0dLjiZ
B2jXu9sZBfUAh+05NQPOqrgfB+iR9N2/w8Q4k7IcL4eDXJxW4aoZ2eANwfi+G45Q1k6jB9jF5xyk
97txt4OMbYX1RZBsO03DqQGAYPvtn10t3jYR56uh5d3YkHSIY+486Qf7Sz3GtpuPvT7AMr7wcPFH
rR7iyNi0Oj6JALJtH/OPj/GjGRYmXlGsqm1zm7H4sVDwrxu267//RxXviI0Cwd0+5x/v9jU3k3GF
kSwewI29WXf37joM16PFDBpi/x4/1WT+UJ8L3O4AjQ/Rm3FoVj5EMutmKF5avTtbJzsRswGFt6+V
Q7r8h9pX6QCn0031MI4KUQa4f29vk/EtbaOxs/cQ/P3/JO9gGv77f2wqQq7yv//f+N4b1zDLygHG
Gso9b6fMdcNuv+8L3K7iftdAQ7Gy/3B/dH7Y4IfIHxInCKi3eXe0KkZuEWCw/ftMCb6349NDTLx/
u3PiMKAUvG1Lg3mG1n377T9uRb/9cAeRD5Ez++ZFd6u7ZnS0Qn+/f38fbeiP+/sQybiJl7+7xZkb
5beoZd+/17/ddevR3KFZSAgWWn6QRjo15i/U++8etf+8OOwG6PEvGIh9EdUC/P+t+f7nzcQGIPMv
OBPfHeILcBiOD+0DHHq/kUO8W3n+uOEDGPrf8ogg9igOcIAL2mQVO+HqYV242zW4MfQHGIjzbjUU
WI6aPUSH3Wp30g5g5CdE8sf2UjlAXwlQ3yUP4zk7hENxk3vvzlZxMFoMh4jdgAYZ514O4aEsyTW8
Ox3+uPnt+vlykA5xezqmvjte77iZ0kDeuK+bScvjqdvQgOzb6skqHZsGadDH2bfVUxh1u37XnHHe
79/0IxbxNNkJdSO1tn/bj77VC20fYEufrvpV4P44JAfY12ercXaI1Pb+Y0Hmf5X8sEW0A4zy/+fu
2nbbNoLor/CtCdAiFW3H8UsBm5YvcSwrpuygfVuJrLURLaq8OJCLAv2NfkL/oW/5k35Jz5Jch7Pa
koo4iBO/2Yax3Mvs7FzOnAH2DalaQ5Y5fASEDAN5R+MWvZcMbx0GFkvzTnMkhQbhgkYsersMRzcU
CWAbkQ3+gL5l3UVjCIzoiiBzgMiHqIeXiwWyY6meZfH8N9ZNrplf8AFKEguoDTKy6vTeVdmNpkKa
aENX0Qp1Hli8l6s7DceJY2iJ6KEep7SxOGaM0IIyC03pcDk00tX9OLRsBwfM91qG2VxQxBqHqrtA
WVZ855xmgGYsnBdOHxngOMurm1nffkXGx3AA1QfP8rlIQfOPT+ofpe2jaFbFYFr7C6AsoqVN36Dx
Loftcy6DAGC3vkiz+qaphrZNDxK0yANPSBPMp9o1fypnKBefY9cefgTIzgASg/QBVeMM4b3iVRE4
oERG//75VzoTS+EcJ0ukADGDE2Sxb4U+NaIPUXCKrratXnp7cmkkgSz5ARlSmhZEa7G9LcX+3VWB
+SGcgpkW9/TFoRTxEv6SdN4CqSRI9FEx0aC1WvePHsazIMYGjsQMbqS8FXpIpeVA7QiGgdbDe7wA
RynSXSMc9fmr0Cg4X+p/6rPwrByIqYIR17dXMYl1FRoPXalyIu/t59Uu6scwv0E8kciFnqESh55i
AO064VNU6ulRikE5EjinaSJCEoftcWwu5vobmSsHVP11nATGFnAgkM/yD0ISfV+w8nc9rjch6rop
QAiMMHpTNk8kXKCCQ49SiAFHtP8tWGBIzKroM951C3yRB9LZT4SZqWlkeVnzMfWXALnVN8LliChc
zWUWBsWcnf6thMFh+Agug4/+Di+hgxAkqcIGW4xezebC8XMIs1gPo6TD5SjuHsQOhO671DFtFCDb
9cc2n/OxqqFy/HwcwJ4H8xO5itsuepd2/wZysmOb3ai42Xq7e03G3ZriuD/OnfM8JRJZjc6wR79f
9v3+5XX/8A9HCQ9qoJ0V+QffEHoMbyHLhb6se6+2t9vRXLbHuuEJ56TjKdhMvg37I4zkPXXnGXSA
F8N5dS4NqjeO8FQ/cnwR3QkQgOiLozTBLoMYHgNbHAJJQqR8lZwu/2xUJoLlgWIHq08Yt0f/urly
GWCDE3GTkxn3Gol01rzwQwB1qdGPxvNtE368CwfEb8nw803cuf0kH9Mja9vZdtN8H94IBKFA/xyI
ZAzokh60eCn1L5sLG2qD0Jya3g6OyJ+aLa4zvR0c0Tlg4+FdQYzJ0Bx2lCeWMBlsTy5HHM0zpGOH
QVMcxmh9aqhjjqiVHtde+cKRNgBZm8kBx2HRQNkHoFDLKUSOA6p6An9L6utW+DAcUaDXkGPj/NBR
Un9m81t9LhKFCDPxyxy1UUhRZamCfRKbt8fhCQxBlJPFysAg4S+Xw2Iv2fbOZJalhTYdhHeSahCO
GHP5lTf5xHDzOGqCR2AUkIEIiumP4jEoULWgFG8BBy3LCEmKcn88yGWc2pShu8rD+/nGU7lR1xI8
TvOsWJGqdSy1wkqOi6N6BF3sM5lOnWuZ3Eirkocrovdz84t35Td+odXYajcJDkCPYpQuuRx2sgdb
FmltvQWFSHHEnH1BrSJ3l0G/IWOZOf0c7ohZWeJyVD2U0gkTJpt+/DsKb5f1XdnhQc5jAecCX6Cx
D8A+OZLn5QLKV8B5VvKlPa8vYgv0t60GyONZ/m5Bct3V7Mdl+hQOBJd7TU09EvOtldGbg3MG0J9f
42hW6ev6SaOplwua1L2XL8Egofo3tpd8Pt65lwTkT/DckxsliRSx15ifXdOjPwBayCBS48gvHCTi
nkLdtxieLg8YFhKU4kjUenEUm6XSHPiE/gS+BA1HcbA+H8HxmUxVnbtRNM1RpHAkopmKd9vMtl2G
kPRxDqQwiUD0WPBHSPMjMEVEA434tBbb3BpTaC+ET8jz3XvFkLMYhkmup1c4g+1Ktd2yu0pyc7Jo
xqc/s/kuXKP67x7M4uTgwIHfNvLjPQO2jhFP8FEom4YgLSJuY3I4HBbmAdhhzXAhg4PjK3UbWx0o
DgizFyuv89lZiATG/Oa5TZFxeIMFUlplpGAiK0Vs+w4Hl6UXx9omI8EGDkLLI/le6iusdBAHPPYI
fH0qfxxUjUgKDjU5SVZx+428+2saL9VbCELK5UpdAEe6oxq/gK6rw1YvIyLqZbsiVZYRkEPheBgQ
gCRQydVWNzUnZM1tOgnBzVhJaLGG88khggCR/htZBFoOaKHY/MU4k+ijAtdaj1Q8cRx1xt40QcIc
sftqOfQDDDMfhB8cT0QWYj4OtsKBNAghOFiErsUcKUpqTnDESAagx6CjctxZtcG/hEinUuJ8EAfq
s9xc7IYymyC2ZX1c0GiJ4QNigWSaWoKFXkh1kP8ULlCN0D7/qg6xMXTP9xiEGo9UOhWRvWqBI5Vd
hotOwghJme+d/RRB2RS0HGWkWd1YpMWAvPXy+ZTYKeh/1X3PRvEMtinZNXSX5BgXVQ16mCKcyVEH
NcpBlmtMlkEy3+F4ZRl5P8ozQNTJxDlyhStGpssBUvJUUYrK2uhLW5/3DoKM6JSLmBPYS38EupiD
vrpCu/kI/Yapcw6W5cS5yIGxh71oNePQzXwbvUzRuxpRMNW78mt2fCxN7Lo6PnU3TunmZsBz/b/7
dSw0I5DK1kHvy66ydMZVPOqhx6ieQFMxxHEYI3tE7iZH0dhlnhoVdC5Hcnn08R+wmSzD+pVESzn9
6/+90zYJ+DIAO1urQ30sxVlV4tsQ11/pfldfzdch/bYei09wlZYGj09vlbZ+kl/ZKusXwKLQq9dg
EsHJ/Ok/AAAA//8=</cx:binary>
              </cx:geoCache>
            </cx:geography>
          </cx:layoutPr>
        </cx:series>
      </cx:plotAreaRegion>
    </cx:plotArea>
    <cx:legend pos="r" align="min" overlay="0">
      <cx:txPr>
        <a:bodyPr spcFirstLastPara="1" vertOverflow="ellipsis" horzOverflow="overflow" wrap="square" lIns="0" tIns="0" rIns="0" bIns="0" anchor="ctr" anchorCtr="1"/>
        <a:lstStyle/>
        <a:p>
          <a:pPr algn="ctr" rtl="0">
            <a:defRPr lang="en-US" sz="105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 sz="1050" b="0" i="0" u="none" strike="noStrike" kern="1200" baseline="0">
            <a:solidFill>
              <a:schemeClr val="tx1"/>
            </a:solidFill>
            <a:latin typeface="+mn-lt"/>
            <a:ea typeface="+mn-ea"/>
            <a:cs typeface="+mn-cs"/>
          </a:endParaRPr>
        </a:p>
      </cx:txPr>
    </cx:legend>
  </cx:chart>
  <cx:spPr>
    <a:noFill/>
    <a:ln>
      <a:noFill/>
    </a:ln>
  </cx:spPr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497">
  <cs:axisTitle>
    <cs:lnRef idx="0"/>
    <cs:fillRef idx="0"/>
    <cs:effectRef idx="0"/>
    <cs:fontRef idx="minor">
      <a:schemeClr val="lt1">
        <a:lumMod val="95000"/>
      </a:schemeClr>
    </cs:fontRef>
    <cs:defRPr sz="900"/>
  </cs:axisTitle>
  <cs:categoryAxis>
    <cs:lnRef idx="0"/>
    <cs:fillRef idx="0"/>
    <cs:effectRef idx="0"/>
    <cs:fontRef idx="minor">
      <a:schemeClr val="lt1">
        <a:lumMod val="9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/>
  </cs:categoryAxis>
  <cs:chartArea>
    <cs:lnRef idx="0"/>
    <cs:fillRef idx="0"/>
    <cs:effectRef idx="0"/>
    <cs:fontRef idx="minor">
      <a:schemeClr val="dk1"/>
    </cs:fontRef>
    <cs:spPr>
      <a:solidFill>
        <a:schemeClr val="dk1"/>
      </a:solidFill>
    </cs:spPr>
    <cs:defRPr sz="1000"/>
  </cs:chartArea>
  <cs:dataLabel>
    <cs:lnRef idx="0"/>
    <cs:fillRef idx="0"/>
    <cs:effectRef idx="0"/>
    <cs:fontRef idx="minor">
      <a:schemeClr val="lt1">
        <a:lumMod val="95000"/>
      </a:schemeClr>
    </cs:fontRef>
    <cs:defRPr sz="85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lt1"/>
    </cs:fontRef>
    <cs:spPr>
      <a:solidFill>
        <a:schemeClr val="phClr"/>
      </a:solidFill>
      <a:ln w="3175">
        <a:solidFill>
          <a:schemeClr val="dk1"/>
        </a:solidFill>
      </a:ln>
    </cs:spPr>
  </cs:dataPoint>
  <cs:dataPoint3D>
    <cs:lnRef idx="0"/>
    <cs:fillRef idx="0">
      <cs:styleClr val="auto"/>
    </cs:fillRef>
    <cs:effectRef idx="0"/>
    <cs:fontRef idx="minor">
      <a:schemeClr val="lt1"/>
    </cs:fontRef>
    <cs:spPr>
      <a:solidFill>
        <a:schemeClr val="phClr"/>
      </a:solidFill>
    </cs:spPr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lt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lt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9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3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30000"/>
            <a:lumOff val="10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95000"/>
      </a:schemeClr>
    </cs:fontRef>
    <cs:defRPr sz="9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9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lt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lt1">
        <a:lumMod val="95000"/>
      </a:schemeClr>
    </cs:fontRef>
    <cs:defRPr sz="9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95000"/>
      </a:schemeClr>
    </cs:fontRef>
    <cs:defRPr sz="900"/>
  </cs:valueAxis>
  <cs:wall>
    <cs:lnRef idx="0"/>
    <cs:fillRef idx="0"/>
    <cs:effectRef idx="0"/>
    <cs:fontRef idx="minor">
      <a:schemeClr val="lt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89340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6/27/2025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41031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6/27/2025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860167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88781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6/27/2025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187698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6/27/2025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50338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29834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94181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79514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31894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90255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6/27/2025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97789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6/27/2025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42133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6/27/2025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66921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94186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37540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6/27/2025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76775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0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1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2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3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microsoft.com/office/2014/relationships/chartEx" Target="../charts/chartEx1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D30EA-89FA-7850-6D90-F0B3011715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40465" y="718817"/>
            <a:ext cx="5507807" cy="2398898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rgbClr val="C00000"/>
                </a:solidFill>
                <a:latin typeface="Algerian" panose="04020705040A02060702" pitchFamily="82" charset="0"/>
              </a:rPr>
              <a:t>Chinook music store</a:t>
            </a:r>
            <a:br>
              <a:rPr lang="en-US" dirty="0">
                <a:solidFill>
                  <a:srgbClr val="C00000"/>
                </a:solidFill>
                <a:latin typeface="Algerian" panose="04020705040A02060702" pitchFamily="82" charset="0"/>
              </a:rPr>
            </a:br>
            <a:r>
              <a:rPr lang="en-US" dirty="0">
                <a:solidFill>
                  <a:srgbClr val="C00000"/>
                </a:solidFill>
                <a:latin typeface="Algerian" panose="04020705040A02060702" pitchFamily="82" charset="0"/>
              </a:rPr>
              <a:t>database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884D97-E6DF-59F1-2190-0250C70764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79757" y="4148229"/>
            <a:ext cx="2886769" cy="1376552"/>
          </a:xfrm>
        </p:spPr>
        <p:txBody>
          <a:bodyPr>
            <a:norm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Suryakant singh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27</a:t>
            </a:r>
            <a:r>
              <a:rPr lang="en-US" sz="2400" baseline="30000" dirty="0">
                <a:solidFill>
                  <a:schemeClr val="tx1"/>
                </a:solidFill>
              </a:rPr>
              <a:t>th</a:t>
            </a:r>
            <a:r>
              <a:rPr lang="en-US" sz="2400" dirty="0">
                <a:solidFill>
                  <a:schemeClr val="tx1"/>
                </a:solidFill>
              </a:rPr>
              <a:t> June 2025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FA1F796-2439-7FD1-431A-35EF1EB8FC8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rcRect l="1236" t="3953"/>
          <a:stretch>
            <a:fillRect/>
          </a:stretch>
        </p:blipFill>
        <p:spPr>
          <a:xfrm>
            <a:off x="6971548" y="641495"/>
            <a:ext cx="4500845" cy="2203144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507D29E-0C87-04ED-DE86-B6ACC8D6F9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1548" y="2765043"/>
            <a:ext cx="4500845" cy="3793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08577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A359F89-94E6-9F43-8AB9-E1F973EA43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76648" y="5193806"/>
            <a:ext cx="9429403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Highest Spender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Dominique Lefebvre shows peak total spending despite moderate AOV and frequency.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Efficient Buyers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François Tremblay and Niklas Schröder have high frequency with above-average AOV.</a:t>
            </a:r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739AD1A3-C8EC-12FF-3895-01314200FFB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93553482"/>
              </p:ext>
            </p:extLst>
          </p:nvPr>
        </p:nvGraphicFramePr>
        <p:xfrm>
          <a:off x="1459149" y="463865"/>
          <a:ext cx="10000033" cy="450697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0056059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A991A2-896D-A75C-DBE7-3BA4E2F8D112}"/>
              </a:ext>
            </a:extLst>
          </p:cNvPr>
          <p:cNvSpPr txBox="1"/>
          <p:nvPr/>
        </p:nvSpPr>
        <p:spPr>
          <a:xfrm>
            <a:off x="1255222" y="5831070"/>
            <a:ext cx="517882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Rock Dominates</a:t>
            </a:r>
            <a:r>
              <a:rPr lang="en-US" dirty="0"/>
              <a:t>: Rock music leads with the highest sales share by far.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8DE21D-A72B-6C06-C3BB-4D1F86522827}"/>
              </a:ext>
            </a:extLst>
          </p:cNvPr>
          <p:cNvSpPr txBox="1"/>
          <p:nvPr/>
        </p:nvSpPr>
        <p:spPr>
          <a:xfrm>
            <a:off x="6434051" y="5831070"/>
            <a:ext cx="554458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📉 </a:t>
            </a:r>
            <a:r>
              <a:rPr lang="en-US" b="1" dirty="0"/>
              <a:t>Low Genre Diversity</a:t>
            </a:r>
            <a:r>
              <a:rPr lang="en-US" dirty="0"/>
              <a:t>: Other genres show minimal sales, indicating niche appeal.</a:t>
            </a: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0B7169E8-FEAB-E546-9A23-58647C2B4A2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0643905"/>
              </p:ext>
            </p:extLst>
          </p:nvPr>
        </p:nvGraphicFramePr>
        <p:xfrm>
          <a:off x="1978429" y="756458"/>
          <a:ext cx="9160626" cy="42727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5537966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11BE60E-69ED-4E0D-449A-2C9BDAC809B3}"/>
              </a:ext>
            </a:extLst>
          </p:cNvPr>
          <p:cNvSpPr txBox="1"/>
          <p:nvPr/>
        </p:nvSpPr>
        <p:spPr>
          <a:xfrm>
            <a:off x="1383759" y="5469896"/>
            <a:ext cx="536723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🎧 </a:t>
            </a:r>
            <a:r>
              <a:rPr lang="en-US" b="1" dirty="0"/>
              <a:t>Top Explorers</a:t>
            </a:r>
            <a:r>
              <a:rPr lang="en-US" dirty="0"/>
              <a:t>: Leonie Köhler has highest genre diversity.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407471-F835-1F7B-C67D-0F4E450920D4}"/>
              </a:ext>
            </a:extLst>
          </p:cNvPr>
          <p:cNvSpPr txBox="1"/>
          <p:nvPr/>
        </p:nvSpPr>
        <p:spPr>
          <a:xfrm>
            <a:off x="6750996" y="5469896"/>
            <a:ext cx="498785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📊 </a:t>
            </a:r>
            <a:r>
              <a:rPr lang="en-US" b="1" dirty="0"/>
              <a:t>Engaged Listeners</a:t>
            </a:r>
            <a:r>
              <a:rPr lang="en-US" dirty="0"/>
              <a:t>: Majority explored 7+ genres—signs of broad musical interest.</a:t>
            </a: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54D1E783-A02E-9753-B678-7099D6E3154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4013382"/>
              </p:ext>
            </p:extLst>
          </p:nvPr>
        </p:nvGraphicFramePr>
        <p:xfrm>
          <a:off x="1702341" y="437745"/>
          <a:ext cx="10097310" cy="45321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5735872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BF23C30B-1ACE-F854-5CB7-3C2A52AD95D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63614631"/>
              </p:ext>
            </p:extLst>
          </p:nvPr>
        </p:nvGraphicFramePr>
        <p:xfrm>
          <a:off x="2081719" y="700391"/>
          <a:ext cx="9387191" cy="43677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Rectangle 1">
            <a:extLst>
              <a:ext uri="{FF2B5EF4-FFF2-40B4-BE49-F238E27FC236}">
                <a16:creationId xmlns:a16="http://schemas.microsoft.com/office/drawing/2014/main" id="{D236F42F-8930-076E-46E8-A6E005D616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29447" y="5754469"/>
            <a:ext cx="476655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Long-term customers buy far more often and spend much more overall.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D745E0-BBFB-04E3-3B82-CC2059CCCF0F}"/>
              </a:ext>
            </a:extLst>
          </p:cNvPr>
          <p:cNvSpPr txBox="1"/>
          <p:nvPr/>
        </p:nvSpPr>
        <p:spPr>
          <a:xfrm>
            <a:off x="6276771" y="5759891"/>
            <a:ext cx="549369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New customers have low frequency and low total spending.</a:t>
            </a:r>
          </a:p>
        </p:txBody>
      </p:sp>
    </p:spTree>
    <p:extLst>
      <p:ext uri="{BB962C8B-B14F-4D97-AF65-F5344CB8AC3E}">
        <p14:creationId xmlns:p14="http://schemas.microsoft.com/office/powerpoint/2010/main" val="38296804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033B70D-32EA-4839-A1B4-A0A18609DF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36971" y="5683666"/>
            <a:ext cx="4426084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USA leads in purchases and revenue by a large margin.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F39B8B-4587-3C83-8ABE-2B23DEBE03FC}"/>
              </a:ext>
            </a:extLst>
          </p:cNvPr>
          <p:cNvSpPr txBox="1"/>
          <p:nvPr/>
        </p:nvSpPr>
        <p:spPr>
          <a:xfrm>
            <a:off x="6364321" y="5683666"/>
            <a:ext cx="540614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Other countries show lower but steady spending; no single country rivals the USA’s volume or revenue.</a:t>
            </a: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65A167AF-25B4-B1D0-E09A-01C0679414F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08293000"/>
              </p:ext>
            </p:extLst>
          </p:nvPr>
        </p:nvGraphicFramePr>
        <p:xfrm>
          <a:off x="1809345" y="528003"/>
          <a:ext cx="10068128" cy="42573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8672333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3627CA4-512F-4CF2-B1B2-FCA02BDF31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52147" y="5503701"/>
            <a:ext cx="5145932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Norway, Belgium, and Denmark have 100% churn despite low customer counts.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D9C8E2-1826-1F85-DAE7-29B060C44C9D}"/>
              </a:ext>
            </a:extLst>
          </p:cNvPr>
          <p:cNvSpPr txBox="1"/>
          <p:nvPr/>
        </p:nvSpPr>
        <p:spPr>
          <a:xfrm>
            <a:off x="6604272" y="5503702"/>
            <a:ext cx="501055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USA has the most customers and lower churn rate, showing stronger retention.</a:t>
            </a: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4A294928-2035-EABA-9058-DD71FB7D81F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55061362"/>
              </p:ext>
            </p:extLst>
          </p:nvPr>
        </p:nvGraphicFramePr>
        <p:xfrm>
          <a:off x="1585608" y="496111"/>
          <a:ext cx="10029217" cy="47568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8349125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1205B7C-4303-FA73-FFE7-0592BD3316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98060" y="5380672"/>
            <a:ext cx="4017523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Frequency varies widely, with some customers buying 15-18 times, others very little.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FFFA26-E03E-0046-E963-F05F0D1B9341}"/>
              </a:ext>
            </a:extLst>
          </p:cNvPr>
          <p:cNvSpPr txBox="1"/>
          <p:nvPr/>
        </p:nvSpPr>
        <p:spPr>
          <a:xfrm>
            <a:off x="6753428" y="5380672"/>
            <a:ext cx="471548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Most customers have moderate monetary value and low recency, suggesting recent purchases are sparse.</a:t>
            </a: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E069C793-6169-D9D9-363D-CC23D24A423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96524332"/>
              </p:ext>
            </p:extLst>
          </p:nvPr>
        </p:nvGraphicFramePr>
        <p:xfrm>
          <a:off x="1780162" y="408562"/>
          <a:ext cx="9523378" cy="46206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0978151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0840384-2ECC-58A8-A6D4-7E157C2AE3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68878" y="5496526"/>
            <a:ext cx="4435812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USA has the highest customer count and frequency, lowering risk.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0C3B62-DABC-8E70-81CF-8F0840CF735A}"/>
              </a:ext>
            </a:extLst>
          </p:cNvPr>
          <p:cNvSpPr txBox="1"/>
          <p:nvPr/>
        </p:nvSpPr>
        <p:spPr>
          <a:xfrm>
            <a:off x="6519964" y="5496526"/>
            <a:ext cx="477384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Many countries show high recency but low monetary values, signaling potential churn risk.</a:t>
            </a: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D41D769C-CE44-8618-B7CE-21A7DDC3D9B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48456813"/>
              </p:ext>
            </p:extLst>
          </p:nvPr>
        </p:nvGraphicFramePr>
        <p:xfrm>
          <a:off x="1660998" y="554876"/>
          <a:ext cx="9717932" cy="44462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0682064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7DEE2AC-E38D-9C81-CF4A-D3F11FE281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54739" y="5158609"/>
            <a:ext cx="4815192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Czech Republic and India show high total purchases and estimated CLV.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Lifespans are generally stable across countries, mostly above 1000 days.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B80830-7C18-7AE7-9390-56A79F1DFA04}"/>
              </a:ext>
            </a:extLst>
          </p:cNvPr>
          <p:cNvSpPr txBox="1"/>
          <p:nvPr/>
        </p:nvSpPr>
        <p:spPr>
          <a:xfrm>
            <a:off x="6819090" y="5158609"/>
            <a:ext cx="512404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Argentina and Denmark have low CLV and purchase activity.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Avg purchase value varies less than total purchase volume, indicating volume drives CLV differences.</a:t>
            </a: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AEF76CDC-672B-6520-DE8F-0FE6776EE0B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89167826"/>
              </p:ext>
            </p:extLst>
          </p:nvPr>
        </p:nvGraphicFramePr>
        <p:xfrm>
          <a:off x="1655322" y="291830"/>
          <a:ext cx="9465013" cy="473737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5885470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4F1D84F-54A2-CC7E-ADC2-655AB2029A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60706" y="5372617"/>
            <a:ext cx="4717915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High CLV customers generally have shorter last purchase intervals, indicating loyalty.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Customers with long gaps since last purchase mostly have lower CLV.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1AC1720-630F-85FF-3C2E-E0AB993949E2}"/>
              </a:ext>
            </a:extLst>
          </p:cNvPr>
          <p:cNvSpPr txBox="1"/>
          <p:nvPr/>
        </p:nvSpPr>
        <p:spPr>
          <a:xfrm>
            <a:off x="6549146" y="5372617"/>
            <a:ext cx="487112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Frantisek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Wichterlová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leads CLV despite a moderate interval.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Diego Gutierrez has low CLV and the longest interval, signaling churn risk.</a:t>
            </a: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463B126A-0FC4-C199-3699-E94183308C4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6635630"/>
              </p:ext>
            </p:extLst>
          </p:nvPr>
        </p:nvGraphicFramePr>
        <p:xfrm>
          <a:off x="2062263" y="622570"/>
          <a:ext cx="9503923" cy="44066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0605136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1B8DF35-A4DD-7535-2738-CC6D7B479E8C}"/>
              </a:ext>
            </a:extLst>
          </p:cNvPr>
          <p:cNvSpPr txBox="1"/>
          <p:nvPr/>
        </p:nvSpPr>
        <p:spPr>
          <a:xfrm>
            <a:off x="1945532" y="564204"/>
            <a:ext cx="38035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C00000"/>
                </a:solidFill>
                <a:latin typeface="Algerian" panose="04020705040A02060702" pitchFamily="82" charset="0"/>
              </a:rPr>
              <a:t>INTRODUCTION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E54DC7-614B-D010-68FE-EAE320EF25B9}"/>
              </a:ext>
            </a:extLst>
          </p:cNvPr>
          <p:cNvSpPr txBox="1"/>
          <p:nvPr/>
        </p:nvSpPr>
        <p:spPr>
          <a:xfrm>
            <a:off x="6478907" y="1905438"/>
            <a:ext cx="459145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🎵 </a:t>
            </a:r>
            <a:r>
              <a:rPr lang="en-US" b="1" dirty="0"/>
              <a:t>Chinook Database Highlights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Simulates a digital music store with data on customers, sales, and inventory.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Covers artists, albums, tracks, invoices, and employee details.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Models both online and in-store purchases.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Includes global customer base and local sales teams.</a:t>
            </a:r>
          </a:p>
          <a:p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FE9E186-137F-38A4-4670-295C8FD0E0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1327" y="1905438"/>
            <a:ext cx="4060893" cy="4276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47075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59460F9-1E67-E584-A564-FF180D3B16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0979" y="5031272"/>
            <a:ext cx="4630366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USA leads in customer count and track purchases per customer.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Czech Republic shows high average spending and track purchases despite lower customer count.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506A0FC-2B60-D5F7-F2C5-AC2A81E064CA}"/>
              </a:ext>
            </a:extLst>
          </p:cNvPr>
          <p:cNvSpPr txBox="1"/>
          <p:nvPr/>
        </p:nvSpPr>
        <p:spPr>
          <a:xfrm>
            <a:off x="7200899" y="5031272"/>
            <a:ext cx="406373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Most countries cluster around moderate spending and track purchases.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Argentina and Denmark have lower average tracks purchased per customer.</a:t>
            </a: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BB2F4E1A-1677-AA65-BC46-1F6922883AA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65865484"/>
              </p:ext>
            </p:extLst>
          </p:nvPr>
        </p:nvGraphicFramePr>
        <p:xfrm>
          <a:off x="1906621" y="553836"/>
          <a:ext cx="9688749" cy="42996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9760769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DE2DF0-C694-5D42-2484-99F603F523E2}"/>
              </a:ext>
            </a:extLst>
          </p:cNvPr>
          <p:cNvSpPr txBox="1">
            <a:spLocks/>
          </p:cNvSpPr>
          <p:nvPr/>
        </p:nvSpPr>
        <p:spPr>
          <a:xfrm>
            <a:off x="1859604" y="632298"/>
            <a:ext cx="6943928" cy="75397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>
                <a:solidFill>
                  <a:srgbClr val="C00000"/>
                </a:solidFill>
                <a:latin typeface="Algerian" panose="04020705040A02060702" pitchFamily="82" charset="0"/>
                <a:ea typeface="+mn-ea"/>
                <a:cs typeface="+mn-cs"/>
              </a:rPr>
              <a:t>STRATEGIC RECOMMENDATION</a:t>
            </a:r>
          </a:p>
        </p:txBody>
      </p:sp>
      <p:pic>
        <p:nvPicPr>
          <p:cNvPr id="9224" name="Picture 8">
            <a:extLst>
              <a:ext uri="{FF2B5EF4-FFF2-40B4-BE49-F238E27FC236}">
                <a16:creationId xmlns:a16="http://schemas.microsoft.com/office/drawing/2014/main" id="{4C352C6F-5B98-F364-02B5-0A9F2892AD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884" y="1896893"/>
            <a:ext cx="4594698" cy="3310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C5F1965-8A59-477E-9D56-04D01F35B15F}"/>
              </a:ext>
            </a:extLst>
          </p:cNvPr>
          <p:cNvSpPr txBox="1"/>
          <p:nvPr/>
        </p:nvSpPr>
        <p:spPr>
          <a:xfrm>
            <a:off x="6023853" y="1896893"/>
            <a:ext cx="5055952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/>
              <a:t>Goal: Boost Revenue</a:t>
            </a:r>
          </a:p>
          <a:p>
            <a:pPr>
              <a:buNone/>
            </a:pP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Reward frequent buyers with loyalty perks.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Upsell bundles in low-spending countries.</a:t>
            </a:r>
          </a:p>
          <a:p>
            <a:endParaRPr lang="en-US" dirty="0"/>
          </a:p>
          <a:p>
            <a:r>
              <a:rPr lang="en-US" b="1" dirty="0"/>
              <a:t>Goal: Reduce Churn</a:t>
            </a:r>
          </a:p>
          <a:p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Target at-risk customers with win-back offers.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Focus churn reduction in Norway, Belgium, Denmark.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47094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>
            <a:extLst>
              <a:ext uri="{FF2B5EF4-FFF2-40B4-BE49-F238E27FC236}">
                <a16:creationId xmlns:a16="http://schemas.microsoft.com/office/drawing/2014/main" id="{DA8DC0E9-540F-B3F7-734F-A36B520D9A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2987" y="1605064"/>
            <a:ext cx="4551130" cy="3307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DCBC2A7-5B0A-77EA-F64B-416FDD479EBE}"/>
              </a:ext>
            </a:extLst>
          </p:cNvPr>
          <p:cNvSpPr txBox="1"/>
          <p:nvPr/>
        </p:nvSpPr>
        <p:spPr>
          <a:xfrm>
            <a:off x="6854758" y="1546698"/>
            <a:ext cx="4468238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/>
              <a:t>Goal: Grow Key Markets</a:t>
            </a:r>
          </a:p>
          <a:p>
            <a:pPr>
              <a:buNone/>
            </a:pP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Invest in USA, Czech Republic, India with local promos.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Offer region-specific content and pricing.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b="1" dirty="0"/>
              <a:t>Goal: Improve Engagement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Personalize track recommendations.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 RFM data to tailor offers by customer type.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38371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8" name="Picture 4">
            <a:extLst>
              <a:ext uri="{FF2B5EF4-FFF2-40B4-BE49-F238E27FC236}">
                <a16:creationId xmlns:a16="http://schemas.microsoft.com/office/drawing/2014/main" id="{3451FBBD-E613-DC5F-6035-9C50FD710D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237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14257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A4BF7-D0A6-8EF9-2B84-0797941D12D3}"/>
              </a:ext>
            </a:extLst>
          </p:cNvPr>
          <p:cNvSpPr txBox="1">
            <a:spLocks/>
          </p:cNvSpPr>
          <p:nvPr/>
        </p:nvSpPr>
        <p:spPr>
          <a:xfrm>
            <a:off x="1755620" y="678532"/>
            <a:ext cx="4760495" cy="7794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C00000"/>
                </a:solidFill>
                <a:latin typeface="Algerian" panose="04020705040A02060702" pitchFamily="82" charset="0"/>
                <a:ea typeface="+mn-ea"/>
                <a:cs typeface="+mn-cs"/>
              </a:rPr>
              <a:t>AIMS OF ANALYSIS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3320D970-38EA-522B-9B3F-5CED9B34BE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71920" y="1551086"/>
            <a:ext cx="4621892" cy="4524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Understand customer behavior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by analyzing purchase patterns, frequency, and preferences.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Identify top-performing products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—albums, artists, and genres that drive the most revenue.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Evaluate sales trends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across time periods, regions, and platforms (online vs. offline).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Detect churn risks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and segment customers based on engagement and transaction history.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Support strategic decisions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such as marketing focus, inventory planning, and loyalty programs.</a:t>
            </a:r>
          </a:p>
        </p:txBody>
      </p:sp>
      <p:pic>
        <p:nvPicPr>
          <p:cNvPr id="3080" name="Picture 8">
            <a:extLst>
              <a:ext uri="{FF2B5EF4-FFF2-40B4-BE49-F238E27FC236}">
                <a16:creationId xmlns:a16="http://schemas.microsoft.com/office/drawing/2014/main" id="{75A80866-D884-9FD8-9365-7A508DF6BC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8060" y="1626344"/>
            <a:ext cx="4381944" cy="474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11488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DA4A6F-32D8-8E15-14AE-BAB5A31EAEAE}"/>
              </a:ext>
            </a:extLst>
          </p:cNvPr>
          <p:cNvSpPr txBox="1">
            <a:spLocks/>
          </p:cNvSpPr>
          <p:nvPr/>
        </p:nvSpPr>
        <p:spPr>
          <a:xfrm>
            <a:off x="1907889" y="626502"/>
            <a:ext cx="4282440" cy="83114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C00000"/>
                </a:solidFill>
                <a:latin typeface="Algerian" panose="04020705040A02060702" pitchFamily="82" charset="0"/>
                <a:ea typeface="+mn-ea"/>
                <a:cs typeface="+mn-cs"/>
              </a:rPr>
              <a:t>DATA OVERVIEW</a:t>
            </a:r>
          </a:p>
        </p:txBody>
      </p:sp>
      <p:pic>
        <p:nvPicPr>
          <p:cNvPr id="4099" name="Picture 3">
            <a:extLst>
              <a:ext uri="{FF2B5EF4-FFF2-40B4-BE49-F238E27FC236}">
                <a16:creationId xmlns:a16="http://schemas.microsoft.com/office/drawing/2014/main" id="{DCC54390-33DF-D0F0-A64C-3137E39656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2145" y="1381328"/>
            <a:ext cx="5184842" cy="495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1">
            <a:extLst>
              <a:ext uri="{FF2B5EF4-FFF2-40B4-BE49-F238E27FC236}">
                <a16:creationId xmlns:a16="http://schemas.microsoft.com/office/drawing/2014/main" id="{FAAFC288-DA81-33AC-95FA-16A6CC584B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99735" y="1042077"/>
            <a:ext cx="4795736" cy="5632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Customer Data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: Includes details like name, contact info, country, and assigned support reps—useful for segmentation and regional insights.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Music Catalog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: Captures artists, albums, tracks, and genres, forming the backbone of the product inventory.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Sales &amp; Invoices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: Records transaction history, invoice dates, total amounts, and purchase methods.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Employee Structure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: Stores employee roles, territories, and reporting hierarchy—helpful for sales performance mapping.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Geographic Reach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: Covers customer distribution across countries, enabling regional sales and marketing analysis.</a:t>
            </a:r>
          </a:p>
        </p:txBody>
      </p:sp>
    </p:spTree>
    <p:extLst>
      <p:ext uri="{BB962C8B-B14F-4D97-AF65-F5344CB8AC3E}">
        <p14:creationId xmlns:p14="http://schemas.microsoft.com/office/powerpoint/2010/main" val="23902941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437D48-8D1E-2045-5FBA-9FF44016289A}"/>
              </a:ext>
            </a:extLst>
          </p:cNvPr>
          <p:cNvSpPr txBox="1">
            <a:spLocks/>
          </p:cNvSpPr>
          <p:nvPr/>
        </p:nvSpPr>
        <p:spPr>
          <a:xfrm>
            <a:off x="1616083" y="655638"/>
            <a:ext cx="4266235" cy="66148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>
                <a:solidFill>
                  <a:srgbClr val="C00000"/>
                </a:solidFill>
                <a:latin typeface="Algerian" panose="04020705040A02060702" pitchFamily="82" charset="0"/>
                <a:ea typeface="+mn-ea"/>
                <a:cs typeface="+mn-cs"/>
              </a:rPr>
              <a:t>METHODOLOGY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7C38AFD4-7E0F-92EA-F67D-003B4BC4A6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10527" y="1420058"/>
            <a:ext cx="5301575" cy="42473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Data Understanding &amp; Schema Exploration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Review tables like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Customer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Invoice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Track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Album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Genre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and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Employee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to understand data relationships and business context.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Data Cleaning &amp; Preparation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Handle missing values, normalize data types, and create relevant joins across tables for a unified analytical dataset.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Exploratory Data Analysis (EDA)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Use SQL queries and visual tools to uncover patterns in customer purchases, top-selling tracks, revenue distribution, and regional performance.</a:t>
            </a:r>
          </a:p>
        </p:txBody>
      </p:sp>
      <p:pic>
        <p:nvPicPr>
          <p:cNvPr id="5135" name="Picture 15">
            <a:extLst>
              <a:ext uri="{FF2B5EF4-FFF2-40B4-BE49-F238E27FC236}">
                <a16:creationId xmlns:a16="http://schemas.microsoft.com/office/drawing/2014/main" id="{305318CC-8C97-2271-500F-1B2837DFE9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7588" y="2393005"/>
            <a:ext cx="2128412" cy="2213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7" name="Picture 17">
            <a:extLst>
              <a:ext uri="{FF2B5EF4-FFF2-40B4-BE49-F238E27FC236}">
                <a16:creationId xmlns:a16="http://schemas.microsoft.com/office/drawing/2014/main" id="{F9651300-568B-528C-3584-ABADA8C6FD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17123" y="2393004"/>
            <a:ext cx="1640932" cy="2213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black object with flowers&#10;&#10;AI-generated content may be incorrect.">
            <a:extLst>
              <a:ext uri="{FF2B5EF4-FFF2-40B4-BE49-F238E27FC236}">
                <a16:creationId xmlns:a16="http://schemas.microsoft.com/office/drawing/2014/main" id="{361AF4D9-B742-E95A-2FF3-18D77E66B8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6656" y="2436739"/>
            <a:ext cx="1640932" cy="2213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7197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1CF1072-0531-EAD7-B8C4-D49E59A3CFE9}"/>
              </a:ext>
            </a:extLst>
          </p:cNvPr>
          <p:cNvSpPr txBox="1"/>
          <p:nvPr/>
        </p:nvSpPr>
        <p:spPr>
          <a:xfrm>
            <a:off x="6329464" y="1924642"/>
            <a:ext cx="5396418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Segmentation &amp; Behavioral Analysis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Cluster customers based on frequency, recency, and monetary value (RFM analysis), purchase preferences, or geographic behavior.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Insight Generation &amp; Recommendations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Derive actionable insights such as product affinity, churn risk, or sales seasonality to support business decisions and strategy.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D6C49D6E-B5F2-7DCD-91E1-6C588308B8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8334" y="1780162"/>
            <a:ext cx="4420714" cy="3006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98332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E9E4B08-EC51-7054-1413-1D87F7C0C413}"/>
              </a:ext>
            </a:extLst>
          </p:cNvPr>
          <p:cNvSpPr txBox="1"/>
          <p:nvPr/>
        </p:nvSpPr>
        <p:spPr>
          <a:xfrm>
            <a:off x="1677579" y="665372"/>
            <a:ext cx="3025832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C00000"/>
                </a:solidFill>
                <a:latin typeface="Algerian" panose="04020705040A02060702" pitchFamily="82" charset="0"/>
              </a:rPr>
              <a:t>ANALYASIS</a:t>
            </a:r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FE35787C-B620-1B03-9122-DEEB67E854B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13163579"/>
              </p:ext>
            </p:extLst>
          </p:nvPr>
        </p:nvGraphicFramePr>
        <p:xfrm>
          <a:off x="6374861" y="988537"/>
          <a:ext cx="5658253" cy="42473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Rectangle 1">
            <a:extLst>
              <a:ext uri="{FF2B5EF4-FFF2-40B4-BE49-F238E27FC236}">
                <a16:creationId xmlns:a16="http://schemas.microsoft.com/office/drawing/2014/main" id="{A95C551B-E552-6303-2FAF-7985F41E19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95293" y="1723125"/>
            <a:ext cx="3895974" cy="42473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Rock genre dominates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in total track sales compared to other genres.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Pop, Latin, and Jazz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follow closely with similar lower sales, showing balanced interest.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dirty="0">
              <a:latin typeface="Arial" panose="020B0604020202020204" pitchFamily="34" charset="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b="1" dirty="0">
                <a:latin typeface="Arial" panose="020B0604020202020204" pitchFamily="34" charset="0"/>
              </a:rPr>
              <a:t>Van Halen</a:t>
            </a:r>
            <a:r>
              <a:rPr lang="en-US" altLang="en-US" dirty="0">
                <a:latin typeface="Arial" panose="020B0604020202020204" pitchFamily="34" charset="0"/>
              </a:rPr>
              <a:t> is the top-selling artist with </a:t>
            </a:r>
            <a:r>
              <a:rPr lang="en-US" altLang="en-US" b="1" dirty="0">
                <a:latin typeface="Arial" panose="020B0604020202020204" pitchFamily="34" charset="0"/>
              </a:rPr>
              <a:t>43 sales</a:t>
            </a:r>
            <a:r>
              <a:rPr lang="en-US" altLang="en-US" dirty="0">
                <a:latin typeface="Arial" panose="020B0604020202020204" pitchFamily="34" charset="0"/>
              </a:rPr>
              <a:t>.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dirty="0">
              <a:latin typeface="Arial" panose="020B0604020202020204" pitchFamily="34" charset="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b="1" dirty="0">
                <a:latin typeface="Arial" panose="020B0604020202020204" pitchFamily="34" charset="0"/>
              </a:rPr>
              <a:t>Rock genre</a:t>
            </a:r>
            <a:r>
              <a:rPr lang="en-US" altLang="en-US" dirty="0">
                <a:latin typeface="Arial" panose="020B0604020202020204" pitchFamily="34" charset="0"/>
              </a:rPr>
              <a:t> leads, matching Van Halen’s sales—strong genre-artist link.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4CFA80-E76E-058F-1EC9-FADED8A7C41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1" t="10417" r="43021" b="10417"/>
          <a:stretch>
            <a:fillRect/>
          </a:stretch>
        </p:blipFill>
        <p:spPr bwMode="auto">
          <a:xfrm>
            <a:off x="7230408" y="5381764"/>
            <a:ext cx="1973580" cy="7239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53AFC76-C5E3-34BE-ABE9-590FD1179CB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2" t="8333" r="46335" b="8333"/>
          <a:stretch>
            <a:fillRect/>
          </a:stretch>
        </p:blipFill>
        <p:spPr bwMode="auto">
          <a:xfrm>
            <a:off x="10058201" y="5381764"/>
            <a:ext cx="1769855" cy="6858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1452486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cx4="http://schemas.microsoft.com/office/drawing/2016/5/10/chartex">
        <mc:Choice Requires="cx4">
          <p:graphicFrame>
            <p:nvGraphicFramePr>
              <p:cNvPr id="2" name="Chart 1">
                <a:extLst>
                  <a:ext uri="{FF2B5EF4-FFF2-40B4-BE49-F238E27FC236}">
                    <a16:creationId xmlns:a16="http://schemas.microsoft.com/office/drawing/2014/main" id="{41012DAB-454A-13F7-AB6B-4CC854A76BAC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920310979"/>
                  </p:ext>
                </p:extLst>
              </p:nvPr>
            </p:nvGraphicFramePr>
            <p:xfrm>
              <a:off x="2110901" y="530556"/>
              <a:ext cx="8336605" cy="4387175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2" name="Chart 1">
                <a:extLst>
                  <a:ext uri="{FF2B5EF4-FFF2-40B4-BE49-F238E27FC236}">
                    <a16:creationId xmlns:a16="http://schemas.microsoft.com/office/drawing/2014/main" id="{41012DAB-454A-13F7-AB6B-4CC854A76BA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10901" y="530556"/>
                <a:ext cx="8336605" cy="4387175"/>
              </a:xfrm>
              <a:prstGeom prst="rect">
                <a:avLst/>
              </a:prstGeom>
            </p:spPr>
          </p:pic>
        </mc:Fallback>
      </mc:AlternateContent>
      <p:sp>
        <p:nvSpPr>
          <p:cNvPr id="3" name="Rectangle 1">
            <a:extLst>
              <a:ext uri="{FF2B5EF4-FFF2-40B4-BE49-F238E27FC236}">
                <a16:creationId xmlns:a16="http://schemas.microsoft.com/office/drawing/2014/main" id="{41F9BC8B-AD8B-6001-D50F-E00261A633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4393" y="5404114"/>
            <a:ext cx="3784060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USA leads in intensity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indicating highest Customer count.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7ABBA2-4D39-E469-270A-3AEE7BA28AC6}"/>
              </a:ext>
            </a:extLst>
          </p:cNvPr>
          <p:cNvSpPr txBox="1"/>
          <p:nvPr/>
        </p:nvSpPr>
        <p:spPr>
          <a:xfrm>
            <a:off x="6877455" y="5404114"/>
            <a:ext cx="37840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Europe and Australia follow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showing strong global presence.</a:t>
            </a:r>
          </a:p>
        </p:txBody>
      </p:sp>
    </p:spTree>
    <p:extLst>
      <p:ext uri="{BB962C8B-B14F-4D97-AF65-F5344CB8AC3E}">
        <p14:creationId xmlns:p14="http://schemas.microsoft.com/office/powerpoint/2010/main" val="31783400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76148C1C-C47F-C762-0250-CE784A12418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63867812"/>
              </p:ext>
            </p:extLst>
          </p:nvPr>
        </p:nvGraphicFramePr>
        <p:xfrm>
          <a:off x="1524000" y="570572"/>
          <a:ext cx="9576261" cy="46415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Rectangle 1">
            <a:extLst>
              <a:ext uri="{FF2B5EF4-FFF2-40B4-BE49-F238E27FC236}">
                <a16:creationId xmlns:a16="http://schemas.microsoft.com/office/drawing/2014/main" id="{18CB7829-61DD-A8B4-788B-FEAFAFF4F6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3905" y="5470804"/>
            <a:ext cx="5054139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USA dominates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in both revenue and invoice volume.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A72BA7-37BF-D062-F89C-0A095219B81C}"/>
              </a:ext>
            </a:extLst>
          </p:cNvPr>
          <p:cNvSpPr txBox="1"/>
          <p:nvPr/>
        </p:nvSpPr>
        <p:spPr>
          <a:xfrm>
            <a:off x="6168044" y="5470804"/>
            <a:ext cx="610154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UK and Canada follow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indicating strong but distant performance.</a:t>
            </a:r>
          </a:p>
        </p:txBody>
      </p:sp>
    </p:spTree>
    <p:extLst>
      <p:ext uri="{BB962C8B-B14F-4D97-AF65-F5344CB8AC3E}">
        <p14:creationId xmlns:p14="http://schemas.microsoft.com/office/powerpoint/2010/main" val="386329543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631</TotalTime>
  <Words>1075</Words>
  <Application>Microsoft Office PowerPoint</Application>
  <PresentationFormat>Widescreen</PresentationFormat>
  <Paragraphs>143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Arial Unicode MS</vt:lpstr>
      <vt:lpstr>Algerian</vt:lpstr>
      <vt:lpstr>Arial</vt:lpstr>
      <vt:lpstr>Century Gothic</vt:lpstr>
      <vt:lpstr>Wingdings 3</vt:lpstr>
      <vt:lpstr>Wisp</vt:lpstr>
      <vt:lpstr>Chinook music store database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suryakant singh</dc:creator>
  <cp:lastModifiedBy>suryakant singh</cp:lastModifiedBy>
  <cp:revision>31</cp:revision>
  <dcterms:created xsi:type="dcterms:W3CDTF">2025-06-26T02:22:55Z</dcterms:created>
  <dcterms:modified xsi:type="dcterms:W3CDTF">2025-06-27T06:51:36Z</dcterms:modified>
</cp:coreProperties>
</file>